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60" r:id="rId4"/>
    <p:sldId id="264" r:id="rId5"/>
    <p:sldId id="263" r:id="rId6"/>
    <p:sldId id="269" r:id="rId7"/>
    <p:sldId id="266" r:id="rId8"/>
    <p:sldId id="271" r:id="rId9"/>
    <p:sldId id="283" r:id="rId10"/>
    <p:sldId id="281" r:id="rId11"/>
    <p:sldId id="275" r:id="rId12"/>
    <p:sldId id="276" r:id="rId13"/>
    <p:sldId id="267" r:id="rId14"/>
    <p:sldId id="284" r:id="rId15"/>
    <p:sldId id="270" r:id="rId16"/>
    <p:sldId id="272" r:id="rId17"/>
    <p:sldId id="274" r:id="rId18"/>
    <p:sldId id="259" r:id="rId19"/>
    <p:sldId id="261" r:id="rId20"/>
    <p:sldId id="285" r:id="rId21"/>
    <p:sldId id="277" r:id="rId22"/>
    <p:sldId id="278" r:id="rId23"/>
    <p:sldId id="273" r:id="rId24"/>
    <p:sldId id="287" r:id="rId25"/>
    <p:sldId id="286" r:id="rId26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01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3" d="100"/>
          <a:sy n="143" d="100"/>
        </p:scale>
        <p:origin x="68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A73832-9ED5-4B6A-BF04-171E84D2BEC1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19B445-4E6B-4C95-A97D-55B932B8425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11FC198-2D83-4DFC-8CDD-7D23AF44D41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11FC198-2D83-4DFC-8CDD-7D23AF44D41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11FC198-2D83-4DFC-8CDD-7D23AF44D41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11FC198-2D83-4DFC-8CDD-7D23AF44D41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11FC198-2D83-4DFC-8CDD-7D23AF44D41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</a:rPr>
              <a:t>14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11FC198-2D83-4DFC-8CDD-7D23AF44D41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11FC198-2D83-4DFC-8CDD-7D23AF44D41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</a:rPr>
              <a:t>16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11FC198-2D83-4DFC-8CDD-7D23AF44D41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</a:rPr>
              <a:t>17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11FC198-2D83-4DFC-8CDD-7D23AF44D41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</a:rPr>
              <a:t>18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11FC198-2D83-4DFC-8CDD-7D23AF44D41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</a:rPr>
              <a:t>19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11FC198-2D83-4DFC-8CDD-7D23AF44D41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</a:rPr>
              <a:t>20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11FC198-2D83-4DFC-8CDD-7D23AF44D41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11FC198-2D83-4DFC-8CDD-7D23AF44D41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</a:rPr>
              <a:t>21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11FC198-2D83-4DFC-8CDD-7D23AF44D41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</a:rPr>
              <a:t>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11FC198-2D83-4DFC-8CDD-7D23AF44D41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</a:rPr>
              <a:t>23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11FC198-2D83-4DFC-8CDD-7D23AF44D41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</a:rPr>
              <a:t>24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11FC198-2D83-4DFC-8CDD-7D23AF44D41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11FC198-2D83-4DFC-8CDD-7D23AF44D41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11FC198-2D83-4DFC-8CDD-7D23AF44D41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11FC198-2D83-4DFC-8CDD-7D23AF44D41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11FC198-2D83-4DFC-8CDD-7D23AF44D41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11FC198-2D83-4DFC-8CDD-7D23AF44D41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ED1E2-4D03-4A81-A854-14D411CDBB4B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0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0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0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400000">
            <a:off x="2000250" y="-2000250"/>
            <a:ext cx="5143500" cy="9144000"/>
          </a:xfrm>
          <a:prstGeom prst="rect">
            <a:avLst/>
          </a:prstGeom>
        </p:spPr>
      </p:pic>
    </p:spTree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0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0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0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0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0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0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0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E5B826-6809-49B3-9B4B-177D412235B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 advTm="0">
    <p:pull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00251" y="-2000250"/>
            <a:ext cx="5143498" cy="914400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85604">
            <a:off x="4311634" y="-191850"/>
            <a:ext cx="796789" cy="456914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14396" flipH="1">
            <a:off x="3706494" y="-191850"/>
            <a:ext cx="796789" cy="456914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2119" y="777748"/>
            <a:ext cx="2287924" cy="2022858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980226" y="2092720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>
                <a:solidFill>
                  <a:srgbClr val="C00000"/>
                </a:solidFill>
              </a:rPr>
              <a:t>珍爱生命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5927264" y="2092720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>
                <a:solidFill>
                  <a:srgbClr val="C00000"/>
                </a:solidFill>
              </a:rPr>
              <a:t>拒绝毒品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3312681" y="3028661"/>
            <a:ext cx="2510155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+mj-ea"/>
                <a:ea typeface="+mj-ea"/>
              </a:rPr>
              <a:t>202XPOWERPOINT</a:t>
            </a:r>
            <a:endParaRPr lang="zh-CN" altLang="en-US" sz="2000" dirty="0">
              <a:latin typeface="+mj-ea"/>
              <a:ea typeface="+mj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930893" y="3433444"/>
            <a:ext cx="52822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>
                <a:latin typeface="+mj-ea"/>
                <a:ea typeface="+mj-ea"/>
              </a:rPr>
              <a:t>禁毒宣传动态</a:t>
            </a:r>
            <a:r>
              <a:rPr lang="en-US" altLang="zh-CN" sz="4000" b="1" dirty="0">
                <a:latin typeface="+mj-ea"/>
                <a:ea typeface="+mj-ea"/>
              </a:rPr>
              <a:t>PPT</a:t>
            </a:r>
            <a:r>
              <a:rPr lang="zh-CN" altLang="en-US" sz="4000" b="1" dirty="0">
                <a:latin typeface="+mj-ea"/>
                <a:ea typeface="+mj-ea"/>
              </a:rPr>
              <a:t>模板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2979257" y="4196802"/>
            <a:ext cx="3185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dirty="0">
                <a:latin typeface="+mj-ea"/>
                <a:ea typeface="+mj-ea"/>
              </a:rPr>
              <a:t>单击此处添加您的副标题文字</a:t>
            </a:r>
          </a:p>
        </p:txBody>
      </p:sp>
    </p:spTree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250"/>
                            </p:stCondLst>
                            <p:childTnLst>
                              <p:par>
                                <p:cTn id="4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/>
      <p:bldP spid="17" grpId="0"/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9" name="组合 228"/>
          <p:cNvGrpSpPr/>
          <p:nvPr/>
        </p:nvGrpSpPr>
        <p:grpSpPr>
          <a:xfrm>
            <a:off x="1317141" y="2318215"/>
            <a:ext cx="1038177" cy="103817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30" name="同心圆 22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>
                <a:solidFill>
                  <a:schemeClr val="tx1"/>
                </a:solidFill>
              </a:endParaRPr>
            </a:p>
          </p:txBody>
        </p:sp>
        <p:sp>
          <p:nvSpPr>
            <p:cNvPr id="231" name="椭圆 230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>
                <a:solidFill>
                  <a:schemeClr val="tx1"/>
                </a:solidFill>
              </a:endParaRPr>
            </a:p>
          </p:txBody>
        </p:sp>
      </p:grpSp>
      <p:grpSp>
        <p:nvGrpSpPr>
          <p:cNvPr id="232" name="组合 231"/>
          <p:cNvGrpSpPr/>
          <p:nvPr/>
        </p:nvGrpSpPr>
        <p:grpSpPr>
          <a:xfrm>
            <a:off x="3101888" y="2318852"/>
            <a:ext cx="1038177" cy="103817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33" name="同心圆 23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>
                <a:solidFill>
                  <a:schemeClr val="tx1"/>
                </a:solidFill>
              </a:endParaRPr>
            </a:p>
          </p:txBody>
        </p:sp>
        <p:sp>
          <p:nvSpPr>
            <p:cNvPr id="234" name="椭圆 233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>
                <a:solidFill>
                  <a:schemeClr val="tx1"/>
                </a:solidFill>
              </a:endParaRPr>
            </a:p>
          </p:txBody>
        </p:sp>
      </p:grpSp>
      <p:grpSp>
        <p:nvGrpSpPr>
          <p:cNvPr id="235" name="组合 234"/>
          <p:cNvGrpSpPr/>
          <p:nvPr/>
        </p:nvGrpSpPr>
        <p:grpSpPr>
          <a:xfrm>
            <a:off x="4991606" y="2301791"/>
            <a:ext cx="1038177" cy="103817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36" name="同心圆 23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>
                <a:solidFill>
                  <a:schemeClr val="tx1"/>
                </a:solidFill>
              </a:endParaRPr>
            </a:p>
          </p:txBody>
        </p:sp>
        <p:sp>
          <p:nvSpPr>
            <p:cNvPr id="237" name="椭圆 236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>
                <a:solidFill>
                  <a:schemeClr val="tx1"/>
                </a:solidFill>
              </a:endParaRPr>
            </a:p>
          </p:txBody>
        </p:sp>
      </p:grpSp>
      <p:grpSp>
        <p:nvGrpSpPr>
          <p:cNvPr id="238" name="组合 237"/>
          <p:cNvGrpSpPr/>
          <p:nvPr/>
        </p:nvGrpSpPr>
        <p:grpSpPr>
          <a:xfrm>
            <a:off x="6827331" y="2301791"/>
            <a:ext cx="1038177" cy="103817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39" name="同心圆 23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>
                <a:solidFill>
                  <a:schemeClr val="tx1"/>
                </a:solidFill>
              </a:endParaRPr>
            </a:p>
          </p:txBody>
        </p:sp>
        <p:sp>
          <p:nvSpPr>
            <p:cNvPr id="240" name="椭圆 239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>
                <a:solidFill>
                  <a:schemeClr val="tx1"/>
                </a:solidFill>
              </a:endParaRPr>
            </a:p>
          </p:txBody>
        </p:sp>
      </p:grpSp>
      <p:sp>
        <p:nvSpPr>
          <p:cNvPr id="163" name="矩形 162"/>
          <p:cNvSpPr/>
          <p:nvPr/>
        </p:nvSpPr>
        <p:spPr>
          <a:xfrm rot="16200000">
            <a:off x="999207" y="1634520"/>
            <a:ext cx="830991" cy="221821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164" name="矩形 163"/>
          <p:cNvSpPr/>
          <p:nvPr/>
        </p:nvSpPr>
        <p:spPr>
          <a:xfrm rot="16200000">
            <a:off x="1449120" y="1816071"/>
            <a:ext cx="471086" cy="221821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165" name="矩形 164"/>
          <p:cNvSpPr/>
          <p:nvPr/>
        </p:nvSpPr>
        <p:spPr>
          <a:xfrm rot="16200000">
            <a:off x="1323160" y="1420151"/>
            <a:ext cx="1262926" cy="221821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166" name="矩形 165"/>
          <p:cNvSpPr/>
          <p:nvPr/>
        </p:nvSpPr>
        <p:spPr>
          <a:xfrm rot="16200000">
            <a:off x="1709347" y="1536378"/>
            <a:ext cx="1030472" cy="221821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167" name="矩形 166"/>
          <p:cNvSpPr/>
          <p:nvPr/>
        </p:nvSpPr>
        <p:spPr>
          <a:xfrm rot="16200000">
            <a:off x="2528920" y="1364561"/>
            <a:ext cx="1370909" cy="221821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168" name="矩形 167"/>
          <p:cNvSpPr/>
          <p:nvPr/>
        </p:nvSpPr>
        <p:spPr>
          <a:xfrm rot="16200000">
            <a:off x="3292324" y="1859603"/>
            <a:ext cx="384021" cy="221821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169" name="矩形 168"/>
          <p:cNvSpPr/>
          <p:nvPr/>
        </p:nvSpPr>
        <p:spPr>
          <a:xfrm rot="16200000">
            <a:off x="3264613" y="1561932"/>
            <a:ext cx="979363" cy="221821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170" name="矩形 169"/>
          <p:cNvSpPr/>
          <p:nvPr/>
        </p:nvSpPr>
        <p:spPr>
          <a:xfrm rot="16200000">
            <a:off x="3680728" y="1708087"/>
            <a:ext cx="687053" cy="221821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171" name="矩形 170"/>
          <p:cNvSpPr/>
          <p:nvPr/>
        </p:nvSpPr>
        <p:spPr>
          <a:xfrm rot="16200000">
            <a:off x="4580612" y="1580528"/>
            <a:ext cx="938974" cy="221821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172" name="矩形 171"/>
          <p:cNvSpPr/>
          <p:nvPr/>
        </p:nvSpPr>
        <p:spPr>
          <a:xfrm rot="16200000">
            <a:off x="4984116" y="1715670"/>
            <a:ext cx="671888" cy="221821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173" name="矩形 172"/>
          <p:cNvSpPr/>
          <p:nvPr/>
        </p:nvSpPr>
        <p:spPr>
          <a:xfrm rot="16200000">
            <a:off x="4958557" y="1420151"/>
            <a:ext cx="1262926" cy="221821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174" name="矩形 173"/>
          <p:cNvSpPr/>
          <p:nvPr/>
        </p:nvSpPr>
        <p:spPr>
          <a:xfrm rot="16200000">
            <a:off x="5443686" y="1635319"/>
            <a:ext cx="832589" cy="221821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175" name="矩形 174"/>
          <p:cNvSpPr/>
          <p:nvPr/>
        </p:nvSpPr>
        <p:spPr>
          <a:xfrm rot="16200000">
            <a:off x="6332789" y="1472545"/>
            <a:ext cx="1154941" cy="221821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176" name="矩形 175"/>
          <p:cNvSpPr/>
          <p:nvPr/>
        </p:nvSpPr>
        <p:spPr>
          <a:xfrm rot="16200000">
            <a:off x="6922601" y="1793995"/>
            <a:ext cx="515237" cy="221821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177" name="矩形 176"/>
          <p:cNvSpPr/>
          <p:nvPr/>
        </p:nvSpPr>
        <p:spPr>
          <a:xfrm rot="16200000">
            <a:off x="6763925" y="1365361"/>
            <a:ext cx="1372508" cy="221821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178" name="矩形 177"/>
          <p:cNvSpPr/>
          <p:nvPr/>
        </p:nvSpPr>
        <p:spPr>
          <a:xfrm rot="16200000">
            <a:off x="7336119" y="1667593"/>
            <a:ext cx="768041" cy="221821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180" name="标题 11"/>
          <p:cNvSpPr txBox="1"/>
          <p:nvPr/>
        </p:nvSpPr>
        <p:spPr>
          <a:xfrm>
            <a:off x="1476104" y="2990440"/>
            <a:ext cx="720250" cy="259834"/>
          </a:xfrm>
          <a:prstGeom prst="rect">
            <a:avLst/>
          </a:prstGeom>
        </p:spPr>
        <p:txBody>
          <a:bodyPr>
            <a:normAutofit fontScale="4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300" b="1" dirty="0">
                <a:latin typeface="Impact MT Std" pitchFamily="34" charset="0"/>
                <a:ea typeface="微软雅黑" panose="020B0503020204020204" pitchFamily="34" charset="-122"/>
              </a:rPr>
              <a:t>part1</a:t>
            </a:r>
            <a:endParaRPr lang="zh-CN" altLang="en-US" sz="3300" b="1" dirty="0"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181" name="Freeform 487"/>
          <p:cNvSpPr>
            <a:spLocks noEditPoints="1"/>
          </p:cNvSpPr>
          <p:nvPr/>
        </p:nvSpPr>
        <p:spPr bwMode="auto">
          <a:xfrm>
            <a:off x="1671718" y="2513544"/>
            <a:ext cx="320461" cy="358786"/>
          </a:xfrm>
          <a:custGeom>
            <a:avLst/>
            <a:gdLst>
              <a:gd name="T0" fmla="*/ 200 w 291"/>
              <a:gd name="T1" fmla="*/ 223 h 327"/>
              <a:gd name="T2" fmla="*/ 168 w 291"/>
              <a:gd name="T3" fmla="*/ 235 h 327"/>
              <a:gd name="T4" fmla="*/ 151 w 291"/>
              <a:gd name="T5" fmla="*/ 251 h 327"/>
              <a:gd name="T6" fmla="*/ 145 w 291"/>
              <a:gd name="T7" fmla="*/ 250 h 327"/>
              <a:gd name="T8" fmla="*/ 60 w 291"/>
              <a:gd name="T9" fmla="*/ 117 h 327"/>
              <a:gd name="T10" fmla="*/ 87 w 291"/>
              <a:gd name="T11" fmla="*/ 99 h 327"/>
              <a:gd name="T12" fmla="*/ 106 w 291"/>
              <a:gd name="T13" fmla="*/ 67 h 327"/>
              <a:gd name="T14" fmla="*/ 74 w 291"/>
              <a:gd name="T15" fmla="*/ 1 h 327"/>
              <a:gd name="T16" fmla="*/ 49 w 291"/>
              <a:gd name="T17" fmla="*/ 5 h 327"/>
              <a:gd name="T18" fmla="*/ 47 w 291"/>
              <a:gd name="T19" fmla="*/ 220 h 327"/>
              <a:gd name="T20" fmla="*/ 166 w 291"/>
              <a:gd name="T21" fmla="*/ 323 h 327"/>
              <a:gd name="T22" fmla="*/ 245 w 291"/>
              <a:gd name="T23" fmla="*/ 306 h 327"/>
              <a:gd name="T24" fmla="*/ 244 w 291"/>
              <a:gd name="T25" fmla="*/ 256 h 327"/>
              <a:gd name="T26" fmla="*/ 140 w 291"/>
              <a:gd name="T27" fmla="*/ 106 h 327"/>
              <a:gd name="T28" fmla="*/ 201 w 291"/>
              <a:gd name="T29" fmla="*/ 114 h 327"/>
              <a:gd name="T30" fmla="*/ 194 w 291"/>
              <a:gd name="T31" fmla="*/ 97 h 327"/>
              <a:gd name="T32" fmla="*/ 227 w 291"/>
              <a:gd name="T33" fmla="*/ 77 h 327"/>
              <a:gd name="T34" fmla="*/ 207 w 291"/>
              <a:gd name="T35" fmla="*/ 41 h 327"/>
              <a:gd name="T36" fmla="*/ 202 w 291"/>
              <a:gd name="T37" fmla="*/ 40 h 327"/>
              <a:gd name="T38" fmla="*/ 163 w 291"/>
              <a:gd name="T39" fmla="*/ 45 h 327"/>
              <a:gd name="T40" fmla="*/ 159 w 291"/>
              <a:gd name="T41" fmla="*/ 43 h 327"/>
              <a:gd name="T42" fmla="*/ 137 w 291"/>
              <a:gd name="T43" fmla="*/ 101 h 327"/>
              <a:gd name="T44" fmla="*/ 140 w 291"/>
              <a:gd name="T45" fmla="*/ 106 h 327"/>
              <a:gd name="T46" fmla="*/ 287 w 291"/>
              <a:gd name="T47" fmla="*/ 124 h 327"/>
              <a:gd name="T48" fmla="*/ 226 w 291"/>
              <a:gd name="T49" fmla="*/ 116 h 327"/>
              <a:gd name="T50" fmla="*/ 233 w 291"/>
              <a:gd name="T51" fmla="*/ 133 h 327"/>
              <a:gd name="T52" fmla="*/ 200 w 291"/>
              <a:gd name="T53" fmla="*/ 154 h 327"/>
              <a:gd name="T54" fmla="*/ 220 w 291"/>
              <a:gd name="T55" fmla="*/ 189 h 327"/>
              <a:gd name="T56" fmla="*/ 225 w 291"/>
              <a:gd name="T57" fmla="*/ 191 h 327"/>
              <a:gd name="T58" fmla="*/ 264 w 291"/>
              <a:gd name="T59" fmla="*/ 186 h 327"/>
              <a:gd name="T60" fmla="*/ 268 w 291"/>
              <a:gd name="T61" fmla="*/ 187 h 327"/>
              <a:gd name="T62" fmla="*/ 290 w 291"/>
              <a:gd name="T63" fmla="*/ 129 h 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91" h="327">
                <a:moveTo>
                  <a:pt x="208" y="228"/>
                </a:moveTo>
                <a:cubicBezTo>
                  <a:pt x="205" y="225"/>
                  <a:pt x="202" y="223"/>
                  <a:pt x="200" y="223"/>
                </a:cubicBezTo>
                <a:cubicBezTo>
                  <a:pt x="198" y="222"/>
                  <a:pt x="195" y="222"/>
                  <a:pt x="193" y="222"/>
                </a:cubicBezTo>
                <a:cubicBezTo>
                  <a:pt x="185" y="222"/>
                  <a:pt x="177" y="226"/>
                  <a:pt x="168" y="235"/>
                </a:cubicBezTo>
                <a:cubicBezTo>
                  <a:pt x="163" y="239"/>
                  <a:pt x="159" y="245"/>
                  <a:pt x="156" y="249"/>
                </a:cubicBezTo>
                <a:cubicBezTo>
                  <a:pt x="154" y="250"/>
                  <a:pt x="153" y="251"/>
                  <a:pt x="151" y="251"/>
                </a:cubicBezTo>
                <a:cubicBezTo>
                  <a:pt x="150" y="251"/>
                  <a:pt x="150" y="251"/>
                  <a:pt x="150" y="251"/>
                </a:cubicBezTo>
                <a:cubicBezTo>
                  <a:pt x="148" y="251"/>
                  <a:pt x="147" y="251"/>
                  <a:pt x="145" y="250"/>
                </a:cubicBezTo>
                <a:cubicBezTo>
                  <a:pt x="127" y="233"/>
                  <a:pt x="110" y="212"/>
                  <a:pt x="95" y="189"/>
                </a:cubicBezTo>
                <a:cubicBezTo>
                  <a:pt x="80" y="166"/>
                  <a:pt x="68" y="141"/>
                  <a:pt x="60" y="117"/>
                </a:cubicBezTo>
                <a:cubicBezTo>
                  <a:pt x="59" y="114"/>
                  <a:pt x="61" y="110"/>
                  <a:pt x="64" y="109"/>
                </a:cubicBezTo>
                <a:cubicBezTo>
                  <a:pt x="68" y="107"/>
                  <a:pt x="87" y="99"/>
                  <a:pt x="87" y="99"/>
                </a:cubicBezTo>
                <a:cubicBezTo>
                  <a:pt x="88" y="99"/>
                  <a:pt x="88" y="99"/>
                  <a:pt x="88" y="99"/>
                </a:cubicBezTo>
                <a:cubicBezTo>
                  <a:pt x="99" y="93"/>
                  <a:pt x="110" y="88"/>
                  <a:pt x="106" y="67"/>
                </a:cubicBezTo>
                <a:cubicBezTo>
                  <a:pt x="102" y="48"/>
                  <a:pt x="96" y="29"/>
                  <a:pt x="90" y="16"/>
                </a:cubicBezTo>
                <a:cubicBezTo>
                  <a:pt x="86" y="6"/>
                  <a:pt x="79" y="2"/>
                  <a:pt x="74" y="1"/>
                </a:cubicBezTo>
                <a:cubicBezTo>
                  <a:pt x="72" y="0"/>
                  <a:pt x="70" y="0"/>
                  <a:pt x="67" y="0"/>
                </a:cubicBezTo>
                <a:cubicBezTo>
                  <a:pt x="61" y="0"/>
                  <a:pt x="55" y="1"/>
                  <a:pt x="49" y="5"/>
                </a:cubicBezTo>
                <a:cubicBezTo>
                  <a:pt x="44" y="7"/>
                  <a:pt x="0" y="27"/>
                  <a:pt x="0" y="79"/>
                </a:cubicBezTo>
                <a:cubicBezTo>
                  <a:pt x="0" y="90"/>
                  <a:pt x="1" y="150"/>
                  <a:pt x="47" y="220"/>
                </a:cubicBezTo>
                <a:cubicBezTo>
                  <a:pt x="74" y="261"/>
                  <a:pt x="102" y="288"/>
                  <a:pt x="139" y="310"/>
                </a:cubicBezTo>
                <a:cubicBezTo>
                  <a:pt x="148" y="316"/>
                  <a:pt x="157" y="320"/>
                  <a:pt x="166" y="323"/>
                </a:cubicBezTo>
                <a:cubicBezTo>
                  <a:pt x="175" y="325"/>
                  <a:pt x="184" y="327"/>
                  <a:pt x="192" y="327"/>
                </a:cubicBezTo>
                <a:cubicBezTo>
                  <a:pt x="224" y="327"/>
                  <a:pt x="243" y="309"/>
                  <a:pt x="245" y="306"/>
                </a:cubicBezTo>
                <a:cubicBezTo>
                  <a:pt x="254" y="298"/>
                  <a:pt x="258" y="291"/>
                  <a:pt x="258" y="283"/>
                </a:cubicBezTo>
                <a:cubicBezTo>
                  <a:pt x="259" y="272"/>
                  <a:pt x="249" y="262"/>
                  <a:pt x="244" y="256"/>
                </a:cubicBezTo>
                <a:cubicBezTo>
                  <a:pt x="229" y="241"/>
                  <a:pt x="209" y="228"/>
                  <a:pt x="208" y="228"/>
                </a:cubicBezTo>
                <a:close/>
                <a:moveTo>
                  <a:pt x="140" y="106"/>
                </a:moveTo>
                <a:cubicBezTo>
                  <a:pt x="198" y="116"/>
                  <a:pt x="198" y="116"/>
                  <a:pt x="198" y="116"/>
                </a:cubicBezTo>
                <a:cubicBezTo>
                  <a:pt x="199" y="116"/>
                  <a:pt x="201" y="115"/>
                  <a:pt x="201" y="114"/>
                </a:cubicBezTo>
                <a:cubicBezTo>
                  <a:pt x="202" y="113"/>
                  <a:pt x="202" y="111"/>
                  <a:pt x="202" y="110"/>
                </a:cubicBezTo>
                <a:cubicBezTo>
                  <a:pt x="194" y="97"/>
                  <a:pt x="194" y="97"/>
                  <a:pt x="194" y="97"/>
                </a:cubicBezTo>
                <a:cubicBezTo>
                  <a:pt x="225" y="79"/>
                  <a:pt x="225" y="79"/>
                  <a:pt x="225" y="79"/>
                </a:cubicBezTo>
                <a:cubicBezTo>
                  <a:pt x="226" y="79"/>
                  <a:pt x="226" y="78"/>
                  <a:pt x="227" y="77"/>
                </a:cubicBezTo>
                <a:cubicBezTo>
                  <a:pt x="227" y="76"/>
                  <a:pt x="227" y="75"/>
                  <a:pt x="226" y="74"/>
                </a:cubicBezTo>
                <a:cubicBezTo>
                  <a:pt x="207" y="41"/>
                  <a:pt x="207" y="41"/>
                  <a:pt x="207" y="41"/>
                </a:cubicBezTo>
                <a:cubicBezTo>
                  <a:pt x="206" y="40"/>
                  <a:pt x="205" y="39"/>
                  <a:pt x="204" y="39"/>
                </a:cubicBezTo>
                <a:cubicBezTo>
                  <a:pt x="203" y="39"/>
                  <a:pt x="202" y="39"/>
                  <a:pt x="202" y="40"/>
                </a:cubicBezTo>
                <a:cubicBezTo>
                  <a:pt x="171" y="58"/>
                  <a:pt x="171" y="58"/>
                  <a:pt x="171" y="58"/>
                </a:cubicBezTo>
                <a:cubicBezTo>
                  <a:pt x="163" y="45"/>
                  <a:pt x="163" y="45"/>
                  <a:pt x="163" y="45"/>
                </a:cubicBezTo>
                <a:cubicBezTo>
                  <a:pt x="162" y="44"/>
                  <a:pt x="161" y="43"/>
                  <a:pt x="160" y="43"/>
                </a:cubicBezTo>
                <a:cubicBezTo>
                  <a:pt x="159" y="43"/>
                  <a:pt x="159" y="43"/>
                  <a:pt x="159" y="43"/>
                </a:cubicBezTo>
                <a:cubicBezTo>
                  <a:pt x="158" y="43"/>
                  <a:pt x="157" y="44"/>
                  <a:pt x="156" y="45"/>
                </a:cubicBezTo>
                <a:cubicBezTo>
                  <a:pt x="137" y="101"/>
                  <a:pt x="137" y="101"/>
                  <a:pt x="137" y="101"/>
                </a:cubicBezTo>
                <a:cubicBezTo>
                  <a:pt x="136" y="102"/>
                  <a:pt x="136" y="103"/>
                  <a:pt x="137" y="104"/>
                </a:cubicBezTo>
                <a:cubicBezTo>
                  <a:pt x="137" y="105"/>
                  <a:pt x="138" y="106"/>
                  <a:pt x="140" y="106"/>
                </a:cubicBezTo>
                <a:close/>
                <a:moveTo>
                  <a:pt x="290" y="126"/>
                </a:moveTo>
                <a:cubicBezTo>
                  <a:pt x="289" y="125"/>
                  <a:pt x="288" y="125"/>
                  <a:pt x="287" y="124"/>
                </a:cubicBezTo>
                <a:cubicBezTo>
                  <a:pt x="229" y="114"/>
                  <a:pt x="229" y="114"/>
                  <a:pt x="229" y="114"/>
                </a:cubicBezTo>
                <a:cubicBezTo>
                  <a:pt x="228" y="114"/>
                  <a:pt x="226" y="115"/>
                  <a:pt x="226" y="116"/>
                </a:cubicBezTo>
                <a:cubicBezTo>
                  <a:pt x="225" y="117"/>
                  <a:pt x="225" y="119"/>
                  <a:pt x="225" y="120"/>
                </a:cubicBezTo>
                <a:cubicBezTo>
                  <a:pt x="233" y="133"/>
                  <a:pt x="233" y="133"/>
                  <a:pt x="233" y="133"/>
                </a:cubicBezTo>
                <a:cubicBezTo>
                  <a:pt x="202" y="151"/>
                  <a:pt x="202" y="151"/>
                  <a:pt x="202" y="151"/>
                </a:cubicBezTo>
                <a:cubicBezTo>
                  <a:pt x="201" y="152"/>
                  <a:pt x="201" y="153"/>
                  <a:pt x="200" y="154"/>
                </a:cubicBezTo>
                <a:cubicBezTo>
                  <a:pt x="200" y="155"/>
                  <a:pt x="200" y="156"/>
                  <a:pt x="201" y="157"/>
                </a:cubicBezTo>
                <a:cubicBezTo>
                  <a:pt x="220" y="189"/>
                  <a:pt x="220" y="189"/>
                  <a:pt x="220" y="189"/>
                </a:cubicBezTo>
                <a:cubicBezTo>
                  <a:pt x="221" y="190"/>
                  <a:pt x="222" y="191"/>
                  <a:pt x="223" y="191"/>
                </a:cubicBezTo>
                <a:cubicBezTo>
                  <a:pt x="224" y="191"/>
                  <a:pt x="225" y="191"/>
                  <a:pt x="225" y="191"/>
                </a:cubicBezTo>
                <a:cubicBezTo>
                  <a:pt x="256" y="173"/>
                  <a:pt x="256" y="173"/>
                  <a:pt x="256" y="173"/>
                </a:cubicBezTo>
                <a:cubicBezTo>
                  <a:pt x="264" y="186"/>
                  <a:pt x="264" y="186"/>
                  <a:pt x="264" y="186"/>
                </a:cubicBezTo>
                <a:cubicBezTo>
                  <a:pt x="264" y="187"/>
                  <a:pt x="266" y="187"/>
                  <a:pt x="267" y="187"/>
                </a:cubicBezTo>
                <a:cubicBezTo>
                  <a:pt x="268" y="187"/>
                  <a:pt x="268" y="187"/>
                  <a:pt x="268" y="187"/>
                </a:cubicBezTo>
                <a:cubicBezTo>
                  <a:pt x="269" y="187"/>
                  <a:pt x="270" y="186"/>
                  <a:pt x="271" y="185"/>
                </a:cubicBezTo>
                <a:cubicBezTo>
                  <a:pt x="290" y="129"/>
                  <a:pt x="290" y="129"/>
                  <a:pt x="290" y="129"/>
                </a:cubicBezTo>
                <a:cubicBezTo>
                  <a:pt x="291" y="128"/>
                  <a:pt x="291" y="127"/>
                  <a:pt x="290" y="12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010"/>
          </a:p>
        </p:txBody>
      </p:sp>
      <p:sp>
        <p:nvSpPr>
          <p:cNvPr id="182" name="标题 11"/>
          <p:cNvSpPr txBox="1"/>
          <p:nvPr/>
        </p:nvSpPr>
        <p:spPr>
          <a:xfrm>
            <a:off x="1170508" y="3435621"/>
            <a:ext cx="1295807" cy="21254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5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</a:p>
        </p:txBody>
      </p:sp>
      <p:grpSp>
        <p:nvGrpSpPr>
          <p:cNvPr id="183" name="组合 182"/>
          <p:cNvGrpSpPr/>
          <p:nvPr/>
        </p:nvGrpSpPr>
        <p:grpSpPr>
          <a:xfrm>
            <a:off x="1278492" y="3705061"/>
            <a:ext cx="1106839" cy="54512"/>
            <a:chOff x="4369395" y="1412083"/>
            <a:chExt cx="1476169" cy="72701"/>
          </a:xfrm>
          <a:solidFill>
            <a:schemeClr val="tx1"/>
          </a:solidFill>
        </p:grpSpPr>
        <p:grpSp>
          <p:nvGrpSpPr>
            <p:cNvPr id="184" name="组合 183"/>
            <p:cNvGrpSpPr/>
            <p:nvPr/>
          </p:nvGrpSpPr>
          <p:grpSpPr>
            <a:xfrm rot="16200000">
              <a:off x="5107482" y="746009"/>
              <a:ext cx="72008" cy="1404156"/>
              <a:chOff x="3419791" y="2128319"/>
              <a:chExt cx="72008" cy="1404156"/>
            </a:xfrm>
            <a:grpFill/>
          </p:grpSpPr>
          <p:cxnSp>
            <p:nvCxnSpPr>
              <p:cNvPr id="186" name="直接连接符 185"/>
              <p:cNvCxnSpPr/>
              <p:nvPr/>
            </p:nvCxnSpPr>
            <p:spPr>
              <a:xfrm rot="5400000">
                <a:off x="2789719" y="2794393"/>
                <a:ext cx="1332148" cy="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7" name="椭圆 186"/>
              <p:cNvSpPr/>
              <p:nvPr/>
            </p:nvSpPr>
            <p:spPr>
              <a:xfrm>
                <a:off x="3419791" y="3460467"/>
                <a:ext cx="72008" cy="72008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85" name="椭圆 184"/>
            <p:cNvSpPr/>
            <p:nvPr/>
          </p:nvSpPr>
          <p:spPr>
            <a:xfrm rot="16200000">
              <a:off x="4369395" y="1412776"/>
              <a:ext cx="72008" cy="7200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>
                <a:solidFill>
                  <a:schemeClr val="tx1"/>
                </a:solidFill>
              </a:endParaRPr>
            </a:p>
          </p:txBody>
        </p:sp>
      </p:grpSp>
      <p:sp>
        <p:nvSpPr>
          <p:cNvPr id="188" name="标题 11"/>
          <p:cNvSpPr txBox="1"/>
          <p:nvPr/>
        </p:nvSpPr>
        <p:spPr>
          <a:xfrm>
            <a:off x="1170508" y="3813564"/>
            <a:ext cx="1403790" cy="113383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请在此处输入详细的文字介绍信息和简介，表达图表的含义。</a:t>
            </a:r>
          </a:p>
        </p:txBody>
      </p:sp>
      <p:sp>
        <p:nvSpPr>
          <p:cNvPr id="190" name="标题 11"/>
          <p:cNvSpPr txBox="1"/>
          <p:nvPr/>
        </p:nvSpPr>
        <p:spPr>
          <a:xfrm>
            <a:off x="3257838" y="2967513"/>
            <a:ext cx="720250" cy="259834"/>
          </a:xfrm>
          <a:prstGeom prst="rect">
            <a:avLst/>
          </a:prstGeom>
        </p:spPr>
        <p:txBody>
          <a:bodyPr>
            <a:normAutofit fontScale="4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300" b="1" dirty="0">
                <a:latin typeface="Impact MT Std" pitchFamily="34" charset="0"/>
                <a:ea typeface="微软雅黑" panose="020B0503020204020204" pitchFamily="34" charset="-122"/>
              </a:rPr>
              <a:t>part2</a:t>
            </a:r>
            <a:endParaRPr lang="zh-CN" altLang="en-US" sz="3300" b="1" dirty="0">
              <a:latin typeface="Impact MT Std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191" name="组合 190"/>
          <p:cNvGrpSpPr/>
          <p:nvPr/>
        </p:nvGrpSpPr>
        <p:grpSpPr>
          <a:xfrm>
            <a:off x="3374623" y="2457271"/>
            <a:ext cx="472555" cy="462833"/>
            <a:chOff x="5711825" y="3052763"/>
            <a:chExt cx="771525" cy="755651"/>
          </a:xfrm>
          <a:solidFill>
            <a:schemeClr val="tx1"/>
          </a:solidFill>
        </p:grpSpPr>
        <p:sp>
          <p:nvSpPr>
            <p:cNvPr id="192" name="Freeform 147"/>
            <p:cNvSpPr>
              <a:spLocks noEditPoints="1"/>
            </p:cNvSpPr>
            <p:nvPr/>
          </p:nvSpPr>
          <p:spPr bwMode="auto">
            <a:xfrm>
              <a:off x="5929313" y="3052763"/>
              <a:ext cx="398463" cy="501650"/>
            </a:xfrm>
            <a:custGeom>
              <a:avLst/>
              <a:gdLst>
                <a:gd name="T0" fmla="*/ 52 w 105"/>
                <a:gd name="T1" fmla="*/ 0 h 132"/>
                <a:gd name="T2" fmla="*/ 0 w 105"/>
                <a:gd name="T3" fmla="*/ 52 h 132"/>
                <a:gd name="T4" fmla="*/ 52 w 105"/>
                <a:gd name="T5" fmla="*/ 132 h 132"/>
                <a:gd name="T6" fmla="*/ 105 w 105"/>
                <a:gd name="T7" fmla="*/ 52 h 132"/>
                <a:gd name="T8" fmla="*/ 52 w 105"/>
                <a:gd name="T9" fmla="*/ 0 h 132"/>
                <a:gd name="T10" fmla="*/ 52 w 105"/>
                <a:gd name="T11" fmla="*/ 80 h 132"/>
                <a:gd name="T12" fmla="*/ 25 w 105"/>
                <a:gd name="T13" fmla="*/ 52 h 132"/>
                <a:gd name="T14" fmla="*/ 52 w 105"/>
                <a:gd name="T15" fmla="*/ 25 h 132"/>
                <a:gd name="T16" fmla="*/ 80 w 105"/>
                <a:gd name="T17" fmla="*/ 52 h 132"/>
                <a:gd name="T18" fmla="*/ 52 w 105"/>
                <a:gd name="T19" fmla="*/ 8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5" h="132">
                  <a:moveTo>
                    <a:pt x="52" y="0"/>
                  </a:moveTo>
                  <a:cubicBezTo>
                    <a:pt x="24" y="0"/>
                    <a:pt x="0" y="23"/>
                    <a:pt x="0" y="52"/>
                  </a:cubicBezTo>
                  <a:cubicBezTo>
                    <a:pt x="0" y="81"/>
                    <a:pt x="52" y="132"/>
                    <a:pt x="52" y="132"/>
                  </a:cubicBezTo>
                  <a:cubicBezTo>
                    <a:pt x="52" y="132"/>
                    <a:pt x="105" y="81"/>
                    <a:pt x="105" y="52"/>
                  </a:cubicBezTo>
                  <a:cubicBezTo>
                    <a:pt x="105" y="23"/>
                    <a:pt x="81" y="0"/>
                    <a:pt x="52" y="0"/>
                  </a:cubicBezTo>
                  <a:close/>
                  <a:moveTo>
                    <a:pt x="52" y="80"/>
                  </a:moveTo>
                  <a:cubicBezTo>
                    <a:pt x="37" y="80"/>
                    <a:pt x="25" y="68"/>
                    <a:pt x="25" y="52"/>
                  </a:cubicBezTo>
                  <a:cubicBezTo>
                    <a:pt x="25" y="37"/>
                    <a:pt x="37" y="25"/>
                    <a:pt x="52" y="25"/>
                  </a:cubicBezTo>
                  <a:cubicBezTo>
                    <a:pt x="68" y="25"/>
                    <a:pt x="80" y="37"/>
                    <a:pt x="80" y="52"/>
                  </a:cubicBezTo>
                  <a:cubicBezTo>
                    <a:pt x="80" y="68"/>
                    <a:pt x="68" y="80"/>
                    <a:pt x="52" y="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193" name="Freeform 148"/>
            <p:cNvSpPr>
              <a:spLocks noEditPoints="1"/>
            </p:cNvSpPr>
            <p:nvPr/>
          </p:nvSpPr>
          <p:spPr bwMode="auto">
            <a:xfrm>
              <a:off x="5711825" y="3540126"/>
              <a:ext cx="771525" cy="268288"/>
            </a:xfrm>
            <a:custGeom>
              <a:avLst/>
              <a:gdLst>
                <a:gd name="T0" fmla="*/ 165 w 203"/>
                <a:gd name="T1" fmla="*/ 71 h 71"/>
                <a:gd name="T2" fmla="*/ 162 w 203"/>
                <a:gd name="T3" fmla="*/ 70 h 71"/>
                <a:gd name="T4" fmla="*/ 126 w 203"/>
                <a:gd name="T5" fmla="*/ 50 h 71"/>
                <a:gd name="T6" fmla="*/ 80 w 203"/>
                <a:gd name="T7" fmla="*/ 68 h 71"/>
                <a:gd name="T8" fmla="*/ 74 w 203"/>
                <a:gd name="T9" fmla="*/ 68 h 71"/>
                <a:gd name="T10" fmla="*/ 45 w 203"/>
                <a:gd name="T11" fmla="*/ 43 h 71"/>
                <a:gd name="T12" fmla="*/ 8 w 203"/>
                <a:gd name="T13" fmla="*/ 57 h 71"/>
                <a:gd name="T14" fmla="*/ 1 w 203"/>
                <a:gd name="T15" fmla="*/ 54 h 71"/>
                <a:gd name="T16" fmla="*/ 4 w 203"/>
                <a:gd name="T17" fmla="*/ 46 h 71"/>
                <a:gd name="T18" fmla="*/ 82 w 203"/>
                <a:gd name="T19" fmla="*/ 7 h 71"/>
                <a:gd name="T20" fmla="*/ 87 w 203"/>
                <a:gd name="T21" fmla="*/ 7 h 71"/>
                <a:gd name="T22" fmla="*/ 109 w 203"/>
                <a:gd name="T23" fmla="*/ 18 h 71"/>
                <a:gd name="T24" fmla="*/ 158 w 203"/>
                <a:gd name="T25" fmla="*/ 0 h 71"/>
                <a:gd name="T26" fmla="*/ 162 w 203"/>
                <a:gd name="T27" fmla="*/ 1 h 71"/>
                <a:gd name="T28" fmla="*/ 200 w 203"/>
                <a:gd name="T29" fmla="*/ 19 h 71"/>
                <a:gd name="T30" fmla="*/ 203 w 203"/>
                <a:gd name="T31" fmla="*/ 23 h 71"/>
                <a:gd name="T32" fmla="*/ 202 w 203"/>
                <a:gd name="T33" fmla="*/ 28 h 71"/>
                <a:gd name="T34" fmla="*/ 169 w 203"/>
                <a:gd name="T35" fmla="*/ 69 h 71"/>
                <a:gd name="T36" fmla="*/ 165 w 203"/>
                <a:gd name="T37" fmla="*/ 71 h 71"/>
                <a:gd name="T38" fmla="*/ 127 w 203"/>
                <a:gd name="T39" fmla="*/ 38 h 71"/>
                <a:gd name="T40" fmla="*/ 130 w 203"/>
                <a:gd name="T41" fmla="*/ 38 h 71"/>
                <a:gd name="T42" fmla="*/ 163 w 203"/>
                <a:gd name="T43" fmla="*/ 58 h 71"/>
                <a:gd name="T44" fmla="*/ 188 w 203"/>
                <a:gd name="T45" fmla="*/ 27 h 71"/>
                <a:gd name="T46" fmla="*/ 159 w 203"/>
                <a:gd name="T47" fmla="*/ 12 h 71"/>
                <a:gd name="T48" fmla="*/ 110 w 203"/>
                <a:gd name="T49" fmla="*/ 30 h 71"/>
                <a:gd name="T50" fmla="*/ 106 w 203"/>
                <a:gd name="T51" fmla="*/ 30 h 71"/>
                <a:gd name="T52" fmla="*/ 84 w 203"/>
                <a:gd name="T53" fmla="*/ 19 h 71"/>
                <a:gd name="T54" fmla="*/ 53 w 203"/>
                <a:gd name="T55" fmla="*/ 35 h 71"/>
                <a:gd name="T56" fmla="*/ 79 w 203"/>
                <a:gd name="T57" fmla="*/ 56 h 71"/>
                <a:gd name="T58" fmla="*/ 125 w 203"/>
                <a:gd name="T59" fmla="*/ 38 h 71"/>
                <a:gd name="T60" fmla="*/ 127 w 203"/>
                <a:gd name="T61" fmla="*/ 38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03" h="71">
                  <a:moveTo>
                    <a:pt x="165" y="71"/>
                  </a:moveTo>
                  <a:cubicBezTo>
                    <a:pt x="164" y="71"/>
                    <a:pt x="163" y="71"/>
                    <a:pt x="162" y="70"/>
                  </a:cubicBezTo>
                  <a:cubicBezTo>
                    <a:pt x="126" y="50"/>
                    <a:pt x="126" y="50"/>
                    <a:pt x="126" y="50"/>
                  </a:cubicBezTo>
                  <a:cubicBezTo>
                    <a:pt x="80" y="68"/>
                    <a:pt x="80" y="68"/>
                    <a:pt x="80" y="68"/>
                  </a:cubicBezTo>
                  <a:cubicBezTo>
                    <a:pt x="78" y="69"/>
                    <a:pt x="76" y="69"/>
                    <a:pt x="74" y="68"/>
                  </a:cubicBezTo>
                  <a:cubicBezTo>
                    <a:pt x="45" y="43"/>
                    <a:pt x="45" y="43"/>
                    <a:pt x="45" y="43"/>
                  </a:cubicBezTo>
                  <a:cubicBezTo>
                    <a:pt x="8" y="57"/>
                    <a:pt x="8" y="57"/>
                    <a:pt x="8" y="57"/>
                  </a:cubicBezTo>
                  <a:cubicBezTo>
                    <a:pt x="5" y="58"/>
                    <a:pt x="2" y="57"/>
                    <a:pt x="1" y="54"/>
                  </a:cubicBezTo>
                  <a:cubicBezTo>
                    <a:pt x="0" y="51"/>
                    <a:pt x="1" y="48"/>
                    <a:pt x="4" y="46"/>
                  </a:cubicBezTo>
                  <a:cubicBezTo>
                    <a:pt x="82" y="7"/>
                    <a:pt x="82" y="7"/>
                    <a:pt x="82" y="7"/>
                  </a:cubicBezTo>
                  <a:cubicBezTo>
                    <a:pt x="83" y="6"/>
                    <a:pt x="85" y="6"/>
                    <a:pt x="87" y="7"/>
                  </a:cubicBezTo>
                  <a:cubicBezTo>
                    <a:pt x="109" y="18"/>
                    <a:pt x="109" y="18"/>
                    <a:pt x="109" y="18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59" y="0"/>
                    <a:pt x="161" y="0"/>
                    <a:pt x="162" y="1"/>
                  </a:cubicBezTo>
                  <a:cubicBezTo>
                    <a:pt x="200" y="19"/>
                    <a:pt x="200" y="19"/>
                    <a:pt x="200" y="19"/>
                  </a:cubicBezTo>
                  <a:cubicBezTo>
                    <a:pt x="202" y="20"/>
                    <a:pt x="203" y="22"/>
                    <a:pt x="203" y="23"/>
                  </a:cubicBezTo>
                  <a:cubicBezTo>
                    <a:pt x="203" y="25"/>
                    <a:pt x="203" y="27"/>
                    <a:pt x="202" y="28"/>
                  </a:cubicBezTo>
                  <a:cubicBezTo>
                    <a:pt x="169" y="69"/>
                    <a:pt x="169" y="69"/>
                    <a:pt x="169" y="69"/>
                  </a:cubicBezTo>
                  <a:cubicBezTo>
                    <a:pt x="168" y="71"/>
                    <a:pt x="166" y="71"/>
                    <a:pt x="165" y="71"/>
                  </a:cubicBezTo>
                  <a:close/>
                  <a:moveTo>
                    <a:pt x="127" y="38"/>
                  </a:moveTo>
                  <a:cubicBezTo>
                    <a:pt x="128" y="38"/>
                    <a:pt x="129" y="38"/>
                    <a:pt x="130" y="38"/>
                  </a:cubicBezTo>
                  <a:cubicBezTo>
                    <a:pt x="163" y="58"/>
                    <a:pt x="163" y="58"/>
                    <a:pt x="163" y="58"/>
                  </a:cubicBezTo>
                  <a:cubicBezTo>
                    <a:pt x="188" y="27"/>
                    <a:pt x="188" y="27"/>
                    <a:pt x="188" y="27"/>
                  </a:cubicBezTo>
                  <a:cubicBezTo>
                    <a:pt x="159" y="12"/>
                    <a:pt x="159" y="12"/>
                    <a:pt x="159" y="12"/>
                  </a:cubicBezTo>
                  <a:cubicBezTo>
                    <a:pt x="110" y="30"/>
                    <a:pt x="110" y="30"/>
                    <a:pt x="110" y="30"/>
                  </a:cubicBezTo>
                  <a:cubicBezTo>
                    <a:pt x="109" y="31"/>
                    <a:pt x="107" y="31"/>
                    <a:pt x="106" y="30"/>
                  </a:cubicBezTo>
                  <a:cubicBezTo>
                    <a:pt x="84" y="19"/>
                    <a:pt x="84" y="19"/>
                    <a:pt x="84" y="19"/>
                  </a:cubicBezTo>
                  <a:cubicBezTo>
                    <a:pt x="53" y="35"/>
                    <a:pt x="53" y="35"/>
                    <a:pt x="53" y="35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125" y="38"/>
                    <a:pt x="125" y="38"/>
                    <a:pt x="125" y="38"/>
                  </a:cubicBezTo>
                  <a:cubicBezTo>
                    <a:pt x="125" y="38"/>
                    <a:pt x="126" y="38"/>
                    <a:pt x="127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194" name="Freeform 149"/>
            <p:cNvSpPr/>
            <p:nvPr/>
          </p:nvSpPr>
          <p:spPr bwMode="auto">
            <a:xfrm>
              <a:off x="6167438" y="3535363"/>
              <a:ext cx="174625" cy="190500"/>
            </a:xfrm>
            <a:custGeom>
              <a:avLst/>
              <a:gdLst>
                <a:gd name="T0" fmla="*/ 7 w 46"/>
                <a:gd name="T1" fmla="*/ 50 h 50"/>
                <a:gd name="T2" fmla="*/ 3 w 46"/>
                <a:gd name="T3" fmla="*/ 49 h 50"/>
                <a:gd name="T4" fmla="*/ 2 w 46"/>
                <a:gd name="T5" fmla="*/ 41 h 50"/>
                <a:gd name="T6" fmla="*/ 35 w 46"/>
                <a:gd name="T7" fmla="*/ 3 h 50"/>
                <a:gd name="T8" fmla="*/ 44 w 46"/>
                <a:gd name="T9" fmla="*/ 3 h 50"/>
                <a:gd name="T10" fmla="*/ 44 w 46"/>
                <a:gd name="T11" fmla="*/ 11 h 50"/>
                <a:gd name="T12" fmla="*/ 11 w 46"/>
                <a:gd name="T13" fmla="*/ 48 h 50"/>
                <a:gd name="T14" fmla="*/ 7 w 46"/>
                <a:gd name="T15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6" h="50">
                  <a:moveTo>
                    <a:pt x="7" y="50"/>
                  </a:moveTo>
                  <a:cubicBezTo>
                    <a:pt x="5" y="50"/>
                    <a:pt x="4" y="50"/>
                    <a:pt x="3" y="49"/>
                  </a:cubicBezTo>
                  <a:cubicBezTo>
                    <a:pt x="0" y="47"/>
                    <a:pt x="0" y="43"/>
                    <a:pt x="2" y="41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7" y="1"/>
                    <a:pt x="41" y="0"/>
                    <a:pt x="44" y="3"/>
                  </a:cubicBezTo>
                  <a:cubicBezTo>
                    <a:pt x="46" y="5"/>
                    <a:pt x="46" y="8"/>
                    <a:pt x="44" y="11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0" y="50"/>
                    <a:pt x="8" y="50"/>
                    <a:pt x="7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195" name="Freeform 150"/>
            <p:cNvSpPr/>
            <p:nvPr/>
          </p:nvSpPr>
          <p:spPr bwMode="auto">
            <a:xfrm>
              <a:off x="5981700" y="3608388"/>
              <a:ext cx="174625" cy="182563"/>
            </a:xfrm>
            <a:custGeom>
              <a:avLst/>
              <a:gdLst>
                <a:gd name="T0" fmla="*/ 6 w 46"/>
                <a:gd name="T1" fmla="*/ 48 h 48"/>
                <a:gd name="T2" fmla="*/ 2 w 46"/>
                <a:gd name="T3" fmla="*/ 47 h 48"/>
                <a:gd name="T4" fmla="*/ 2 w 46"/>
                <a:gd name="T5" fmla="*/ 39 h 48"/>
                <a:gd name="T6" fmla="*/ 35 w 46"/>
                <a:gd name="T7" fmla="*/ 3 h 48"/>
                <a:gd name="T8" fmla="*/ 43 w 46"/>
                <a:gd name="T9" fmla="*/ 2 h 48"/>
                <a:gd name="T10" fmla="*/ 43 w 46"/>
                <a:gd name="T11" fmla="*/ 10 h 48"/>
                <a:gd name="T12" fmla="*/ 11 w 46"/>
                <a:gd name="T13" fmla="*/ 46 h 48"/>
                <a:gd name="T14" fmla="*/ 6 w 46"/>
                <a:gd name="T15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6" h="48">
                  <a:moveTo>
                    <a:pt x="6" y="48"/>
                  </a:moveTo>
                  <a:cubicBezTo>
                    <a:pt x="5" y="48"/>
                    <a:pt x="3" y="48"/>
                    <a:pt x="2" y="47"/>
                  </a:cubicBezTo>
                  <a:cubicBezTo>
                    <a:pt x="0" y="45"/>
                    <a:pt x="0" y="41"/>
                    <a:pt x="2" y="39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7" y="1"/>
                    <a:pt x="40" y="0"/>
                    <a:pt x="43" y="2"/>
                  </a:cubicBezTo>
                  <a:cubicBezTo>
                    <a:pt x="45" y="5"/>
                    <a:pt x="46" y="8"/>
                    <a:pt x="43" y="10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9" y="48"/>
                    <a:pt x="8" y="48"/>
                    <a:pt x="6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</p:grpSp>
      <p:sp>
        <p:nvSpPr>
          <p:cNvPr id="196" name="标题 11"/>
          <p:cNvSpPr txBox="1"/>
          <p:nvPr/>
        </p:nvSpPr>
        <p:spPr>
          <a:xfrm>
            <a:off x="2952242" y="3435621"/>
            <a:ext cx="1295807" cy="21254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5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</a:p>
        </p:txBody>
      </p:sp>
      <p:grpSp>
        <p:nvGrpSpPr>
          <p:cNvPr id="197" name="组合 196"/>
          <p:cNvGrpSpPr/>
          <p:nvPr/>
        </p:nvGrpSpPr>
        <p:grpSpPr>
          <a:xfrm>
            <a:off x="3060226" y="3705061"/>
            <a:ext cx="1106839" cy="54512"/>
            <a:chOff x="4369395" y="1412083"/>
            <a:chExt cx="1476169" cy="72701"/>
          </a:xfrm>
          <a:solidFill>
            <a:schemeClr val="tx1"/>
          </a:solidFill>
        </p:grpSpPr>
        <p:grpSp>
          <p:nvGrpSpPr>
            <p:cNvPr id="198" name="组合 197"/>
            <p:cNvGrpSpPr/>
            <p:nvPr/>
          </p:nvGrpSpPr>
          <p:grpSpPr>
            <a:xfrm rot="16200000">
              <a:off x="5107482" y="746009"/>
              <a:ext cx="72008" cy="1404156"/>
              <a:chOff x="3419791" y="2128319"/>
              <a:chExt cx="72008" cy="1404156"/>
            </a:xfrm>
            <a:grpFill/>
          </p:grpSpPr>
          <p:cxnSp>
            <p:nvCxnSpPr>
              <p:cNvPr id="200" name="直接连接符 199"/>
              <p:cNvCxnSpPr/>
              <p:nvPr/>
            </p:nvCxnSpPr>
            <p:spPr>
              <a:xfrm rot="5400000">
                <a:off x="2789719" y="2794393"/>
                <a:ext cx="1332148" cy="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1" name="椭圆 200"/>
              <p:cNvSpPr/>
              <p:nvPr/>
            </p:nvSpPr>
            <p:spPr>
              <a:xfrm>
                <a:off x="3419791" y="3460467"/>
                <a:ext cx="72008" cy="72008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99" name="椭圆 198"/>
            <p:cNvSpPr/>
            <p:nvPr/>
          </p:nvSpPr>
          <p:spPr>
            <a:xfrm rot="16200000">
              <a:off x="4369395" y="1412776"/>
              <a:ext cx="72008" cy="7200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>
                <a:solidFill>
                  <a:schemeClr val="tx1"/>
                </a:solidFill>
              </a:endParaRPr>
            </a:p>
          </p:txBody>
        </p:sp>
      </p:grpSp>
      <p:sp>
        <p:nvSpPr>
          <p:cNvPr id="202" name="标题 11"/>
          <p:cNvSpPr txBox="1"/>
          <p:nvPr/>
        </p:nvSpPr>
        <p:spPr>
          <a:xfrm>
            <a:off x="2952242" y="3813564"/>
            <a:ext cx="1403790" cy="113383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 。</a:t>
            </a:r>
          </a:p>
        </p:txBody>
      </p:sp>
      <p:sp>
        <p:nvSpPr>
          <p:cNvPr id="203" name="燕尾形 202"/>
          <p:cNvSpPr/>
          <p:nvPr/>
        </p:nvSpPr>
        <p:spPr>
          <a:xfrm>
            <a:off x="2574298" y="2670822"/>
            <a:ext cx="265380" cy="265380"/>
          </a:xfrm>
          <a:prstGeom prst="chevron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62" tIns="34281" rIns="68562" bIns="34281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10">
              <a:solidFill>
                <a:schemeClr val="tx1"/>
              </a:solidFill>
            </a:endParaRPr>
          </a:p>
        </p:txBody>
      </p:sp>
      <p:sp>
        <p:nvSpPr>
          <p:cNvPr id="204" name="燕尾形 203"/>
          <p:cNvSpPr/>
          <p:nvPr/>
        </p:nvSpPr>
        <p:spPr>
          <a:xfrm>
            <a:off x="4360612" y="2684314"/>
            <a:ext cx="265380" cy="265380"/>
          </a:xfrm>
          <a:prstGeom prst="chevron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62" tIns="34281" rIns="68562" bIns="34281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10">
              <a:solidFill>
                <a:schemeClr val="tx1"/>
              </a:solidFill>
            </a:endParaRPr>
          </a:p>
        </p:txBody>
      </p:sp>
      <p:sp>
        <p:nvSpPr>
          <p:cNvPr id="206" name="标题 11"/>
          <p:cNvSpPr txBox="1"/>
          <p:nvPr/>
        </p:nvSpPr>
        <p:spPr>
          <a:xfrm>
            <a:off x="5170483" y="2967513"/>
            <a:ext cx="720250" cy="259834"/>
          </a:xfrm>
          <a:prstGeom prst="rect">
            <a:avLst/>
          </a:prstGeom>
        </p:spPr>
        <p:txBody>
          <a:bodyPr>
            <a:normAutofit fontScale="4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300" b="1" dirty="0">
                <a:latin typeface="Impact MT Std" pitchFamily="34" charset="0"/>
                <a:ea typeface="微软雅黑" panose="020B0503020204020204" pitchFamily="34" charset="-122"/>
              </a:rPr>
              <a:t>part3</a:t>
            </a:r>
            <a:endParaRPr lang="zh-CN" altLang="en-US" sz="3300" b="1" dirty="0"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207" name="Freeform 258"/>
          <p:cNvSpPr/>
          <p:nvPr/>
        </p:nvSpPr>
        <p:spPr bwMode="auto">
          <a:xfrm>
            <a:off x="5273976" y="2439287"/>
            <a:ext cx="454700" cy="447558"/>
          </a:xfrm>
          <a:custGeom>
            <a:avLst/>
            <a:gdLst>
              <a:gd name="T0" fmla="*/ 148 w 159"/>
              <a:gd name="T1" fmla="*/ 107 h 156"/>
              <a:gd name="T2" fmla="*/ 118 w 159"/>
              <a:gd name="T3" fmla="*/ 101 h 156"/>
              <a:gd name="T4" fmla="*/ 93 w 159"/>
              <a:gd name="T5" fmla="*/ 76 h 156"/>
              <a:gd name="T6" fmla="*/ 124 w 159"/>
              <a:gd name="T7" fmla="*/ 44 h 156"/>
              <a:gd name="T8" fmla="*/ 133 w 159"/>
              <a:gd name="T9" fmla="*/ 43 h 156"/>
              <a:gd name="T10" fmla="*/ 148 w 159"/>
              <a:gd name="T11" fmla="*/ 19 h 156"/>
              <a:gd name="T12" fmla="*/ 140 w 159"/>
              <a:gd name="T13" fmla="*/ 11 h 156"/>
              <a:gd name="T14" fmla="*/ 116 w 159"/>
              <a:gd name="T15" fmla="*/ 26 h 156"/>
              <a:gd name="T16" fmla="*/ 115 w 159"/>
              <a:gd name="T17" fmla="*/ 35 h 156"/>
              <a:gd name="T18" fmla="*/ 84 w 159"/>
              <a:gd name="T19" fmla="*/ 66 h 156"/>
              <a:gd name="T20" fmla="*/ 56 w 159"/>
              <a:gd name="T21" fmla="*/ 39 h 156"/>
              <a:gd name="T22" fmla="*/ 50 w 159"/>
              <a:gd name="T23" fmla="*/ 9 h 156"/>
              <a:gd name="T24" fmla="*/ 32 w 159"/>
              <a:gd name="T25" fmla="*/ 0 h 156"/>
              <a:gd name="T26" fmla="*/ 44 w 159"/>
              <a:gd name="T27" fmla="*/ 12 h 156"/>
              <a:gd name="T28" fmla="*/ 39 w 159"/>
              <a:gd name="T29" fmla="*/ 32 h 156"/>
              <a:gd name="T30" fmla="*/ 19 w 159"/>
              <a:gd name="T31" fmla="*/ 37 h 156"/>
              <a:gd name="T32" fmla="*/ 3 w 159"/>
              <a:gd name="T33" fmla="*/ 20 h 156"/>
              <a:gd name="T34" fmla="*/ 10 w 159"/>
              <a:gd name="T35" fmla="*/ 49 h 156"/>
              <a:gd name="T36" fmla="*/ 41 w 159"/>
              <a:gd name="T37" fmla="*/ 55 h 156"/>
              <a:gd name="T38" fmla="*/ 65 w 159"/>
              <a:gd name="T39" fmla="*/ 79 h 156"/>
              <a:gd name="T40" fmla="*/ 13 w 159"/>
              <a:gd name="T41" fmla="*/ 130 h 156"/>
              <a:gd name="T42" fmla="*/ 13 w 159"/>
              <a:gd name="T43" fmla="*/ 145 h 156"/>
              <a:gd name="T44" fmla="*/ 14 w 159"/>
              <a:gd name="T45" fmla="*/ 146 h 156"/>
              <a:gd name="T46" fmla="*/ 29 w 159"/>
              <a:gd name="T47" fmla="*/ 146 h 156"/>
              <a:gd name="T48" fmla="*/ 80 w 159"/>
              <a:gd name="T49" fmla="*/ 95 h 156"/>
              <a:gd name="T50" fmla="*/ 102 w 159"/>
              <a:gd name="T51" fmla="*/ 117 h 156"/>
              <a:gd name="T52" fmla="*/ 108 w 159"/>
              <a:gd name="T53" fmla="*/ 147 h 156"/>
              <a:gd name="T54" fmla="*/ 132 w 159"/>
              <a:gd name="T55" fmla="*/ 155 h 156"/>
              <a:gd name="T56" fmla="*/ 117 w 159"/>
              <a:gd name="T57" fmla="*/ 140 h 156"/>
              <a:gd name="T58" fmla="*/ 121 w 159"/>
              <a:gd name="T59" fmla="*/ 124 h 156"/>
              <a:gd name="T60" fmla="*/ 137 w 159"/>
              <a:gd name="T61" fmla="*/ 120 h 156"/>
              <a:gd name="T62" fmla="*/ 155 w 159"/>
              <a:gd name="T63" fmla="*/ 138 h 156"/>
              <a:gd name="T64" fmla="*/ 148 w 159"/>
              <a:gd name="T65" fmla="*/ 107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59" h="156">
                <a:moveTo>
                  <a:pt x="148" y="107"/>
                </a:moveTo>
                <a:cubicBezTo>
                  <a:pt x="140" y="99"/>
                  <a:pt x="128" y="97"/>
                  <a:pt x="118" y="101"/>
                </a:cubicBezTo>
                <a:cubicBezTo>
                  <a:pt x="93" y="76"/>
                  <a:pt x="93" y="76"/>
                  <a:pt x="93" y="76"/>
                </a:cubicBezTo>
                <a:cubicBezTo>
                  <a:pt x="124" y="44"/>
                  <a:pt x="124" y="44"/>
                  <a:pt x="124" y="44"/>
                </a:cubicBezTo>
                <a:cubicBezTo>
                  <a:pt x="133" y="43"/>
                  <a:pt x="133" y="43"/>
                  <a:pt x="133" y="43"/>
                </a:cubicBezTo>
                <a:cubicBezTo>
                  <a:pt x="148" y="19"/>
                  <a:pt x="148" y="19"/>
                  <a:pt x="148" y="19"/>
                </a:cubicBezTo>
                <a:cubicBezTo>
                  <a:pt x="140" y="11"/>
                  <a:pt x="140" y="11"/>
                  <a:pt x="140" y="11"/>
                </a:cubicBezTo>
                <a:cubicBezTo>
                  <a:pt x="116" y="26"/>
                  <a:pt x="116" y="26"/>
                  <a:pt x="116" y="26"/>
                </a:cubicBezTo>
                <a:cubicBezTo>
                  <a:pt x="115" y="35"/>
                  <a:pt x="115" y="35"/>
                  <a:pt x="115" y="35"/>
                </a:cubicBezTo>
                <a:cubicBezTo>
                  <a:pt x="84" y="66"/>
                  <a:pt x="84" y="66"/>
                  <a:pt x="84" y="66"/>
                </a:cubicBezTo>
                <a:cubicBezTo>
                  <a:pt x="56" y="39"/>
                  <a:pt x="56" y="39"/>
                  <a:pt x="56" y="39"/>
                </a:cubicBezTo>
                <a:cubicBezTo>
                  <a:pt x="60" y="29"/>
                  <a:pt x="58" y="17"/>
                  <a:pt x="50" y="9"/>
                </a:cubicBezTo>
                <a:cubicBezTo>
                  <a:pt x="45" y="4"/>
                  <a:pt x="38" y="1"/>
                  <a:pt x="32" y="0"/>
                </a:cubicBezTo>
                <a:cubicBezTo>
                  <a:pt x="44" y="12"/>
                  <a:pt x="44" y="12"/>
                  <a:pt x="44" y="12"/>
                </a:cubicBezTo>
                <a:cubicBezTo>
                  <a:pt x="39" y="32"/>
                  <a:pt x="39" y="32"/>
                  <a:pt x="39" y="32"/>
                </a:cubicBezTo>
                <a:cubicBezTo>
                  <a:pt x="19" y="37"/>
                  <a:pt x="19" y="37"/>
                  <a:pt x="19" y="37"/>
                </a:cubicBezTo>
                <a:cubicBezTo>
                  <a:pt x="3" y="20"/>
                  <a:pt x="3" y="20"/>
                  <a:pt x="3" y="20"/>
                </a:cubicBezTo>
                <a:cubicBezTo>
                  <a:pt x="0" y="30"/>
                  <a:pt x="2" y="41"/>
                  <a:pt x="10" y="49"/>
                </a:cubicBezTo>
                <a:cubicBezTo>
                  <a:pt x="18" y="57"/>
                  <a:pt x="30" y="59"/>
                  <a:pt x="41" y="55"/>
                </a:cubicBezTo>
                <a:cubicBezTo>
                  <a:pt x="65" y="79"/>
                  <a:pt x="65" y="79"/>
                  <a:pt x="65" y="79"/>
                </a:cubicBezTo>
                <a:cubicBezTo>
                  <a:pt x="13" y="130"/>
                  <a:pt x="13" y="130"/>
                  <a:pt x="13" y="130"/>
                </a:cubicBezTo>
                <a:cubicBezTo>
                  <a:pt x="9" y="134"/>
                  <a:pt x="9" y="141"/>
                  <a:pt x="13" y="145"/>
                </a:cubicBezTo>
                <a:cubicBezTo>
                  <a:pt x="14" y="146"/>
                  <a:pt x="14" y="146"/>
                  <a:pt x="14" y="146"/>
                </a:cubicBezTo>
                <a:cubicBezTo>
                  <a:pt x="18" y="150"/>
                  <a:pt x="25" y="150"/>
                  <a:pt x="29" y="146"/>
                </a:cubicBezTo>
                <a:cubicBezTo>
                  <a:pt x="80" y="95"/>
                  <a:pt x="80" y="95"/>
                  <a:pt x="80" y="95"/>
                </a:cubicBezTo>
                <a:cubicBezTo>
                  <a:pt x="102" y="117"/>
                  <a:pt x="102" y="117"/>
                  <a:pt x="102" y="117"/>
                </a:cubicBezTo>
                <a:cubicBezTo>
                  <a:pt x="98" y="127"/>
                  <a:pt x="100" y="139"/>
                  <a:pt x="108" y="147"/>
                </a:cubicBezTo>
                <a:cubicBezTo>
                  <a:pt x="115" y="154"/>
                  <a:pt x="124" y="156"/>
                  <a:pt x="132" y="155"/>
                </a:cubicBezTo>
                <a:cubicBezTo>
                  <a:pt x="117" y="140"/>
                  <a:pt x="117" y="140"/>
                  <a:pt x="117" y="140"/>
                </a:cubicBezTo>
                <a:cubicBezTo>
                  <a:pt x="121" y="124"/>
                  <a:pt x="121" y="124"/>
                  <a:pt x="121" y="124"/>
                </a:cubicBezTo>
                <a:cubicBezTo>
                  <a:pt x="137" y="120"/>
                  <a:pt x="137" y="120"/>
                  <a:pt x="137" y="120"/>
                </a:cubicBezTo>
                <a:cubicBezTo>
                  <a:pt x="155" y="138"/>
                  <a:pt x="155" y="138"/>
                  <a:pt x="155" y="138"/>
                </a:cubicBezTo>
                <a:cubicBezTo>
                  <a:pt x="159" y="127"/>
                  <a:pt x="157" y="115"/>
                  <a:pt x="148" y="10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010"/>
          </a:p>
        </p:txBody>
      </p:sp>
      <p:sp>
        <p:nvSpPr>
          <p:cNvPr id="208" name="标题 11"/>
          <p:cNvSpPr txBox="1"/>
          <p:nvPr/>
        </p:nvSpPr>
        <p:spPr>
          <a:xfrm>
            <a:off x="4841959" y="3381629"/>
            <a:ext cx="1295807" cy="21254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5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</a:p>
        </p:txBody>
      </p:sp>
      <p:grpSp>
        <p:nvGrpSpPr>
          <p:cNvPr id="209" name="组合 208"/>
          <p:cNvGrpSpPr/>
          <p:nvPr/>
        </p:nvGrpSpPr>
        <p:grpSpPr>
          <a:xfrm>
            <a:off x="4949944" y="3651069"/>
            <a:ext cx="1106839" cy="54512"/>
            <a:chOff x="4369395" y="1412083"/>
            <a:chExt cx="1476169" cy="72701"/>
          </a:xfrm>
          <a:solidFill>
            <a:schemeClr val="tx1"/>
          </a:solidFill>
        </p:grpSpPr>
        <p:grpSp>
          <p:nvGrpSpPr>
            <p:cNvPr id="210" name="组合 209"/>
            <p:cNvGrpSpPr/>
            <p:nvPr/>
          </p:nvGrpSpPr>
          <p:grpSpPr>
            <a:xfrm rot="16200000">
              <a:off x="5107482" y="746009"/>
              <a:ext cx="72008" cy="1404156"/>
              <a:chOff x="3419791" y="2128319"/>
              <a:chExt cx="72008" cy="1404156"/>
            </a:xfrm>
            <a:grpFill/>
          </p:grpSpPr>
          <p:cxnSp>
            <p:nvCxnSpPr>
              <p:cNvPr id="212" name="直接连接符 211"/>
              <p:cNvCxnSpPr/>
              <p:nvPr/>
            </p:nvCxnSpPr>
            <p:spPr>
              <a:xfrm rot="5400000">
                <a:off x="2789719" y="2794393"/>
                <a:ext cx="1332148" cy="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3" name="椭圆 212"/>
              <p:cNvSpPr/>
              <p:nvPr/>
            </p:nvSpPr>
            <p:spPr>
              <a:xfrm>
                <a:off x="3419791" y="3460467"/>
                <a:ext cx="72008" cy="72008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11" name="椭圆 210"/>
            <p:cNvSpPr/>
            <p:nvPr/>
          </p:nvSpPr>
          <p:spPr>
            <a:xfrm rot="16200000">
              <a:off x="4369395" y="1412776"/>
              <a:ext cx="72008" cy="7200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>
                <a:solidFill>
                  <a:schemeClr val="tx1"/>
                </a:solidFill>
              </a:endParaRPr>
            </a:p>
          </p:txBody>
        </p:sp>
      </p:grpSp>
      <p:sp>
        <p:nvSpPr>
          <p:cNvPr id="214" name="标题 11"/>
          <p:cNvSpPr txBox="1"/>
          <p:nvPr/>
        </p:nvSpPr>
        <p:spPr>
          <a:xfrm>
            <a:off x="4841960" y="3759573"/>
            <a:ext cx="1403790" cy="113383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请在此处输入详细的文字介绍信息和简介，表达图表的含义。</a:t>
            </a:r>
          </a:p>
        </p:txBody>
      </p:sp>
      <p:sp>
        <p:nvSpPr>
          <p:cNvPr id="215" name="燕尾形 214"/>
          <p:cNvSpPr/>
          <p:nvPr/>
        </p:nvSpPr>
        <p:spPr>
          <a:xfrm>
            <a:off x="6245750" y="2625742"/>
            <a:ext cx="265380" cy="265380"/>
          </a:xfrm>
          <a:prstGeom prst="chevron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62" tIns="34281" rIns="68562" bIns="34281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10">
              <a:solidFill>
                <a:schemeClr val="tx1"/>
              </a:solidFill>
            </a:endParaRPr>
          </a:p>
        </p:txBody>
      </p:sp>
      <p:sp>
        <p:nvSpPr>
          <p:cNvPr id="217" name="标题 11"/>
          <p:cNvSpPr txBox="1"/>
          <p:nvPr/>
        </p:nvSpPr>
        <p:spPr>
          <a:xfrm>
            <a:off x="6952217" y="2936448"/>
            <a:ext cx="720250" cy="259834"/>
          </a:xfrm>
          <a:prstGeom prst="rect">
            <a:avLst/>
          </a:prstGeom>
        </p:spPr>
        <p:txBody>
          <a:bodyPr>
            <a:normAutofit fontScale="4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300" b="1" dirty="0">
                <a:latin typeface="Impact MT Std" pitchFamily="34" charset="0"/>
                <a:ea typeface="微软雅黑" panose="020B0503020204020204" pitchFamily="34" charset="-122"/>
              </a:rPr>
              <a:t>part4</a:t>
            </a:r>
            <a:endParaRPr lang="zh-CN" altLang="en-US" sz="3300" b="1" dirty="0">
              <a:latin typeface="Impact MT Std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218" name="组合 217"/>
          <p:cNvGrpSpPr/>
          <p:nvPr/>
        </p:nvGrpSpPr>
        <p:grpSpPr>
          <a:xfrm>
            <a:off x="7060598" y="2449844"/>
            <a:ext cx="466162" cy="457081"/>
            <a:chOff x="5730875" y="3073401"/>
            <a:chExt cx="733425" cy="719138"/>
          </a:xfrm>
          <a:solidFill>
            <a:schemeClr val="tx1"/>
          </a:solidFill>
        </p:grpSpPr>
        <p:sp>
          <p:nvSpPr>
            <p:cNvPr id="219" name="Freeform 337"/>
            <p:cNvSpPr/>
            <p:nvPr/>
          </p:nvSpPr>
          <p:spPr bwMode="auto">
            <a:xfrm>
              <a:off x="5730875" y="3073401"/>
              <a:ext cx="733425" cy="471488"/>
            </a:xfrm>
            <a:custGeom>
              <a:avLst/>
              <a:gdLst>
                <a:gd name="T0" fmla="*/ 193 w 193"/>
                <a:gd name="T1" fmla="*/ 84 h 124"/>
                <a:gd name="T2" fmla="*/ 153 w 193"/>
                <a:gd name="T3" fmla="*/ 44 h 124"/>
                <a:gd name="T4" fmla="*/ 141 w 193"/>
                <a:gd name="T5" fmla="*/ 46 h 124"/>
                <a:gd name="T6" fmla="*/ 91 w 193"/>
                <a:gd name="T7" fmla="*/ 0 h 124"/>
                <a:gd name="T8" fmla="*/ 40 w 193"/>
                <a:gd name="T9" fmla="*/ 51 h 124"/>
                <a:gd name="T10" fmla="*/ 41 w 193"/>
                <a:gd name="T11" fmla="*/ 61 h 124"/>
                <a:gd name="T12" fmla="*/ 31 w 193"/>
                <a:gd name="T13" fmla="*/ 61 h 124"/>
                <a:gd name="T14" fmla="*/ 0 w 193"/>
                <a:gd name="T15" fmla="*/ 92 h 124"/>
                <a:gd name="T16" fmla="*/ 31 w 193"/>
                <a:gd name="T17" fmla="*/ 124 h 124"/>
                <a:gd name="T18" fmla="*/ 157 w 193"/>
                <a:gd name="T19" fmla="*/ 124 h 124"/>
                <a:gd name="T20" fmla="*/ 180 w 193"/>
                <a:gd name="T21" fmla="*/ 113 h 124"/>
                <a:gd name="T22" fmla="*/ 193 w 193"/>
                <a:gd name="T23" fmla="*/ 8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3" h="124">
                  <a:moveTo>
                    <a:pt x="193" y="84"/>
                  </a:moveTo>
                  <a:cubicBezTo>
                    <a:pt x="193" y="62"/>
                    <a:pt x="176" y="44"/>
                    <a:pt x="153" y="44"/>
                  </a:cubicBezTo>
                  <a:cubicBezTo>
                    <a:pt x="149" y="44"/>
                    <a:pt x="145" y="44"/>
                    <a:pt x="141" y="46"/>
                  </a:cubicBezTo>
                  <a:cubicBezTo>
                    <a:pt x="139" y="20"/>
                    <a:pt x="117" y="0"/>
                    <a:pt x="91" y="0"/>
                  </a:cubicBezTo>
                  <a:cubicBezTo>
                    <a:pt x="62" y="0"/>
                    <a:pt x="40" y="23"/>
                    <a:pt x="40" y="51"/>
                  </a:cubicBezTo>
                  <a:cubicBezTo>
                    <a:pt x="40" y="54"/>
                    <a:pt x="40" y="57"/>
                    <a:pt x="41" y="61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14" y="61"/>
                    <a:pt x="0" y="75"/>
                    <a:pt x="0" y="92"/>
                  </a:cubicBezTo>
                  <a:cubicBezTo>
                    <a:pt x="0" y="109"/>
                    <a:pt x="14" y="124"/>
                    <a:pt x="31" y="124"/>
                  </a:cubicBezTo>
                  <a:cubicBezTo>
                    <a:pt x="157" y="124"/>
                    <a:pt x="157" y="124"/>
                    <a:pt x="157" y="124"/>
                  </a:cubicBezTo>
                  <a:cubicBezTo>
                    <a:pt x="166" y="124"/>
                    <a:pt x="175" y="120"/>
                    <a:pt x="180" y="113"/>
                  </a:cubicBezTo>
                  <a:cubicBezTo>
                    <a:pt x="188" y="106"/>
                    <a:pt x="193" y="95"/>
                    <a:pt x="193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220" name="Freeform 338"/>
            <p:cNvSpPr/>
            <p:nvPr/>
          </p:nvSpPr>
          <p:spPr bwMode="auto">
            <a:xfrm>
              <a:off x="5924550" y="3683001"/>
              <a:ext cx="346075" cy="109538"/>
            </a:xfrm>
            <a:custGeom>
              <a:avLst/>
              <a:gdLst>
                <a:gd name="T0" fmla="*/ 46 w 91"/>
                <a:gd name="T1" fmla="*/ 29 h 29"/>
                <a:gd name="T2" fmla="*/ 0 w 91"/>
                <a:gd name="T3" fmla="*/ 10 h 29"/>
                <a:gd name="T4" fmla="*/ 11 w 91"/>
                <a:gd name="T5" fmla="*/ 0 h 29"/>
                <a:gd name="T6" fmla="*/ 80 w 91"/>
                <a:gd name="T7" fmla="*/ 0 h 29"/>
                <a:gd name="T8" fmla="*/ 91 w 91"/>
                <a:gd name="T9" fmla="*/ 10 h 29"/>
                <a:gd name="T10" fmla="*/ 46 w 91"/>
                <a:gd name="T11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1" h="29">
                  <a:moveTo>
                    <a:pt x="46" y="29"/>
                  </a:moveTo>
                  <a:cubicBezTo>
                    <a:pt x="29" y="29"/>
                    <a:pt x="13" y="23"/>
                    <a:pt x="0" y="1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30" y="19"/>
                    <a:pt x="61" y="19"/>
                    <a:pt x="80" y="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78" y="23"/>
                    <a:pt x="62" y="29"/>
                    <a:pt x="46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221" name="Freeform 339"/>
            <p:cNvSpPr/>
            <p:nvPr/>
          </p:nvSpPr>
          <p:spPr bwMode="auto">
            <a:xfrm>
              <a:off x="6003925" y="3602038"/>
              <a:ext cx="187325" cy="80963"/>
            </a:xfrm>
            <a:custGeom>
              <a:avLst/>
              <a:gdLst>
                <a:gd name="T0" fmla="*/ 25 w 49"/>
                <a:gd name="T1" fmla="*/ 21 h 21"/>
                <a:gd name="T2" fmla="*/ 0 w 49"/>
                <a:gd name="T3" fmla="*/ 11 h 21"/>
                <a:gd name="T4" fmla="*/ 10 w 49"/>
                <a:gd name="T5" fmla="*/ 0 h 21"/>
                <a:gd name="T6" fmla="*/ 39 w 49"/>
                <a:gd name="T7" fmla="*/ 0 h 21"/>
                <a:gd name="T8" fmla="*/ 49 w 49"/>
                <a:gd name="T9" fmla="*/ 11 h 21"/>
                <a:gd name="T10" fmla="*/ 25 w 49"/>
                <a:gd name="T11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21">
                  <a:moveTo>
                    <a:pt x="25" y="21"/>
                  </a:moveTo>
                  <a:cubicBezTo>
                    <a:pt x="16" y="21"/>
                    <a:pt x="7" y="17"/>
                    <a:pt x="0" y="11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8" y="8"/>
                    <a:pt x="31" y="8"/>
                    <a:pt x="39" y="0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42" y="17"/>
                    <a:pt x="34" y="21"/>
                    <a:pt x="2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</p:grpSp>
      <p:sp>
        <p:nvSpPr>
          <p:cNvPr id="222" name="标题 11"/>
          <p:cNvSpPr txBox="1"/>
          <p:nvPr/>
        </p:nvSpPr>
        <p:spPr>
          <a:xfrm>
            <a:off x="6677685" y="3381629"/>
            <a:ext cx="1295807" cy="21254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5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</a:p>
        </p:txBody>
      </p:sp>
      <p:grpSp>
        <p:nvGrpSpPr>
          <p:cNvPr id="223" name="组合 222"/>
          <p:cNvGrpSpPr/>
          <p:nvPr/>
        </p:nvGrpSpPr>
        <p:grpSpPr>
          <a:xfrm>
            <a:off x="6785670" y="3651069"/>
            <a:ext cx="1106839" cy="54512"/>
            <a:chOff x="4369395" y="1412083"/>
            <a:chExt cx="1476169" cy="72701"/>
          </a:xfrm>
          <a:solidFill>
            <a:schemeClr val="tx1"/>
          </a:solidFill>
        </p:grpSpPr>
        <p:grpSp>
          <p:nvGrpSpPr>
            <p:cNvPr id="224" name="组合 223"/>
            <p:cNvGrpSpPr/>
            <p:nvPr/>
          </p:nvGrpSpPr>
          <p:grpSpPr>
            <a:xfrm rot="16200000">
              <a:off x="5107482" y="746009"/>
              <a:ext cx="72008" cy="1404156"/>
              <a:chOff x="3419791" y="2128319"/>
              <a:chExt cx="72008" cy="1404156"/>
            </a:xfrm>
            <a:grpFill/>
          </p:grpSpPr>
          <p:cxnSp>
            <p:nvCxnSpPr>
              <p:cNvPr id="226" name="直接连接符 225"/>
              <p:cNvCxnSpPr/>
              <p:nvPr/>
            </p:nvCxnSpPr>
            <p:spPr>
              <a:xfrm rot="5400000">
                <a:off x="2789719" y="2794393"/>
                <a:ext cx="1332148" cy="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7" name="椭圆 226"/>
              <p:cNvSpPr/>
              <p:nvPr/>
            </p:nvSpPr>
            <p:spPr>
              <a:xfrm>
                <a:off x="3419791" y="3460467"/>
                <a:ext cx="72008" cy="72008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25" name="椭圆 224"/>
            <p:cNvSpPr/>
            <p:nvPr/>
          </p:nvSpPr>
          <p:spPr>
            <a:xfrm rot="16200000">
              <a:off x="4369395" y="1412776"/>
              <a:ext cx="72008" cy="7200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>
                <a:solidFill>
                  <a:schemeClr val="tx1"/>
                </a:solidFill>
              </a:endParaRPr>
            </a:p>
          </p:txBody>
        </p:sp>
      </p:grpSp>
      <p:sp>
        <p:nvSpPr>
          <p:cNvPr id="228" name="标题 11"/>
          <p:cNvSpPr txBox="1"/>
          <p:nvPr/>
        </p:nvSpPr>
        <p:spPr>
          <a:xfrm>
            <a:off x="6677686" y="3759573"/>
            <a:ext cx="1403790" cy="113383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请在此处输入详细的文字介绍信息和简介，表达图表的含义。</a:t>
            </a:r>
          </a:p>
        </p:txBody>
      </p:sp>
    </p:spTree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80" grpId="0"/>
      <p:bldP spid="181" grpId="0" animBg="1"/>
      <p:bldP spid="182" grpId="0"/>
      <p:bldP spid="188" grpId="0"/>
      <p:bldP spid="190" grpId="0"/>
      <p:bldP spid="196" grpId="0"/>
      <p:bldP spid="202" grpId="0"/>
      <p:bldP spid="203" grpId="0" animBg="1"/>
      <p:bldP spid="204" grpId="0" animBg="1"/>
      <p:bldP spid="206" grpId="0"/>
      <p:bldP spid="207" grpId="0" animBg="1"/>
      <p:bldP spid="208" grpId="0"/>
      <p:bldP spid="214" grpId="0"/>
      <p:bldP spid="215" grpId="0" animBg="1"/>
      <p:bldP spid="217" grpId="0"/>
      <p:bldP spid="222" grpId="0"/>
      <p:bldP spid="2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6"/>
          <p:cNvGrpSpPr/>
          <p:nvPr/>
        </p:nvGrpSpPr>
        <p:grpSpPr bwMode="auto">
          <a:xfrm>
            <a:off x="3395739" y="1206654"/>
            <a:ext cx="3821656" cy="3215431"/>
            <a:chOff x="720" y="839"/>
            <a:chExt cx="3740" cy="3146"/>
          </a:xfrm>
          <a:solidFill>
            <a:srgbClr val="F8F8F8"/>
          </a:solidFill>
        </p:grpSpPr>
        <p:sp>
          <p:nvSpPr>
            <p:cNvPr id="3" name="Freeform 67"/>
            <p:cNvSpPr/>
            <p:nvPr/>
          </p:nvSpPr>
          <p:spPr bwMode="gray">
            <a:xfrm>
              <a:off x="720" y="1296"/>
              <a:ext cx="1495" cy="1136"/>
            </a:xfrm>
            <a:custGeom>
              <a:avLst/>
              <a:gdLst>
                <a:gd name="T0" fmla="*/ 3 w 2990"/>
                <a:gd name="T1" fmla="*/ 357 h 2273"/>
                <a:gd name="T2" fmla="*/ 23 w 2990"/>
                <a:gd name="T3" fmla="*/ 365 h 2273"/>
                <a:gd name="T4" fmla="*/ 29 w 2990"/>
                <a:gd name="T5" fmla="*/ 390 h 2273"/>
                <a:gd name="T6" fmla="*/ 28 w 2990"/>
                <a:gd name="T7" fmla="*/ 419 h 2273"/>
                <a:gd name="T8" fmla="*/ 18 w 2990"/>
                <a:gd name="T9" fmla="*/ 419 h 2273"/>
                <a:gd name="T10" fmla="*/ 0 w 2990"/>
                <a:gd name="T11" fmla="*/ 429 h 2273"/>
                <a:gd name="T12" fmla="*/ 31 w 2990"/>
                <a:gd name="T13" fmla="*/ 438 h 2273"/>
                <a:gd name="T14" fmla="*/ 47 w 2990"/>
                <a:gd name="T15" fmla="*/ 456 h 2273"/>
                <a:gd name="T16" fmla="*/ 49 w 2990"/>
                <a:gd name="T17" fmla="*/ 490 h 2273"/>
                <a:gd name="T18" fmla="*/ 71 w 2990"/>
                <a:gd name="T19" fmla="*/ 507 h 2273"/>
                <a:gd name="T20" fmla="*/ 109 w 2990"/>
                <a:gd name="T21" fmla="*/ 521 h 2273"/>
                <a:gd name="T22" fmla="*/ 152 w 2990"/>
                <a:gd name="T23" fmla="*/ 516 h 2273"/>
                <a:gd name="T24" fmla="*/ 185 w 2990"/>
                <a:gd name="T25" fmla="*/ 542 h 2273"/>
                <a:gd name="T26" fmla="*/ 259 w 2990"/>
                <a:gd name="T27" fmla="*/ 549 h 2273"/>
                <a:gd name="T28" fmla="*/ 414 w 2990"/>
                <a:gd name="T29" fmla="*/ 546 h 2273"/>
                <a:gd name="T30" fmla="*/ 539 w 2990"/>
                <a:gd name="T31" fmla="*/ 549 h 2273"/>
                <a:gd name="T32" fmla="*/ 585 w 2990"/>
                <a:gd name="T33" fmla="*/ 458 h 2273"/>
                <a:gd name="T34" fmla="*/ 714 w 2990"/>
                <a:gd name="T35" fmla="*/ 339 h 2273"/>
                <a:gd name="T36" fmla="*/ 743 w 2990"/>
                <a:gd name="T37" fmla="*/ 295 h 2273"/>
                <a:gd name="T38" fmla="*/ 727 w 2990"/>
                <a:gd name="T39" fmla="*/ 263 h 2273"/>
                <a:gd name="T40" fmla="*/ 716 w 2990"/>
                <a:gd name="T41" fmla="*/ 233 h 2273"/>
                <a:gd name="T42" fmla="*/ 678 w 2990"/>
                <a:gd name="T43" fmla="*/ 213 h 2273"/>
                <a:gd name="T44" fmla="*/ 631 w 2990"/>
                <a:gd name="T45" fmla="*/ 198 h 2273"/>
                <a:gd name="T46" fmla="*/ 592 w 2990"/>
                <a:gd name="T47" fmla="*/ 185 h 2273"/>
                <a:gd name="T48" fmla="*/ 578 w 2990"/>
                <a:gd name="T49" fmla="*/ 170 h 2273"/>
                <a:gd name="T50" fmla="*/ 594 w 2990"/>
                <a:gd name="T51" fmla="*/ 148 h 2273"/>
                <a:gd name="T52" fmla="*/ 598 w 2990"/>
                <a:gd name="T53" fmla="*/ 114 h 2273"/>
                <a:gd name="T54" fmla="*/ 580 w 2990"/>
                <a:gd name="T55" fmla="*/ 75 h 2273"/>
                <a:gd name="T56" fmla="*/ 562 w 2990"/>
                <a:gd name="T57" fmla="*/ 63 h 2273"/>
                <a:gd name="T58" fmla="*/ 540 w 2990"/>
                <a:gd name="T59" fmla="*/ 55 h 2273"/>
                <a:gd name="T60" fmla="*/ 520 w 2990"/>
                <a:gd name="T61" fmla="*/ 29 h 2273"/>
                <a:gd name="T62" fmla="*/ 517 w 2990"/>
                <a:gd name="T63" fmla="*/ 8 h 2273"/>
                <a:gd name="T64" fmla="*/ 492 w 2990"/>
                <a:gd name="T65" fmla="*/ 0 h 2273"/>
                <a:gd name="T66" fmla="*/ 479 w 2990"/>
                <a:gd name="T67" fmla="*/ 21 h 2273"/>
                <a:gd name="T68" fmla="*/ 449 w 2990"/>
                <a:gd name="T69" fmla="*/ 35 h 2273"/>
                <a:gd name="T70" fmla="*/ 438 w 2990"/>
                <a:gd name="T71" fmla="*/ 79 h 2273"/>
                <a:gd name="T72" fmla="*/ 411 w 2990"/>
                <a:gd name="T73" fmla="*/ 85 h 2273"/>
                <a:gd name="T74" fmla="*/ 384 w 2990"/>
                <a:gd name="T75" fmla="*/ 75 h 2273"/>
                <a:gd name="T76" fmla="*/ 363 w 2990"/>
                <a:gd name="T77" fmla="*/ 71 h 2273"/>
                <a:gd name="T78" fmla="*/ 334 w 2990"/>
                <a:gd name="T79" fmla="*/ 122 h 2273"/>
                <a:gd name="T80" fmla="*/ 344 w 2990"/>
                <a:gd name="T81" fmla="*/ 140 h 2273"/>
                <a:gd name="T82" fmla="*/ 322 w 2990"/>
                <a:gd name="T83" fmla="*/ 144 h 2273"/>
                <a:gd name="T84" fmla="*/ 295 w 2990"/>
                <a:gd name="T85" fmla="*/ 136 h 2273"/>
                <a:gd name="T86" fmla="*/ 257 w 2990"/>
                <a:gd name="T87" fmla="*/ 138 h 2273"/>
                <a:gd name="T88" fmla="*/ 266 w 2990"/>
                <a:gd name="T89" fmla="*/ 148 h 2273"/>
                <a:gd name="T90" fmla="*/ 262 w 2990"/>
                <a:gd name="T91" fmla="*/ 173 h 2273"/>
                <a:gd name="T92" fmla="*/ 263 w 2990"/>
                <a:gd name="T93" fmla="*/ 220 h 2273"/>
                <a:gd name="T94" fmla="*/ 241 w 2990"/>
                <a:gd name="T95" fmla="*/ 242 h 2273"/>
                <a:gd name="T96" fmla="*/ 230 w 2990"/>
                <a:gd name="T97" fmla="*/ 267 h 2273"/>
                <a:gd name="T98" fmla="*/ 177 w 2990"/>
                <a:gd name="T99" fmla="*/ 281 h 2273"/>
                <a:gd name="T100" fmla="*/ 147 w 2990"/>
                <a:gd name="T101" fmla="*/ 286 h 2273"/>
                <a:gd name="T102" fmla="*/ 114 w 2990"/>
                <a:gd name="T103" fmla="*/ 294 h 2273"/>
                <a:gd name="T104" fmla="*/ 80 w 2990"/>
                <a:gd name="T105" fmla="*/ 302 h 2273"/>
                <a:gd name="T106" fmla="*/ 80 w 2990"/>
                <a:gd name="T107" fmla="*/ 289 h 2273"/>
                <a:gd name="T108" fmla="*/ 55 w 2990"/>
                <a:gd name="T109" fmla="*/ 291 h 2273"/>
                <a:gd name="T110" fmla="*/ 29 w 2990"/>
                <a:gd name="T111" fmla="*/ 297 h 2273"/>
                <a:gd name="T112" fmla="*/ 10 w 2990"/>
                <a:gd name="T113" fmla="*/ 318 h 227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990"/>
                <a:gd name="T172" fmla="*/ 0 h 2273"/>
                <a:gd name="T173" fmla="*/ 2990 w 2990"/>
                <a:gd name="T174" fmla="*/ 2273 h 227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990" h="2273">
                  <a:moveTo>
                    <a:pt x="29" y="1289"/>
                  </a:moveTo>
                  <a:lnTo>
                    <a:pt x="4" y="1329"/>
                  </a:lnTo>
                  <a:lnTo>
                    <a:pt x="12" y="1378"/>
                  </a:lnTo>
                  <a:lnTo>
                    <a:pt x="12" y="1382"/>
                  </a:lnTo>
                  <a:lnTo>
                    <a:pt x="10" y="1395"/>
                  </a:lnTo>
                  <a:lnTo>
                    <a:pt x="10" y="1411"/>
                  </a:lnTo>
                  <a:lnTo>
                    <a:pt x="10" y="1429"/>
                  </a:lnTo>
                  <a:lnTo>
                    <a:pt x="14" y="1443"/>
                  </a:lnTo>
                  <a:lnTo>
                    <a:pt x="20" y="1451"/>
                  </a:lnTo>
                  <a:lnTo>
                    <a:pt x="31" y="1453"/>
                  </a:lnTo>
                  <a:lnTo>
                    <a:pt x="43" y="1451"/>
                  </a:lnTo>
                  <a:lnTo>
                    <a:pt x="55" y="1449"/>
                  </a:lnTo>
                  <a:lnTo>
                    <a:pt x="73" y="1451"/>
                  </a:lnTo>
                  <a:lnTo>
                    <a:pt x="94" y="1462"/>
                  </a:lnTo>
                  <a:lnTo>
                    <a:pt x="116" y="1480"/>
                  </a:lnTo>
                  <a:lnTo>
                    <a:pt x="132" y="1502"/>
                  </a:lnTo>
                  <a:lnTo>
                    <a:pt x="136" y="1514"/>
                  </a:lnTo>
                  <a:lnTo>
                    <a:pt x="132" y="1525"/>
                  </a:lnTo>
                  <a:lnTo>
                    <a:pt x="126" y="1537"/>
                  </a:lnTo>
                  <a:lnTo>
                    <a:pt x="120" y="1549"/>
                  </a:lnTo>
                  <a:lnTo>
                    <a:pt x="116" y="1561"/>
                  </a:lnTo>
                  <a:lnTo>
                    <a:pt x="116" y="1577"/>
                  </a:lnTo>
                  <a:lnTo>
                    <a:pt x="114" y="1596"/>
                  </a:lnTo>
                  <a:lnTo>
                    <a:pt x="110" y="1618"/>
                  </a:lnTo>
                  <a:lnTo>
                    <a:pt x="108" y="1640"/>
                  </a:lnTo>
                  <a:lnTo>
                    <a:pt x="108" y="1657"/>
                  </a:lnTo>
                  <a:lnTo>
                    <a:pt x="112" y="1669"/>
                  </a:lnTo>
                  <a:lnTo>
                    <a:pt x="114" y="1679"/>
                  </a:lnTo>
                  <a:lnTo>
                    <a:pt x="114" y="1691"/>
                  </a:lnTo>
                  <a:lnTo>
                    <a:pt x="106" y="1699"/>
                  </a:lnTo>
                  <a:lnTo>
                    <a:pt x="96" y="1703"/>
                  </a:lnTo>
                  <a:lnTo>
                    <a:pt x="89" y="1701"/>
                  </a:lnTo>
                  <a:lnTo>
                    <a:pt x="83" y="1695"/>
                  </a:lnTo>
                  <a:lnTo>
                    <a:pt x="77" y="1687"/>
                  </a:lnTo>
                  <a:lnTo>
                    <a:pt x="69" y="1679"/>
                  </a:lnTo>
                  <a:lnTo>
                    <a:pt x="63" y="1673"/>
                  </a:lnTo>
                  <a:lnTo>
                    <a:pt x="53" y="1675"/>
                  </a:lnTo>
                  <a:lnTo>
                    <a:pt x="41" y="1685"/>
                  </a:lnTo>
                  <a:lnTo>
                    <a:pt x="26" y="1699"/>
                  </a:lnTo>
                  <a:lnTo>
                    <a:pt x="12" y="1708"/>
                  </a:lnTo>
                  <a:lnTo>
                    <a:pt x="4" y="1712"/>
                  </a:lnTo>
                  <a:lnTo>
                    <a:pt x="0" y="1716"/>
                  </a:lnTo>
                  <a:lnTo>
                    <a:pt x="6" y="1720"/>
                  </a:lnTo>
                  <a:lnTo>
                    <a:pt x="20" y="1724"/>
                  </a:lnTo>
                  <a:lnTo>
                    <a:pt x="41" y="1728"/>
                  </a:lnTo>
                  <a:lnTo>
                    <a:pt x="65" y="1734"/>
                  </a:lnTo>
                  <a:lnTo>
                    <a:pt x="89" y="1740"/>
                  </a:lnTo>
                  <a:lnTo>
                    <a:pt x="110" y="1746"/>
                  </a:lnTo>
                  <a:lnTo>
                    <a:pt x="126" y="1754"/>
                  </a:lnTo>
                  <a:lnTo>
                    <a:pt x="136" y="1764"/>
                  </a:lnTo>
                  <a:lnTo>
                    <a:pt x="140" y="1771"/>
                  </a:lnTo>
                  <a:lnTo>
                    <a:pt x="150" y="1779"/>
                  </a:lnTo>
                  <a:lnTo>
                    <a:pt x="159" y="1785"/>
                  </a:lnTo>
                  <a:lnTo>
                    <a:pt x="169" y="1795"/>
                  </a:lnTo>
                  <a:lnTo>
                    <a:pt x="177" y="1807"/>
                  </a:lnTo>
                  <a:lnTo>
                    <a:pt x="185" y="1825"/>
                  </a:lnTo>
                  <a:lnTo>
                    <a:pt x="187" y="1848"/>
                  </a:lnTo>
                  <a:lnTo>
                    <a:pt x="185" y="1870"/>
                  </a:lnTo>
                  <a:lnTo>
                    <a:pt x="179" y="1888"/>
                  </a:lnTo>
                  <a:lnTo>
                    <a:pt x="175" y="1905"/>
                  </a:lnTo>
                  <a:lnTo>
                    <a:pt x="177" y="1921"/>
                  </a:lnTo>
                  <a:lnTo>
                    <a:pt x="185" y="1941"/>
                  </a:lnTo>
                  <a:lnTo>
                    <a:pt x="195" y="1960"/>
                  </a:lnTo>
                  <a:lnTo>
                    <a:pt x="207" y="1978"/>
                  </a:lnTo>
                  <a:lnTo>
                    <a:pt x="218" y="1986"/>
                  </a:lnTo>
                  <a:lnTo>
                    <a:pt x="232" y="1990"/>
                  </a:lnTo>
                  <a:lnTo>
                    <a:pt x="246" y="1994"/>
                  </a:lnTo>
                  <a:lnTo>
                    <a:pt x="260" y="2002"/>
                  </a:lnTo>
                  <a:lnTo>
                    <a:pt x="270" y="2014"/>
                  </a:lnTo>
                  <a:lnTo>
                    <a:pt x="281" y="2029"/>
                  </a:lnTo>
                  <a:lnTo>
                    <a:pt x="299" y="2045"/>
                  </a:lnTo>
                  <a:lnTo>
                    <a:pt x="327" y="2057"/>
                  </a:lnTo>
                  <a:lnTo>
                    <a:pt x="352" y="2067"/>
                  </a:lnTo>
                  <a:lnTo>
                    <a:pt x="378" y="2076"/>
                  </a:lnTo>
                  <a:lnTo>
                    <a:pt x="402" y="2082"/>
                  </a:lnTo>
                  <a:lnTo>
                    <a:pt x="421" y="2086"/>
                  </a:lnTo>
                  <a:lnTo>
                    <a:pt x="435" y="2084"/>
                  </a:lnTo>
                  <a:lnTo>
                    <a:pt x="457" y="2078"/>
                  </a:lnTo>
                  <a:lnTo>
                    <a:pt x="484" y="2073"/>
                  </a:lnTo>
                  <a:lnTo>
                    <a:pt x="514" y="2065"/>
                  </a:lnTo>
                  <a:lnTo>
                    <a:pt x="543" y="2059"/>
                  </a:lnTo>
                  <a:lnTo>
                    <a:pt x="569" y="2057"/>
                  </a:lnTo>
                  <a:lnTo>
                    <a:pt x="589" y="2057"/>
                  </a:lnTo>
                  <a:lnTo>
                    <a:pt x="608" y="2065"/>
                  </a:lnTo>
                  <a:lnTo>
                    <a:pt x="626" y="2078"/>
                  </a:lnTo>
                  <a:lnTo>
                    <a:pt x="642" y="2096"/>
                  </a:lnTo>
                  <a:lnTo>
                    <a:pt x="661" y="2116"/>
                  </a:lnTo>
                  <a:lnTo>
                    <a:pt x="687" y="2134"/>
                  </a:lnTo>
                  <a:lnTo>
                    <a:pt x="711" y="2149"/>
                  </a:lnTo>
                  <a:lnTo>
                    <a:pt x="726" y="2161"/>
                  </a:lnTo>
                  <a:lnTo>
                    <a:pt x="738" y="2171"/>
                  </a:lnTo>
                  <a:lnTo>
                    <a:pt x="742" y="2177"/>
                  </a:lnTo>
                  <a:lnTo>
                    <a:pt x="744" y="2179"/>
                  </a:lnTo>
                  <a:lnTo>
                    <a:pt x="856" y="2218"/>
                  </a:lnTo>
                  <a:lnTo>
                    <a:pt x="892" y="2242"/>
                  </a:lnTo>
                  <a:lnTo>
                    <a:pt x="949" y="2236"/>
                  </a:lnTo>
                  <a:lnTo>
                    <a:pt x="986" y="2191"/>
                  </a:lnTo>
                  <a:lnTo>
                    <a:pt x="1035" y="2199"/>
                  </a:lnTo>
                  <a:lnTo>
                    <a:pt x="1152" y="2222"/>
                  </a:lnTo>
                  <a:lnTo>
                    <a:pt x="1201" y="2261"/>
                  </a:lnTo>
                  <a:lnTo>
                    <a:pt x="1256" y="2273"/>
                  </a:lnTo>
                  <a:lnTo>
                    <a:pt x="1392" y="2236"/>
                  </a:lnTo>
                  <a:lnTo>
                    <a:pt x="1431" y="2260"/>
                  </a:lnTo>
                  <a:lnTo>
                    <a:pt x="1539" y="2189"/>
                  </a:lnTo>
                  <a:lnTo>
                    <a:pt x="1657" y="2187"/>
                  </a:lnTo>
                  <a:lnTo>
                    <a:pt x="1726" y="2155"/>
                  </a:lnTo>
                  <a:lnTo>
                    <a:pt x="1821" y="2167"/>
                  </a:lnTo>
                  <a:lnTo>
                    <a:pt x="1935" y="2242"/>
                  </a:lnTo>
                  <a:lnTo>
                    <a:pt x="2026" y="2230"/>
                  </a:lnTo>
                  <a:lnTo>
                    <a:pt x="2088" y="2265"/>
                  </a:lnTo>
                  <a:lnTo>
                    <a:pt x="2193" y="2230"/>
                  </a:lnTo>
                  <a:lnTo>
                    <a:pt x="2155" y="2197"/>
                  </a:lnTo>
                  <a:lnTo>
                    <a:pt x="2161" y="2147"/>
                  </a:lnTo>
                  <a:lnTo>
                    <a:pt x="2214" y="2128"/>
                  </a:lnTo>
                  <a:lnTo>
                    <a:pt x="2242" y="2063"/>
                  </a:lnTo>
                  <a:lnTo>
                    <a:pt x="2124" y="1970"/>
                  </a:lnTo>
                  <a:lnTo>
                    <a:pt x="2128" y="1890"/>
                  </a:lnTo>
                  <a:lnTo>
                    <a:pt x="2199" y="1850"/>
                  </a:lnTo>
                  <a:lnTo>
                    <a:pt x="2337" y="1834"/>
                  </a:lnTo>
                  <a:lnTo>
                    <a:pt x="2484" y="1797"/>
                  </a:lnTo>
                  <a:lnTo>
                    <a:pt x="2545" y="1764"/>
                  </a:lnTo>
                  <a:lnTo>
                    <a:pt x="2624" y="1777"/>
                  </a:lnTo>
                  <a:lnTo>
                    <a:pt x="2592" y="1514"/>
                  </a:lnTo>
                  <a:lnTo>
                    <a:pt x="2673" y="1466"/>
                  </a:lnTo>
                  <a:lnTo>
                    <a:pt x="2752" y="1388"/>
                  </a:lnTo>
                  <a:lnTo>
                    <a:pt x="2856" y="1356"/>
                  </a:lnTo>
                  <a:lnTo>
                    <a:pt x="2939" y="1329"/>
                  </a:lnTo>
                  <a:lnTo>
                    <a:pt x="2966" y="1299"/>
                  </a:lnTo>
                  <a:lnTo>
                    <a:pt x="2957" y="1258"/>
                  </a:lnTo>
                  <a:lnTo>
                    <a:pt x="2990" y="1207"/>
                  </a:lnTo>
                  <a:lnTo>
                    <a:pt x="2988" y="1205"/>
                  </a:lnTo>
                  <a:lnTo>
                    <a:pt x="2982" y="1195"/>
                  </a:lnTo>
                  <a:lnTo>
                    <a:pt x="2972" y="1183"/>
                  </a:lnTo>
                  <a:lnTo>
                    <a:pt x="2961" y="1167"/>
                  </a:lnTo>
                  <a:lnTo>
                    <a:pt x="2949" y="1149"/>
                  </a:lnTo>
                  <a:lnTo>
                    <a:pt x="2937" y="1134"/>
                  </a:lnTo>
                  <a:lnTo>
                    <a:pt x="2929" y="1116"/>
                  </a:lnTo>
                  <a:lnTo>
                    <a:pt x="2923" y="1102"/>
                  </a:lnTo>
                  <a:lnTo>
                    <a:pt x="2915" y="1079"/>
                  </a:lnTo>
                  <a:lnTo>
                    <a:pt x="2905" y="1053"/>
                  </a:lnTo>
                  <a:lnTo>
                    <a:pt x="2898" y="1025"/>
                  </a:lnTo>
                  <a:lnTo>
                    <a:pt x="2888" y="1000"/>
                  </a:lnTo>
                  <a:lnTo>
                    <a:pt x="2880" y="982"/>
                  </a:lnTo>
                  <a:lnTo>
                    <a:pt x="2872" y="957"/>
                  </a:lnTo>
                  <a:lnTo>
                    <a:pt x="2870" y="941"/>
                  </a:lnTo>
                  <a:lnTo>
                    <a:pt x="2870" y="935"/>
                  </a:lnTo>
                  <a:lnTo>
                    <a:pt x="2864" y="933"/>
                  </a:lnTo>
                  <a:lnTo>
                    <a:pt x="2850" y="933"/>
                  </a:lnTo>
                  <a:lnTo>
                    <a:pt x="2829" y="929"/>
                  </a:lnTo>
                  <a:lnTo>
                    <a:pt x="2805" y="923"/>
                  </a:lnTo>
                  <a:lnTo>
                    <a:pt x="2781" y="913"/>
                  </a:lnTo>
                  <a:lnTo>
                    <a:pt x="2760" y="898"/>
                  </a:lnTo>
                  <a:lnTo>
                    <a:pt x="2734" y="874"/>
                  </a:lnTo>
                  <a:lnTo>
                    <a:pt x="2709" y="854"/>
                  </a:lnTo>
                  <a:lnTo>
                    <a:pt x="2687" y="837"/>
                  </a:lnTo>
                  <a:lnTo>
                    <a:pt x="2665" y="819"/>
                  </a:lnTo>
                  <a:lnTo>
                    <a:pt x="2648" y="809"/>
                  </a:lnTo>
                  <a:lnTo>
                    <a:pt x="2622" y="803"/>
                  </a:lnTo>
                  <a:lnTo>
                    <a:pt x="2590" y="801"/>
                  </a:lnTo>
                  <a:lnTo>
                    <a:pt x="2557" y="797"/>
                  </a:lnTo>
                  <a:lnTo>
                    <a:pt x="2524" y="795"/>
                  </a:lnTo>
                  <a:lnTo>
                    <a:pt x="2494" y="789"/>
                  </a:lnTo>
                  <a:lnTo>
                    <a:pt x="2468" y="781"/>
                  </a:lnTo>
                  <a:lnTo>
                    <a:pt x="2443" y="770"/>
                  </a:lnTo>
                  <a:lnTo>
                    <a:pt x="2417" y="760"/>
                  </a:lnTo>
                  <a:lnTo>
                    <a:pt x="2396" y="752"/>
                  </a:lnTo>
                  <a:lnTo>
                    <a:pt x="2378" y="746"/>
                  </a:lnTo>
                  <a:lnTo>
                    <a:pt x="2366" y="742"/>
                  </a:lnTo>
                  <a:lnTo>
                    <a:pt x="2360" y="740"/>
                  </a:lnTo>
                  <a:lnTo>
                    <a:pt x="2356" y="738"/>
                  </a:lnTo>
                  <a:lnTo>
                    <a:pt x="2348" y="730"/>
                  </a:lnTo>
                  <a:lnTo>
                    <a:pt x="2337" y="720"/>
                  </a:lnTo>
                  <a:lnTo>
                    <a:pt x="2325" y="709"/>
                  </a:lnTo>
                  <a:lnTo>
                    <a:pt x="2315" y="695"/>
                  </a:lnTo>
                  <a:lnTo>
                    <a:pt x="2309" y="683"/>
                  </a:lnTo>
                  <a:lnTo>
                    <a:pt x="2311" y="669"/>
                  </a:lnTo>
                  <a:lnTo>
                    <a:pt x="2321" y="655"/>
                  </a:lnTo>
                  <a:lnTo>
                    <a:pt x="2333" y="646"/>
                  </a:lnTo>
                  <a:lnTo>
                    <a:pt x="2348" y="634"/>
                  </a:lnTo>
                  <a:lnTo>
                    <a:pt x="2360" y="622"/>
                  </a:lnTo>
                  <a:lnTo>
                    <a:pt x="2372" y="610"/>
                  </a:lnTo>
                  <a:lnTo>
                    <a:pt x="2376" y="592"/>
                  </a:lnTo>
                  <a:lnTo>
                    <a:pt x="2378" y="569"/>
                  </a:lnTo>
                  <a:lnTo>
                    <a:pt x="2378" y="547"/>
                  </a:lnTo>
                  <a:lnTo>
                    <a:pt x="2380" y="528"/>
                  </a:lnTo>
                  <a:lnTo>
                    <a:pt x="2390" y="506"/>
                  </a:lnTo>
                  <a:lnTo>
                    <a:pt x="2396" y="490"/>
                  </a:lnTo>
                  <a:lnTo>
                    <a:pt x="2396" y="474"/>
                  </a:lnTo>
                  <a:lnTo>
                    <a:pt x="2390" y="459"/>
                  </a:lnTo>
                  <a:lnTo>
                    <a:pt x="2382" y="445"/>
                  </a:lnTo>
                  <a:lnTo>
                    <a:pt x="2374" y="433"/>
                  </a:lnTo>
                  <a:lnTo>
                    <a:pt x="2358" y="407"/>
                  </a:lnTo>
                  <a:lnTo>
                    <a:pt x="2342" y="378"/>
                  </a:lnTo>
                  <a:lnTo>
                    <a:pt x="2335" y="344"/>
                  </a:lnTo>
                  <a:lnTo>
                    <a:pt x="2329" y="321"/>
                  </a:lnTo>
                  <a:lnTo>
                    <a:pt x="2319" y="303"/>
                  </a:lnTo>
                  <a:lnTo>
                    <a:pt x="2307" y="287"/>
                  </a:lnTo>
                  <a:lnTo>
                    <a:pt x="2295" y="276"/>
                  </a:lnTo>
                  <a:lnTo>
                    <a:pt x="2285" y="270"/>
                  </a:lnTo>
                  <a:lnTo>
                    <a:pt x="2276" y="266"/>
                  </a:lnTo>
                  <a:lnTo>
                    <a:pt x="2264" y="266"/>
                  </a:lnTo>
                  <a:lnTo>
                    <a:pt x="2256" y="262"/>
                  </a:lnTo>
                  <a:lnTo>
                    <a:pt x="2248" y="254"/>
                  </a:lnTo>
                  <a:lnTo>
                    <a:pt x="2238" y="248"/>
                  </a:lnTo>
                  <a:lnTo>
                    <a:pt x="2224" y="246"/>
                  </a:lnTo>
                  <a:lnTo>
                    <a:pt x="2209" y="248"/>
                  </a:lnTo>
                  <a:lnTo>
                    <a:pt x="2191" y="248"/>
                  </a:lnTo>
                  <a:lnTo>
                    <a:pt x="2177" y="246"/>
                  </a:lnTo>
                  <a:lnTo>
                    <a:pt x="2169" y="238"/>
                  </a:lnTo>
                  <a:lnTo>
                    <a:pt x="2159" y="221"/>
                  </a:lnTo>
                  <a:lnTo>
                    <a:pt x="2150" y="197"/>
                  </a:lnTo>
                  <a:lnTo>
                    <a:pt x="2136" y="173"/>
                  </a:lnTo>
                  <a:lnTo>
                    <a:pt x="2120" y="156"/>
                  </a:lnTo>
                  <a:lnTo>
                    <a:pt x="2106" y="144"/>
                  </a:lnTo>
                  <a:lnTo>
                    <a:pt x="2092" y="136"/>
                  </a:lnTo>
                  <a:lnTo>
                    <a:pt x="2083" y="128"/>
                  </a:lnTo>
                  <a:lnTo>
                    <a:pt x="2077" y="118"/>
                  </a:lnTo>
                  <a:lnTo>
                    <a:pt x="2075" y="104"/>
                  </a:lnTo>
                  <a:lnTo>
                    <a:pt x="2071" y="87"/>
                  </a:lnTo>
                  <a:lnTo>
                    <a:pt x="2061" y="73"/>
                  </a:lnTo>
                  <a:lnTo>
                    <a:pt x="2053" y="63"/>
                  </a:lnTo>
                  <a:lnTo>
                    <a:pt x="2051" y="53"/>
                  </a:lnTo>
                  <a:lnTo>
                    <a:pt x="2057" y="41"/>
                  </a:lnTo>
                  <a:lnTo>
                    <a:pt x="2065" y="32"/>
                  </a:lnTo>
                  <a:lnTo>
                    <a:pt x="2071" y="20"/>
                  </a:lnTo>
                  <a:lnTo>
                    <a:pt x="2073" y="14"/>
                  </a:lnTo>
                  <a:lnTo>
                    <a:pt x="2063" y="8"/>
                  </a:lnTo>
                  <a:lnTo>
                    <a:pt x="2045" y="4"/>
                  </a:lnTo>
                  <a:lnTo>
                    <a:pt x="2020" y="2"/>
                  </a:lnTo>
                  <a:lnTo>
                    <a:pt x="1994" y="0"/>
                  </a:lnTo>
                  <a:lnTo>
                    <a:pt x="1970" y="0"/>
                  </a:lnTo>
                  <a:lnTo>
                    <a:pt x="1955" y="6"/>
                  </a:lnTo>
                  <a:lnTo>
                    <a:pt x="1945" y="14"/>
                  </a:lnTo>
                  <a:lnTo>
                    <a:pt x="1941" y="30"/>
                  </a:lnTo>
                  <a:lnTo>
                    <a:pt x="1937" y="45"/>
                  </a:lnTo>
                  <a:lnTo>
                    <a:pt x="1933" y="61"/>
                  </a:lnTo>
                  <a:lnTo>
                    <a:pt x="1927" y="75"/>
                  </a:lnTo>
                  <a:lnTo>
                    <a:pt x="1915" y="85"/>
                  </a:lnTo>
                  <a:lnTo>
                    <a:pt x="1898" y="87"/>
                  </a:lnTo>
                  <a:lnTo>
                    <a:pt x="1878" y="91"/>
                  </a:lnTo>
                  <a:lnTo>
                    <a:pt x="1858" y="93"/>
                  </a:lnTo>
                  <a:lnTo>
                    <a:pt x="1840" y="95"/>
                  </a:lnTo>
                  <a:lnTo>
                    <a:pt x="1823" y="102"/>
                  </a:lnTo>
                  <a:lnTo>
                    <a:pt x="1809" y="116"/>
                  </a:lnTo>
                  <a:lnTo>
                    <a:pt x="1797" y="140"/>
                  </a:lnTo>
                  <a:lnTo>
                    <a:pt x="1785" y="169"/>
                  </a:lnTo>
                  <a:lnTo>
                    <a:pt x="1777" y="203"/>
                  </a:lnTo>
                  <a:lnTo>
                    <a:pt x="1774" y="236"/>
                  </a:lnTo>
                  <a:lnTo>
                    <a:pt x="1770" y="262"/>
                  </a:lnTo>
                  <a:lnTo>
                    <a:pt x="1768" y="283"/>
                  </a:lnTo>
                  <a:lnTo>
                    <a:pt x="1762" y="303"/>
                  </a:lnTo>
                  <a:lnTo>
                    <a:pt x="1754" y="319"/>
                  </a:lnTo>
                  <a:lnTo>
                    <a:pt x="1740" y="329"/>
                  </a:lnTo>
                  <a:lnTo>
                    <a:pt x="1722" y="337"/>
                  </a:lnTo>
                  <a:lnTo>
                    <a:pt x="1703" y="341"/>
                  </a:lnTo>
                  <a:lnTo>
                    <a:pt x="1685" y="346"/>
                  </a:lnTo>
                  <a:lnTo>
                    <a:pt x="1669" y="350"/>
                  </a:lnTo>
                  <a:lnTo>
                    <a:pt x="1655" y="348"/>
                  </a:lnTo>
                  <a:lnTo>
                    <a:pt x="1644" y="341"/>
                  </a:lnTo>
                  <a:lnTo>
                    <a:pt x="1634" y="333"/>
                  </a:lnTo>
                  <a:lnTo>
                    <a:pt x="1618" y="331"/>
                  </a:lnTo>
                  <a:lnTo>
                    <a:pt x="1600" y="331"/>
                  </a:lnTo>
                  <a:lnTo>
                    <a:pt x="1581" y="329"/>
                  </a:lnTo>
                  <a:lnTo>
                    <a:pt x="1563" y="325"/>
                  </a:lnTo>
                  <a:lnTo>
                    <a:pt x="1549" y="315"/>
                  </a:lnTo>
                  <a:lnTo>
                    <a:pt x="1537" y="303"/>
                  </a:lnTo>
                  <a:lnTo>
                    <a:pt x="1524" y="289"/>
                  </a:lnTo>
                  <a:lnTo>
                    <a:pt x="1508" y="276"/>
                  </a:lnTo>
                  <a:lnTo>
                    <a:pt x="1494" y="266"/>
                  </a:lnTo>
                  <a:lnTo>
                    <a:pt x="1480" y="260"/>
                  </a:lnTo>
                  <a:lnTo>
                    <a:pt x="1468" y="260"/>
                  </a:lnTo>
                  <a:lnTo>
                    <a:pt x="1461" y="268"/>
                  </a:lnTo>
                  <a:lnTo>
                    <a:pt x="1449" y="287"/>
                  </a:lnTo>
                  <a:lnTo>
                    <a:pt x="1435" y="311"/>
                  </a:lnTo>
                  <a:lnTo>
                    <a:pt x="1417" y="341"/>
                  </a:lnTo>
                  <a:lnTo>
                    <a:pt x="1400" y="372"/>
                  </a:lnTo>
                  <a:lnTo>
                    <a:pt x="1382" y="407"/>
                  </a:lnTo>
                  <a:lnTo>
                    <a:pt x="1366" y="439"/>
                  </a:lnTo>
                  <a:lnTo>
                    <a:pt x="1348" y="467"/>
                  </a:lnTo>
                  <a:lnTo>
                    <a:pt x="1335" y="488"/>
                  </a:lnTo>
                  <a:lnTo>
                    <a:pt x="1327" y="506"/>
                  </a:lnTo>
                  <a:lnTo>
                    <a:pt x="1327" y="522"/>
                  </a:lnTo>
                  <a:lnTo>
                    <a:pt x="1335" y="533"/>
                  </a:lnTo>
                  <a:lnTo>
                    <a:pt x="1344" y="541"/>
                  </a:lnTo>
                  <a:lnTo>
                    <a:pt x="1358" y="549"/>
                  </a:lnTo>
                  <a:lnTo>
                    <a:pt x="1370" y="555"/>
                  </a:lnTo>
                  <a:lnTo>
                    <a:pt x="1376" y="563"/>
                  </a:lnTo>
                  <a:lnTo>
                    <a:pt x="1374" y="569"/>
                  </a:lnTo>
                  <a:lnTo>
                    <a:pt x="1362" y="575"/>
                  </a:lnTo>
                  <a:lnTo>
                    <a:pt x="1348" y="577"/>
                  </a:lnTo>
                  <a:lnTo>
                    <a:pt x="1331" y="577"/>
                  </a:lnTo>
                  <a:lnTo>
                    <a:pt x="1313" y="577"/>
                  </a:lnTo>
                  <a:lnTo>
                    <a:pt x="1297" y="577"/>
                  </a:lnTo>
                  <a:lnTo>
                    <a:pt x="1285" y="577"/>
                  </a:lnTo>
                  <a:lnTo>
                    <a:pt x="1274" y="571"/>
                  </a:lnTo>
                  <a:lnTo>
                    <a:pt x="1264" y="561"/>
                  </a:lnTo>
                  <a:lnTo>
                    <a:pt x="1252" y="551"/>
                  </a:lnTo>
                  <a:lnTo>
                    <a:pt x="1238" y="543"/>
                  </a:lnTo>
                  <a:lnTo>
                    <a:pt x="1222" y="541"/>
                  </a:lnTo>
                  <a:lnTo>
                    <a:pt x="1201" y="543"/>
                  </a:lnTo>
                  <a:lnTo>
                    <a:pt x="1177" y="547"/>
                  </a:lnTo>
                  <a:lnTo>
                    <a:pt x="1153" y="551"/>
                  </a:lnTo>
                  <a:lnTo>
                    <a:pt x="1126" y="553"/>
                  </a:lnTo>
                  <a:lnTo>
                    <a:pt x="1100" y="553"/>
                  </a:lnTo>
                  <a:lnTo>
                    <a:pt x="1079" y="551"/>
                  </a:lnTo>
                  <a:lnTo>
                    <a:pt x="1059" y="551"/>
                  </a:lnTo>
                  <a:lnTo>
                    <a:pt x="1039" y="553"/>
                  </a:lnTo>
                  <a:lnTo>
                    <a:pt x="1026" y="555"/>
                  </a:lnTo>
                  <a:lnTo>
                    <a:pt x="1014" y="561"/>
                  </a:lnTo>
                  <a:lnTo>
                    <a:pt x="1010" y="567"/>
                  </a:lnTo>
                  <a:lnTo>
                    <a:pt x="1014" y="577"/>
                  </a:lnTo>
                  <a:lnTo>
                    <a:pt x="1024" y="585"/>
                  </a:lnTo>
                  <a:lnTo>
                    <a:pt x="1035" y="589"/>
                  </a:lnTo>
                  <a:lnTo>
                    <a:pt x="1049" y="592"/>
                  </a:lnTo>
                  <a:lnTo>
                    <a:pt x="1061" y="594"/>
                  </a:lnTo>
                  <a:lnTo>
                    <a:pt x="1073" y="598"/>
                  </a:lnTo>
                  <a:lnTo>
                    <a:pt x="1081" y="604"/>
                  </a:lnTo>
                  <a:lnTo>
                    <a:pt x="1085" y="616"/>
                  </a:lnTo>
                  <a:lnTo>
                    <a:pt x="1081" y="632"/>
                  </a:lnTo>
                  <a:lnTo>
                    <a:pt x="1069" y="655"/>
                  </a:lnTo>
                  <a:lnTo>
                    <a:pt x="1057" y="677"/>
                  </a:lnTo>
                  <a:lnTo>
                    <a:pt x="1047" y="695"/>
                  </a:lnTo>
                  <a:lnTo>
                    <a:pt x="1041" y="715"/>
                  </a:lnTo>
                  <a:lnTo>
                    <a:pt x="1039" y="736"/>
                  </a:lnTo>
                  <a:lnTo>
                    <a:pt x="1045" y="762"/>
                  </a:lnTo>
                  <a:lnTo>
                    <a:pt x="1057" y="799"/>
                  </a:lnTo>
                  <a:lnTo>
                    <a:pt x="1061" y="833"/>
                  </a:lnTo>
                  <a:lnTo>
                    <a:pt x="1059" y="860"/>
                  </a:lnTo>
                  <a:lnTo>
                    <a:pt x="1051" y="882"/>
                  </a:lnTo>
                  <a:lnTo>
                    <a:pt x="1039" y="894"/>
                  </a:lnTo>
                  <a:lnTo>
                    <a:pt x="1024" y="905"/>
                  </a:lnTo>
                  <a:lnTo>
                    <a:pt x="1004" y="915"/>
                  </a:lnTo>
                  <a:lnTo>
                    <a:pt x="986" y="927"/>
                  </a:lnTo>
                  <a:lnTo>
                    <a:pt x="972" y="939"/>
                  </a:lnTo>
                  <a:lnTo>
                    <a:pt x="966" y="953"/>
                  </a:lnTo>
                  <a:lnTo>
                    <a:pt x="966" y="968"/>
                  </a:lnTo>
                  <a:lnTo>
                    <a:pt x="966" y="988"/>
                  </a:lnTo>
                  <a:lnTo>
                    <a:pt x="966" y="1010"/>
                  </a:lnTo>
                  <a:lnTo>
                    <a:pt x="965" y="1031"/>
                  </a:lnTo>
                  <a:lnTo>
                    <a:pt x="961" y="1049"/>
                  </a:lnTo>
                  <a:lnTo>
                    <a:pt x="953" y="1063"/>
                  </a:lnTo>
                  <a:lnTo>
                    <a:pt x="941" y="1069"/>
                  </a:lnTo>
                  <a:lnTo>
                    <a:pt x="921" y="1071"/>
                  </a:lnTo>
                  <a:lnTo>
                    <a:pt x="892" y="1075"/>
                  </a:lnTo>
                  <a:lnTo>
                    <a:pt x="858" y="1079"/>
                  </a:lnTo>
                  <a:lnTo>
                    <a:pt x="821" y="1085"/>
                  </a:lnTo>
                  <a:lnTo>
                    <a:pt x="783" y="1092"/>
                  </a:lnTo>
                  <a:lnTo>
                    <a:pt x="752" y="1100"/>
                  </a:lnTo>
                  <a:lnTo>
                    <a:pt x="728" y="1110"/>
                  </a:lnTo>
                  <a:lnTo>
                    <a:pt x="705" y="1124"/>
                  </a:lnTo>
                  <a:lnTo>
                    <a:pt x="685" y="1138"/>
                  </a:lnTo>
                  <a:lnTo>
                    <a:pt x="671" y="1151"/>
                  </a:lnTo>
                  <a:lnTo>
                    <a:pt x="655" y="1159"/>
                  </a:lnTo>
                  <a:lnTo>
                    <a:pt x="642" y="1163"/>
                  </a:lnTo>
                  <a:lnTo>
                    <a:pt x="628" y="1159"/>
                  </a:lnTo>
                  <a:lnTo>
                    <a:pt x="606" y="1153"/>
                  </a:lnTo>
                  <a:lnTo>
                    <a:pt x="585" y="1146"/>
                  </a:lnTo>
                  <a:lnTo>
                    <a:pt x="559" y="1138"/>
                  </a:lnTo>
                  <a:lnTo>
                    <a:pt x="535" y="1132"/>
                  </a:lnTo>
                  <a:lnTo>
                    <a:pt x="516" y="1130"/>
                  </a:lnTo>
                  <a:lnTo>
                    <a:pt x="500" y="1132"/>
                  </a:lnTo>
                  <a:lnTo>
                    <a:pt x="486" y="1142"/>
                  </a:lnTo>
                  <a:lnTo>
                    <a:pt x="470" y="1157"/>
                  </a:lnTo>
                  <a:lnTo>
                    <a:pt x="457" y="1177"/>
                  </a:lnTo>
                  <a:lnTo>
                    <a:pt x="443" y="1197"/>
                  </a:lnTo>
                  <a:lnTo>
                    <a:pt x="427" y="1212"/>
                  </a:lnTo>
                  <a:lnTo>
                    <a:pt x="413" y="1220"/>
                  </a:lnTo>
                  <a:lnTo>
                    <a:pt x="390" y="1220"/>
                  </a:lnTo>
                  <a:lnTo>
                    <a:pt x="362" y="1216"/>
                  </a:lnTo>
                  <a:lnTo>
                    <a:pt x="339" y="1212"/>
                  </a:lnTo>
                  <a:lnTo>
                    <a:pt x="319" y="1210"/>
                  </a:lnTo>
                  <a:lnTo>
                    <a:pt x="313" y="1207"/>
                  </a:lnTo>
                  <a:lnTo>
                    <a:pt x="309" y="1199"/>
                  </a:lnTo>
                  <a:lnTo>
                    <a:pt x="309" y="1189"/>
                  </a:lnTo>
                  <a:lnTo>
                    <a:pt x="313" y="1177"/>
                  </a:lnTo>
                  <a:lnTo>
                    <a:pt x="315" y="1167"/>
                  </a:lnTo>
                  <a:lnTo>
                    <a:pt x="317" y="1159"/>
                  </a:lnTo>
                  <a:lnTo>
                    <a:pt x="319" y="1157"/>
                  </a:lnTo>
                  <a:lnTo>
                    <a:pt x="315" y="1157"/>
                  </a:lnTo>
                  <a:lnTo>
                    <a:pt x="303" y="1159"/>
                  </a:lnTo>
                  <a:lnTo>
                    <a:pt x="287" y="1161"/>
                  </a:lnTo>
                  <a:lnTo>
                    <a:pt x="268" y="1163"/>
                  </a:lnTo>
                  <a:lnTo>
                    <a:pt x="250" y="1165"/>
                  </a:lnTo>
                  <a:lnTo>
                    <a:pt x="234" y="1165"/>
                  </a:lnTo>
                  <a:lnTo>
                    <a:pt x="220" y="1165"/>
                  </a:lnTo>
                  <a:lnTo>
                    <a:pt x="211" y="1171"/>
                  </a:lnTo>
                  <a:lnTo>
                    <a:pt x="201" y="1177"/>
                  </a:lnTo>
                  <a:lnTo>
                    <a:pt x="189" y="1185"/>
                  </a:lnTo>
                  <a:lnTo>
                    <a:pt x="171" y="1191"/>
                  </a:lnTo>
                  <a:lnTo>
                    <a:pt x="154" y="1193"/>
                  </a:lnTo>
                  <a:lnTo>
                    <a:pt x="136" y="1193"/>
                  </a:lnTo>
                  <a:lnTo>
                    <a:pt x="116" y="1191"/>
                  </a:lnTo>
                  <a:lnTo>
                    <a:pt x="100" y="1191"/>
                  </a:lnTo>
                  <a:lnTo>
                    <a:pt x="87" y="1197"/>
                  </a:lnTo>
                  <a:lnTo>
                    <a:pt x="77" y="1210"/>
                  </a:lnTo>
                  <a:lnTo>
                    <a:pt x="69" y="1228"/>
                  </a:lnTo>
                  <a:lnTo>
                    <a:pt x="59" y="1246"/>
                  </a:lnTo>
                  <a:lnTo>
                    <a:pt x="49" y="1262"/>
                  </a:lnTo>
                  <a:lnTo>
                    <a:pt x="39" y="1275"/>
                  </a:lnTo>
                  <a:lnTo>
                    <a:pt x="33" y="1285"/>
                  </a:lnTo>
                  <a:lnTo>
                    <a:pt x="29" y="1289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" name="Freeform 68"/>
            <p:cNvSpPr/>
            <p:nvPr/>
          </p:nvSpPr>
          <p:spPr bwMode="gray">
            <a:xfrm>
              <a:off x="720" y="1296"/>
              <a:ext cx="1495" cy="1136"/>
            </a:xfrm>
            <a:custGeom>
              <a:avLst/>
              <a:gdLst>
                <a:gd name="T0" fmla="*/ 3 w 2990"/>
                <a:gd name="T1" fmla="*/ 357 h 2273"/>
                <a:gd name="T2" fmla="*/ 23 w 2990"/>
                <a:gd name="T3" fmla="*/ 365 h 2273"/>
                <a:gd name="T4" fmla="*/ 29 w 2990"/>
                <a:gd name="T5" fmla="*/ 390 h 2273"/>
                <a:gd name="T6" fmla="*/ 28 w 2990"/>
                <a:gd name="T7" fmla="*/ 419 h 2273"/>
                <a:gd name="T8" fmla="*/ 18 w 2990"/>
                <a:gd name="T9" fmla="*/ 419 h 2273"/>
                <a:gd name="T10" fmla="*/ 0 w 2990"/>
                <a:gd name="T11" fmla="*/ 429 h 2273"/>
                <a:gd name="T12" fmla="*/ 31 w 2990"/>
                <a:gd name="T13" fmla="*/ 438 h 2273"/>
                <a:gd name="T14" fmla="*/ 47 w 2990"/>
                <a:gd name="T15" fmla="*/ 456 h 2273"/>
                <a:gd name="T16" fmla="*/ 49 w 2990"/>
                <a:gd name="T17" fmla="*/ 490 h 2273"/>
                <a:gd name="T18" fmla="*/ 71 w 2990"/>
                <a:gd name="T19" fmla="*/ 507 h 2273"/>
                <a:gd name="T20" fmla="*/ 109 w 2990"/>
                <a:gd name="T21" fmla="*/ 521 h 2273"/>
                <a:gd name="T22" fmla="*/ 152 w 2990"/>
                <a:gd name="T23" fmla="*/ 516 h 2273"/>
                <a:gd name="T24" fmla="*/ 185 w 2990"/>
                <a:gd name="T25" fmla="*/ 542 h 2273"/>
                <a:gd name="T26" fmla="*/ 259 w 2990"/>
                <a:gd name="T27" fmla="*/ 549 h 2273"/>
                <a:gd name="T28" fmla="*/ 414 w 2990"/>
                <a:gd name="T29" fmla="*/ 546 h 2273"/>
                <a:gd name="T30" fmla="*/ 539 w 2990"/>
                <a:gd name="T31" fmla="*/ 549 h 2273"/>
                <a:gd name="T32" fmla="*/ 585 w 2990"/>
                <a:gd name="T33" fmla="*/ 458 h 2273"/>
                <a:gd name="T34" fmla="*/ 714 w 2990"/>
                <a:gd name="T35" fmla="*/ 339 h 2273"/>
                <a:gd name="T36" fmla="*/ 743 w 2990"/>
                <a:gd name="T37" fmla="*/ 295 h 2273"/>
                <a:gd name="T38" fmla="*/ 727 w 2990"/>
                <a:gd name="T39" fmla="*/ 263 h 2273"/>
                <a:gd name="T40" fmla="*/ 716 w 2990"/>
                <a:gd name="T41" fmla="*/ 233 h 2273"/>
                <a:gd name="T42" fmla="*/ 678 w 2990"/>
                <a:gd name="T43" fmla="*/ 213 h 2273"/>
                <a:gd name="T44" fmla="*/ 631 w 2990"/>
                <a:gd name="T45" fmla="*/ 198 h 2273"/>
                <a:gd name="T46" fmla="*/ 592 w 2990"/>
                <a:gd name="T47" fmla="*/ 185 h 2273"/>
                <a:gd name="T48" fmla="*/ 578 w 2990"/>
                <a:gd name="T49" fmla="*/ 170 h 2273"/>
                <a:gd name="T50" fmla="*/ 594 w 2990"/>
                <a:gd name="T51" fmla="*/ 148 h 2273"/>
                <a:gd name="T52" fmla="*/ 598 w 2990"/>
                <a:gd name="T53" fmla="*/ 114 h 2273"/>
                <a:gd name="T54" fmla="*/ 580 w 2990"/>
                <a:gd name="T55" fmla="*/ 75 h 2273"/>
                <a:gd name="T56" fmla="*/ 562 w 2990"/>
                <a:gd name="T57" fmla="*/ 63 h 2273"/>
                <a:gd name="T58" fmla="*/ 540 w 2990"/>
                <a:gd name="T59" fmla="*/ 55 h 2273"/>
                <a:gd name="T60" fmla="*/ 520 w 2990"/>
                <a:gd name="T61" fmla="*/ 29 h 2273"/>
                <a:gd name="T62" fmla="*/ 517 w 2990"/>
                <a:gd name="T63" fmla="*/ 8 h 2273"/>
                <a:gd name="T64" fmla="*/ 492 w 2990"/>
                <a:gd name="T65" fmla="*/ 0 h 2273"/>
                <a:gd name="T66" fmla="*/ 479 w 2990"/>
                <a:gd name="T67" fmla="*/ 21 h 2273"/>
                <a:gd name="T68" fmla="*/ 449 w 2990"/>
                <a:gd name="T69" fmla="*/ 35 h 2273"/>
                <a:gd name="T70" fmla="*/ 438 w 2990"/>
                <a:gd name="T71" fmla="*/ 79 h 2273"/>
                <a:gd name="T72" fmla="*/ 411 w 2990"/>
                <a:gd name="T73" fmla="*/ 85 h 2273"/>
                <a:gd name="T74" fmla="*/ 384 w 2990"/>
                <a:gd name="T75" fmla="*/ 75 h 2273"/>
                <a:gd name="T76" fmla="*/ 363 w 2990"/>
                <a:gd name="T77" fmla="*/ 71 h 2273"/>
                <a:gd name="T78" fmla="*/ 334 w 2990"/>
                <a:gd name="T79" fmla="*/ 122 h 2273"/>
                <a:gd name="T80" fmla="*/ 344 w 2990"/>
                <a:gd name="T81" fmla="*/ 140 h 2273"/>
                <a:gd name="T82" fmla="*/ 322 w 2990"/>
                <a:gd name="T83" fmla="*/ 144 h 2273"/>
                <a:gd name="T84" fmla="*/ 295 w 2990"/>
                <a:gd name="T85" fmla="*/ 136 h 2273"/>
                <a:gd name="T86" fmla="*/ 257 w 2990"/>
                <a:gd name="T87" fmla="*/ 138 h 2273"/>
                <a:gd name="T88" fmla="*/ 266 w 2990"/>
                <a:gd name="T89" fmla="*/ 148 h 2273"/>
                <a:gd name="T90" fmla="*/ 262 w 2990"/>
                <a:gd name="T91" fmla="*/ 173 h 2273"/>
                <a:gd name="T92" fmla="*/ 263 w 2990"/>
                <a:gd name="T93" fmla="*/ 220 h 2273"/>
                <a:gd name="T94" fmla="*/ 241 w 2990"/>
                <a:gd name="T95" fmla="*/ 242 h 2273"/>
                <a:gd name="T96" fmla="*/ 230 w 2990"/>
                <a:gd name="T97" fmla="*/ 267 h 2273"/>
                <a:gd name="T98" fmla="*/ 177 w 2990"/>
                <a:gd name="T99" fmla="*/ 281 h 2273"/>
                <a:gd name="T100" fmla="*/ 147 w 2990"/>
                <a:gd name="T101" fmla="*/ 286 h 2273"/>
                <a:gd name="T102" fmla="*/ 114 w 2990"/>
                <a:gd name="T103" fmla="*/ 294 h 2273"/>
                <a:gd name="T104" fmla="*/ 80 w 2990"/>
                <a:gd name="T105" fmla="*/ 302 h 2273"/>
                <a:gd name="T106" fmla="*/ 80 w 2990"/>
                <a:gd name="T107" fmla="*/ 289 h 2273"/>
                <a:gd name="T108" fmla="*/ 55 w 2990"/>
                <a:gd name="T109" fmla="*/ 291 h 2273"/>
                <a:gd name="T110" fmla="*/ 29 w 2990"/>
                <a:gd name="T111" fmla="*/ 297 h 2273"/>
                <a:gd name="T112" fmla="*/ 10 w 2990"/>
                <a:gd name="T113" fmla="*/ 318 h 227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990"/>
                <a:gd name="T172" fmla="*/ 0 h 2273"/>
                <a:gd name="T173" fmla="*/ 2990 w 2990"/>
                <a:gd name="T174" fmla="*/ 2273 h 227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990" h="2273">
                  <a:moveTo>
                    <a:pt x="29" y="1289"/>
                  </a:moveTo>
                  <a:lnTo>
                    <a:pt x="4" y="1329"/>
                  </a:lnTo>
                  <a:lnTo>
                    <a:pt x="12" y="1378"/>
                  </a:lnTo>
                  <a:lnTo>
                    <a:pt x="12" y="1382"/>
                  </a:lnTo>
                  <a:lnTo>
                    <a:pt x="10" y="1395"/>
                  </a:lnTo>
                  <a:lnTo>
                    <a:pt x="10" y="1411"/>
                  </a:lnTo>
                  <a:lnTo>
                    <a:pt x="10" y="1429"/>
                  </a:lnTo>
                  <a:lnTo>
                    <a:pt x="14" y="1443"/>
                  </a:lnTo>
                  <a:lnTo>
                    <a:pt x="20" y="1451"/>
                  </a:lnTo>
                  <a:lnTo>
                    <a:pt x="31" y="1453"/>
                  </a:lnTo>
                  <a:lnTo>
                    <a:pt x="43" y="1451"/>
                  </a:lnTo>
                  <a:lnTo>
                    <a:pt x="55" y="1449"/>
                  </a:lnTo>
                  <a:lnTo>
                    <a:pt x="73" y="1451"/>
                  </a:lnTo>
                  <a:lnTo>
                    <a:pt x="94" y="1462"/>
                  </a:lnTo>
                  <a:lnTo>
                    <a:pt x="116" y="1480"/>
                  </a:lnTo>
                  <a:lnTo>
                    <a:pt x="132" y="1502"/>
                  </a:lnTo>
                  <a:lnTo>
                    <a:pt x="136" y="1514"/>
                  </a:lnTo>
                  <a:lnTo>
                    <a:pt x="132" y="1525"/>
                  </a:lnTo>
                  <a:lnTo>
                    <a:pt x="126" y="1537"/>
                  </a:lnTo>
                  <a:lnTo>
                    <a:pt x="120" y="1549"/>
                  </a:lnTo>
                  <a:lnTo>
                    <a:pt x="116" y="1561"/>
                  </a:lnTo>
                  <a:lnTo>
                    <a:pt x="116" y="1577"/>
                  </a:lnTo>
                  <a:lnTo>
                    <a:pt x="114" y="1596"/>
                  </a:lnTo>
                  <a:lnTo>
                    <a:pt x="110" y="1618"/>
                  </a:lnTo>
                  <a:lnTo>
                    <a:pt x="108" y="1640"/>
                  </a:lnTo>
                  <a:lnTo>
                    <a:pt x="108" y="1657"/>
                  </a:lnTo>
                  <a:lnTo>
                    <a:pt x="112" y="1669"/>
                  </a:lnTo>
                  <a:lnTo>
                    <a:pt x="114" y="1679"/>
                  </a:lnTo>
                  <a:lnTo>
                    <a:pt x="114" y="1691"/>
                  </a:lnTo>
                  <a:lnTo>
                    <a:pt x="106" y="1699"/>
                  </a:lnTo>
                  <a:lnTo>
                    <a:pt x="96" y="1703"/>
                  </a:lnTo>
                  <a:lnTo>
                    <a:pt x="89" y="1701"/>
                  </a:lnTo>
                  <a:lnTo>
                    <a:pt x="83" y="1695"/>
                  </a:lnTo>
                  <a:lnTo>
                    <a:pt x="77" y="1687"/>
                  </a:lnTo>
                  <a:lnTo>
                    <a:pt x="69" y="1679"/>
                  </a:lnTo>
                  <a:lnTo>
                    <a:pt x="63" y="1673"/>
                  </a:lnTo>
                  <a:lnTo>
                    <a:pt x="53" y="1675"/>
                  </a:lnTo>
                  <a:lnTo>
                    <a:pt x="41" y="1685"/>
                  </a:lnTo>
                  <a:lnTo>
                    <a:pt x="26" y="1699"/>
                  </a:lnTo>
                  <a:lnTo>
                    <a:pt x="12" y="1708"/>
                  </a:lnTo>
                  <a:lnTo>
                    <a:pt x="4" y="1712"/>
                  </a:lnTo>
                  <a:lnTo>
                    <a:pt x="0" y="1716"/>
                  </a:lnTo>
                  <a:lnTo>
                    <a:pt x="6" y="1720"/>
                  </a:lnTo>
                  <a:lnTo>
                    <a:pt x="20" y="1724"/>
                  </a:lnTo>
                  <a:lnTo>
                    <a:pt x="41" y="1728"/>
                  </a:lnTo>
                  <a:lnTo>
                    <a:pt x="65" y="1734"/>
                  </a:lnTo>
                  <a:lnTo>
                    <a:pt x="89" y="1740"/>
                  </a:lnTo>
                  <a:lnTo>
                    <a:pt x="110" y="1746"/>
                  </a:lnTo>
                  <a:lnTo>
                    <a:pt x="126" y="1754"/>
                  </a:lnTo>
                  <a:lnTo>
                    <a:pt x="136" y="1764"/>
                  </a:lnTo>
                  <a:lnTo>
                    <a:pt x="140" y="1771"/>
                  </a:lnTo>
                  <a:lnTo>
                    <a:pt x="150" y="1779"/>
                  </a:lnTo>
                  <a:lnTo>
                    <a:pt x="159" y="1785"/>
                  </a:lnTo>
                  <a:lnTo>
                    <a:pt x="169" y="1795"/>
                  </a:lnTo>
                  <a:lnTo>
                    <a:pt x="177" y="1807"/>
                  </a:lnTo>
                  <a:lnTo>
                    <a:pt x="185" y="1825"/>
                  </a:lnTo>
                  <a:lnTo>
                    <a:pt x="187" y="1848"/>
                  </a:lnTo>
                  <a:lnTo>
                    <a:pt x="185" y="1870"/>
                  </a:lnTo>
                  <a:lnTo>
                    <a:pt x="179" y="1888"/>
                  </a:lnTo>
                  <a:lnTo>
                    <a:pt x="175" y="1905"/>
                  </a:lnTo>
                  <a:lnTo>
                    <a:pt x="177" y="1921"/>
                  </a:lnTo>
                  <a:lnTo>
                    <a:pt x="185" y="1941"/>
                  </a:lnTo>
                  <a:lnTo>
                    <a:pt x="195" y="1960"/>
                  </a:lnTo>
                  <a:lnTo>
                    <a:pt x="207" y="1978"/>
                  </a:lnTo>
                  <a:lnTo>
                    <a:pt x="218" y="1986"/>
                  </a:lnTo>
                  <a:lnTo>
                    <a:pt x="232" y="1990"/>
                  </a:lnTo>
                  <a:lnTo>
                    <a:pt x="246" y="1994"/>
                  </a:lnTo>
                  <a:lnTo>
                    <a:pt x="260" y="2002"/>
                  </a:lnTo>
                  <a:lnTo>
                    <a:pt x="270" y="2014"/>
                  </a:lnTo>
                  <a:lnTo>
                    <a:pt x="281" y="2029"/>
                  </a:lnTo>
                  <a:lnTo>
                    <a:pt x="299" y="2045"/>
                  </a:lnTo>
                  <a:lnTo>
                    <a:pt x="327" y="2057"/>
                  </a:lnTo>
                  <a:lnTo>
                    <a:pt x="352" y="2067"/>
                  </a:lnTo>
                  <a:lnTo>
                    <a:pt x="378" y="2076"/>
                  </a:lnTo>
                  <a:lnTo>
                    <a:pt x="402" y="2082"/>
                  </a:lnTo>
                  <a:lnTo>
                    <a:pt x="421" y="2086"/>
                  </a:lnTo>
                  <a:lnTo>
                    <a:pt x="435" y="2084"/>
                  </a:lnTo>
                  <a:lnTo>
                    <a:pt x="457" y="2078"/>
                  </a:lnTo>
                  <a:lnTo>
                    <a:pt x="484" y="2073"/>
                  </a:lnTo>
                  <a:lnTo>
                    <a:pt x="514" y="2065"/>
                  </a:lnTo>
                  <a:lnTo>
                    <a:pt x="543" y="2059"/>
                  </a:lnTo>
                  <a:lnTo>
                    <a:pt x="569" y="2057"/>
                  </a:lnTo>
                  <a:lnTo>
                    <a:pt x="589" y="2057"/>
                  </a:lnTo>
                  <a:lnTo>
                    <a:pt x="608" y="2065"/>
                  </a:lnTo>
                  <a:lnTo>
                    <a:pt x="626" y="2078"/>
                  </a:lnTo>
                  <a:lnTo>
                    <a:pt x="642" y="2096"/>
                  </a:lnTo>
                  <a:lnTo>
                    <a:pt x="661" y="2116"/>
                  </a:lnTo>
                  <a:lnTo>
                    <a:pt x="687" y="2134"/>
                  </a:lnTo>
                  <a:lnTo>
                    <a:pt x="711" y="2149"/>
                  </a:lnTo>
                  <a:lnTo>
                    <a:pt x="726" y="2161"/>
                  </a:lnTo>
                  <a:lnTo>
                    <a:pt x="738" y="2171"/>
                  </a:lnTo>
                  <a:lnTo>
                    <a:pt x="742" y="2177"/>
                  </a:lnTo>
                  <a:lnTo>
                    <a:pt x="744" y="2179"/>
                  </a:lnTo>
                  <a:lnTo>
                    <a:pt x="856" y="2218"/>
                  </a:lnTo>
                  <a:lnTo>
                    <a:pt x="892" y="2242"/>
                  </a:lnTo>
                  <a:lnTo>
                    <a:pt x="949" y="2236"/>
                  </a:lnTo>
                  <a:lnTo>
                    <a:pt x="986" y="2191"/>
                  </a:lnTo>
                  <a:lnTo>
                    <a:pt x="1035" y="2199"/>
                  </a:lnTo>
                  <a:lnTo>
                    <a:pt x="1152" y="2222"/>
                  </a:lnTo>
                  <a:lnTo>
                    <a:pt x="1201" y="2261"/>
                  </a:lnTo>
                  <a:lnTo>
                    <a:pt x="1256" y="2273"/>
                  </a:lnTo>
                  <a:lnTo>
                    <a:pt x="1392" y="2236"/>
                  </a:lnTo>
                  <a:lnTo>
                    <a:pt x="1431" y="2260"/>
                  </a:lnTo>
                  <a:lnTo>
                    <a:pt x="1539" y="2189"/>
                  </a:lnTo>
                  <a:lnTo>
                    <a:pt x="1657" y="2187"/>
                  </a:lnTo>
                  <a:lnTo>
                    <a:pt x="1726" y="2155"/>
                  </a:lnTo>
                  <a:lnTo>
                    <a:pt x="1821" y="2167"/>
                  </a:lnTo>
                  <a:lnTo>
                    <a:pt x="1935" y="2242"/>
                  </a:lnTo>
                  <a:lnTo>
                    <a:pt x="2026" y="2230"/>
                  </a:lnTo>
                  <a:lnTo>
                    <a:pt x="2088" y="2265"/>
                  </a:lnTo>
                  <a:lnTo>
                    <a:pt x="2193" y="2230"/>
                  </a:lnTo>
                  <a:lnTo>
                    <a:pt x="2155" y="2197"/>
                  </a:lnTo>
                  <a:lnTo>
                    <a:pt x="2161" y="2147"/>
                  </a:lnTo>
                  <a:lnTo>
                    <a:pt x="2214" y="2128"/>
                  </a:lnTo>
                  <a:lnTo>
                    <a:pt x="2242" y="2063"/>
                  </a:lnTo>
                  <a:lnTo>
                    <a:pt x="2124" y="1970"/>
                  </a:lnTo>
                  <a:lnTo>
                    <a:pt x="2128" y="1890"/>
                  </a:lnTo>
                  <a:lnTo>
                    <a:pt x="2199" y="1850"/>
                  </a:lnTo>
                  <a:lnTo>
                    <a:pt x="2337" y="1834"/>
                  </a:lnTo>
                  <a:lnTo>
                    <a:pt x="2484" y="1797"/>
                  </a:lnTo>
                  <a:lnTo>
                    <a:pt x="2545" y="1764"/>
                  </a:lnTo>
                  <a:lnTo>
                    <a:pt x="2624" y="1777"/>
                  </a:lnTo>
                  <a:lnTo>
                    <a:pt x="2592" y="1514"/>
                  </a:lnTo>
                  <a:lnTo>
                    <a:pt x="2673" y="1466"/>
                  </a:lnTo>
                  <a:lnTo>
                    <a:pt x="2752" y="1388"/>
                  </a:lnTo>
                  <a:lnTo>
                    <a:pt x="2856" y="1356"/>
                  </a:lnTo>
                  <a:lnTo>
                    <a:pt x="2939" y="1329"/>
                  </a:lnTo>
                  <a:lnTo>
                    <a:pt x="2966" y="1299"/>
                  </a:lnTo>
                  <a:lnTo>
                    <a:pt x="2957" y="1258"/>
                  </a:lnTo>
                  <a:lnTo>
                    <a:pt x="2990" y="1207"/>
                  </a:lnTo>
                  <a:lnTo>
                    <a:pt x="2988" y="1205"/>
                  </a:lnTo>
                  <a:lnTo>
                    <a:pt x="2982" y="1195"/>
                  </a:lnTo>
                  <a:lnTo>
                    <a:pt x="2972" y="1183"/>
                  </a:lnTo>
                  <a:lnTo>
                    <a:pt x="2961" y="1167"/>
                  </a:lnTo>
                  <a:lnTo>
                    <a:pt x="2949" y="1149"/>
                  </a:lnTo>
                  <a:lnTo>
                    <a:pt x="2937" y="1134"/>
                  </a:lnTo>
                  <a:lnTo>
                    <a:pt x="2929" y="1116"/>
                  </a:lnTo>
                  <a:lnTo>
                    <a:pt x="2923" y="1102"/>
                  </a:lnTo>
                  <a:lnTo>
                    <a:pt x="2915" y="1079"/>
                  </a:lnTo>
                  <a:lnTo>
                    <a:pt x="2905" y="1053"/>
                  </a:lnTo>
                  <a:lnTo>
                    <a:pt x="2898" y="1025"/>
                  </a:lnTo>
                  <a:lnTo>
                    <a:pt x="2888" y="1000"/>
                  </a:lnTo>
                  <a:lnTo>
                    <a:pt x="2880" y="982"/>
                  </a:lnTo>
                  <a:lnTo>
                    <a:pt x="2872" y="957"/>
                  </a:lnTo>
                  <a:lnTo>
                    <a:pt x="2870" y="941"/>
                  </a:lnTo>
                  <a:lnTo>
                    <a:pt x="2870" y="935"/>
                  </a:lnTo>
                  <a:lnTo>
                    <a:pt x="2864" y="933"/>
                  </a:lnTo>
                  <a:lnTo>
                    <a:pt x="2850" y="933"/>
                  </a:lnTo>
                  <a:lnTo>
                    <a:pt x="2829" y="929"/>
                  </a:lnTo>
                  <a:lnTo>
                    <a:pt x="2805" y="923"/>
                  </a:lnTo>
                  <a:lnTo>
                    <a:pt x="2781" y="913"/>
                  </a:lnTo>
                  <a:lnTo>
                    <a:pt x="2760" y="898"/>
                  </a:lnTo>
                  <a:lnTo>
                    <a:pt x="2734" y="874"/>
                  </a:lnTo>
                  <a:lnTo>
                    <a:pt x="2709" y="854"/>
                  </a:lnTo>
                  <a:lnTo>
                    <a:pt x="2687" y="837"/>
                  </a:lnTo>
                  <a:lnTo>
                    <a:pt x="2665" y="819"/>
                  </a:lnTo>
                  <a:lnTo>
                    <a:pt x="2648" y="809"/>
                  </a:lnTo>
                  <a:lnTo>
                    <a:pt x="2622" y="803"/>
                  </a:lnTo>
                  <a:lnTo>
                    <a:pt x="2590" y="801"/>
                  </a:lnTo>
                  <a:lnTo>
                    <a:pt x="2557" y="797"/>
                  </a:lnTo>
                  <a:lnTo>
                    <a:pt x="2524" y="795"/>
                  </a:lnTo>
                  <a:lnTo>
                    <a:pt x="2494" y="789"/>
                  </a:lnTo>
                  <a:lnTo>
                    <a:pt x="2468" y="781"/>
                  </a:lnTo>
                  <a:lnTo>
                    <a:pt x="2443" y="770"/>
                  </a:lnTo>
                  <a:lnTo>
                    <a:pt x="2417" y="760"/>
                  </a:lnTo>
                  <a:lnTo>
                    <a:pt x="2396" y="752"/>
                  </a:lnTo>
                  <a:lnTo>
                    <a:pt x="2378" y="746"/>
                  </a:lnTo>
                  <a:lnTo>
                    <a:pt x="2366" y="742"/>
                  </a:lnTo>
                  <a:lnTo>
                    <a:pt x="2360" y="740"/>
                  </a:lnTo>
                  <a:lnTo>
                    <a:pt x="2356" y="738"/>
                  </a:lnTo>
                  <a:lnTo>
                    <a:pt x="2348" y="730"/>
                  </a:lnTo>
                  <a:lnTo>
                    <a:pt x="2337" y="720"/>
                  </a:lnTo>
                  <a:lnTo>
                    <a:pt x="2325" y="709"/>
                  </a:lnTo>
                  <a:lnTo>
                    <a:pt x="2315" y="695"/>
                  </a:lnTo>
                  <a:lnTo>
                    <a:pt x="2309" y="683"/>
                  </a:lnTo>
                  <a:lnTo>
                    <a:pt x="2311" y="669"/>
                  </a:lnTo>
                  <a:lnTo>
                    <a:pt x="2321" y="655"/>
                  </a:lnTo>
                  <a:lnTo>
                    <a:pt x="2333" y="646"/>
                  </a:lnTo>
                  <a:lnTo>
                    <a:pt x="2348" y="634"/>
                  </a:lnTo>
                  <a:lnTo>
                    <a:pt x="2360" y="622"/>
                  </a:lnTo>
                  <a:lnTo>
                    <a:pt x="2372" y="610"/>
                  </a:lnTo>
                  <a:lnTo>
                    <a:pt x="2376" y="592"/>
                  </a:lnTo>
                  <a:lnTo>
                    <a:pt x="2378" y="569"/>
                  </a:lnTo>
                  <a:lnTo>
                    <a:pt x="2378" y="547"/>
                  </a:lnTo>
                  <a:lnTo>
                    <a:pt x="2380" y="528"/>
                  </a:lnTo>
                  <a:lnTo>
                    <a:pt x="2390" y="506"/>
                  </a:lnTo>
                  <a:lnTo>
                    <a:pt x="2396" y="490"/>
                  </a:lnTo>
                  <a:lnTo>
                    <a:pt x="2396" y="474"/>
                  </a:lnTo>
                  <a:lnTo>
                    <a:pt x="2390" y="459"/>
                  </a:lnTo>
                  <a:lnTo>
                    <a:pt x="2382" y="445"/>
                  </a:lnTo>
                  <a:lnTo>
                    <a:pt x="2374" y="433"/>
                  </a:lnTo>
                  <a:lnTo>
                    <a:pt x="2358" y="407"/>
                  </a:lnTo>
                  <a:lnTo>
                    <a:pt x="2342" y="378"/>
                  </a:lnTo>
                  <a:lnTo>
                    <a:pt x="2335" y="344"/>
                  </a:lnTo>
                  <a:lnTo>
                    <a:pt x="2329" y="321"/>
                  </a:lnTo>
                  <a:lnTo>
                    <a:pt x="2319" y="303"/>
                  </a:lnTo>
                  <a:lnTo>
                    <a:pt x="2307" y="287"/>
                  </a:lnTo>
                  <a:lnTo>
                    <a:pt x="2295" y="276"/>
                  </a:lnTo>
                  <a:lnTo>
                    <a:pt x="2285" y="270"/>
                  </a:lnTo>
                  <a:lnTo>
                    <a:pt x="2276" y="266"/>
                  </a:lnTo>
                  <a:lnTo>
                    <a:pt x="2264" y="266"/>
                  </a:lnTo>
                  <a:lnTo>
                    <a:pt x="2256" y="262"/>
                  </a:lnTo>
                  <a:lnTo>
                    <a:pt x="2248" y="254"/>
                  </a:lnTo>
                  <a:lnTo>
                    <a:pt x="2238" y="248"/>
                  </a:lnTo>
                  <a:lnTo>
                    <a:pt x="2224" y="246"/>
                  </a:lnTo>
                  <a:lnTo>
                    <a:pt x="2209" y="248"/>
                  </a:lnTo>
                  <a:lnTo>
                    <a:pt x="2191" y="248"/>
                  </a:lnTo>
                  <a:lnTo>
                    <a:pt x="2177" y="246"/>
                  </a:lnTo>
                  <a:lnTo>
                    <a:pt x="2169" y="238"/>
                  </a:lnTo>
                  <a:lnTo>
                    <a:pt x="2159" y="221"/>
                  </a:lnTo>
                  <a:lnTo>
                    <a:pt x="2150" y="197"/>
                  </a:lnTo>
                  <a:lnTo>
                    <a:pt x="2136" y="173"/>
                  </a:lnTo>
                  <a:lnTo>
                    <a:pt x="2120" y="156"/>
                  </a:lnTo>
                  <a:lnTo>
                    <a:pt x="2106" y="144"/>
                  </a:lnTo>
                  <a:lnTo>
                    <a:pt x="2092" y="136"/>
                  </a:lnTo>
                  <a:lnTo>
                    <a:pt x="2083" y="128"/>
                  </a:lnTo>
                  <a:lnTo>
                    <a:pt x="2077" y="118"/>
                  </a:lnTo>
                  <a:lnTo>
                    <a:pt x="2075" y="104"/>
                  </a:lnTo>
                  <a:lnTo>
                    <a:pt x="2071" y="87"/>
                  </a:lnTo>
                  <a:lnTo>
                    <a:pt x="2061" y="73"/>
                  </a:lnTo>
                  <a:lnTo>
                    <a:pt x="2053" y="63"/>
                  </a:lnTo>
                  <a:lnTo>
                    <a:pt x="2051" y="53"/>
                  </a:lnTo>
                  <a:lnTo>
                    <a:pt x="2057" y="41"/>
                  </a:lnTo>
                  <a:lnTo>
                    <a:pt x="2065" y="32"/>
                  </a:lnTo>
                  <a:lnTo>
                    <a:pt x="2071" y="20"/>
                  </a:lnTo>
                  <a:lnTo>
                    <a:pt x="2073" y="14"/>
                  </a:lnTo>
                  <a:lnTo>
                    <a:pt x="2063" y="8"/>
                  </a:lnTo>
                  <a:lnTo>
                    <a:pt x="2045" y="4"/>
                  </a:lnTo>
                  <a:lnTo>
                    <a:pt x="2020" y="2"/>
                  </a:lnTo>
                  <a:lnTo>
                    <a:pt x="1994" y="0"/>
                  </a:lnTo>
                  <a:lnTo>
                    <a:pt x="1970" y="0"/>
                  </a:lnTo>
                  <a:lnTo>
                    <a:pt x="1955" y="6"/>
                  </a:lnTo>
                  <a:lnTo>
                    <a:pt x="1945" y="14"/>
                  </a:lnTo>
                  <a:lnTo>
                    <a:pt x="1941" y="30"/>
                  </a:lnTo>
                  <a:lnTo>
                    <a:pt x="1937" y="45"/>
                  </a:lnTo>
                  <a:lnTo>
                    <a:pt x="1933" y="61"/>
                  </a:lnTo>
                  <a:lnTo>
                    <a:pt x="1927" y="75"/>
                  </a:lnTo>
                  <a:lnTo>
                    <a:pt x="1915" y="85"/>
                  </a:lnTo>
                  <a:lnTo>
                    <a:pt x="1898" y="87"/>
                  </a:lnTo>
                  <a:lnTo>
                    <a:pt x="1878" y="91"/>
                  </a:lnTo>
                  <a:lnTo>
                    <a:pt x="1858" y="93"/>
                  </a:lnTo>
                  <a:lnTo>
                    <a:pt x="1840" y="95"/>
                  </a:lnTo>
                  <a:lnTo>
                    <a:pt x="1823" y="102"/>
                  </a:lnTo>
                  <a:lnTo>
                    <a:pt x="1809" y="116"/>
                  </a:lnTo>
                  <a:lnTo>
                    <a:pt x="1797" y="140"/>
                  </a:lnTo>
                  <a:lnTo>
                    <a:pt x="1785" y="169"/>
                  </a:lnTo>
                  <a:lnTo>
                    <a:pt x="1777" y="203"/>
                  </a:lnTo>
                  <a:lnTo>
                    <a:pt x="1774" y="236"/>
                  </a:lnTo>
                  <a:lnTo>
                    <a:pt x="1770" y="262"/>
                  </a:lnTo>
                  <a:lnTo>
                    <a:pt x="1768" y="283"/>
                  </a:lnTo>
                  <a:lnTo>
                    <a:pt x="1762" y="303"/>
                  </a:lnTo>
                  <a:lnTo>
                    <a:pt x="1754" y="319"/>
                  </a:lnTo>
                  <a:lnTo>
                    <a:pt x="1740" y="329"/>
                  </a:lnTo>
                  <a:lnTo>
                    <a:pt x="1722" y="337"/>
                  </a:lnTo>
                  <a:lnTo>
                    <a:pt x="1703" y="341"/>
                  </a:lnTo>
                  <a:lnTo>
                    <a:pt x="1685" y="346"/>
                  </a:lnTo>
                  <a:lnTo>
                    <a:pt x="1669" y="350"/>
                  </a:lnTo>
                  <a:lnTo>
                    <a:pt x="1655" y="348"/>
                  </a:lnTo>
                  <a:lnTo>
                    <a:pt x="1644" y="341"/>
                  </a:lnTo>
                  <a:lnTo>
                    <a:pt x="1634" y="333"/>
                  </a:lnTo>
                  <a:lnTo>
                    <a:pt x="1618" y="331"/>
                  </a:lnTo>
                  <a:lnTo>
                    <a:pt x="1600" y="331"/>
                  </a:lnTo>
                  <a:lnTo>
                    <a:pt x="1581" y="329"/>
                  </a:lnTo>
                  <a:lnTo>
                    <a:pt x="1563" y="325"/>
                  </a:lnTo>
                  <a:lnTo>
                    <a:pt x="1549" y="315"/>
                  </a:lnTo>
                  <a:lnTo>
                    <a:pt x="1537" y="303"/>
                  </a:lnTo>
                  <a:lnTo>
                    <a:pt x="1524" y="289"/>
                  </a:lnTo>
                  <a:lnTo>
                    <a:pt x="1508" y="276"/>
                  </a:lnTo>
                  <a:lnTo>
                    <a:pt x="1494" y="266"/>
                  </a:lnTo>
                  <a:lnTo>
                    <a:pt x="1480" y="260"/>
                  </a:lnTo>
                  <a:lnTo>
                    <a:pt x="1468" y="260"/>
                  </a:lnTo>
                  <a:lnTo>
                    <a:pt x="1461" y="268"/>
                  </a:lnTo>
                  <a:lnTo>
                    <a:pt x="1449" y="287"/>
                  </a:lnTo>
                  <a:lnTo>
                    <a:pt x="1435" y="311"/>
                  </a:lnTo>
                  <a:lnTo>
                    <a:pt x="1417" y="341"/>
                  </a:lnTo>
                  <a:lnTo>
                    <a:pt x="1400" y="372"/>
                  </a:lnTo>
                  <a:lnTo>
                    <a:pt x="1382" y="407"/>
                  </a:lnTo>
                  <a:lnTo>
                    <a:pt x="1366" y="439"/>
                  </a:lnTo>
                  <a:lnTo>
                    <a:pt x="1348" y="467"/>
                  </a:lnTo>
                  <a:lnTo>
                    <a:pt x="1335" y="488"/>
                  </a:lnTo>
                  <a:lnTo>
                    <a:pt x="1327" y="506"/>
                  </a:lnTo>
                  <a:lnTo>
                    <a:pt x="1327" y="522"/>
                  </a:lnTo>
                  <a:lnTo>
                    <a:pt x="1335" y="533"/>
                  </a:lnTo>
                  <a:lnTo>
                    <a:pt x="1344" y="541"/>
                  </a:lnTo>
                  <a:lnTo>
                    <a:pt x="1358" y="549"/>
                  </a:lnTo>
                  <a:lnTo>
                    <a:pt x="1370" y="555"/>
                  </a:lnTo>
                  <a:lnTo>
                    <a:pt x="1376" y="563"/>
                  </a:lnTo>
                  <a:lnTo>
                    <a:pt x="1374" y="569"/>
                  </a:lnTo>
                  <a:lnTo>
                    <a:pt x="1362" y="575"/>
                  </a:lnTo>
                  <a:lnTo>
                    <a:pt x="1348" y="577"/>
                  </a:lnTo>
                  <a:lnTo>
                    <a:pt x="1331" y="577"/>
                  </a:lnTo>
                  <a:lnTo>
                    <a:pt x="1313" y="577"/>
                  </a:lnTo>
                  <a:lnTo>
                    <a:pt x="1297" y="577"/>
                  </a:lnTo>
                  <a:lnTo>
                    <a:pt x="1285" y="577"/>
                  </a:lnTo>
                  <a:lnTo>
                    <a:pt x="1274" y="571"/>
                  </a:lnTo>
                  <a:lnTo>
                    <a:pt x="1264" y="561"/>
                  </a:lnTo>
                  <a:lnTo>
                    <a:pt x="1252" y="551"/>
                  </a:lnTo>
                  <a:lnTo>
                    <a:pt x="1238" y="543"/>
                  </a:lnTo>
                  <a:lnTo>
                    <a:pt x="1222" y="541"/>
                  </a:lnTo>
                  <a:lnTo>
                    <a:pt x="1201" y="543"/>
                  </a:lnTo>
                  <a:lnTo>
                    <a:pt x="1177" y="547"/>
                  </a:lnTo>
                  <a:lnTo>
                    <a:pt x="1153" y="551"/>
                  </a:lnTo>
                  <a:lnTo>
                    <a:pt x="1126" y="553"/>
                  </a:lnTo>
                  <a:lnTo>
                    <a:pt x="1100" y="553"/>
                  </a:lnTo>
                  <a:lnTo>
                    <a:pt x="1079" y="551"/>
                  </a:lnTo>
                  <a:lnTo>
                    <a:pt x="1059" y="551"/>
                  </a:lnTo>
                  <a:lnTo>
                    <a:pt x="1039" y="553"/>
                  </a:lnTo>
                  <a:lnTo>
                    <a:pt x="1026" y="555"/>
                  </a:lnTo>
                  <a:lnTo>
                    <a:pt x="1014" y="561"/>
                  </a:lnTo>
                  <a:lnTo>
                    <a:pt x="1010" y="567"/>
                  </a:lnTo>
                  <a:lnTo>
                    <a:pt x="1014" y="577"/>
                  </a:lnTo>
                  <a:lnTo>
                    <a:pt x="1024" y="585"/>
                  </a:lnTo>
                  <a:lnTo>
                    <a:pt x="1035" y="589"/>
                  </a:lnTo>
                  <a:lnTo>
                    <a:pt x="1049" y="592"/>
                  </a:lnTo>
                  <a:lnTo>
                    <a:pt x="1061" y="594"/>
                  </a:lnTo>
                  <a:lnTo>
                    <a:pt x="1073" y="598"/>
                  </a:lnTo>
                  <a:lnTo>
                    <a:pt x="1081" y="604"/>
                  </a:lnTo>
                  <a:lnTo>
                    <a:pt x="1085" y="616"/>
                  </a:lnTo>
                  <a:lnTo>
                    <a:pt x="1081" y="632"/>
                  </a:lnTo>
                  <a:lnTo>
                    <a:pt x="1069" y="655"/>
                  </a:lnTo>
                  <a:lnTo>
                    <a:pt x="1057" y="677"/>
                  </a:lnTo>
                  <a:lnTo>
                    <a:pt x="1047" y="695"/>
                  </a:lnTo>
                  <a:lnTo>
                    <a:pt x="1041" y="715"/>
                  </a:lnTo>
                  <a:lnTo>
                    <a:pt x="1039" y="736"/>
                  </a:lnTo>
                  <a:lnTo>
                    <a:pt x="1045" y="762"/>
                  </a:lnTo>
                  <a:lnTo>
                    <a:pt x="1057" y="799"/>
                  </a:lnTo>
                  <a:lnTo>
                    <a:pt x="1061" y="833"/>
                  </a:lnTo>
                  <a:lnTo>
                    <a:pt x="1059" y="860"/>
                  </a:lnTo>
                  <a:lnTo>
                    <a:pt x="1051" y="882"/>
                  </a:lnTo>
                  <a:lnTo>
                    <a:pt x="1039" y="894"/>
                  </a:lnTo>
                  <a:lnTo>
                    <a:pt x="1024" y="905"/>
                  </a:lnTo>
                  <a:lnTo>
                    <a:pt x="1004" y="915"/>
                  </a:lnTo>
                  <a:lnTo>
                    <a:pt x="986" y="927"/>
                  </a:lnTo>
                  <a:lnTo>
                    <a:pt x="972" y="939"/>
                  </a:lnTo>
                  <a:lnTo>
                    <a:pt x="966" y="953"/>
                  </a:lnTo>
                  <a:lnTo>
                    <a:pt x="966" y="968"/>
                  </a:lnTo>
                  <a:lnTo>
                    <a:pt x="966" y="988"/>
                  </a:lnTo>
                  <a:lnTo>
                    <a:pt x="966" y="1010"/>
                  </a:lnTo>
                  <a:lnTo>
                    <a:pt x="965" y="1031"/>
                  </a:lnTo>
                  <a:lnTo>
                    <a:pt x="961" y="1049"/>
                  </a:lnTo>
                  <a:lnTo>
                    <a:pt x="953" y="1063"/>
                  </a:lnTo>
                  <a:lnTo>
                    <a:pt x="941" y="1069"/>
                  </a:lnTo>
                  <a:lnTo>
                    <a:pt x="921" y="1071"/>
                  </a:lnTo>
                  <a:lnTo>
                    <a:pt x="892" y="1075"/>
                  </a:lnTo>
                  <a:lnTo>
                    <a:pt x="858" y="1079"/>
                  </a:lnTo>
                  <a:lnTo>
                    <a:pt x="821" y="1085"/>
                  </a:lnTo>
                  <a:lnTo>
                    <a:pt x="783" y="1092"/>
                  </a:lnTo>
                  <a:lnTo>
                    <a:pt x="752" y="1100"/>
                  </a:lnTo>
                  <a:lnTo>
                    <a:pt x="728" y="1110"/>
                  </a:lnTo>
                  <a:lnTo>
                    <a:pt x="705" y="1124"/>
                  </a:lnTo>
                  <a:lnTo>
                    <a:pt x="685" y="1138"/>
                  </a:lnTo>
                  <a:lnTo>
                    <a:pt x="671" y="1151"/>
                  </a:lnTo>
                  <a:lnTo>
                    <a:pt x="655" y="1159"/>
                  </a:lnTo>
                  <a:lnTo>
                    <a:pt x="642" y="1163"/>
                  </a:lnTo>
                  <a:lnTo>
                    <a:pt x="628" y="1159"/>
                  </a:lnTo>
                  <a:lnTo>
                    <a:pt x="606" y="1153"/>
                  </a:lnTo>
                  <a:lnTo>
                    <a:pt x="585" y="1146"/>
                  </a:lnTo>
                  <a:lnTo>
                    <a:pt x="559" y="1138"/>
                  </a:lnTo>
                  <a:lnTo>
                    <a:pt x="535" y="1132"/>
                  </a:lnTo>
                  <a:lnTo>
                    <a:pt x="516" y="1130"/>
                  </a:lnTo>
                  <a:lnTo>
                    <a:pt x="500" y="1132"/>
                  </a:lnTo>
                  <a:lnTo>
                    <a:pt x="486" y="1142"/>
                  </a:lnTo>
                  <a:lnTo>
                    <a:pt x="470" y="1157"/>
                  </a:lnTo>
                  <a:lnTo>
                    <a:pt x="457" y="1177"/>
                  </a:lnTo>
                  <a:lnTo>
                    <a:pt x="443" y="1197"/>
                  </a:lnTo>
                  <a:lnTo>
                    <a:pt x="427" y="1212"/>
                  </a:lnTo>
                  <a:lnTo>
                    <a:pt x="413" y="1220"/>
                  </a:lnTo>
                  <a:lnTo>
                    <a:pt x="390" y="1220"/>
                  </a:lnTo>
                  <a:lnTo>
                    <a:pt x="362" y="1216"/>
                  </a:lnTo>
                  <a:lnTo>
                    <a:pt x="339" y="1212"/>
                  </a:lnTo>
                  <a:lnTo>
                    <a:pt x="319" y="1210"/>
                  </a:lnTo>
                  <a:lnTo>
                    <a:pt x="313" y="1207"/>
                  </a:lnTo>
                  <a:lnTo>
                    <a:pt x="309" y="1199"/>
                  </a:lnTo>
                  <a:lnTo>
                    <a:pt x="309" y="1189"/>
                  </a:lnTo>
                  <a:lnTo>
                    <a:pt x="313" y="1177"/>
                  </a:lnTo>
                  <a:lnTo>
                    <a:pt x="315" y="1167"/>
                  </a:lnTo>
                  <a:lnTo>
                    <a:pt x="317" y="1159"/>
                  </a:lnTo>
                  <a:lnTo>
                    <a:pt x="319" y="1157"/>
                  </a:lnTo>
                  <a:lnTo>
                    <a:pt x="315" y="1157"/>
                  </a:lnTo>
                  <a:lnTo>
                    <a:pt x="303" y="1159"/>
                  </a:lnTo>
                  <a:lnTo>
                    <a:pt x="287" y="1161"/>
                  </a:lnTo>
                  <a:lnTo>
                    <a:pt x="268" y="1163"/>
                  </a:lnTo>
                  <a:lnTo>
                    <a:pt x="250" y="1165"/>
                  </a:lnTo>
                  <a:lnTo>
                    <a:pt x="234" y="1165"/>
                  </a:lnTo>
                  <a:lnTo>
                    <a:pt x="220" y="1165"/>
                  </a:lnTo>
                  <a:lnTo>
                    <a:pt x="211" y="1171"/>
                  </a:lnTo>
                  <a:lnTo>
                    <a:pt x="201" y="1177"/>
                  </a:lnTo>
                  <a:lnTo>
                    <a:pt x="189" y="1185"/>
                  </a:lnTo>
                  <a:lnTo>
                    <a:pt x="171" y="1191"/>
                  </a:lnTo>
                  <a:lnTo>
                    <a:pt x="154" y="1193"/>
                  </a:lnTo>
                  <a:lnTo>
                    <a:pt x="136" y="1193"/>
                  </a:lnTo>
                  <a:lnTo>
                    <a:pt x="116" y="1191"/>
                  </a:lnTo>
                  <a:lnTo>
                    <a:pt x="100" y="1191"/>
                  </a:lnTo>
                  <a:lnTo>
                    <a:pt x="87" y="1197"/>
                  </a:lnTo>
                  <a:lnTo>
                    <a:pt x="77" y="1210"/>
                  </a:lnTo>
                  <a:lnTo>
                    <a:pt x="69" y="1228"/>
                  </a:lnTo>
                  <a:lnTo>
                    <a:pt x="59" y="1246"/>
                  </a:lnTo>
                  <a:lnTo>
                    <a:pt x="49" y="1262"/>
                  </a:lnTo>
                  <a:lnTo>
                    <a:pt x="39" y="1275"/>
                  </a:lnTo>
                  <a:lnTo>
                    <a:pt x="33" y="1285"/>
                  </a:lnTo>
                  <a:lnTo>
                    <a:pt x="29" y="1289"/>
                  </a:lnTo>
                </a:path>
              </a:pathLst>
            </a:cu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" name="Freeform 69"/>
            <p:cNvSpPr/>
            <p:nvPr/>
          </p:nvSpPr>
          <p:spPr bwMode="gray">
            <a:xfrm>
              <a:off x="900" y="2373"/>
              <a:ext cx="1448" cy="781"/>
            </a:xfrm>
            <a:custGeom>
              <a:avLst/>
              <a:gdLst>
                <a:gd name="T0" fmla="*/ 682 w 2896"/>
                <a:gd name="T1" fmla="*/ 376 h 1563"/>
                <a:gd name="T2" fmla="*/ 665 w 2896"/>
                <a:gd name="T3" fmla="*/ 372 h 1563"/>
                <a:gd name="T4" fmla="*/ 658 w 2896"/>
                <a:gd name="T5" fmla="*/ 380 h 1563"/>
                <a:gd name="T6" fmla="*/ 653 w 2896"/>
                <a:gd name="T7" fmla="*/ 378 h 1563"/>
                <a:gd name="T8" fmla="*/ 623 w 2896"/>
                <a:gd name="T9" fmla="*/ 368 h 1563"/>
                <a:gd name="T10" fmla="*/ 626 w 2896"/>
                <a:gd name="T11" fmla="*/ 363 h 1563"/>
                <a:gd name="T12" fmla="*/ 630 w 2896"/>
                <a:gd name="T13" fmla="*/ 349 h 1563"/>
                <a:gd name="T14" fmla="*/ 616 w 2896"/>
                <a:gd name="T15" fmla="*/ 326 h 1563"/>
                <a:gd name="T16" fmla="*/ 604 w 2896"/>
                <a:gd name="T17" fmla="*/ 331 h 1563"/>
                <a:gd name="T18" fmla="*/ 589 w 2896"/>
                <a:gd name="T19" fmla="*/ 341 h 1563"/>
                <a:gd name="T20" fmla="*/ 568 w 2896"/>
                <a:gd name="T21" fmla="*/ 333 h 1563"/>
                <a:gd name="T22" fmla="*/ 557 w 2896"/>
                <a:gd name="T23" fmla="*/ 332 h 1563"/>
                <a:gd name="T24" fmla="*/ 536 w 2896"/>
                <a:gd name="T25" fmla="*/ 348 h 1563"/>
                <a:gd name="T26" fmla="*/ 511 w 2896"/>
                <a:gd name="T27" fmla="*/ 355 h 1563"/>
                <a:gd name="T28" fmla="*/ 491 w 2896"/>
                <a:gd name="T29" fmla="*/ 376 h 1563"/>
                <a:gd name="T30" fmla="*/ 459 w 2896"/>
                <a:gd name="T31" fmla="*/ 388 h 1563"/>
                <a:gd name="T32" fmla="*/ 442 w 2896"/>
                <a:gd name="T33" fmla="*/ 382 h 1563"/>
                <a:gd name="T34" fmla="*/ 431 w 2896"/>
                <a:gd name="T35" fmla="*/ 370 h 1563"/>
                <a:gd name="T36" fmla="*/ 400 w 2896"/>
                <a:gd name="T37" fmla="*/ 364 h 1563"/>
                <a:gd name="T38" fmla="*/ 389 w 2896"/>
                <a:gd name="T39" fmla="*/ 353 h 1563"/>
                <a:gd name="T40" fmla="*/ 364 w 2896"/>
                <a:gd name="T41" fmla="*/ 368 h 1563"/>
                <a:gd name="T42" fmla="*/ 348 w 2896"/>
                <a:gd name="T43" fmla="*/ 384 h 1563"/>
                <a:gd name="T44" fmla="*/ 335 w 2896"/>
                <a:gd name="T45" fmla="*/ 390 h 1563"/>
                <a:gd name="T46" fmla="*/ 339 w 2896"/>
                <a:gd name="T47" fmla="*/ 373 h 1563"/>
                <a:gd name="T48" fmla="*/ 331 w 2896"/>
                <a:gd name="T49" fmla="*/ 359 h 1563"/>
                <a:gd name="T50" fmla="*/ 302 w 2896"/>
                <a:gd name="T51" fmla="*/ 366 h 1563"/>
                <a:gd name="T52" fmla="*/ 264 w 2896"/>
                <a:gd name="T53" fmla="*/ 352 h 1563"/>
                <a:gd name="T54" fmla="*/ 246 w 2896"/>
                <a:gd name="T55" fmla="*/ 351 h 1563"/>
                <a:gd name="T56" fmla="*/ 221 w 2896"/>
                <a:gd name="T57" fmla="*/ 336 h 1563"/>
                <a:gd name="T58" fmla="*/ 200 w 2896"/>
                <a:gd name="T59" fmla="*/ 320 h 1563"/>
                <a:gd name="T60" fmla="*/ 178 w 2896"/>
                <a:gd name="T61" fmla="*/ 301 h 1563"/>
                <a:gd name="T62" fmla="*/ 171 w 2896"/>
                <a:gd name="T63" fmla="*/ 281 h 1563"/>
                <a:gd name="T64" fmla="*/ 158 w 2896"/>
                <a:gd name="T65" fmla="*/ 288 h 1563"/>
                <a:gd name="T66" fmla="*/ 142 w 2896"/>
                <a:gd name="T67" fmla="*/ 265 h 1563"/>
                <a:gd name="T68" fmla="*/ 109 w 2896"/>
                <a:gd name="T69" fmla="*/ 235 h 1563"/>
                <a:gd name="T70" fmla="*/ 89 w 2896"/>
                <a:gd name="T71" fmla="*/ 223 h 1563"/>
                <a:gd name="T72" fmla="*/ 74 w 2896"/>
                <a:gd name="T73" fmla="*/ 228 h 1563"/>
                <a:gd name="T74" fmla="*/ 46 w 2896"/>
                <a:gd name="T75" fmla="*/ 195 h 1563"/>
                <a:gd name="T76" fmla="*/ 19 w 2896"/>
                <a:gd name="T77" fmla="*/ 169 h 1563"/>
                <a:gd name="T78" fmla="*/ 10 w 2896"/>
                <a:gd name="T79" fmla="*/ 162 h 1563"/>
                <a:gd name="T80" fmla="*/ 0 w 2896"/>
                <a:gd name="T81" fmla="*/ 157 h 1563"/>
                <a:gd name="T82" fmla="*/ 3 w 2896"/>
                <a:gd name="T83" fmla="*/ 135 h 1563"/>
                <a:gd name="T84" fmla="*/ 1 w 2896"/>
                <a:gd name="T85" fmla="*/ 112 h 1563"/>
                <a:gd name="T86" fmla="*/ 11 w 2896"/>
                <a:gd name="T87" fmla="*/ 109 h 1563"/>
                <a:gd name="T88" fmla="*/ 22 w 2896"/>
                <a:gd name="T89" fmla="*/ 118 h 1563"/>
                <a:gd name="T90" fmla="*/ 38 w 2896"/>
                <a:gd name="T91" fmla="*/ 112 h 1563"/>
                <a:gd name="T92" fmla="*/ 43 w 2896"/>
                <a:gd name="T93" fmla="*/ 90 h 1563"/>
                <a:gd name="T94" fmla="*/ 25 w 2896"/>
                <a:gd name="T95" fmla="*/ 76 h 1563"/>
                <a:gd name="T96" fmla="*/ 29 w 2896"/>
                <a:gd name="T97" fmla="*/ 51 h 1563"/>
                <a:gd name="T98" fmla="*/ 39 w 2896"/>
                <a:gd name="T99" fmla="*/ 36 h 1563"/>
                <a:gd name="T100" fmla="*/ 71 w 2896"/>
                <a:gd name="T101" fmla="*/ 26 h 1563"/>
                <a:gd name="T102" fmla="*/ 148 w 2896"/>
                <a:gd name="T103" fmla="*/ 20 h 1563"/>
                <a:gd name="T104" fmla="*/ 258 w 2896"/>
                <a:gd name="T105" fmla="*/ 20 h 1563"/>
                <a:gd name="T106" fmla="*/ 365 w 2896"/>
                <a:gd name="T107" fmla="*/ 3 h 1563"/>
                <a:gd name="T108" fmla="*/ 417 w 2896"/>
                <a:gd name="T109" fmla="*/ 39 h 1563"/>
                <a:gd name="T110" fmla="*/ 399 w 2896"/>
                <a:gd name="T111" fmla="*/ 107 h 1563"/>
                <a:gd name="T112" fmla="*/ 467 w 2896"/>
                <a:gd name="T113" fmla="*/ 166 h 1563"/>
                <a:gd name="T114" fmla="*/ 552 w 2896"/>
                <a:gd name="T115" fmla="*/ 189 h 1563"/>
                <a:gd name="T116" fmla="*/ 640 w 2896"/>
                <a:gd name="T117" fmla="*/ 234 h 1563"/>
                <a:gd name="T118" fmla="*/ 685 w 2896"/>
                <a:gd name="T119" fmla="*/ 200 h 1563"/>
                <a:gd name="T120" fmla="*/ 711 w 2896"/>
                <a:gd name="T121" fmla="*/ 258 h 1563"/>
                <a:gd name="T122" fmla="*/ 713 w 2896"/>
                <a:gd name="T123" fmla="*/ 353 h 1563"/>
                <a:gd name="T124" fmla="*/ 689 w 2896"/>
                <a:gd name="T125" fmla="*/ 384 h 156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896"/>
                <a:gd name="T190" fmla="*/ 0 h 1563"/>
                <a:gd name="T191" fmla="*/ 2896 w 2896"/>
                <a:gd name="T192" fmla="*/ 1563 h 156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896" h="1563">
                  <a:moveTo>
                    <a:pt x="2754" y="1539"/>
                  </a:moveTo>
                  <a:lnTo>
                    <a:pt x="2752" y="1535"/>
                  </a:lnTo>
                  <a:lnTo>
                    <a:pt x="2746" y="1528"/>
                  </a:lnTo>
                  <a:lnTo>
                    <a:pt x="2738" y="1516"/>
                  </a:lnTo>
                  <a:lnTo>
                    <a:pt x="2728" y="1504"/>
                  </a:lnTo>
                  <a:lnTo>
                    <a:pt x="2715" y="1496"/>
                  </a:lnTo>
                  <a:lnTo>
                    <a:pt x="2699" y="1490"/>
                  </a:lnTo>
                  <a:lnTo>
                    <a:pt x="2685" y="1486"/>
                  </a:lnTo>
                  <a:lnTo>
                    <a:pt x="2671" y="1486"/>
                  </a:lnTo>
                  <a:lnTo>
                    <a:pt x="2658" y="1490"/>
                  </a:lnTo>
                  <a:lnTo>
                    <a:pt x="2650" y="1500"/>
                  </a:lnTo>
                  <a:lnTo>
                    <a:pt x="2644" y="1510"/>
                  </a:lnTo>
                  <a:lnTo>
                    <a:pt x="2640" y="1516"/>
                  </a:lnTo>
                  <a:lnTo>
                    <a:pt x="2636" y="1520"/>
                  </a:lnTo>
                  <a:lnTo>
                    <a:pt x="2632" y="1522"/>
                  </a:lnTo>
                  <a:lnTo>
                    <a:pt x="2630" y="1524"/>
                  </a:lnTo>
                  <a:lnTo>
                    <a:pt x="2628" y="1524"/>
                  </a:lnTo>
                  <a:lnTo>
                    <a:pt x="2624" y="1522"/>
                  </a:lnTo>
                  <a:lnTo>
                    <a:pt x="2612" y="1514"/>
                  </a:lnTo>
                  <a:lnTo>
                    <a:pt x="2591" y="1504"/>
                  </a:lnTo>
                  <a:lnTo>
                    <a:pt x="2559" y="1492"/>
                  </a:lnTo>
                  <a:lnTo>
                    <a:pt x="2534" y="1486"/>
                  </a:lnTo>
                  <a:lnTo>
                    <a:pt x="2510" y="1480"/>
                  </a:lnTo>
                  <a:lnTo>
                    <a:pt x="2492" y="1474"/>
                  </a:lnTo>
                  <a:lnTo>
                    <a:pt x="2480" y="1472"/>
                  </a:lnTo>
                  <a:lnTo>
                    <a:pt x="2477" y="1472"/>
                  </a:lnTo>
                  <a:lnTo>
                    <a:pt x="2480" y="1468"/>
                  </a:lnTo>
                  <a:lnTo>
                    <a:pt x="2488" y="1463"/>
                  </a:lnTo>
                  <a:lnTo>
                    <a:pt x="2502" y="1453"/>
                  </a:lnTo>
                  <a:lnTo>
                    <a:pt x="2514" y="1443"/>
                  </a:lnTo>
                  <a:lnTo>
                    <a:pt x="2524" y="1431"/>
                  </a:lnTo>
                  <a:lnTo>
                    <a:pt x="2528" y="1421"/>
                  </a:lnTo>
                  <a:lnTo>
                    <a:pt x="2526" y="1411"/>
                  </a:lnTo>
                  <a:lnTo>
                    <a:pt x="2518" y="1396"/>
                  </a:lnTo>
                  <a:lnTo>
                    <a:pt x="2506" y="1376"/>
                  </a:lnTo>
                  <a:lnTo>
                    <a:pt x="2494" y="1356"/>
                  </a:lnTo>
                  <a:lnTo>
                    <a:pt x="2482" y="1337"/>
                  </a:lnTo>
                  <a:lnTo>
                    <a:pt x="2471" y="1319"/>
                  </a:lnTo>
                  <a:lnTo>
                    <a:pt x="2463" y="1307"/>
                  </a:lnTo>
                  <a:lnTo>
                    <a:pt x="2461" y="1303"/>
                  </a:lnTo>
                  <a:lnTo>
                    <a:pt x="2457" y="1305"/>
                  </a:lnTo>
                  <a:lnTo>
                    <a:pt x="2445" y="1309"/>
                  </a:lnTo>
                  <a:lnTo>
                    <a:pt x="2429" y="1317"/>
                  </a:lnTo>
                  <a:lnTo>
                    <a:pt x="2414" y="1325"/>
                  </a:lnTo>
                  <a:lnTo>
                    <a:pt x="2398" y="1333"/>
                  </a:lnTo>
                  <a:lnTo>
                    <a:pt x="2384" y="1341"/>
                  </a:lnTo>
                  <a:lnTo>
                    <a:pt x="2376" y="1348"/>
                  </a:lnTo>
                  <a:lnTo>
                    <a:pt x="2366" y="1358"/>
                  </a:lnTo>
                  <a:lnTo>
                    <a:pt x="2354" y="1366"/>
                  </a:lnTo>
                  <a:lnTo>
                    <a:pt x="2339" y="1366"/>
                  </a:lnTo>
                  <a:lnTo>
                    <a:pt x="2321" y="1362"/>
                  </a:lnTo>
                  <a:lnTo>
                    <a:pt x="2305" y="1354"/>
                  </a:lnTo>
                  <a:lnTo>
                    <a:pt x="2290" y="1344"/>
                  </a:lnTo>
                  <a:lnTo>
                    <a:pt x="2272" y="1335"/>
                  </a:lnTo>
                  <a:lnTo>
                    <a:pt x="2256" y="1327"/>
                  </a:lnTo>
                  <a:lnTo>
                    <a:pt x="2246" y="1321"/>
                  </a:lnTo>
                  <a:lnTo>
                    <a:pt x="2242" y="1319"/>
                  </a:lnTo>
                  <a:lnTo>
                    <a:pt x="2238" y="1323"/>
                  </a:lnTo>
                  <a:lnTo>
                    <a:pt x="2228" y="1331"/>
                  </a:lnTo>
                  <a:lnTo>
                    <a:pt x="2215" y="1342"/>
                  </a:lnTo>
                  <a:lnTo>
                    <a:pt x="2197" y="1354"/>
                  </a:lnTo>
                  <a:lnTo>
                    <a:pt x="2177" y="1370"/>
                  </a:lnTo>
                  <a:lnTo>
                    <a:pt x="2160" y="1382"/>
                  </a:lnTo>
                  <a:lnTo>
                    <a:pt x="2142" y="1394"/>
                  </a:lnTo>
                  <a:lnTo>
                    <a:pt x="2126" y="1402"/>
                  </a:lnTo>
                  <a:lnTo>
                    <a:pt x="2108" y="1405"/>
                  </a:lnTo>
                  <a:lnTo>
                    <a:pt x="2087" y="1411"/>
                  </a:lnTo>
                  <a:lnTo>
                    <a:pt x="2063" y="1415"/>
                  </a:lnTo>
                  <a:lnTo>
                    <a:pt x="2043" y="1423"/>
                  </a:lnTo>
                  <a:lnTo>
                    <a:pt x="2028" y="1431"/>
                  </a:lnTo>
                  <a:lnTo>
                    <a:pt x="2016" y="1445"/>
                  </a:lnTo>
                  <a:lnTo>
                    <a:pt x="2004" y="1465"/>
                  </a:lnTo>
                  <a:lnTo>
                    <a:pt x="1986" y="1486"/>
                  </a:lnTo>
                  <a:lnTo>
                    <a:pt x="1963" y="1506"/>
                  </a:lnTo>
                  <a:lnTo>
                    <a:pt x="1937" y="1522"/>
                  </a:lnTo>
                  <a:lnTo>
                    <a:pt x="1910" y="1531"/>
                  </a:lnTo>
                  <a:lnTo>
                    <a:pt x="1884" y="1539"/>
                  </a:lnTo>
                  <a:lnTo>
                    <a:pt x="1860" y="1547"/>
                  </a:lnTo>
                  <a:lnTo>
                    <a:pt x="1837" y="1555"/>
                  </a:lnTo>
                  <a:lnTo>
                    <a:pt x="1815" y="1561"/>
                  </a:lnTo>
                  <a:lnTo>
                    <a:pt x="1795" y="1561"/>
                  </a:lnTo>
                  <a:lnTo>
                    <a:pt x="1784" y="1553"/>
                  </a:lnTo>
                  <a:lnTo>
                    <a:pt x="1776" y="1541"/>
                  </a:lnTo>
                  <a:lnTo>
                    <a:pt x="1770" y="1528"/>
                  </a:lnTo>
                  <a:lnTo>
                    <a:pt x="1768" y="1514"/>
                  </a:lnTo>
                  <a:lnTo>
                    <a:pt x="1764" y="1502"/>
                  </a:lnTo>
                  <a:lnTo>
                    <a:pt x="1756" y="1492"/>
                  </a:lnTo>
                  <a:lnTo>
                    <a:pt x="1744" y="1484"/>
                  </a:lnTo>
                  <a:lnTo>
                    <a:pt x="1723" y="1480"/>
                  </a:lnTo>
                  <a:lnTo>
                    <a:pt x="1697" y="1478"/>
                  </a:lnTo>
                  <a:lnTo>
                    <a:pt x="1669" y="1476"/>
                  </a:lnTo>
                  <a:lnTo>
                    <a:pt x="1642" y="1472"/>
                  </a:lnTo>
                  <a:lnTo>
                    <a:pt x="1614" y="1466"/>
                  </a:lnTo>
                  <a:lnTo>
                    <a:pt x="1601" y="1459"/>
                  </a:lnTo>
                  <a:lnTo>
                    <a:pt x="1591" y="1449"/>
                  </a:lnTo>
                  <a:lnTo>
                    <a:pt x="1583" y="1439"/>
                  </a:lnTo>
                  <a:lnTo>
                    <a:pt x="1575" y="1429"/>
                  </a:lnTo>
                  <a:lnTo>
                    <a:pt x="1567" y="1419"/>
                  </a:lnTo>
                  <a:lnTo>
                    <a:pt x="1557" y="1415"/>
                  </a:lnTo>
                  <a:lnTo>
                    <a:pt x="1545" y="1415"/>
                  </a:lnTo>
                  <a:lnTo>
                    <a:pt x="1528" y="1421"/>
                  </a:lnTo>
                  <a:lnTo>
                    <a:pt x="1502" y="1437"/>
                  </a:lnTo>
                  <a:lnTo>
                    <a:pt x="1479" y="1455"/>
                  </a:lnTo>
                  <a:lnTo>
                    <a:pt x="1455" y="1472"/>
                  </a:lnTo>
                  <a:lnTo>
                    <a:pt x="1435" y="1492"/>
                  </a:lnTo>
                  <a:lnTo>
                    <a:pt x="1421" y="1508"/>
                  </a:lnTo>
                  <a:lnTo>
                    <a:pt x="1410" y="1520"/>
                  </a:lnTo>
                  <a:lnTo>
                    <a:pt x="1402" y="1528"/>
                  </a:lnTo>
                  <a:lnTo>
                    <a:pt x="1390" y="1537"/>
                  </a:lnTo>
                  <a:lnTo>
                    <a:pt x="1378" y="1547"/>
                  </a:lnTo>
                  <a:lnTo>
                    <a:pt x="1364" y="1555"/>
                  </a:lnTo>
                  <a:lnTo>
                    <a:pt x="1353" y="1561"/>
                  </a:lnTo>
                  <a:lnTo>
                    <a:pt x="1345" y="1563"/>
                  </a:lnTo>
                  <a:lnTo>
                    <a:pt x="1339" y="1561"/>
                  </a:lnTo>
                  <a:lnTo>
                    <a:pt x="1339" y="1553"/>
                  </a:lnTo>
                  <a:lnTo>
                    <a:pt x="1343" y="1541"/>
                  </a:lnTo>
                  <a:lnTo>
                    <a:pt x="1347" y="1528"/>
                  </a:lnTo>
                  <a:lnTo>
                    <a:pt x="1353" y="1510"/>
                  </a:lnTo>
                  <a:lnTo>
                    <a:pt x="1356" y="1492"/>
                  </a:lnTo>
                  <a:lnTo>
                    <a:pt x="1358" y="1476"/>
                  </a:lnTo>
                  <a:lnTo>
                    <a:pt x="1358" y="1461"/>
                  </a:lnTo>
                  <a:lnTo>
                    <a:pt x="1353" y="1449"/>
                  </a:lnTo>
                  <a:lnTo>
                    <a:pt x="1343" y="1441"/>
                  </a:lnTo>
                  <a:lnTo>
                    <a:pt x="1321" y="1437"/>
                  </a:lnTo>
                  <a:lnTo>
                    <a:pt x="1301" y="1441"/>
                  </a:lnTo>
                  <a:lnTo>
                    <a:pt x="1282" y="1449"/>
                  </a:lnTo>
                  <a:lnTo>
                    <a:pt x="1260" y="1457"/>
                  </a:lnTo>
                  <a:lnTo>
                    <a:pt x="1234" y="1463"/>
                  </a:lnTo>
                  <a:lnTo>
                    <a:pt x="1205" y="1465"/>
                  </a:lnTo>
                  <a:lnTo>
                    <a:pt x="1173" y="1459"/>
                  </a:lnTo>
                  <a:lnTo>
                    <a:pt x="1140" y="1449"/>
                  </a:lnTo>
                  <a:lnTo>
                    <a:pt x="1106" y="1435"/>
                  </a:lnTo>
                  <a:lnTo>
                    <a:pt x="1077" y="1421"/>
                  </a:lnTo>
                  <a:lnTo>
                    <a:pt x="1053" y="1409"/>
                  </a:lnTo>
                  <a:lnTo>
                    <a:pt x="1038" y="1402"/>
                  </a:lnTo>
                  <a:lnTo>
                    <a:pt x="1026" y="1398"/>
                  </a:lnTo>
                  <a:lnTo>
                    <a:pt x="1012" y="1400"/>
                  </a:lnTo>
                  <a:lnTo>
                    <a:pt x="998" y="1404"/>
                  </a:lnTo>
                  <a:lnTo>
                    <a:pt x="984" y="1405"/>
                  </a:lnTo>
                  <a:lnTo>
                    <a:pt x="969" y="1404"/>
                  </a:lnTo>
                  <a:lnTo>
                    <a:pt x="951" y="1396"/>
                  </a:lnTo>
                  <a:lnTo>
                    <a:pt x="931" y="1380"/>
                  </a:lnTo>
                  <a:lnTo>
                    <a:pt x="908" y="1364"/>
                  </a:lnTo>
                  <a:lnTo>
                    <a:pt x="884" y="1346"/>
                  </a:lnTo>
                  <a:lnTo>
                    <a:pt x="860" y="1331"/>
                  </a:lnTo>
                  <a:lnTo>
                    <a:pt x="843" y="1317"/>
                  </a:lnTo>
                  <a:lnTo>
                    <a:pt x="831" y="1307"/>
                  </a:lnTo>
                  <a:lnTo>
                    <a:pt x="817" y="1297"/>
                  </a:lnTo>
                  <a:lnTo>
                    <a:pt x="799" y="1283"/>
                  </a:lnTo>
                  <a:lnTo>
                    <a:pt x="778" y="1268"/>
                  </a:lnTo>
                  <a:lnTo>
                    <a:pt x="754" y="1250"/>
                  </a:lnTo>
                  <a:lnTo>
                    <a:pt x="734" y="1234"/>
                  </a:lnTo>
                  <a:lnTo>
                    <a:pt x="717" y="1219"/>
                  </a:lnTo>
                  <a:lnTo>
                    <a:pt x="709" y="1207"/>
                  </a:lnTo>
                  <a:lnTo>
                    <a:pt x="705" y="1189"/>
                  </a:lnTo>
                  <a:lnTo>
                    <a:pt x="701" y="1169"/>
                  </a:lnTo>
                  <a:lnTo>
                    <a:pt x="697" y="1150"/>
                  </a:lnTo>
                  <a:lnTo>
                    <a:pt x="691" y="1134"/>
                  </a:lnTo>
                  <a:lnTo>
                    <a:pt x="683" y="1126"/>
                  </a:lnTo>
                  <a:lnTo>
                    <a:pt x="675" y="1126"/>
                  </a:lnTo>
                  <a:lnTo>
                    <a:pt x="666" y="1132"/>
                  </a:lnTo>
                  <a:lnTo>
                    <a:pt x="656" y="1140"/>
                  </a:lnTo>
                  <a:lnTo>
                    <a:pt x="644" y="1148"/>
                  </a:lnTo>
                  <a:lnTo>
                    <a:pt x="632" y="1154"/>
                  </a:lnTo>
                  <a:lnTo>
                    <a:pt x="620" y="1156"/>
                  </a:lnTo>
                  <a:lnTo>
                    <a:pt x="612" y="1152"/>
                  </a:lnTo>
                  <a:lnTo>
                    <a:pt x="606" y="1142"/>
                  </a:lnTo>
                  <a:lnTo>
                    <a:pt x="591" y="1100"/>
                  </a:lnTo>
                  <a:lnTo>
                    <a:pt x="565" y="1063"/>
                  </a:lnTo>
                  <a:lnTo>
                    <a:pt x="532" y="1026"/>
                  </a:lnTo>
                  <a:lnTo>
                    <a:pt x="510" y="1006"/>
                  </a:lnTo>
                  <a:lnTo>
                    <a:pt x="484" y="984"/>
                  </a:lnTo>
                  <a:lnTo>
                    <a:pt x="461" y="963"/>
                  </a:lnTo>
                  <a:lnTo>
                    <a:pt x="437" y="943"/>
                  </a:lnTo>
                  <a:lnTo>
                    <a:pt x="419" y="923"/>
                  </a:lnTo>
                  <a:lnTo>
                    <a:pt x="406" y="908"/>
                  </a:lnTo>
                  <a:lnTo>
                    <a:pt x="390" y="894"/>
                  </a:lnTo>
                  <a:lnTo>
                    <a:pt x="374" y="890"/>
                  </a:lnTo>
                  <a:lnTo>
                    <a:pt x="356" y="892"/>
                  </a:lnTo>
                  <a:lnTo>
                    <a:pt x="343" y="900"/>
                  </a:lnTo>
                  <a:lnTo>
                    <a:pt x="331" y="910"/>
                  </a:lnTo>
                  <a:lnTo>
                    <a:pt x="321" y="919"/>
                  </a:lnTo>
                  <a:lnTo>
                    <a:pt x="309" y="921"/>
                  </a:lnTo>
                  <a:lnTo>
                    <a:pt x="295" y="913"/>
                  </a:lnTo>
                  <a:lnTo>
                    <a:pt x="280" y="898"/>
                  </a:lnTo>
                  <a:lnTo>
                    <a:pt x="266" y="870"/>
                  </a:lnTo>
                  <a:lnTo>
                    <a:pt x="246" y="839"/>
                  </a:lnTo>
                  <a:lnTo>
                    <a:pt x="217" y="809"/>
                  </a:lnTo>
                  <a:lnTo>
                    <a:pt x="183" y="782"/>
                  </a:lnTo>
                  <a:lnTo>
                    <a:pt x="152" y="756"/>
                  </a:lnTo>
                  <a:lnTo>
                    <a:pt x="124" y="734"/>
                  </a:lnTo>
                  <a:lnTo>
                    <a:pt x="105" y="717"/>
                  </a:lnTo>
                  <a:lnTo>
                    <a:pt x="87" y="697"/>
                  </a:lnTo>
                  <a:lnTo>
                    <a:pt x="73" y="677"/>
                  </a:lnTo>
                  <a:lnTo>
                    <a:pt x="61" y="662"/>
                  </a:lnTo>
                  <a:lnTo>
                    <a:pt x="53" y="652"/>
                  </a:lnTo>
                  <a:lnTo>
                    <a:pt x="51" y="648"/>
                  </a:lnTo>
                  <a:lnTo>
                    <a:pt x="47" y="648"/>
                  </a:lnTo>
                  <a:lnTo>
                    <a:pt x="40" y="650"/>
                  </a:lnTo>
                  <a:lnTo>
                    <a:pt x="30" y="650"/>
                  </a:lnTo>
                  <a:lnTo>
                    <a:pt x="20" y="648"/>
                  </a:lnTo>
                  <a:lnTo>
                    <a:pt x="8" y="646"/>
                  </a:lnTo>
                  <a:lnTo>
                    <a:pt x="2" y="638"/>
                  </a:lnTo>
                  <a:lnTo>
                    <a:pt x="0" y="628"/>
                  </a:lnTo>
                  <a:lnTo>
                    <a:pt x="4" y="614"/>
                  </a:lnTo>
                  <a:lnTo>
                    <a:pt x="10" y="593"/>
                  </a:lnTo>
                  <a:lnTo>
                    <a:pt x="14" y="575"/>
                  </a:lnTo>
                  <a:lnTo>
                    <a:pt x="14" y="559"/>
                  </a:lnTo>
                  <a:lnTo>
                    <a:pt x="12" y="541"/>
                  </a:lnTo>
                  <a:lnTo>
                    <a:pt x="10" y="524"/>
                  </a:lnTo>
                  <a:lnTo>
                    <a:pt x="12" y="504"/>
                  </a:lnTo>
                  <a:lnTo>
                    <a:pt x="12" y="482"/>
                  </a:lnTo>
                  <a:lnTo>
                    <a:pt x="8" y="463"/>
                  </a:lnTo>
                  <a:lnTo>
                    <a:pt x="6" y="449"/>
                  </a:lnTo>
                  <a:lnTo>
                    <a:pt x="4" y="439"/>
                  </a:lnTo>
                  <a:lnTo>
                    <a:pt x="10" y="431"/>
                  </a:lnTo>
                  <a:lnTo>
                    <a:pt x="22" y="427"/>
                  </a:lnTo>
                  <a:lnTo>
                    <a:pt x="34" y="429"/>
                  </a:lnTo>
                  <a:lnTo>
                    <a:pt x="44" y="437"/>
                  </a:lnTo>
                  <a:lnTo>
                    <a:pt x="51" y="449"/>
                  </a:lnTo>
                  <a:lnTo>
                    <a:pt x="57" y="461"/>
                  </a:lnTo>
                  <a:lnTo>
                    <a:pt x="65" y="471"/>
                  </a:lnTo>
                  <a:lnTo>
                    <a:pt x="75" y="475"/>
                  </a:lnTo>
                  <a:lnTo>
                    <a:pt x="87" y="473"/>
                  </a:lnTo>
                  <a:lnTo>
                    <a:pt x="105" y="465"/>
                  </a:lnTo>
                  <a:lnTo>
                    <a:pt x="118" y="463"/>
                  </a:lnTo>
                  <a:lnTo>
                    <a:pt x="132" y="463"/>
                  </a:lnTo>
                  <a:lnTo>
                    <a:pt x="144" y="459"/>
                  </a:lnTo>
                  <a:lnTo>
                    <a:pt x="152" y="451"/>
                  </a:lnTo>
                  <a:lnTo>
                    <a:pt x="158" y="435"/>
                  </a:lnTo>
                  <a:lnTo>
                    <a:pt x="164" y="412"/>
                  </a:lnTo>
                  <a:lnTo>
                    <a:pt x="169" y="394"/>
                  </a:lnTo>
                  <a:lnTo>
                    <a:pt x="171" y="376"/>
                  </a:lnTo>
                  <a:lnTo>
                    <a:pt x="169" y="360"/>
                  </a:lnTo>
                  <a:lnTo>
                    <a:pt x="156" y="347"/>
                  </a:lnTo>
                  <a:lnTo>
                    <a:pt x="140" y="335"/>
                  </a:lnTo>
                  <a:lnTo>
                    <a:pt x="122" y="325"/>
                  </a:lnTo>
                  <a:lnTo>
                    <a:pt x="108" y="315"/>
                  </a:lnTo>
                  <a:lnTo>
                    <a:pt x="99" y="305"/>
                  </a:lnTo>
                  <a:lnTo>
                    <a:pt x="97" y="293"/>
                  </a:lnTo>
                  <a:lnTo>
                    <a:pt x="101" y="278"/>
                  </a:lnTo>
                  <a:lnTo>
                    <a:pt x="108" y="254"/>
                  </a:lnTo>
                  <a:lnTo>
                    <a:pt x="114" y="229"/>
                  </a:lnTo>
                  <a:lnTo>
                    <a:pt x="118" y="205"/>
                  </a:lnTo>
                  <a:lnTo>
                    <a:pt x="124" y="183"/>
                  </a:lnTo>
                  <a:lnTo>
                    <a:pt x="132" y="168"/>
                  </a:lnTo>
                  <a:lnTo>
                    <a:pt x="140" y="158"/>
                  </a:lnTo>
                  <a:lnTo>
                    <a:pt x="148" y="150"/>
                  </a:lnTo>
                  <a:lnTo>
                    <a:pt x="154" y="146"/>
                  </a:lnTo>
                  <a:lnTo>
                    <a:pt x="158" y="142"/>
                  </a:lnTo>
                  <a:lnTo>
                    <a:pt x="160" y="140"/>
                  </a:lnTo>
                  <a:lnTo>
                    <a:pt x="162" y="138"/>
                  </a:lnTo>
                  <a:lnTo>
                    <a:pt x="256" y="152"/>
                  </a:lnTo>
                  <a:lnTo>
                    <a:pt x="284" y="105"/>
                  </a:lnTo>
                  <a:lnTo>
                    <a:pt x="355" y="42"/>
                  </a:lnTo>
                  <a:lnTo>
                    <a:pt x="384" y="24"/>
                  </a:lnTo>
                  <a:lnTo>
                    <a:pt x="492" y="61"/>
                  </a:lnTo>
                  <a:lnTo>
                    <a:pt x="530" y="87"/>
                  </a:lnTo>
                  <a:lnTo>
                    <a:pt x="589" y="81"/>
                  </a:lnTo>
                  <a:lnTo>
                    <a:pt x="626" y="36"/>
                  </a:lnTo>
                  <a:lnTo>
                    <a:pt x="792" y="67"/>
                  </a:lnTo>
                  <a:lnTo>
                    <a:pt x="841" y="106"/>
                  </a:lnTo>
                  <a:lnTo>
                    <a:pt x="896" y="118"/>
                  </a:lnTo>
                  <a:lnTo>
                    <a:pt x="1032" y="81"/>
                  </a:lnTo>
                  <a:lnTo>
                    <a:pt x="1071" y="105"/>
                  </a:lnTo>
                  <a:lnTo>
                    <a:pt x="1179" y="34"/>
                  </a:lnTo>
                  <a:lnTo>
                    <a:pt x="1297" y="32"/>
                  </a:lnTo>
                  <a:lnTo>
                    <a:pt x="1366" y="0"/>
                  </a:lnTo>
                  <a:lnTo>
                    <a:pt x="1461" y="12"/>
                  </a:lnTo>
                  <a:lnTo>
                    <a:pt x="1575" y="87"/>
                  </a:lnTo>
                  <a:lnTo>
                    <a:pt x="1666" y="75"/>
                  </a:lnTo>
                  <a:lnTo>
                    <a:pt x="1669" y="110"/>
                  </a:lnTo>
                  <a:lnTo>
                    <a:pt x="1628" y="138"/>
                  </a:lnTo>
                  <a:lnTo>
                    <a:pt x="1667" y="158"/>
                  </a:lnTo>
                  <a:lnTo>
                    <a:pt x="1666" y="205"/>
                  </a:lnTo>
                  <a:lnTo>
                    <a:pt x="1632" y="295"/>
                  </a:lnTo>
                  <a:lnTo>
                    <a:pt x="1634" y="347"/>
                  </a:lnTo>
                  <a:lnTo>
                    <a:pt x="1589" y="349"/>
                  </a:lnTo>
                  <a:lnTo>
                    <a:pt x="1595" y="431"/>
                  </a:lnTo>
                  <a:lnTo>
                    <a:pt x="1650" y="520"/>
                  </a:lnTo>
                  <a:lnTo>
                    <a:pt x="1701" y="632"/>
                  </a:lnTo>
                  <a:lnTo>
                    <a:pt x="1774" y="628"/>
                  </a:lnTo>
                  <a:lnTo>
                    <a:pt x="1845" y="663"/>
                  </a:lnTo>
                  <a:lnTo>
                    <a:pt x="1870" y="665"/>
                  </a:lnTo>
                  <a:lnTo>
                    <a:pt x="1902" y="683"/>
                  </a:lnTo>
                  <a:lnTo>
                    <a:pt x="1978" y="730"/>
                  </a:lnTo>
                  <a:lnTo>
                    <a:pt x="2041" y="726"/>
                  </a:lnTo>
                  <a:lnTo>
                    <a:pt x="2110" y="758"/>
                  </a:lnTo>
                  <a:lnTo>
                    <a:pt x="2207" y="756"/>
                  </a:lnTo>
                  <a:lnTo>
                    <a:pt x="2321" y="799"/>
                  </a:lnTo>
                  <a:lnTo>
                    <a:pt x="2402" y="860"/>
                  </a:lnTo>
                  <a:lnTo>
                    <a:pt x="2410" y="913"/>
                  </a:lnTo>
                  <a:lnTo>
                    <a:pt x="2486" y="923"/>
                  </a:lnTo>
                  <a:lnTo>
                    <a:pt x="2557" y="939"/>
                  </a:lnTo>
                  <a:lnTo>
                    <a:pt x="2628" y="843"/>
                  </a:lnTo>
                  <a:lnTo>
                    <a:pt x="2644" y="793"/>
                  </a:lnTo>
                  <a:lnTo>
                    <a:pt x="2634" y="758"/>
                  </a:lnTo>
                  <a:lnTo>
                    <a:pt x="2681" y="764"/>
                  </a:lnTo>
                  <a:lnTo>
                    <a:pt x="2740" y="803"/>
                  </a:lnTo>
                  <a:lnTo>
                    <a:pt x="2786" y="829"/>
                  </a:lnTo>
                  <a:lnTo>
                    <a:pt x="2817" y="925"/>
                  </a:lnTo>
                  <a:lnTo>
                    <a:pt x="2880" y="992"/>
                  </a:lnTo>
                  <a:lnTo>
                    <a:pt x="2874" y="1020"/>
                  </a:lnTo>
                  <a:lnTo>
                    <a:pt x="2841" y="1033"/>
                  </a:lnTo>
                  <a:lnTo>
                    <a:pt x="2880" y="1106"/>
                  </a:lnTo>
                  <a:lnTo>
                    <a:pt x="2894" y="1240"/>
                  </a:lnTo>
                  <a:lnTo>
                    <a:pt x="2896" y="1358"/>
                  </a:lnTo>
                  <a:lnTo>
                    <a:pt x="2858" y="1378"/>
                  </a:lnTo>
                  <a:lnTo>
                    <a:pt x="2849" y="1413"/>
                  </a:lnTo>
                  <a:lnTo>
                    <a:pt x="2829" y="1472"/>
                  </a:lnTo>
                  <a:lnTo>
                    <a:pt x="2835" y="1528"/>
                  </a:lnTo>
                  <a:lnTo>
                    <a:pt x="2799" y="1541"/>
                  </a:lnTo>
                  <a:lnTo>
                    <a:pt x="2774" y="1520"/>
                  </a:lnTo>
                  <a:lnTo>
                    <a:pt x="2754" y="1539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" name="Freeform 70"/>
            <p:cNvSpPr/>
            <p:nvPr/>
          </p:nvSpPr>
          <p:spPr bwMode="gray">
            <a:xfrm>
              <a:off x="900" y="2373"/>
              <a:ext cx="1448" cy="781"/>
            </a:xfrm>
            <a:custGeom>
              <a:avLst/>
              <a:gdLst>
                <a:gd name="T0" fmla="*/ 682 w 2896"/>
                <a:gd name="T1" fmla="*/ 376 h 1563"/>
                <a:gd name="T2" fmla="*/ 665 w 2896"/>
                <a:gd name="T3" fmla="*/ 372 h 1563"/>
                <a:gd name="T4" fmla="*/ 658 w 2896"/>
                <a:gd name="T5" fmla="*/ 380 h 1563"/>
                <a:gd name="T6" fmla="*/ 653 w 2896"/>
                <a:gd name="T7" fmla="*/ 378 h 1563"/>
                <a:gd name="T8" fmla="*/ 623 w 2896"/>
                <a:gd name="T9" fmla="*/ 368 h 1563"/>
                <a:gd name="T10" fmla="*/ 626 w 2896"/>
                <a:gd name="T11" fmla="*/ 363 h 1563"/>
                <a:gd name="T12" fmla="*/ 630 w 2896"/>
                <a:gd name="T13" fmla="*/ 349 h 1563"/>
                <a:gd name="T14" fmla="*/ 616 w 2896"/>
                <a:gd name="T15" fmla="*/ 326 h 1563"/>
                <a:gd name="T16" fmla="*/ 604 w 2896"/>
                <a:gd name="T17" fmla="*/ 331 h 1563"/>
                <a:gd name="T18" fmla="*/ 589 w 2896"/>
                <a:gd name="T19" fmla="*/ 341 h 1563"/>
                <a:gd name="T20" fmla="*/ 568 w 2896"/>
                <a:gd name="T21" fmla="*/ 333 h 1563"/>
                <a:gd name="T22" fmla="*/ 557 w 2896"/>
                <a:gd name="T23" fmla="*/ 332 h 1563"/>
                <a:gd name="T24" fmla="*/ 536 w 2896"/>
                <a:gd name="T25" fmla="*/ 348 h 1563"/>
                <a:gd name="T26" fmla="*/ 511 w 2896"/>
                <a:gd name="T27" fmla="*/ 355 h 1563"/>
                <a:gd name="T28" fmla="*/ 491 w 2896"/>
                <a:gd name="T29" fmla="*/ 376 h 1563"/>
                <a:gd name="T30" fmla="*/ 459 w 2896"/>
                <a:gd name="T31" fmla="*/ 388 h 1563"/>
                <a:gd name="T32" fmla="*/ 442 w 2896"/>
                <a:gd name="T33" fmla="*/ 382 h 1563"/>
                <a:gd name="T34" fmla="*/ 431 w 2896"/>
                <a:gd name="T35" fmla="*/ 370 h 1563"/>
                <a:gd name="T36" fmla="*/ 400 w 2896"/>
                <a:gd name="T37" fmla="*/ 364 h 1563"/>
                <a:gd name="T38" fmla="*/ 389 w 2896"/>
                <a:gd name="T39" fmla="*/ 353 h 1563"/>
                <a:gd name="T40" fmla="*/ 364 w 2896"/>
                <a:gd name="T41" fmla="*/ 368 h 1563"/>
                <a:gd name="T42" fmla="*/ 348 w 2896"/>
                <a:gd name="T43" fmla="*/ 384 h 1563"/>
                <a:gd name="T44" fmla="*/ 335 w 2896"/>
                <a:gd name="T45" fmla="*/ 390 h 1563"/>
                <a:gd name="T46" fmla="*/ 339 w 2896"/>
                <a:gd name="T47" fmla="*/ 373 h 1563"/>
                <a:gd name="T48" fmla="*/ 331 w 2896"/>
                <a:gd name="T49" fmla="*/ 359 h 1563"/>
                <a:gd name="T50" fmla="*/ 302 w 2896"/>
                <a:gd name="T51" fmla="*/ 366 h 1563"/>
                <a:gd name="T52" fmla="*/ 264 w 2896"/>
                <a:gd name="T53" fmla="*/ 352 h 1563"/>
                <a:gd name="T54" fmla="*/ 246 w 2896"/>
                <a:gd name="T55" fmla="*/ 351 h 1563"/>
                <a:gd name="T56" fmla="*/ 221 w 2896"/>
                <a:gd name="T57" fmla="*/ 336 h 1563"/>
                <a:gd name="T58" fmla="*/ 200 w 2896"/>
                <a:gd name="T59" fmla="*/ 320 h 1563"/>
                <a:gd name="T60" fmla="*/ 178 w 2896"/>
                <a:gd name="T61" fmla="*/ 301 h 1563"/>
                <a:gd name="T62" fmla="*/ 171 w 2896"/>
                <a:gd name="T63" fmla="*/ 281 h 1563"/>
                <a:gd name="T64" fmla="*/ 158 w 2896"/>
                <a:gd name="T65" fmla="*/ 288 h 1563"/>
                <a:gd name="T66" fmla="*/ 142 w 2896"/>
                <a:gd name="T67" fmla="*/ 265 h 1563"/>
                <a:gd name="T68" fmla="*/ 109 w 2896"/>
                <a:gd name="T69" fmla="*/ 235 h 1563"/>
                <a:gd name="T70" fmla="*/ 89 w 2896"/>
                <a:gd name="T71" fmla="*/ 223 h 1563"/>
                <a:gd name="T72" fmla="*/ 74 w 2896"/>
                <a:gd name="T73" fmla="*/ 228 h 1563"/>
                <a:gd name="T74" fmla="*/ 46 w 2896"/>
                <a:gd name="T75" fmla="*/ 195 h 1563"/>
                <a:gd name="T76" fmla="*/ 19 w 2896"/>
                <a:gd name="T77" fmla="*/ 169 h 1563"/>
                <a:gd name="T78" fmla="*/ 10 w 2896"/>
                <a:gd name="T79" fmla="*/ 162 h 1563"/>
                <a:gd name="T80" fmla="*/ 0 w 2896"/>
                <a:gd name="T81" fmla="*/ 157 h 1563"/>
                <a:gd name="T82" fmla="*/ 3 w 2896"/>
                <a:gd name="T83" fmla="*/ 135 h 1563"/>
                <a:gd name="T84" fmla="*/ 1 w 2896"/>
                <a:gd name="T85" fmla="*/ 112 h 1563"/>
                <a:gd name="T86" fmla="*/ 11 w 2896"/>
                <a:gd name="T87" fmla="*/ 109 h 1563"/>
                <a:gd name="T88" fmla="*/ 22 w 2896"/>
                <a:gd name="T89" fmla="*/ 118 h 1563"/>
                <a:gd name="T90" fmla="*/ 38 w 2896"/>
                <a:gd name="T91" fmla="*/ 112 h 1563"/>
                <a:gd name="T92" fmla="*/ 43 w 2896"/>
                <a:gd name="T93" fmla="*/ 90 h 1563"/>
                <a:gd name="T94" fmla="*/ 25 w 2896"/>
                <a:gd name="T95" fmla="*/ 76 h 1563"/>
                <a:gd name="T96" fmla="*/ 29 w 2896"/>
                <a:gd name="T97" fmla="*/ 51 h 1563"/>
                <a:gd name="T98" fmla="*/ 39 w 2896"/>
                <a:gd name="T99" fmla="*/ 36 h 1563"/>
                <a:gd name="T100" fmla="*/ 71 w 2896"/>
                <a:gd name="T101" fmla="*/ 26 h 1563"/>
                <a:gd name="T102" fmla="*/ 148 w 2896"/>
                <a:gd name="T103" fmla="*/ 20 h 1563"/>
                <a:gd name="T104" fmla="*/ 258 w 2896"/>
                <a:gd name="T105" fmla="*/ 20 h 1563"/>
                <a:gd name="T106" fmla="*/ 365 w 2896"/>
                <a:gd name="T107" fmla="*/ 3 h 1563"/>
                <a:gd name="T108" fmla="*/ 417 w 2896"/>
                <a:gd name="T109" fmla="*/ 39 h 1563"/>
                <a:gd name="T110" fmla="*/ 399 w 2896"/>
                <a:gd name="T111" fmla="*/ 107 h 1563"/>
                <a:gd name="T112" fmla="*/ 467 w 2896"/>
                <a:gd name="T113" fmla="*/ 166 h 1563"/>
                <a:gd name="T114" fmla="*/ 552 w 2896"/>
                <a:gd name="T115" fmla="*/ 189 h 1563"/>
                <a:gd name="T116" fmla="*/ 640 w 2896"/>
                <a:gd name="T117" fmla="*/ 234 h 1563"/>
                <a:gd name="T118" fmla="*/ 685 w 2896"/>
                <a:gd name="T119" fmla="*/ 200 h 1563"/>
                <a:gd name="T120" fmla="*/ 711 w 2896"/>
                <a:gd name="T121" fmla="*/ 258 h 1563"/>
                <a:gd name="T122" fmla="*/ 713 w 2896"/>
                <a:gd name="T123" fmla="*/ 353 h 1563"/>
                <a:gd name="T124" fmla="*/ 689 w 2896"/>
                <a:gd name="T125" fmla="*/ 384 h 156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896"/>
                <a:gd name="T190" fmla="*/ 0 h 1563"/>
                <a:gd name="T191" fmla="*/ 2896 w 2896"/>
                <a:gd name="T192" fmla="*/ 1563 h 156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896" h="1563">
                  <a:moveTo>
                    <a:pt x="2754" y="1539"/>
                  </a:moveTo>
                  <a:lnTo>
                    <a:pt x="2752" y="1535"/>
                  </a:lnTo>
                  <a:lnTo>
                    <a:pt x="2746" y="1528"/>
                  </a:lnTo>
                  <a:lnTo>
                    <a:pt x="2738" y="1516"/>
                  </a:lnTo>
                  <a:lnTo>
                    <a:pt x="2728" y="1504"/>
                  </a:lnTo>
                  <a:lnTo>
                    <a:pt x="2715" y="1496"/>
                  </a:lnTo>
                  <a:lnTo>
                    <a:pt x="2699" y="1490"/>
                  </a:lnTo>
                  <a:lnTo>
                    <a:pt x="2685" y="1486"/>
                  </a:lnTo>
                  <a:lnTo>
                    <a:pt x="2671" y="1486"/>
                  </a:lnTo>
                  <a:lnTo>
                    <a:pt x="2658" y="1490"/>
                  </a:lnTo>
                  <a:lnTo>
                    <a:pt x="2650" y="1500"/>
                  </a:lnTo>
                  <a:lnTo>
                    <a:pt x="2644" y="1510"/>
                  </a:lnTo>
                  <a:lnTo>
                    <a:pt x="2640" y="1516"/>
                  </a:lnTo>
                  <a:lnTo>
                    <a:pt x="2636" y="1520"/>
                  </a:lnTo>
                  <a:lnTo>
                    <a:pt x="2632" y="1522"/>
                  </a:lnTo>
                  <a:lnTo>
                    <a:pt x="2630" y="1524"/>
                  </a:lnTo>
                  <a:lnTo>
                    <a:pt x="2628" y="1524"/>
                  </a:lnTo>
                  <a:lnTo>
                    <a:pt x="2624" y="1522"/>
                  </a:lnTo>
                  <a:lnTo>
                    <a:pt x="2612" y="1514"/>
                  </a:lnTo>
                  <a:lnTo>
                    <a:pt x="2591" y="1504"/>
                  </a:lnTo>
                  <a:lnTo>
                    <a:pt x="2559" y="1492"/>
                  </a:lnTo>
                  <a:lnTo>
                    <a:pt x="2534" y="1486"/>
                  </a:lnTo>
                  <a:lnTo>
                    <a:pt x="2510" y="1480"/>
                  </a:lnTo>
                  <a:lnTo>
                    <a:pt x="2492" y="1474"/>
                  </a:lnTo>
                  <a:lnTo>
                    <a:pt x="2480" y="1472"/>
                  </a:lnTo>
                  <a:lnTo>
                    <a:pt x="2477" y="1472"/>
                  </a:lnTo>
                  <a:lnTo>
                    <a:pt x="2480" y="1468"/>
                  </a:lnTo>
                  <a:lnTo>
                    <a:pt x="2488" y="1463"/>
                  </a:lnTo>
                  <a:lnTo>
                    <a:pt x="2502" y="1453"/>
                  </a:lnTo>
                  <a:lnTo>
                    <a:pt x="2514" y="1443"/>
                  </a:lnTo>
                  <a:lnTo>
                    <a:pt x="2524" y="1431"/>
                  </a:lnTo>
                  <a:lnTo>
                    <a:pt x="2528" y="1421"/>
                  </a:lnTo>
                  <a:lnTo>
                    <a:pt x="2526" y="1411"/>
                  </a:lnTo>
                  <a:lnTo>
                    <a:pt x="2518" y="1396"/>
                  </a:lnTo>
                  <a:lnTo>
                    <a:pt x="2506" y="1376"/>
                  </a:lnTo>
                  <a:lnTo>
                    <a:pt x="2494" y="1356"/>
                  </a:lnTo>
                  <a:lnTo>
                    <a:pt x="2482" y="1337"/>
                  </a:lnTo>
                  <a:lnTo>
                    <a:pt x="2471" y="1319"/>
                  </a:lnTo>
                  <a:lnTo>
                    <a:pt x="2463" y="1307"/>
                  </a:lnTo>
                  <a:lnTo>
                    <a:pt x="2461" y="1303"/>
                  </a:lnTo>
                  <a:lnTo>
                    <a:pt x="2457" y="1305"/>
                  </a:lnTo>
                  <a:lnTo>
                    <a:pt x="2445" y="1309"/>
                  </a:lnTo>
                  <a:lnTo>
                    <a:pt x="2429" y="1317"/>
                  </a:lnTo>
                  <a:lnTo>
                    <a:pt x="2414" y="1325"/>
                  </a:lnTo>
                  <a:lnTo>
                    <a:pt x="2398" y="1333"/>
                  </a:lnTo>
                  <a:lnTo>
                    <a:pt x="2384" y="1341"/>
                  </a:lnTo>
                  <a:lnTo>
                    <a:pt x="2376" y="1348"/>
                  </a:lnTo>
                  <a:lnTo>
                    <a:pt x="2366" y="1358"/>
                  </a:lnTo>
                  <a:lnTo>
                    <a:pt x="2354" y="1366"/>
                  </a:lnTo>
                  <a:lnTo>
                    <a:pt x="2339" y="1366"/>
                  </a:lnTo>
                  <a:lnTo>
                    <a:pt x="2321" y="1362"/>
                  </a:lnTo>
                  <a:lnTo>
                    <a:pt x="2305" y="1354"/>
                  </a:lnTo>
                  <a:lnTo>
                    <a:pt x="2290" y="1344"/>
                  </a:lnTo>
                  <a:lnTo>
                    <a:pt x="2272" y="1335"/>
                  </a:lnTo>
                  <a:lnTo>
                    <a:pt x="2256" y="1327"/>
                  </a:lnTo>
                  <a:lnTo>
                    <a:pt x="2246" y="1321"/>
                  </a:lnTo>
                  <a:lnTo>
                    <a:pt x="2242" y="1319"/>
                  </a:lnTo>
                  <a:lnTo>
                    <a:pt x="2238" y="1323"/>
                  </a:lnTo>
                  <a:lnTo>
                    <a:pt x="2228" y="1331"/>
                  </a:lnTo>
                  <a:lnTo>
                    <a:pt x="2215" y="1342"/>
                  </a:lnTo>
                  <a:lnTo>
                    <a:pt x="2197" y="1354"/>
                  </a:lnTo>
                  <a:lnTo>
                    <a:pt x="2177" y="1370"/>
                  </a:lnTo>
                  <a:lnTo>
                    <a:pt x="2160" y="1382"/>
                  </a:lnTo>
                  <a:lnTo>
                    <a:pt x="2142" y="1394"/>
                  </a:lnTo>
                  <a:lnTo>
                    <a:pt x="2126" y="1402"/>
                  </a:lnTo>
                  <a:lnTo>
                    <a:pt x="2108" y="1405"/>
                  </a:lnTo>
                  <a:lnTo>
                    <a:pt x="2087" y="1411"/>
                  </a:lnTo>
                  <a:lnTo>
                    <a:pt x="2063" y="1415"/>
                  </a:lnTo>
                  <a:lnTo>
                    <a:pt x="2043" y="1423"/>
                  </a:lnTo>
                  <a:lnTo>
                    <a:pt x="2028" y="1431"/>
                  </a:lnTo>
                  <a:lnTo>
                    <a:pt x="2016" y="1445"/>
                  </a:lnTo>
                  <a:lnTo>
                    <a:pt x="2004" y="1465"/>
                  </a:lnTo>
                  <a:lnTo>
                    <a:pt x="1986" y="1486"/>
                  </a:lnTo>
                  <a:lnTo>
                    <a:pt x="1963" y="1506"/>
                  </a:lnTo>
                  <a:lnTo>
                    <a:pt x="1937" y="1522"/>
                  </a:lnTo>
                  <a:lnTo>
                    <a:pt x="1910" y="1531"/>
                  </a:lnTo>
                  <a:lnTo>
                    <a:pt x="1884" y="1539"/>
                  </a:lnTo>
                  <a:lnTo>
                    <a:pt x="1860" y="1547"/>
                  </a:lnTo>
                  <a:lnTo>
                    <a:pt x="1837" y="1555"/>
                  </a:lnTo>
                  <a:lnTo>
                    <a:pt x="1815" y="1561"/>
                  </a:lnTo>
                  <a:lnTo>
                    <a:pt x="1795" y="1561"/>
                  </a:lnTo>
                  <a:lnTo>
                    <a:pt x="1784" y="1553"/>
                  </a:lnTo>
                  <a:lnTo>
                    <a:pt x="1776" y="1541"/>
                  </a:lnTo>
                  <a:lnTo>
                    <a:pt x="1770" y="1528"/>
                  </a:lnTo>
                  <a:lnTo>
                    <a:pt x="1768" y="1514"/>
                  </a:lnTo>
                  <a:lnTo>
                    <a:pt x="1764" y="1502"/>
                  </a:lnTo>
                  <a:lnTo>
                    <a:pt x="1756" y="1492"/>
                  </a:lnTo>
                  <a:lnTo>
                    <a:pt x="1744" y="1484"/>
                  </a:lnTo>
                  <a:lnTo>
                    <a:pt x="1723" y="1480"/>
                  </a:lnTo>
                  <a:lnTo>
                    <a:pt x="1697" y="1478"/>
                  </a:lnTo>
                  <a:lnTo>
                    <a:pt x="1669" y="1476"/>
                  </a:lnTo>
                  <a:lnTo>
                    <a:pt x="1642" y="1472"/>
                  </a:lnTo>
                  <a:lnTo>
                    <a:pt x="1614" y="1466"/>
                  </a:lnTo>
                  <a:lnTo>
                    <a:pt x="1601" y="1459"/>
                  </a:lnTo>
                  <a:lnTo>
                    <a:pt x="1591" y="1449"/>
                  </a:lnTo>
                  <a:lnTo>
                    <a:pt x="1583" y="1439"/>
                  </a:lnTo>
                  <a:lnTo>
                    <a:pt x="1575" y="1429"/>
                  </a:lnTo>
                  <a:lnTo>
                    <a:pt x="1567" y="1419"/>
                  </a:lnTo>
                  <a:lnTo>
                    <a:pt x="1557" y="1415"/>
                  </a:lnTo>
                  <a:lnTo>
                    <a:pt x="1545" y="1415"/>
                  </a:lnTo>
                  <a:lnTo>
                    <a:pt x="1528" y="1421"/>
                  </a:lnTo>
                  <a:lnTo>
                    <a:pt x="1502" y="1437"/>
                  </a:lnTo>
                  <a:lnTo>
                    <a:pt x="1479" y="1455"/>
                  </a:lnTo>
                  <a:lnTo>
                    <a:pt x="1455" y="1472"/>
                  </a:lnTo>
                  <a:lnTo>
                    <a:pt x="1435" y="1492"/>
                  </a:lnTo>
                  <a:lnTo>
                    <a:pt x="1421" y="1508"/>
                  </a:lnTo>
                  <a:lnTo>
                    <a:pt x="1410" y="1520"/>
                  </a:lnTo>
                  <a:lnTo>
                    <a:pt x="1402" y="1528"/>
                  </a:lnTo>
                  <a:lnTo>
                    <a:pt x="1390" y="1537"/>
                  </a:lnTo>
                  <a:lnTo>
                    <a:pt x="1378" y="1547"/>
                  </a:lnTo>
                  <a:lnTo>
                    <a:pt x="1364" y="1555"/>
                  </a:lnTo>
                  <a:lnTo>
                    <a:pt x="1353" y="1561"/>
                  </a:lnTo>
                  <a:lnTo>
                    <a:pt x="1345" y="1563"/>
                  </a:lnTo>
                  <a:lnTo>
                    <a:pt x="1339" y="1561"/>
                  </a:lnTo>
                  <a:lnTo>
                    <a:pt x="1339" y="1553"/>
                  </a:lnTo>
                  <a:lnTo>
                    <a:pt x="1343" y="1541"/>
                  </a:lnTo>
                  <a:lnTo>
                    <a:pt x="1347" y="1528"/>
                  </a:lnTo>
                  <a:lnTo>
                    <a:pt x="1353" y="1510"/>
                  </a:lnTo>
                  <a:lnTo>
                    <a:pt x="1356" y="1492"/>
                  </a:lnTo>
                  <a:lnTo>
                    <a:pt x="1358" y="1476"/>
                  </a:lnTo>
                  <a:lnTo>
                    <a:pt x="1358" y="1461"/>
                  </a:lnTo>
                  <a:lnTo>
                    <a:pt x="1353" y="1449"/>
                  </a:lnTo>
                  <a:lnTo>
                    <a:pt x="1343" y="1441"/>
                  </a:lnTo>
                  <a:lnTo>
                    <a:pt x="1321" y="1437"/>
                  </a:lnTo>
                  <a:lnTo>
                    <a:pt x="1301" y="1441"/>
                  </a:lnTo>
                  <a:lnTo>
                    <a:pt x="1282" y="1449"/>
                  </a:lnTo>
                  <a:lnTo>
                    <a:pt x="1260" y="1457"/>
                  </a:lnTo>
                  <a:lnTo>
                    <a:pt x="1234" y="1463"/>
                  </a:lnTo>
                  <a:lnTo>
                    <a:pt x="1205" y="1465"/>
                  </a:lnTo>
                  <a:lnTo>
                    <a:pt x="1173" y="1459"/>
                  </a:lnTo>
                  <a:lnTo>
                    <a:pt x="1140" y="1449"/>
                  </a:lnTo>
                  <a:lnTo>
                    <a:pt x="1106" y="1435"/>
                  </a:lnTo>
                  <a:lnTo>
                    <a:pt x="1077" y="1421"/>
                  </a:lnTo>
                  <a:lnTo>
                    <a:pt x="1053" y="1409"/>
                  </a:lnTo>
                  <a:lnTo>
                    <a:pt x="1038" y="1402"/>
                  </a:lnTo>
                  <a:lnTo>
                    <a:pt x="1026" y="1398"/>
                  </a:lnTo>
                  <a:lnTo>
                    <a:pt x="1012" y="1400"/>
                  </a:lnTo>
                  <a:lnTo>
                    <a:pt x="998" y="1404"/>
                  </a:lnTo>
                  <a:lnTo>
                    <a:pt x="984" y="1405"/>
                  </a:lnTo>
                  <a:lnTo>
                    <a:pt x="969" y="1404"/>
                  </a:lnTo>
                  <a:lnTo>
                    <a:pt x="951" y="1396"/>
                  </a:lnTo>
                  <a:lnTo>
                    <a:pt x="931" y="1380"/>
                  </a:lnTo>
                  <a:lnTo>
                    <a:pt x="908" y="1364"/>
                  </a:lnTo>
                  <a:lnTo>
                    <a:pt x="884" y="1346"/>
                  </a:lnTo>
                  <a:lnTo>
                    <a:pt x="860" y="1331"/>
                  </a:lnTo>
                  <a:lnTo>
                    <a:pt x="843" y="1317"/>
                  </a:lnTo>
                  <a:lnTo>
                    <a:pt x="831" y="1307"/>
                  </a:lnTo>
                  <a:lnTo>
                    <a:pt x="817" y="1297"/>
                  </a:lnTo>
                  <a:lnTo>
                    <a:pt x="799" y="1283"/>
                  </a:lnTo>
                  <a:lnTo>
                    <a:pt x="778" y="1268"/>
                  </a:lnTo>
                  <a:lnTo>
                    <a:pt x="754" y="1250"/>
                  </a:lnTo>
                  <a:lnTo>
                    <a:pt x="734" y="1234"/>
                  </a:lnTo>
                  <a:lnTo>
                    <a:pt x="717" y="1219"/>
                  </a:lnTo>
                  <a:lnTo>
                    <a:pt x="709" y="1207"/>
                  </a:lnTo>
                  <a:lnTo>
                    <a:pt x="705" y="1189"/>
                  </a:lnTo>
                  <a:lnTo>
                    <a:pt x="701" y="1169"/>
                  </a:lnTo>
                  <a:lnTo>
                    <a:pt x="697" y="1150"/>
                  </a:lnTo>
                  <a:lnTo>
                    <a:pt x="691" y="1134"/>
                  </a:lnTo>
                  <a:lnTo>
                    <a:pt x="683" y="1126"/>
                  </a:lnTo>
                  <a:lnTo>
                    <a:pt x="675" y="1126"/>
                  </a:lnTo>
                  <a:lnTo>
                    <a:pt x="666" y="1132"/>
                  </a:lnTo>
                  <a:lnTo>
                    <a:pt x="656" y="1140"/>
                  </a:lnTo>
                  <a:lnTo>
                    <a:pt x="644" y="1148"/>
                  </a:lnTo>
                  <a:lnTo>
                    <a:pt x="632" y="1154"/>
                  </a:lnTo>
                  <a:lnTo>
                    <a:pt x="620" y="1156"/>
                  </a:lnTo>
                  <a:lnTo>
                    <a:pt x="612" y="1152"/>
                  </a:lnTo>
                  <a:lnTo>
                    <a:pt x="606" y="1142"/>
                  </a:lnTo>
                  <a:lnTo>
                    <a:pt x="591" y="1100"/>
                  </a:lnTo>
                  <a:lnTo>
                    <a:pt x="565" y="1063"/>
                  </a:lnTo>
                  <a:lnTo>
                    <a:pt x="532" y="1026"/>
                  </a:lnTo>
                  <a:lnTo>
                    <a:pt x="510" y="1006"/>
                  </a:lnTo>
                  <a:lnTo>
                    <a:pt x="484" y="984"/>
                  </a:lnTo>
                  <a:lnTo>
                    <a:pt x="461" y="963"/>
                  </a:lnTo>
                  <a:lnTo>
                    <a:pt x="437" y="943"/>
                  </a:lnTo>
                  <a:lnTo>
                    <a:pt x="419" y="923"/>
                  </a:lnTo>
                  <a:lnTo>
                    <a:pt x="406" y="908"/>
                  </a:lnTo>
                  <a:lnTo>
                    <a:pt x="390" y="894"/>
                  </a:lnTo>
                  <a:lnTo>
                    <a:pt x="374" y="890"/>
                  </a:lnTo>
                  <a:lnTo>
                    <a:pt x="356" y="892"/>
                  </a:lnTo>
                  <a:lnTo>
                    <a:pt x="343" y="900"/>
                  </a:lnTo>
                  <a:lnTo>
                    <a:pt x="331" y="910"/>
                  </a:lnTo>
                  <a:lnTo>
                    <a:pt x="321" y="919"/>
                  </a:lnTo>
                  <a:lnTo>
                    <a:pt x="309" y="921"/>
                  </a:lnTo>
                  <a:lnTo>
                    <a:pt x="295" y="913"/>
                  </a:lnTo>
                  <a:lnTo>
                    <a:pt x="280" y="898"/>
                  </a:lnTo>
                  <a:lnTo>
                    <a:pt x="266" y="870"/>
                  </a:lnTo>
                  <a:lnTo>
                    <a:pt x="246" y="839"/>
                  </a:lnTo>
                  <a:lnTo>
                    <a:pt x="217" y="809"/>
                  </a:lnTo>
                  <a:lnTo>
                    <a:pt x="183" y="782"/>
                  </a:lnTo>
                  <a:lnTo>
                    <a:pt x="152" y="756"/>
                  </a:lnTo>
                  <a:lnTo>
                    <a:pt x="124" y="734"/>
                  </a:lnTo>
                  <a:lnTo>
                    <a:pt x="105" y="717"/>
                  </a:lnTo>
                  <a:lnTo>
                    <a:pt x="87" y="697"/>
                  </a:lnTo>
                  <a:lnTo>
                    <a:pt x="73" y="677"/>
                  </a:lnTo>
                  <a:lnTo>
                    <a:pt x="61" y="662"/>
                  </a:lnTo>
                  <a:lnTo>
                    <a:pt x="53" y="652"/>
                  </a:lnTo>
                  <a:lnTo>
                    <a:pt x="51" y="648"/>
                  </a:lnTo>
                  <a:lnTo>
                    <a:pt x="47" y="648"/>
                  </a:lnTo>
                  <a:lnTo>
                    <a:pt x="40" y="650"/>
                  </a:lnTo>
                  <a:lnTo>
                    <a:pt x="30" y="650"/>
                  </a:lnTo>
                  <a:lnTo>
                    <a:pt x="20" y="648"/>
                  </a:lnTo>
                  <a:lnTo>
                    <a:pt x="8" y="646"/>
                  </a:lnTo>
                  <a:lnTo>
                    <a:pt x="2" y="638"/>
                  </a:lnTo>
                  <a:lnTo>
                    <a:pt x="0" y="628"/>
                  </a:lnTo>
                  <a:lnTo>
                    <a:pt x="4" y="614"/>
                  </a:lnTo>
                  <a:lnTo>
                    <a:pt x="10" y="593"/>
                  </a:lnTo>
                  <a:lnTo>
                    <a:pt x="14" y="575"/>
                  </a:lnTo>
                  <a:lnTo>
                    <a:pt x="14" y="559"/>
                  </a:lnTo>
                  <a:lnTo>
                    <a:pt x="12" y="541"/>
                  </a:lnTo>
                  <a:lnTo>
                    <a:pt x="10" y="524"/>
                  </a:lnTo>
                  <a:lnTo>
                    <a:pt x="12" y="504"/>
                  </a:lnTo>
                  <a:lnTo>
                    <a:pt x="12" y="482"/>
                  </a:lnTo>
                  <a:lnTo>
                    <a:pt x="8" y="463"/>
                  </a:lnTo>
                  <a:lnTo>
                    <a:pt x="6" y="449"/>
                  </a:lnTo>
                  <a:lnTo>
                    <a:pt x="4" y="439"/>
                  </a:lnTo>
                  <a:lnTo>
                    <a:pt x="10" y="431"/>
                  </a:lnTo>
                  <a:lnTo>
                    <a:pt x="22" y="427"/>
                  </a:lnTo>
                  <a:lnTo>
                    <a:pt x="34" y="429"/>
                  </a:lnTo>
                  <a:lnTo>
                    <a:pt x="44" y="437"/>
                  </a:lnTo>
                  <a:lnTo>
                    <a:pt x="51" y="449"/>
                  </a:lnTo>
                  <a:lnTo>
                    <a:pt x="57" y="461"/>
                  </a:lnTo>
                  <a:lnTo>
                    <a:pt x="65" y="471"/>
                  </a:lnTo>
                  <a:lnTo>
                    <a:pt x="75" y="475"/>
                  </a:lnTo>
                  <a:lnTo>
                    <a:pt x="87" y="473"/>
                  </a:lnTo>
                  <a:lnTo>
                    <a:pt x="105" y="465"/>
                  </a:lnTo>
                  <a:lnTo>
                    <a:pt x="118" y="463"/>
                  </a:lnTo>
                  <a:lnTo>
                    <a:pt x="132" y="463"/>
                  </a:lnTo>
                  <a:lnTo>
                    <a:pt x="144" y="459"/>
                  </a:lnTo>
                  <a:lnTo>
                    <a:pt x="152" y="451"/>
                  </a:lnTo>
                  <a:lnTo>
                    <a:pt x="158" y="435"/>
                  </a:lnTo>
                  <a:lnTo>
                    <a:pt x="164" y="412"/>
                  </a:lnTo>
                  <a:lnTo>
                    <a:pt x="169" y="394"/>
                  </a:lnTo>
                  <a:lnTo>
                    <a:pt x="171" y="376"/>
                  </a:lnTo>
                  <a:lnTo>
                    <a:pt x="169" y="360"/>
                  </a:lnTo>
                  <a:lnTo>
                    <a:pt x="156" y="347"/>
                  </a:lnTo>
                  <a:lnTo>
                    <a:pt x="140" y="335"/>
                  </a:lnTo>
                  <a:lnTo>
                    <a:pt x="122" y="325"/>
                  </a:lnTo>
                  <a:lnTo>
                    <a:pt x="108" y="315"/>
                  </a:lnTo>
                  <a:lnTo>
                    <a:pt x="99" y="305"/>
                  </a:lnTo>
                  <a:lnTo>
                    <a:pt x="97" y="293"/>
                  </a:lnTo>
                  <a:lnTo>
                    <a:pt x="101" y="278"/>
                  </a:lnTo>
                  <a:lnTo>
                    <a:pt x="108" y="254"/>
                  </a:lnTo>
                  <a:lnTo>
                    <a:pt x="114" y="229"/>
                  </a:lnTo>
                  <a:lnTo>
                    <a:pt x="118" y="205"/>
                  </a:lnTo>
                  <a:lnTo>
                    <a:pt x="124" y="183"/>
                  </a:lnTo>
                  <a:lnTo>
                    <a:pt x="132" y="168"/>
                  </a:lnTo>
                  <a:lnTo>
                    <a:pt x="140" y="158"/>
                  </a:lnTo>
                  <a:lnTo>
                    <a:pt x="148" y="150"/>
                  </a:lnTo>
                  <a:lnTo>
                    <a:pt x="154" y="146"/>
                  </a:lnTo>
                  <a:lnTo>
                    <a:pt x="158" y="142"/>
                  </a:lnTo>
                  <a:lnTo>
                    <a:pt x="160" y="140"/>
                  </a:lnTo>
                  <a:lnTo>
                    <a:pt x="162" y="138"/>
                  </a:lnTo>
                  <a:lnTo>
                    <a:pt x="256" y="152"/>
                  </a:lnTo>
                  <a:lnTo>
                    <a:pt x="284" y="105"/>
                  </a:lnTo>
                  <a:lnTo>
                    <a:pt x="355" y="42"/>
                  </a:lnTo>
                  <a:lnTo>
                    <a:pt x="384" y="24"/>
                  </a:lnTo>
                  <a:lnTo>
                    <a:pt x="492" y="61"/>
                  </a:lnTo>
                  <a:lnTo>
                    <a:pt x="530" y="87"/>
                  </a:lnTo>
                  <a:lnTo>
                    <a:pt x="589" y="81"/>
                  </a:lnTo>
                  <a:lnTo>
                    <a:pt x="626" y="36"/>
                  </a:lnTo>
                  <a:lnTo>
                    <a:pt x="792" y="67"/>
                  </a:lnTo>
                  <a:lnTo>
                    <a:pt x="841" y="106"/>
                  </a:lnTo>
                  <a:lnTo>
                    <a:pt x="896" y="118"/>
                  </a:lnTo>
                  <a:lnTo>
                    <a:pt x="1032" y="81"/>
                  </a:lnTo>
                  <a:lnTo>
                    <a:pt x="1071" y="105"/>
                  </a:lnTo>
                  <a:lnTo>
                    <a:pt x="1179" y="34"/>
                  </a:lnTo>
                  <a:lnTo>
                    <a:pt x="1297" y="32"/>
                  </a:lnTo>
                  <a:lnTo>
                    <a:pt x="1366" y="0"/>
                  </a:lnTo>
                  <a:lnTo>
                    <a:pt x="1461" y="12"/>
                  </a:lnTo>
                  <a:lnTo>
                    <a:pt x="1575" y="87"/>
                  </a:lnTo>
                  <a:lnTo>
                    <a:pt x="1666" y="75"/>
                  </a:lnTo>
                  <a:lnTo>
                    <a:pt x="1669" y="110"/>
                  </a:lnTo>
                  <a:lnTo>
                    <a:pt x="1628" y="138"/>
                  </a:lnTo>
                  <a:lnTo>
                    <a:pt x="1667" y="158"/>
                  </a:lnTo>
                  <a:lnTo>
                    <a:pt x="1666" y="205"/>
                  </a:lnTo>
                  <a:lnTo>
                    <a:pt x="1632" y="295"/>
                  </a:lnTo>
                  <a:lnTo>
                    <a:pt x="1634" y="347"/>
                  </a:lnTo>
                  <a:lnTo>
                    <a:pt x="1589" y="349"/>
                  </a:lnTo>
                  <a:lnTo>
                    <a:pt x="1595" y="431"/>
                  </a:lnTo>
                  <a:lnTo>
                    <a:pt x="1650" y="520"/>
                  </a:lnTo>
                  <a:lnTo>
                    <a:pt x="1701" y="632"/>
                  </a:lnTo>
                  <a:lnTo>
                    <a:pt x="1774" y="628"/>
                  </a:lnTo>
                  <a:lnTo>
                    <a:pt x="1845" y="663"/>
                  </a:lnTo>
                  <a:lnTo>
                    <a:pt x="1870" y="665"/>
                  </a:lnTo>
                  <a:lnTo>
                    <a:pt x="1902" y="683"/>
                  </a:lnTo>
                  <a:lnTo>
                    <a:pt x="1978" y="730"/>
                  </a:lnTo>
                  <a:lnTo>
                    <a:pt x="2041" y="726"/>
                  </a:lnTo>
                  <a:lnTo>
                    <a:pt x="2110" y="758"/>
                  </a:lnTo>
                  <a:lnTo>
                    <a:pt x="2207" y="756"/>
                  </a:lnTo>
                  <a:lnTo>
                    <a:pt x="2321" y="799"/>
                  </a:lnTo>
                  <a:lnTo>
                    <a:pt x="2402" y="860"/>
                  </a:lnTo>
                  <a:lnTo>
                    <a:pt x="2410" y="913"/>
                  </a:lnTo>
                  <a:lnTo>
                    <a:pt x="2486" y="923"/>
                  </a:lnTo>
                  <a:lnTo>
                    <a:pt x="2557" y="939"/>
                  </a:lnTo>
                  <a:lnTo>
                    <a:pt x="2628" y="843"/>
                  </a:lnTo>
                  <a:lnTo>
                    <a:pt x="2644" y="793"/>
                  </a:lnTo>
                  <a:lnTo>
                    <a:pt x="2634" y="758"/>
                  </a:lnTo>
                  <a:lnTo>
                    <a:pt x="2681" y="764"/>
                  </a:lnTo>
                  <a:lnTo>
                    <a:pt x="2740" y="803"/>
                  </a:lnTo>
                  <a:lnTo>
                    <a:pt x="2786" y="829"/>
                  </a:lnTo>
                  <a:lnTo>
                    <a:pt x="2817" y="925"/>
                  </a:lnTo>
                  <a:lnTo>
                    <a:pt x="2880" y="992"/>
                  </a:lnTo>
                  <a:lnTo>
                    <a:pt x="2874" y="1020"/>
                  </a:lnTo>
                  <a:lnTo>
                    <a:pt x="2841" y="1033"/>
                  </a:lnTo>
                  <a:lnTo>
                    <a:pt x="2880" y="1106"/>
                  </a:lnTo>
                  <a:lnTo>
                    <a:pt x="2894" y="1240"/>
                  </a:lnTo>
                  <a:lnTo>
                    <a:pt x="2896" y="1358"/>
                  </a:lnTo>
                  <a:lnTo>
                    <a:pt x="2858" y="1378"/>
                  </a:lnTo>
                  <a:lnTo>
                    <a:pt x="2849" y="1413"/>
                  </a:lnTo>
                  <a:lnTo>
                    <a:pt x="2829" y="1472"/>
                  </a:lnTo>
                  <a:lnTo>
                    <a:pt x="2835" y="1528"/>
                  </a:lnTo>
                  <a:lnTo>
                    <a:pt x="2799" y="1541"/>
                  </a:lnTo>
                  <a:lnTo>
                    <a:pt x="2774" y="1520"/>
                  </a:lnTo>
                  <a:lnTo>
                    <a:pt x="2754" y="1539"/>
                  </a:lnTo>
                </a:path>
              </a:pathLst>
            </a:cu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" name="Freeform 71"/>
            <p:cNvSpPr/>
            <p:nvPr/>
          </p:nvSpPr>
          <p:spPr bwMode="gray">
            <a:xfrm>
              <a:off x="2215" y="3052"/>
              <a:ext cx="676" cy="694"/>
            </a:xfrm>
            <a:custGeom>
              <a:avLst/>
              <a:gdLst>
                <a:gd name="T0" fmla="*/ 297 w 1352"/>
                <a:gd name="T1" fmla="*/ 258 h 1388"/>
                <a:gd name="T2" fmla="*/ 288 w 1352"/>
                <a:gd name="T3" fmla="*/ 267 h 1388"/>
                <a:gd name="T4" fmla="*/ 280 w 1352"/>
                <a:gd name="T5" fmla="*/ 277 h 1388"/>
                <a:gd name="T6" fmla="*/ 265 w 1352"/>
                <a:gd name="T7" fmla="*/ 279 h 1388"/>
                <a:gd name="T8" fmla="*/ 258 w 1352"/>
                <a:gd name="T9" fmla="*/ 281 h 1388"/>
                <a:gd name="T10" fmla="*/ 248 w 1352"/>
                <a:gd name="T11" fmla="*/ 285 h 1388"/>
                <a:gd name="T12" fmla="*/ 240 w 1352"/>
                <a:gd name="T13" fmla="*/ 279 h 1388"/>
                <a:gd name="T14" fmla="*/ 237 w 1352"/>
                <a:gd name="T15" fmla="*/ 285 h 1388"/>
                <a:gd name="T16" fmla="*/ 231 w 1352"/>
                <a:gd name="T17" fmla="*/ 284 h 1388"/>
                <a:gd name="T18" fmla="*/ 228 w 1352"/>
                <a:gd name="T19" fmla="*/ 281 h 1388"/>
                <a:gd name="T20" fmla="*/ 218 w 1352"/>
                <a:gd name="T21" fmla="*/ 290 h 1388"/>
                <a:gd name="T22" fmla="*/ 202 w 1352"/>
                <a:gd name="T23" fmla="*/ 282 h 1388"/>
                <a:gd name="T24" fmla="*/ 188 w 1352"/>
                <a:gd name="T25" fmla="*/ 290 h 1388"/>
                <a:gd name="T26" fmla="*/ 174 w 1352"/>
                <a:gd name="T27" fmla="*/ 293 h 1388"/>
                <a:gd name="T28" fmla="*/ 162 w 1352"/>
                <a:gd name="T29" fmla="*/ 303 h 1388"/>
                <a:gd name="T30" fmla="*/ 169 w 1352"/>
                <a:gd name="T31" fmla="*/ 330 h 1388"/>
                <a:gd name="T32" fmla="*/ 165 w 1352"/>
                <a:gd name="T33" fmla="*/ 346 h 1388"/>
                <a:gd name="T34" fmla="*/ 146 w 1352"/>
                <a:gd name="T35" fmla="*/ 341 h 1388"/>
                <a:gd name="T36" fmla="*/ 142 w 1352"/>
                <a:gd name="T37" fmla="*/ 322 h 1388"/>
                <a:gd name="T38" fmla="*/ 130 w 1352"/>
                <a:gd name="T39" fmla="*/ 330 h 1388"/>
                <a:gd name="T40" fmla="*/ 113 w 1352"/>
                <a:gd name="T41" fmla="*/ 336 h 1388"/>
                <a:gd name="T42" fmla="*/ 98 w 1352"/>
                <a:gd name="T43" fmla="*/ 327 h 1388"/>
                <a:gd name="T44" fmla="*/ 94 w 1352"/>
                <a:gd name="T45" fmla="*/ 310 h 1388"/>
                <a:gd name="T46" fmla="*/ 76 w 1352"/>
                <a:gd name="T47" fmla="*/ 308 h 1388"/>
                <a:gd name="T48" fmla="*/ 67 w 1352"/>
                <a:gd name="T49" fmla="*/ 301 h 1388"/>
                <a:gd name="T50" fmla="*/ 72 w 1352"/>
                <a:gd name="T51" fmla="*/ 280 h 1388"/>
                <a:gd name="T52" fmla="*/ 79 w 1352"/>
                <a:gd name="T53" fmla="*/ 267 h 1388"/>
                <a:gd name="T54" fmla="*/ 63 w 1352"/>
                <a:gd name="T55" fmla="*/ 263 h 1388"/>
                <a:gd name="T56" fmla="*/ 53 w 1352"/>
                <a:gd name="T57" fmla="*/ 245 h 1388"/>
                <a:gd name="T58" fmla="*/ 47 w 1352"/>
                <a:gd name="T59" fmla="*/ 227 h 1388"/>
                <a:gd name="T60" fmla="*/ 51 w 1352"/>
                <a:gd name="T61" fmla="*/ 218 h 1388"/>
                <a:gd name="T62" fmla="*/ 48 w 1352"/>
                <a:gd name="T63" fmla="*/ 217 h 1388"/>
                <a:gd name="T64" fmla="*/ 24 w 1352"/>
                <a:gd name="T65" fmla="*/ 220 h 1388"/>
                <a:gd name="T66" fmla="*/ 9 w 1352"/>
                <a:gd name="T67" fmla="*/ 229 h 1388"/>
                <a:gd name="T68" fmla="*/ 3 w 1352"/>
                <a:gd name="T69" fmla="*/ 224 h 1388"/>
                <a:gd name="T70" fmla="*/ 8 w 1352"/>
                <a:gd name="T71" fmla="*/ 215 h 1388"/>
                <a:gd name="T72" fmla="*/ 3 w 1352"/>
                <a:gd name="T73" fmla="*/ 206 h 1388"/>
                <a:gd name="T74" fmla="*/ 5 w 1352"/>
                <a:gd name="T75" fmla="*/ 189 h 1388"/>
                <a:gd name="T76" fmla="*/ 15 w 1352"/>
                <a:gd name="T77" fmla="*/ 172 h 1388"/>
                <a:gd name="T78" fmla="*/ 28 w 1352"/>
                <a:gd name="T79" fmla="*/ 162 h 1388"/>
                <a:gd name="T80" fmla="*/ 38 w 1352"/>
                <a:gd name="T81" fmla="*/ 150 h 1388"/>
                <a:gd name="T82" fmla="*/ 49 w 1352"/>
                <a:gd name="T83" fmla="*/ 131 h 1388"/>
                <a:gd name="T84" fmla="*/ 53 w 1352"/>
                <a:gd name="T85" fmla="*/ 89 h 1388"/>
                <a:gd name="T86" fmla="*/ 47 w 1352"/>
                <a:gd name="T87" fmla="*/ 72 h 1388"/>
                <a:gd name="T88" fmla="*/ 31 w 1352"/>
                <a:gd name="T89" fmla="*/ 60 h 1388"/>
                <a:gd name="T90" fmla="*/ 51 w 1352"/>
                <a:gd name="T91" fmla="*/ 42 h 1388"/>
                <a:gd name="T92" fmla="*/ 78 w 1352"/>
                <a:gd name="T93" fmla="*/ 44 h 1388"/>
                <a:gd name="T94" fmla="*/ 112 w 1352"/>
                <a:gd name="T95" fmla="*/ 60 h 1388"/>
                <a:gd name="T96" fmla="*/ 170 w 1352"/>
                <a:gd name="T97" fmla="*/ 138 h 1388"/>
                <a:gd name="T98" fmla="*/ 214 w 1352"/>
                <a:gd name="T99" fmla="*/ 109 h 1388"/>
                <a:gd name="T100" fmla="*/ 229 w 1352"/>
                <a:gd name="T101" fmla="*/ 50 h 1388"/>
                <a:gd name="T102" fmla="*/ 248 w 1352"/>
                <a:gd name="T103" fmla="*/ 26 h 1388"/>
                <a:gd name="T104" fmla="*/ 289 w 1352"/>
                <a:gd name="T105" fmla="*/ 47 h 1388"/>
                <a:gd name="T106" fmla="*/ 266 w 1352"/>
                <a:gd name="T107" fmla="*/ 82 h 1388"/>
                <a:gd name="T108" fmla="*/ 240 w 1352"/>
                <a:gd name="T109" fmla="*/ 101 h 1388"/>
                <a:gd name="T110" fmla="*/ 276 w 1352"/>
                <a:gd name="T111" fmla="*/ 122 h 1388"/>
                <a:gd name="T112" fmla="*/ 280 w 1352"/>
                <a:gd name="T113" fmla="*/ 183 h 1388"/>
                <a:gd name="T114" fmla="*/ 300 w 1352"/>
                <a:gd name="T115" fmla="*/ 216 h 1388"/>
                <a:gd name="T116" fmla="*/ 338 w 1352"/>
                <a:gd name="T117" fmla="*/ 225 h 138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352"/>
                <a:gd name="T178" fmla="*/ 0 h 1388"/>
                <a:gd name="T179" fmla="*/ 1352 w 1352"/>
                <a:gd name="T180" fmla="*/ 1388 h 138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352" h="1388">
                  <a:moveTo>
                    <a:pt x="1262" y="1026"/>
                  </a:moveTo>
                  <a:lnTo>
                    <a:pt x="1230" y="998"/>
                  </a:lnTo>
                  <a:lnTo>
                    <a:pt x="1203" y="1026"/>
                  </a:lnTo>
                  <a:lnTo>
                    <a:pt x="1197" y="1028"/>
                  </a:lnTo>
                  <a:lnTo>
                    <a:pt x="1185" y="1032"/>
                  </a:lnTo>
                  <a:lnTo>
                    <a:pt x="1171" y="1039"/>
                  </a:lnTo>
                  <a:lnTo>
                    <a:pt x="1159" y="1045"/>
                  </a:lnTo>
                  <a:lnTo>
                    <a:pt x="1154" y="1049"/>
                  </a:lnTo>
                  <a:lnTo>
                    <a:pt x="1152" y="1055"/>
                  </a:lnTo>
                  <a:lnTo>
                    <a:pt x="1150" y="1067"/>
                  </a:lnTo>
                  <a:lnTo>
                    <a:pt x="1148" y="1081"/>
                  </a:lnTo>
                  <a:lnTo>
                    <a:pt x="1144" y="1093"/>
                  </a:lnTo>
                  <a:lnTo>
                    <a:pt x="1138" y="1098"/>
                  </a:lnTo>
                  <a:lnTo>
                    <a:pt x="1130" y="1102"/>
                  </a:lnTo>
                  <a:lnTo>
                    <a:pt x="1118" y="1106"/>
                  </a:lnTo>
                  <a:lnTo>
                    <a:pt x="1104" y="1114"/>
                  </a:lnTo>
                  <a:lnTo>
                    <a:pt x="1091" y="1118"/>
                  </a:lnTo>
                  <a:lnTo>
                    <a:pt x="1079" y="1122"/>
                  </a:lnTo>
                  <a:lnTo>
                    <a:pt x="1069" y="1120"/>
                  </a:lnTo>
                  <a:lnTo>
                    <a:pt x="1059" y="1114"/>
                  </a:lnTo>
                  <a:lnTo>
                    <a:pt x="1047" y="1112"/>
                  </a:lnTo>
                  <a:lnTo>
                    <a:pt x="1035" y="1112"/>
                  </a:lnTo>
                  <a:lnTo>
                    <a:pt x="1032" y="1112"/>
                  </a:lnTo>
                  <a:lnTo>
                    <a:pt x="1032" y="1116"/>
                  </a:lnTo>
                  <a:lnTo>
                    <a:pt x="1030" y="1124"/>
                  </a:lnTo>
                  <a:lnTo>
                    <a:pt x="1026" y="1136"/>
                  </a:lnTo>
                  <a:lnTo>
                    <a:pt x="1020" y="1144"/>
                  </a:lnTo>
                  <a:lnTo>
                    <a:pt x="1012" y="1148"/>
                  </a:lnTo>
                  <a:lnTo>
                    <a:pt x="1004" y="1146"/>
                  </a:lnTo>
                  <a:lnTo>
                    <a:pt x="992" y="1140"/>
                  </a:lnTo>
                  <a:lnTo>
                    <a:pt x="980" y="1130"/>
                  </a:lnTo>
                  <a:lnTo>
                    <a:pt x="969" y="1122"/>
                  </a:lnTo>
                  <a:lnTo>
                    <a:pt x="963" y="1116"/>
                  </a:lnTo>
                  <a:lnTo>
                    <a:pt x="959" y="1114"/>
                  </a:lnTo>
                  <a:lnTo>
                    <a:pt x="959" y="1116"/>
                  </a:lnTo>
                  <a:lnTo>
                    <a:pt x="959" y="1118"/>
                  </a:lnTo>
                  <a:lnTo>
                    <a:pt x="957" y="1124"/>
                  </a:lnTo>
                  <a:lnTo>
                    <a:pt x="955" y="1130"/>
                  </a:lnTo>
                  <a:lnTo>
                    <a:pt x="951" y="1134"/>
                  </a:lnTo>
                  <a:lnTo>
                    <a:pt x="949" y="1140"/>
                  </a:lnTo>
                  <a:lnTo>
                    <a:pt x="945" y="1142"/>
                  </a:lnTo>
                  <a:lnTo>
                    <a:pt x="939" y="1144"/>
                  </a:lnTo>
                  <a:lnTo>
                    <a:pt x="935" y="1142"/>
                  </a:lnTo>
                  <a:lnTo>
                    <a:pt x="931" y="1140"/>
                  </a:lnTo>
                  <a:lnTo>
                    <a:pt x="925" y="1136"/>
                  </a:lnTo>
                  <a:lnTo>
                    <a:pt x="921" y="1132"/>
                  </a:lnTo>
                  <a:lnTo>
                    <a:pt x="919" y="1128"/>
                  </a:lnTo>
                  <a:lnTo>
                    <a:pt x="917" y="1126"/>
                  </a:lnTo>
                  <a:lnTo>
                    <a:pt x="915" y="1122"/>
                  </a:lnTo>
                  <a:lnTo>
                    <a:pt x="913" y="1122"/>
                  </a:lnTo>
                  <a:lnTo>
                    <a:pt x="911" y="1126"/>
                  </a:lnTo>
                  <a:lnTo>
                    <a:pt x="906" y="1132"/>
                  </a:lnTo>
                  <a:lnTo>
                    <a:pt x="896" y="1144"/>
                  </a:lnTo>
                  <a:lnTo>
                    <a:pt x="886" y="1154"/>
                  </a:lnTo>
                  <a:lnTo>
                    <a:pt x="874" y="1159"/>
                  </a:lnTo>
                  <a:lnTo>
                    <a:pt x="864" y="1163"/>
                  </a:lnTo>
                  <a:lnTo>
                    <a:pt x="852" y="1159"/>
                  </a:lnTo>
                  <a:lnTo>
                    <a:pt x="839" y="1150"/>
                  </a:lnTo>
                  <a:lnTo>
                    <a:pt x="825" y="1138"/>
                  </a:lnTo>
                  <a:lnTo>
                    <a:pt x="809" y="1128"/>
                  </a:lnTo>
                  <a:lnTo>
                    <a:pt x="797" y="1122"/>
                  </a:lnTo>
                  <a:lnTo>
                    <a:pt x="787" y="1120"/>
                  </a:lnTo>
                  <a:lnTo>
                    <a:pt x="778" y="1130"/>
                  </a:lnTo>
                  <a:lnTo>
                    <a:pt x="766" y="1144"/>
                  </a:lnTo>
                  <a:lnTo>
                    <a:pt x="754" y="1159"/>
                  </a:lnTo>
                  <a:lnTo>
                    <a:pt x="742" y="1171"/>
                  </a:lnTo>
                  <a:lnTo>
                    <a:pt x="734" y="1179"/>
                  </a:lnTo>
                  <a:lnTo>
                    <a:pt x="724" y="1177"/>
                  </a:lnTo>
                  <a:lnTo>
                    <a:pt x="711" y="1175"/>
                  </a:lnTo>
                  <a:lnTo>
                    <a:pt x="695" y="1169"/>
                  </a:lnTo>
                  <a:lnTo>
                    <a:pt x="679" y="1165"/>
                  </a:lnTo>
                  <a:lnTo>
                    <a:pt x="667" y="1165"/>
                  </a:lnTo>
                  <a:lnTo>
                    <a:pt x="659" y="1167"/>
                  </a:lnTo>
                  <a:lnTo>
                    <a:pt x="650" y="1183"/>
                  </a:lnTo>
                  <a:lnTo>
                    <a:pt x="646" y="1209"/>
                  </a:lnTo>
                  <a:lnTo>
                    <a:pt x="648" y="1234"/>
                  </a:lnTo>
                  <a:lnTo>
                    <a:pt x="656" y="1254"/>
                  </a:lnTo>
                  <a:lnTo>
                    <a:pt x="665" y="1278"/>
                  </a:lnTo>
                  <a:lnTo>
                    <a:pt x="673" y="1299"/>
                  </a:lnTo>
                  <a:lnTo>
                    <a:pt x="675" y="1317"/>
                  </a:lnTo>
                  <a:lnTo>
                    <a:pt x="673" y="1331"/>
                  </a:lnTo>
                  <a:lnTo>
                    <a:pt x="673" y="1346"/>
                  </a:lnTo>
                  <a:lnTo>
                    <a:pt x="673" y="1362"/>
                  </a:lnTo>
                  <a:lnTo>
                    <a:pt x="667" y="1374"/>
                  </a:lnTo>
                  <a:lnTo>
                    <a:pt x="658" y="1382"/>
                  </a:lnTo>
                  <a:lnTo>
                    <a:pt x="638" y="1386"/>
                  </a:lnTo>
                  <a:lnTo>
                    <a:pt x="620" y="1388"/>
                  </a:lnTo>
                  <a:lnTo>
                    <a:pt x="604" y="1386"/>
                  </a:lnTo>
                  <a:lnTo>
                    <a:pt x="591" y="1380"/>
                  </a:lnTo>
                  <a:lnTo>
                    <a:pt x="581" y="1362"/>
                  </a:lnTo>
                  <a:lnTo>
                    <a:pt x="573" y="1343"/>
                  </a:lnTo>
                  <a:lnTo>
                    <a:pt x="571" y="1321"/>
                  </a:lnTo>
                  <a:lnTo>
                    <a:pt x="569" y="1309"/>
                  </a:lnTo>
                  <a:lnTo>
                    <a:pt x="567" y="1297"/>
                  </a:lnTo>
                  <a:lnTo>
                    <a:pt x="565" y="1287"/>
                  </a:lnTo>
                  <a:lnTo>
                    <a:pt x="559" y="1282"/>
                  </a:lnTo>
                  <a:lnTo>
                    <a:pt x="553" y="1283"/>
                  </a:lnTo>
                  <a:lnTo>
                    <a:pt x="545" y="1291"/>
                  </a:lnTo>
                  <a:lnTo>
                    <a:pt x="534" y="1303"/>
                  </a:lnTo>
                  <a:lnTo>
                    <a:pt x="518" y="1317"/>
                  </a:lnTo>
                  <a:lnTo>
                    <a:pt x="504" y="1331"/>
                  </a:lnTo>
                  <a:lnTo>
                    <a:pt x="488" y="1341"/>
                  </a:lnTo>
                  <a:lnTo>
                    <a:pt x="476" y="1343"/>
                  </a:lnTo>
                  <a:lnTo>
                    <a:pt x="465" y="1343"/>
                  </a:lnTo>
                  <a:lnTo>
                    <a:pt x="451" y="1343"/>
                  </a:lnTo>
                  <a:lnTo>
                    <a:pt x="437" y="1345"/>
                  </a:lnTo>
                  <a:lnTo>
                    <a:pt x="425" y="1343"/>
                  </a:lnTo>
                  <a:lnTo>
                    <a:pt x="415" y="1337"/>
                  </a:lnTo>
                  <a:lnTo>
                    <a:pt x="404" y="1323"/>
                  </a:lnTo>
                  <a:lnTo>
                    <a:pt x="394" y="1307"/>
                  </a:lnTo>
                  <a:lnTo>
                    <a:pt x="388" y="1287"/>
                  </a:lnTo>
                  <a:lnTo>
                    <a:pt x="386" y="1272"/>
                  </a:lnTo>
                  <a:lnTo>
                    <a:pt x="382" y="1256"/>
                  </a:lnTo>
                  <a:lnTo>
                    <a:pt x="378" y="1244"/>
                  </a:lnTo>
                  <a:lnTo>
                    <a:pt x="378" y="1240"/>
                  </a:lnTo>
                  <a:lnTo>
                    <a:pt x="372" y="1240"/>
                  </a:lnTo>
                  <a:lnTo>
                    <a:pt x="358" y="1240"/>
                  </a:lnTo>
                  <a:lnTo>
                    <a:pt x="341" y="1238"/>
                  </a:lnTo>
                  <a:lnTo>
                    <a:pt x="321" y="1236"/>
                  </a:lnTo>
                  <a:lnTo>
                    <a:pt x="303" y="1232"/>
                  </a:lnTo>
                  <a:lnTo>
                    <a:pt x="291" y="1224"/>
                  </a:lnTo>
                  <a:lnTo>
                    <a:pt x="282" y="1219"/>
                  </a:lnTo>
                  <a:lnTo>
                    <a:pt x="276" y="1213"/>
                  </a:lnTo>
                  <a:lnTo>
                    <a:pt x="270" y="1209"/>
                  </a:lnTo>
                  <a:lnTo>
                    <a:pt x="268" y="1201"/>
                  </a:lnTo>
                  <a:lnTo>
                    <a:pt x="268" y="1189"/>
                  </a:lnTo>
                  <a:lnTo>
                    <a:pt x="274" y="1171"/>
                  </a:lnTo>
                  <a:lnTo>
                    <a:pt x="280" y="1150"/>
                  </a:lnTo>
                  <a:lnTo>
                    <a:pt x="284" y="1134"/>
                  </a:lnTo>
                  <a:lnTo>
                    <a:pt x="285" y="1120"/>
                  </a:lnTo>
                  <a:lnTo>
                    <a:pt x="287" y="1110"/>
                  </a:lnTo>
                  <a:lnTo>
                    <a:pt x="291" y="1100"/>
                  </a:lnTo>
                  <a:lnTo>
                    <a:pt x="299" y="1087"/>
                  </a:lnTo>
                  <a:lnTo>
                    <a:pt x="309" y="1075"/>
                  </a:lnTo>
                  <a:lnTo>
                    <a:pt x="315" y="1065"/>
                  </a:lnTo>
                  <a:lnTo>
                    <a:pt x="311" y="1057"/>
                  </a:lnTo>
                  <a:lnTo>
                    <a:pt x="303" y="1053"/>
                  </a:lnTo>
                  <a:lnTo>
                    <a:pt x="289" y="1053"/>
                  </a:lnTo>
                  <a:lnTo>
                    <a:pt x="272" y="1053"/>
                  </a:lnTo>
                  <a:lnTo>
                    <a:pt x="254" y="1051"/>
                  </a:lnTo>
                  <a:lnTo>
                    <a:pt x="240" y="1047"/>
                  </a:lnTo>
                  <a:lnTo>
                    <a:pt x="230" y="1039"/>
                  </a:lnTo>
                  <a:lnTo>
                    <a:pt x="221" y="1020"/>
                  </a:lnTo>
                  <a:lnTo>
                    <a:pt x="217" y="1000"/>
                  </a:lnTo>
                  <a:lnTo>
                    <a:pt x="211" y="980"/>
                  </a:lnTo>
                  <a:lnTo>
                    <a:pt x="207" y="959"/>
                  </a:lnTo>
                  <a:lnTo>
                    <a:pt x="205" y="943"/>
                  </a:lnTo>
                  <a:lnTo>
                    <a:pt x="199" y="931"/>
                  </a:lnTo>
                  <a:lnTo>
                    <a:pt x="191" y="919"/>
                  </a:lnTo>
                  <a:lnTo>
                    <a:pt x="187" y="908"/>
                  </a:lnTo>
                  <a:lnTo>
                    <a:pt x="189" y="894"/>
                  </a:lnTo>
                  <a:lnTo>
                    <a:pt x="191" y="888"/>
                  </a:lnTo>
                  <a:lnTo>
                    <a:pt x="197" y="884"/>
                  </a:lnTo>
                  <a:lnTo>
                    <a:pt x="201" y="878"/>
                  </a:lnTo>
                  <a:lnTo>
                    <a:pt x="205" y="874"/>
                  </a:lnTo>
                  <a:lnTo>
                    <a:pt x="209" y="870"/>
                  </a:lnTo>
                  <a:lnTo>
                    <a:pt x="211" y="868"/>
                  </a:lnTo>
                  <a:lnTo>
                    <a:pt x="213" y="868"/>
                  </a:lnTo>
                  <a:lnTo>
                    <a:pt x="207" y="868"/>
                  </a:lnTo>
                  <a:lnTo>
                    <a:pt x="193" y="868"/>
                  </a:lnTo>
                  <a:lnTo>
                    <a:pt x="173" y="870"/>
                  </a:lnTo>
                  <a:lnTo>
                    <a:pt x="152" y="870"/>
                  </a:lnTo>
                  <a:lnTo>
                    <a:pt x="130" y="872"/>
                  </a:lnTo>
                  <a:lnTo>
                    <a:pt x="112" y="876"/>
                  </a:lnTo>
                  <a:lnTo>
                    <a:pt x="97" y="882"/>
                  </a:lnTo>
                  <a:lnTo>
                    <a:pt x="81" y="892"/>
                  </a:lnTo>
                  <a:lnTo>
                    <a:pt x="67" y="902"/>
                  </a:lnTo>
                  <a:lnTo>
                    <a:pt x="53" y="912"/>
                  </a:lnTo>
                  <a:lnTo>
                    <a:pt x="43" y="915"/>
                  </a:lnTo>
                  <a:lnTo>
                    <a:pt x="34" y="915"/>
                  </a:lnTo>
                  <a:lnTo>
                    <a:pt x="28" y="912"/>
                  </a:lnTo>
                  <a:lnTo>
                    <a:pt x="22" y="908"/>
                  </a:lnTo>
                  <a:lnTo>
                    <a:pt x="18" y="906"/>
                  </a:lnTo>
                  <a:lnTo>
                    <a:pt x="14" y="902"/>
                  </a:lnTo>
                  <a:lnTo>
                    <a:pt x="10" y="896"/>
                  </a:lnTo>
                  <a:lnTo>
                    <a:pt x="10" y="892"/>
                  </a:lnTo>
                  <a:lnTo>
                    <a:pt x="10" y="884"/>
                  </a:lnTo>
                  <a:lnTo>
                    <a:pt x="16" y="876"/>
                  </a:lnTo>
                  <a:lnTo>
                    <a:pt x="24" y="868"/>
                  </a:lnTo>
                  <a:lnTo>
                    <a:pt x="32" y="862"/>
                  </a:lnTo>
                  <a:lnTo>
                    <a:pt x="37" y="854"/>
                  </a:lnTo>
                  <a:lnTo>
                    <a:pt x="37" y="843"/>
                  </a:lnTo>
                  <a:lnTo>
                    <a:pt x="34" y="835"/>
                  </a:lnTo>
                  <a:lnTo>
                    <a:pt x="24" y="829"/>
                  </a:lnTo>
                  <a:lnTo>
                    <a:pt x="14" y="823"/>
                  </a:lnTo>
                  <a:lnTo>
                    <a:pt x="6" y="817"/>
                  </a:lnTo>
                  <a:lnTo>
                    <a:pt x="0" y="811"/>
                  </a:lnTo>
                  <a:lnTo>
                    <a:pt x="2" y="799"/>
                  </a:lnTo>
                  <a:lnTo>
                    <a:pt x="12" y="776"/>
                  </a:lnTo>
                  <a:lnTo>
                    <a:pt x="22" y="758"/>
                  </a:lnTo>
                  <a:lnTo>
                    <a:pt x="34" y="744"/>
                  </a:lnTo>
                  <a:lnTo>
                    <a:pt x="41" y="734"/>
                  </a:lnTo>
                  <a:lnTo>
                    <a:pt x="47" y="719"/>
                  </a:lnTo>
                  <a:lnTo>
                    <a:pt x="55" y="701"/>
                  </a:lnTo>
                  <a:lnTo>
                    <a:pt x="61" y="685"/>
                  </a:lnTo>
                  <a:lnTo>
                    <a:pt x="67" y="675"/>
                  </a:lnTo>
                  <a:lnTo>
                    <a:pt x="75" y="669"/>
                  </a:lnTo>
                  <a:lnTo>
                    <a:pt x="89" y="665"/>
                  </a:lnTo>
                  <a:lnTo>
                    <a:pt x="102" y="660"/>
                  </a:lnTo>
                  <a:lnTo>
                    <a:pt x="114" y="646"/>
                  </a:lnTo>
                  <a:lnTo>
                    <a:pt x="122" y="632"/>
                  </a:lnTo>
                  <a:lnTo>
                    <a:pt x="126" y="620"/>
                  </a:lnTo>
                  <a:lnTo>
                    <a:pt x="130" y="614"/>
                  </a:lnTo>
                  <a:lnTo>
                    <a:pt x="142" y="604"/>
                  </a:lnTo>
                  <a:lnTo>
                    <a:pt x="152" y="599"/>
                  </a:lnTo>
                  <a:lnTo>
                    <a:pt x="161" y="595"/>
                  </a:lnTo>
                  <a:lnTo>
                    <a:pt x="167" y="591"/>
                  </a:lnTo>
                  <a:lnTo>
                    <a:pt x="175" y="581"/>
                  </a:lnTo>
                  <a:lnTo>
                    <a:pt x="187" y="553"/>
                  </a:lnTo>
                  <a:lnTo>
                    <a:pt x="197" y="522"/>
                  </a:lnTo>
                  <a:lnTo>
                    <a:pt x="205" y="488"/>
                  </a:lnTo>
                  <a:lnTo>
                    <a:pt x="213" y="445"/>
                  </a:lnTo>
                  <a:lnTo>
                    <a:pt x="215" y="404"/>
                  </a:lnTo>
                  <a:lnTo>
                    <a:pt x="213" y="384"/>
                  </a:lnTo>
                  <a:lnTo>
                    <a:pt x="213" y="358"/>
                  </a:lnTo>
                  <a:lnTo>
                    <a:pt x="213" y="333"/>
                  </a:lnTo>
                  <a:lnTo>
                    <a:pt x="211" y="309"/>
                  </a:lnTo>
                  <a:lnTo>
                    <a:pt x="209" y="295"/>
                  </a:lnTo>
                  <a:lnTo>
                    <a:pt x="201" y="288"/>
                  </a:lnTo>
                  <a:lnTo>
                    <a:pt x="189" y="286"/>
                  </a:lnTo>
                  <a:lnTo>
                    <a:pt x="173" y="284"/>
                  </a:lnTo>
                  <a:lnTo>
                    <a:pt x="159" y="280"/>
                  </a:lnTo>
                  <a:lnTo>
                    <a:pt x="146" y="274"/>
                  </a:lnTo>
                  <a:lnTo>
                    <a:pt x="134" y="260"/>
                  </a:lnTo>
                  <a:lnTo>
                    <a:pt x="126" y="242"/>
                  </a:lnTo>
                  <a:lnTo>
                    <a:pt x="122" y="225"/>
                  </a:lnTo>
                  <a:lnTo>
                    <a:pt x="124" y="181"/>
                  </a:lnTo>
                  <a:lnTo>
                    <a:pt x="144" y="162"/>
                  </a:lnTo>
                  <a:lnTo>
                    <a:pt x="169" y="183"/>
                  </a:lnTo>
                  <a:lnTo>
                    <a:pt x="203" y="168"/>
                  </a:lnTo>
                  <a:lnTo>
                    <a:pt x="199" y="114"/>
                  </a:lnTo>
                  <a:lnTo>
                    <a:pt x="228" y="20"/>
                  </a:lnTo>
                  <a:lnTo>
                    <a:pt x="266" y="0"/>
                  </a:lnTo>
                  <a:lnTo>
                    <a:pt x="278" y="116"/>
                  </a:lnTo>
                  <a:lnTo>
                    <a:pt x="311" y="177"/>
                  </a:lnTo>
                  <a:lnTo>
                    <a:pt x="354" y="170"/>
                  </a:lnTo>
                  <a:lnTo>
                    <a:pt x="400" y="118"/>
                  </a:lnTo>
                  <a:lnTo>
                    <a:pt x="429" y="156"/>
                  </a:lnTo>
                  <a:lnTo>
                    <a:pt x="411" y="191"/>
                  </a:lnTo>
                  <a:lnTo>
                    <a:pt x="447" y="242"/>
                  </a:lnTo>
                  <a:lnTo>
                    <a:pt x="496" y="244"/>
                  </a:lnTo>
                  <a:lnTo>
                    <a:pt x="551" y="329"/>
                  </a:lnTo>
                  <a:lnTo>
                    <a:pt x="614" y="439"/>
                  </a:lnTo>
                  <a:lnTo>
                    <a:pt x="646" y="516"/>
                  </a:lnTo>
                  <a:lnTo>
                    <a:pt x="681" y="551"/>
                  </a:lnTo>
                  <a:lnTo>
                    <a:pt x="721" y="543"/>
                  </a:lnTo>
                  <a:lnTo>
                    <a:pt x="793" y="494"/>
                  </a:lnTo>
                  <a:lnTo>
                    <a:pt x="803" y="518"/>
                  </a:lnTo>
                  <a:lnTo>
                    <a:pt x="852" y="492"/>
                  </a:lnTo>
                  <a:lnTo>
                    <a:pt x="856" y="435"/>
                  </a:lnTo>
                  <a:lnTo>
                    <a:pt x="831" y="402"/>
                  </a:lnTo>
                  <a:lnTo>
                    <a:pt x="831" y="335"/>
                  </a:lnTo>
                  <a:lnTo>
                    <a:pt x="868" y="315"/>
                  </a:lnTo>
                  <a:lnTo>
                    <a:pt x="925" y="244"/>
                  </a:lnTo>
                  <a:lnTo>
                    <a:pt x="917" y="199"/>
                  </a:lnTo>
                  <a:lnTo>
                    <a:pt x="941" y="171"/>
                  </a:lnTo>
                  <a:lnTo>
                    <a:pt x="976" y="171"/>
                  </a:lnTo>
                  <a:lnTo>
                    <a:pt x="980" y="148"/>
                  </a:lnTo>
                  <a:lnTo>
                    <a:pt x="967" y="120"/>
                  </a:lnTo>
                  <a:lnTo>
                    <a:pt x="994" y="103"/>
                  </a:lnTo>
                  <a:lnTo>
                    <a:pt x="1043" y="108"/>
                  </a:lnTo>
                  <a:lnTo>
                    <a:pt x="1043" y="162"/>
                  </a:lnTo>
                  <a:lnTo>
                    <a:pt x="1065" y="232"/>
                  </a:lnTo>
                  <a:lnTo>
                    <a:pt x="1128" y="227"/>
                  </a:lnTo>
                  <a:lnTo>
                    <a:pt x="1154" y="189"/>
                  </a:lnTo>
                  <a:lnTo>
                    <a:pt x="1187" y="211"/>
                  </a:lnTo>
                  <a:lnTo>
                    <a:pt x="1193" y="252"/>
                  </a:lnTo>
                  <a:lnTo>
                    <a:pt x="1177" y="315"/>
                  </a:lnTo>
                  <a:lnTo>
                    <a:pt x="1126" y="329"/>
                  </a:lnTo>
                  <a:lnTo>
                    <a:pt x="1061" y="327"/>
                  </a:lnTo>
                  <a:lnTo>
                    <a:pt x="1047" y="311"/>
                  </a:lnTo>
                  <a:lnTo>
                    <a:pt x="1024" y="337"/>
                  </a:lnTo>
                  <a:lnTo>
                    <a:pt x="994" y="315"/>
                  </a:lnTo>
                  <a:lnTo>
                    <a:pt x="939" y="376"/>
                  </a:lnTo>
                  <a:lnTo>
                    <a:pt x="961" y="404"/>
                  </a:lnTo>
                  <a:lnTo>
                    <a:pt x="965" y="459"/>
                  </a:lnTo>
                  <a:lnTo>
                    <a:pt x="1006" y="471"/>
                  </a:lnTo>
                  <a:lnTo>
                    <a:pt x="1051" y="449"/>
                  </a:lnTo>
                  <a:lnTo>
                    <a:pt x="1069" y="445"/>
                  </a:lnTo>
                  <a:lnTo>
                    <a:pt x="1104" y="490"/>
                  </a:lnTo>
                  <a:lnTo>
                    <a:pt x="1075" y="561"/>
                  </a:lnTo>
                  <a:lnTo>
                    <a:pt x="1053" y="614"/>
                  </a:lnTo>
                  <a:lnTo>
                    <a:pt x="1075" y="658"/>
                  </a:lnTo>
                  <a:lnTo>
                    <a:pt x="1116" y="677"/>
                  </a:lnTo>
                  <a:lnTo>
                    <a:pt x="1118" y="732"/>
                  </a:lnTo>
                  <a:lnTo>
                    <a:pt x="1081" y="782"/>
                  </a:lnTo>
                  <a:lnTo>
                    <a:pt x="1112" y="837"/>
                  </a:lnTo>
                  <a:lnTo>
                    <a:pt x="1138" y="819"/>
                  </a:lnTo>
                  <a:lnTo>
                    <a:pt x="1187" y="823"/>
                  </a:lnTo>
                  <a:lnTo>
                    <a:pt x="1197" y="864"/>
                  </a:lnTo>
                  <a:lnTo>
                    <a:pt x="1228" y="884"/>
                  </a:lnTo>
                  <a:lnTo>
                    <a:pt x="1262" y="864"/>
                  </a:lnTo>
                  <a:lnTo>
                    <a:pt x="1293" y="888"/>
                  </a:lnTo>
                  <a:lnTo>
                    <a:pt x="1329" y="872"/>
                  </a:lnTo>
                  <a:lnTo>
                    <a:pt x="1352" y="900"/>
                  </a:lnTo>
                  <a:lnTo>
                    <a:pt x="1343" y="973"/>
                  </a:lnTo>
                  <a:lnTo>
                    <a:pt x="1291" y="986"/>
                  </a:lnTo>
                  <a:lnTo>
                    <a:pt x="1262" y="1026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" name="Freeform 72"/>
            <p:cNvSpPr/>
            <p:nvPr/>
          </p:nvSpPr>
          <p:spPr bwMode="gray">
            <a:xfrm>
              <a:off x="2215" y="3052"/>
              <a:ext cx="676" cy="694"/>
            </a:xfrm>
            <a:custGeom>
              <a:avLst/>
              <a:gdLst>
                <a:gd name="T0" fmla="*/ 297 w 1352"/>
                <a:gd name="T1" fmla="*/ 258 h 1388"/>
                <a:gd name="T2" fmla="*/ 288 w 1352"/>
                <a:gd name="T3" fmla="*/ 267 h 1388"/>
                <a:gd name="T4" fmla="*/ 280 w 1352"/>
                <a:gd name="T5" fmla="*/ 277 h 1388"/>
                <a:gd name="T6" fmla="*/ 265 w 1352"/>
                <a:gd name="T7" fmla="*/ 279 h 1388"/>
                <a:gd name="T8" fmla="*/ 258 w 1352"/>
                <a:gd name="T9" fmla="*/ 281 h 1388"/>
                <a:gd name="T10" fmla="*/ 248 w 1352"/>
                <a:gd name="T11" fmla="*/ 285 h 1388"/>
                <a:gd name="T12" fmla="*/ 240 w 1352"/>
                <a:gd name="T13" fmla="*/ 279 h 1388"/>
                <a:gd name="T14" fmla="*/ 237 w 1352"/>
                <a:gd name="T15" fmla="*/ 285 h 1388"/>
                <a:gd name="T16" fmla="*/ 231 w 1352"/>
                <a:gd name="T17" fmla="*/ 284 h 1388"/>
                <a:gd name="T18" fmla="*/ 228 w 1352"/>
                <a:gd name="T19" fmla="*/ 281 h 1388"/>
                <a:gd name="T20" fmla="*/ 218 w 1352"/>
                <a:gd name="T21" fmla="*/ 290 h 1388"/>
                <a:gd name="T22" fmla="*/ 202 w 1352"/>
                <a:gd name="T23" fmla="*/ 282 h 1388"/>
                <a:gd name="T24" fmla="*/ 188 w 1352"/>
                <a:gd name="T25" fmla="*/ 290 h 1388"/>
                <a:gd name="T26" fmla="*/ 174 w 1352"/>
                <a:gd name="T27" fmla="*/ 293 h 1388"/>
                <a:gd name="T28" fmla="*/ 162 w 1352"/>
                <a:gd name="T29" fmla="*/ 303 h 1388"/>
                <a:gd name="T30" fmla="*/ 169 w 1352"/>
                <a:gd name="T31" fmla="*/ 330 h 1388"/>
                <a:gd name="T32" fmla="*/ 165 w 1352"/>
                <a:gd name="T33" fmla="*/ 346 h 1388"/>
                <a:gd name="T34" fmla="*/ 146 w 1352"/>
                <a:gd name="T35" fmla="*/ 341 h 1388"/>
                <a:gd name="T36" fmla="*/ 142 w 1352"/>
                <a:gd name="T37" fmla="*/ 322 h 1388"/>
                <a:gd name="T38" fmla="*/ 130 w 1352"/>
                <a:gd name="T39" fmla="*/ 330 h 1388"/>
                <a:gd name="T40" fmla="*/ 113 w 1352"/>
                <a:gd name="T41" fmla="*/ 336 h 1388"/>
                <a:gd name="T42" fmla="*/ 98 w 1352"/>
                <a:gd name="T43" fmla="*/ 327 h 1388"/>
                <a:gd name="T44" fmla="*/ 94 w 1352"/>
                <a:gd name="T45" fmla="*/ 310 h 1388"/>
                <a:gd name="T46" fmla="*/ 76 w 1352"/>
                <a:gd name="T47" fmla="*/ 308 h 1388"/>
                <a:gd name="T48" fmla="*/ 67 w 1352"/>
                <a:gd name="T49" fmla="*/ 301 h 1388"/>
                <a:gd name="T50" fmla="*/ 72 w 1352"/>
                <a:gd name="T51" fmla="*/ 280 h 1388"/>
                <a:gd name="T52" fmla="*/ 79 w 1352"/>
                <a:gd name="T53" fmla="*/ 267 h 1388"/>
                <a:gd name="T54" fmla="*/ 63 w 1352"/>
                <a:gd name="T55" fmla="*/ 263 h 1388"/>
                <a:gd name="T56" fmla="*/ 53 w 1352"/>
                <a:gd name="T57" fmla="*/ 245 h 1388"/>
                <a:gd name="T58" fmla="*/ 47 w 1352"/>
                <a:gd name="T59" fmla="*/ 227 h 1388"/>
                <a:gd name="T60" fmla="*/ 51 w 1352"/>
                <a:gd name="T61" fmla="*/ 218 h 1388"/>
                <a:gd name="T62" fmla="*/ 48 w 1352"/>
                <a:gd name="T63" fmla="*/ 217 h 1388"/>
                <a:gd name="T64" fmla="*/ 24 w 1352"/>
                <a:gd name="T65" fmla="*/ 220 h 1388"/>
                <a:gd name="T66" fmla="*/ 9 w 1352"/>
                <a:gd name="T67" fmla="*/ 229 h 1388"/>
                <a:gd name="T68" fmla="*/ 3 w 1352"/>
                <a:gd name="T69" fmla="*/ 224 h 1388"/>
                <a:gd name="T70" fmla="*/ 8 w 1352"/>
                <a:gd name="T71" fmla="*/ 215 h 1388"/>
                <a:gd name="T72" fmla="*/ 3 w 1352"/>
                <a:gd name="T73" fmla="*/ 206 h 1388"/>
                <a:gd name="T74" fmla="*/ 5 w 1352"/>
                <a:gd name="T75" fmla="*/ 189 h 1388"/>
                <a:gd name="T76" fmla="*/ 15 w 1352"/>
                <a:gd name="T77" fmla="*/ 172 h 1388"/>
                <a:gd name="T78" fmla="*/ 28 w 1352"/>
                <a:gd name="T79" fmla="*/ 162 h 1388"/>
                <a:gd name="T80" fmla="*/ 38 w 1352"/>
                <a:gd name="T81" fmla="*/ 150 h 1388"/>
                <a:gd name="T82" fmla="*/ 49 w 1352"/>
                <a:gd name="T83" fmla="*/ 131 h 1388"/>
                <a:gd name="T84" fmla="*/ 53 w 1352"/>
                <a:gd name="T85" fmla="*/ 89 h 1388"/>
                <a:gd name="T86" fmla="*/ 47 w 1352"/>
                <a:gd name="T87" fmla="*/ 72 h 1388"/>
                <a:gd name="T88" fmla="*/ 31 w 1352"/>
                <a:gd name="T89" fmla="*/ 60 h 1388"/>
                <a:gd name="T90" fmla="*/ 51 w 1352"/>
                <a:gd name="T91" fmla="*/ 42 h 1388"/>
                <a:gd name="T92" fmla="*/ 78 w 1352"/>
                <a:gd name="T93" fmla="*/ 44 h 1388"/>
                <a:gd name="T94" fmla="*/ 112 w 1352"/>
                <a:gd name="T95" fmla="*/ 60 h 1388"/>
                <a:gd name="T96" fmla="*/ 170 w 1352"/>
                <a:gd name="T97" fmla="*/ 138 h 1388"/>
                <a:gd name="T98" fmla="*/ 214 w 1352"/>
                <a:gd name="T99" fmla="*/ 109 h 1388"/>
                <a:gd name="T100" fmla="*/ 229 w 1352"/>
                <a:gd name="T101" fmla="*/ 50 h 1388"/>
                <a:gd name="T102" fmla="*/ 248 w 1352"/>
                <a:gd name="T103" fmla="*/ 26 h 1388"/>
                <a:gd name="T104" fmla="*/ 289 w 1352"/>
                <a:gd name="T105" fmla="*/ 47 h 1388"/>
                <a:gd name="T106" fmla="*/ 266 w 1352"/>
                <a:gd name="T107" fmla="*/ 82 h 1388"/>
                <a:gd name="T108" fmla="*/ 240 w 1352"/>
                <a:gd name="T109" fmla="*/ 101 h 1388"/>
                <a:gd name="T110" fmla="*/ 276 w 1352"/>
                <a:gd name="T111" fmla="*/ 122 h 1388"/>
                <a:gd name="T112" fmla="*/ 280 w 1352"/>
                <a:gd name="T113" fmla="*/ 183 h 1388"/>
                <a:gd name="T114" fmla="*/ 300 w 1352"/>
                <a:gd name="T115" fmla="*/ 216 h 1388"/>
                <a:gd name="T116" fmla="*/ 338 w 1352"/>
                <a:gd name="T117" fmla="*/ 225 h 138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352"/>
                <a:gd name="T178" fmla="*/ 0 h 1388"/>
                <a:gd name="T179" fmla="*/ 1352 w 1352"/>
                <a:gd name="T180" fmla="*/ 1388 h 138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352" h="1388">
                  <a:moveTo>
                    <a:pt x="1262" y="1026"/>
                  </a:moveTo>
                  <a:lnTo>
                    <a:pt x="1230" y="998"/>
                  </a:lnTo>
                  <a:lnTo>
                    <a:pt x="1203" y="1026"/>
                  </a:lnTo>
                  <a:lnTo>
                    <a:pt x="1197" y="1028"/>
                  </a:lnTo>
                  <a:lnTo>
                    <a:pt x="1185" y="1032"/>
                  </a:lnTo>
                  <a:lnTo>
                    <a:pt x="1171" y="1039"/>
                  </a:lnTo>
                  <a:lnTo>
                    <a:pt x="1159" y="1045"/>
                  </a:lnTo>
                  <a:lnTo>
                    <a:pt x="1154" y="1049"/>
                  </a:lnTo>
                  <a:lnTo>
                    <a:pt x="1152" y="1055"/>
                  </a:lnTo>
                  <a:lnTo>
                    <a:pt x="1150" y="1067"/>
                  </a:lnTo>
                  <a:lnTo>
                    <a:pt x="1148" y="1081"/>
                  </a:lnTo>
                  <a:lnTo>
                    <a:pt x="1144" y="1093"/>
                  </a:lnTo>
                  <a:lnTo>
                    <a:pt x="1138" y="1098"/>
                  </a:lnTo>
                  <a:lnTo>
                    <a:pt x="1130" y="1102"/>
                  </a:lnTo>
                  <a:lnTo>
                    <a:pt x="1118" y="1106"/>
                  </a:lnTo>
                  <a:lnTo>
                    <a:pt x="1104" y="1114"/>
                  </a:lnTo>
                  <a:lnTo>
                    <a:pt x="1091" y="1118"/>
                  </a:lnTo>
                  <a:lnTo>
                    <a:pt x="1079" y="1122"/>
                  </a:lnTo>
                  <a:lnTo>
                    <a:pt x="1069" y="1120"/>
                  </a:lnTo>
                  <a:lnTo>
                    <a:pt x="1059" y="1114"/>
                  </a:lnTo>
                  <a:lnTo>
                    <a:pt x="1047" y="1112"/>
                  </a:lnTo>
                  <a:lnTo>
                    <a:pt x="1035" y="1112"/>
                  </a:lnTo>
                  <a:lnTo>
                    <a:pt x="1032" y="1112"/>
                  </a:lnTo>
                  <a:lnTo>
                    <a:pt x="1032" y="1116"/>
                  </a:lnTo>
                  <a:lnTo>
                    <a:pt x="1030" y="1124"/>
                  </a:lnTo>
                  <a:lnTo>
                    <a:pt x="1026" y="1136"/>
                  </a:lnTo>
                  <a:lnTo>
                    <a:pt x="1020" y="1144"/>
                  </a:lnTo>
                  <a:lnTo>
                    <a:pt x="1012" y="1148"/>
                  </a:lnTo>
                  <a:lnTo>
                    <a:pt x="1004" y="1146"/>
                  </a:lnTo>
                  <a:lnTo>
                    <a:pt x="992" y="1140"/>
                  </a:lnTo>
                  <a:lnTo>
                    <a:pt x="980" y="1130"/>
                  </a:lnTo>
                  <a:lnTo>
                    <a:pt x="969" y="1122"/>
                  </a:lnTo>
                  <a:lnTo>
                    <a:pt x="963" y="1116"/>
                  </a:lnTo>
                  <a:lnTo>
                    <a:pt x="959" y="1114"/>
                  </a:lnTo>
                  <a:lnTo>
                    <a:pt x="959" y="1116"/>
                  </a:lnTo>
                  <a:lnTo>
                    <a:pt x="959" y="1118"/>
                  </a:lnTo>
                  <a:lnTo>
                    <a:pt x="957" y="1124"/>
                  </a:lnTo>
                  <a:lnTo>
                    <a:pt x="955" y="1130"/>
                  </a:lnTo>
                  <a:lnTo>
                    <a:pt x="951" y="1134"/>
                  </a:lnTo>
                  <a:lnTo>
                    <a:pt x="949" y="1140"/>
                  </a:lnTo>
                  <a:lnTo>
                    <a:pt x="945" y="1142"/>
                  </a:lnTo>
                  <a:lnTo>
                    <a:pt x="939" y="1144"/>
                  </a:lnTo>
                  <a:lnTo>
                    <a:pt x="935" y="1142"/>
                  </a:lnTo>
                  <a:lnTo>
                    <a:pt x="931" y="1140"/>
                  </a:lnTo>
                  <a:lnTo>
                    <a:pt x="925" y="1136"/>
                  </a:lnTo>
                  <a:lnTo>
                    <a:pt x="921" y="1132"/>
                  </a:lnTo>
                  <a:lnTo>
                    <a:pt x="919" y="1128"/>
                  </a:lnTo>
                  <a:lnTo>
                    <a:pt x="917" y="1126"/>
                  </a:lnTo>
                  <a:lnTo>
                    <a:pt x="915" y="1122"/>
                  </a:lnTo>
                  <a:lnTo>
                    <a:pt x="913" y="1122"/>
                  </a:lnTo>
                  <a:lnTo>
                    <a:pt x="911" y="1126"/>
                  </a:lnTo>
                  <a:lnTo>
                    <a:pt x="906" y="1132"/>
                  </a:lnTo>
                  <a:lnTo>
                    <a:pt x="896" y="1144"/>
                  </a:lnTo>
                  <a:lnTo>
                    <a:pt x="886" y="1154"/>
                  </a:lnTo>
                  <a:lnTo>
                    <a:pt x="874" y="1159"/>
                  </a:lnTo>
                  <a:lnTo>
                    <a:pt x="864" y="1163"/>
                  </a:lnTo>
                  <a:lnTo>
                    <a:pt x="852" y="1159"/>
                  </a:lnTo>
                  <a:lnTo>
                    <a:pt x="839" y="1150"/>
                  </a:lnTo>
                  <a:lnTo>
                    <a:pt x="825" y="1138"/>
                  </a:lnTo>
                  <a:lnTo>
                    <a:pt x="809" y="1128"/>
                  </a:lnTo>
                  <a:lnTo>
                    <a:pt x="797" y="1122"/>
                  </a:lnTo>
                  <a:lnTo>
                    <a:pt x="787" y="1120"/>
                  </a:lnTo>
                  <a:lnTo>
                    <a:pt x="778" y="1130"/>
                  </a:lnTo>
                  <a:lnTo>
                    <a:pt x="766" y="1144"/>
                  </a:lnTo>
                  <a:lnTo>
                    <a:pt x="754" y="1159"/>
                  </a:lnTo>
                  <a:lnTo>
                    <a:pt x="742" y="1171"/>
                  </a:lnTo>
                  <a:lnTo>
                    <a:pt x="734" y="1179"/>
                  </a:lnTo>
                  <a:lnTo>
                    <a:pt x="724" y="1177"/>
                  </a:lnTo>
                  <a:lnTo>
                    <a:pt x="711" y="1175"/>
                  </a:lnTo>
                  <a:lnTo>
                    <a:pt x="695" y="1169"/>
                  </a:lnTo>
                  <a:lnTo>
                    <a:pt x="679" y="1165"/>
                  </a:lnTo>
                  <a:lnTo>
                    <a:pt x="667" y="1165"/>
                  </a:lnTo>
                  <a:lnTo>
                    <a:pt x="659" y="1167"/>
                  </a:lnTo>
                  <a:lnTo>
                    <a:pt x="650" y="1183"/>
                  </a:lnTo>
                  <a:lnTo>
                    <a:pt x="646" y="1209"/>
                  </a:lnTo>
                  <a:lnTo>
                    <a:pt x="648" y="1234"/>
                  </a:lnTo>
                  <a:lnTo>
                    <a:pt x="656" y="1254"/>
                  </a:lnTo>
                  <a:lnTo>
                    <a:pt x="665" y="1278"/>
                  </a:lnTo>
                  <a:lnTo>
                    <a:pt x="673" y="1299"/>
                  </a:lnTo>
                  <a:lnTo>
                    <a:pt x="675" y="1317"/>
                  </a:lnTo>
                  <a:lnTo>
                    <a:pt x="673" y="1331"/>
                  </a:lnTo>
                  <a:lnTo>
                    <a:pt x="673" y="1346"/>
                  </a:lnTo>
                  <a:lnTo>
                    <a:pt x="673" y="1362"/>
                  </a:lnTo>
                  <a:lnTo>
                    <a:pt x="667" y="1374"/>
                  </a:lnTo>
                  <a:lnTo>
                    <a:pt x="658" y="1382"/>
                  </a:lnTo>
                  <a:lnTo>
                    <a:pt x="638" y="1386"/>
                  </a:lnTo>
                  <a:lnTo>
                    <a:pt x="620" y="1388"/>
                  </a:lnTo>
                  <a:lnTo>
                    <a:pt x="604" y="1386"/>
                  </a:lnTo>
                  <a:lnTo>
                    <a:pt x="591" y="1380"/>
                  </a:lnTo>
                  <a:lnTo>
                    <a:pt x="581" y="1362"/>
                  </a:lnTo>
                  <a:lnTo>
                    <a:pt x="573" y="1343"/>
                  </a:lnTo>
                  <a:lnTo>
                    <a:pt x="571" y="1321"/>
                  </a:lnTo>
                  <a:lnTo>
                    <a:pt x="569" y="1309"/>
                  </a:lnTo>
                  <a:lnTo>
                    <a:pt x="567" y="1297"/>
                  </a:lnTo>
                  <a:lnTo>
                    <a:pt x="565" y="1287"/>
                  </a:lnTo>
                  <a:lnTo>
                    <a:pt x="559" y="1282"/>
                  </a:lnTo>
                  <a:lnTo>
                    <a:pt x="553" y="1283"/>
                  </a:lnTo>
                  <a:lnTo>
                    <a:pt x="545" y="1291"/>
                  </a:lnTo>
                  <a:lnTo>
                    <a:pt x="534" y="1303"/>
                  </a:lnTo>
                  <a:lnTo>
                    <a:pt x="518" y="1317"/>
                  </a:lnTo>
                  <a:lnTo>
                    <a:pt x="504" y="1331"/>
                  </a:lnTo>
                  <a:lnTo>
                    <a:pt x="488" y="1341"/>
                  </a:lnTo>
                  <a:lnTo>
                    <a:pt x="476" y="1343"/>
                  </a:lnTo>
                  <a:lnTo>
                    <a:pt x="465" y="1343"/>
                  </a:lnTo>
                  <a:lnTo>
                    <a:pt x="451" y="1343"/>
                  </a:lnTo>
                  <a:lnTo>
                    <a:pt x="437" y="1345"/>
                  </a:lnTo>
                  <a:lnTo>
                    <a:pt x="425" y="1343"/>
                  </a:lnTo>
                  <a:lnTo>
                    <a:pt x="415" y="1337"/>
                  </a:lnTo>
                  <a:lnTo>
                    <a:pt x="404" y="1323"/>
                  </a:lnTo>
                  <a:lnTo>
                    <a:pt x="394" y="1307"/>
                  </a:lnTo>
                  <a:lnTo>
                    <a:pt x="388" y="1287"/>
                  </a:lnTo>
                  <a:lnTo>
                    <a:pt x="386" y="1272"/>
                  </a:lnTo>
                  <a:lnTo>
                    <a:pt x="382" y="1256"/>
                  </a:lnTo>
                  <a:lnTo>
                    <a:pt x="378" y="1244"/>
                  </a:lnTo>
                  <a:lnTo>
                    <a:pt x="378" y="1240"/>
                  </a:lnTo>
                  <a:lnTo>
                    <a:pt x="372" y="1240"/>
                  </a:lnTo>
                  <a:lnTo>
                    <a:pt x="358" y="1240"/>
                  </a:lnTo>
                  <a:lnTo>
                    <a:pt x="341" y="1238"/>
                  </a:lnTo>
                  <a:lnTo>
                    <a:pt x="321" y="1236"/>
                  </a:lnTo>
                  <a:lnTo>
                    <a:pt x="303" y="1232"/>
                  </a:lnTo>
                  <a:lnTo>
                    <a:pt x="291" y="1224"/>
                  </a:lnTo>
                  <a:lnTo>
                    <a:pt x="282" y="1219"/>
                  </a:lnTo>
                  <a:lnTo>
                    <a:pt x="276" y="1213"/>
                  </a:lnTo>
                  <a:lnTo>
                    <a:pt x="270" y="1209"/>
                  </a:lnTo>
                  <a:lnTo>
                    <a:pt x="268" y="1201"/>
                  </a:lnTo>
                  <a:lnTo>
                    <a:pt x="268" y="1189"/>
                  </a:lnTo>
                  <a:lnTo>
                    <a:pt x="274" y="1171"/>
                  </a:lnTo>
                  <a:lnTo>
                    <a:pt x="280" y="1150"/>
                  </a:lnTo>
                  <a:lnTo>
                    <a:pt x="284" y="1134"/>
                  </a:lnTo>
                  <a:lnTo>
                    <a:pt x="285" y="1120"/>
                  </a:lnTo>
                  <a:lnTo>
                    <a:pt x="287" y="1110"/>
                  </a:lnTo>
                  <a:lnTo>
                    <a:pt x="291" y="1100"/>
                  </a:lnTo>
                  <a:lnTo>
                    <a:pt x="299" y="1087"/>
                  </a:lnTo>
                  <a:lnTo>
                    <a:pt x="309" y="1075"/>
                  </a:lnTo>
                  <a:lnTo>
                    <a:pt x="315" y="1065"/>
                  </a:lnTo>
                  <a:lnTo>
                    <a:pt x="311" y="1057"/>
                  </a:lnTo>
                  <a:lnTo>
                    <a:pt x="303" y="1053"/>
                  </a:lnTo>
                  <a:lnTo>
                    <a:pt x="289" y="1053"/>
                  </a:lnTo>
                  <a:lnTo>
                    <a:pt x="272" y="1053"/>
                  </a:lnTo>
                  <a:lnTo>
                    <a:pt x="254" y="1051"/>
                  </a:lnTo>
                  <a:lnTo>
                    <a:pt x="240" y="1047"/>
                  </a:lnTo>
                  <a:lnTo>
                    <a:pt x="230" y="1039"/>
                  </a:lnTo>
                  <a:lnTo>
                    <a:pt x="221" y="1020"/>
                  </a:lnTo>
                  <a:lnTo>
                    <a:pt x="217" y="1000"/>
                  </a:lnTo>
                  <a:lnTo>
                    <a:pt x="211" y="980"/>
                  </a:lnTo>
                  <a:lnTo>
                    <a:pt x="207" y="959"/>
                  </a:lnTo>
                  <a:lnTo>
                    <a:pt x="205" y="943"/>
                  </a:lnTo>
                  <a:lnTo>
                    <a:pt x="199" y="931"/>
                  </a:lnTo>
                  <a:lnTo>
                    <a:pt x="191" y="919"/>
                  </a:lnTo>
                  <a:lnTo>
                    <a:pt x="187" y="908"/>
                  </a:lnTo>
                  <a:lnTo>
                    <a:pt x="189" y="894"/>
                  </a:lnTo>
                  <a:lnTo>
                    <a:pt x="191" y="888"/>
                  </a:lnTo>
                  <a:lnTo>
                    <a:pt x="197" y="884"/>
                  </a:lnTo>
                  <a:lnTo>
                    <a:pt x="201" y="878"/>
                  </a:lnTo>
                  <a:lnTo>
                    <a:pt x="205" y="874"/>
                  </a:lnTo>
                  <a:lnTo>
                    <a:pt x="209" y="870"/>
                  </a:lnTo>
                  <a:lnTo>
                    <a:pt x="211" y="868"/>
                  </a:lnTo>
                  <a:lnTo>
                    <a:pt x="213" y="868"/>
                  </a:lnTo>
                  <a:lnTo>
                    <a:pt x="207" y="868"/>
                  </a:lnTo>
                  <a:lnTo>
                    <a:pt x="193" y="868"/>
                  </a:lnTo>
                  <a:lnTo>
                    <a:pt x="173" y="870"/>
                  </a:lnTo>
                  <a:lnTo>
                    <a:pt x="152" y="870"/>
                  </a:lnTo>
                  <a:lnTo>
                    <a:pt x="130" y="872"/>
                  </a:lnTo>
                  <a:lnTo>
                    <a:pt x="112" y="876"/>
                  </a:lnTo>
                  <a:lnTo>
                    <a:pt x="97" y="882"/>
                  </a:lnTo>
                  <a:lnTo>
                    <a:pt x="81" y="892"/>
                  </a:lnTo>
                  <a:lnTo>
                    <a:pt x="67" y="902"/>
                  </a:lnTo>
                  <a:lnTo>
                    <a:pt x="53" y="912"/>
                  </a:lnTo>
                  <a:lnTo>
                    <a:pt x="43" y="915"/>
                  </a:lnTo>
                  <a:lnTo>
                    <a:pt x="34" y="915"/>
                  </a:lnTo>
                  <a:lnTo>
                    <a:pt x="28" y="912"/>
                  </a:lnTo>
                  <a:lnTo>
                    <a:pt x="22" y="908"/>
                  </a:lnTo>
                  <a:lnTo>
                    <a:pt x="18" y="906"/>
                  </a:lnTo>
                  <a:lnTo>
                    <a:pt x="14" y="902"/>
                  </a:lnTo>
                  <a:lnTo>
                    <a:pt x="10" y="896"/>
                  </a:lnTo>
                  <a:lnTo>
                    <a:pt x="10" y="892"/>
                  </a:lnTo>
                  <a:lnTo>
                    <a:pt x="10" y="884"/>
                  </a:lnTo>
                  <a:lnTo>
                    <a:pt x="16" y="876"/>
                  </a:lnTo>
                  <a:lnTo>
                    <a:pt x="24" y="868"/>
                  </a:lnTo>
                  <a:lnTo>
                    <a:pt x="32" y="862"/>
                  </a:lnTo>
                  <a:lnTo>
                    <a:pt x="37" y="854"/>
                  </a:lnTo>
                  <a:lnTo>
                    <a:pt x="37" y="843"/>
                  </a:lnTo>
                  <a:lnTo>
                    <a:pt x="34" y="835"/>
                  </a:lnTo>
                  <a:lnTo>
                    <a:pt x="24" y="829"/>
                  </a:lnTo>
                  <a:lnTo>
                    <a:pt x="14" y="823"/>
                  </a:lnTo>
                  <a:lnTo>
                    <a:pt x="6" y="817"/>
                  </a:lnTo>
                  <a:lnTo>
                    <a:pt x="0" y="811"/>
                  </a:lnTo>
                  <a:lnTo>
                    <a:pt x="2" y="799"/>
                  </a:lnTo>
                  <a:lnTo>
                    <a:pt x="12" y="776"/>
                  </a:lnTo>
                  <a:lnTo>
                    <a:pt x="22" y="758"/>
                  </a:lnTo>
                  <a:lnTo>
                    <a:pt x="34" y="744"/>
                  </a:lnTo>
                  <a:lnTo>
                    <a:pt x="41" y="734"/>
                  </a:lnTo>
                  <a:lnTo>
                    <a:pt x="47" y="719"/>
                  </a:lnTo>
                  <a:lnTo>
                    <a:pt x="55" y="701"/>
                  </a:lnTo>
                  <a:lnTo>
                    <a:pt x="61" y="685"/>
                  </a:lnTo>
                  <a:lnTo>
                    <a:pt x="67" y="675"/>
                  </a:lnTo>
                  <a:lnTo>
                    <a:pt x="75" y="669"/>
                  </a:lnTo>
                  <a:lnTo>
                    <a:pt x="89" y="665"/>
                  </a:lnTo>
                  <a:lnTo>
                    <a:pt x="102" y="660"/>
                  </a:lnTo>
                  <a:lnTo>
                    <a:pt x="114" y="646"/>
                  </a:lnTo>
                  <a:lnTo>
                    <a:pt x="122" y="632"/>
                  </a:lnTo>
                  <a:lnTo>
                    <a:pt x="126" y="620"/>
                  </a:lnTo>
                  <a:lnTo>
                    <a:pt x="130" y="614"/>
                  </a:lnTo>
                  <a:lnTo>
                    <a:pt x="142" y="604"/>
                  </a:lnTo>
                  <a:lnTo>
                    <a:pt x="152" y="599"/>
                  </a:lnTo>
                  <a:lnTo>
                    <a:pt x="161" y="595"/>
                  </a:lnTo>
                  <a:lnTo>
                    <a:pt x="167" y="591"/>
                  </a:lnTo>
                  <a:lnTo>
                    <a:pt x="175" y="581"/>
                  </a:lnTo>
                  <a:lnTo>
                    <a:pt x="187" y="553"/>
                  </a:lnTo>
                  <a:lnTo>
                    <a:pt x="197" y="522"/>
                  </a:lnTo>
                  <a:lnTo>
                    <a:pt x="205" y="488"/>
                  </a:lnTo>
                  <a:lnTo>
                    <a:pt x="213" y="445"/>
                  </a:lnTo>
                  <a:lnTo>
                    <a:pt x="215" y="404"/>
                  </a:lnTo>
                  <a:lnTo>
                    <a:pt x="213" y="384"/>
                  </a:lnTo>
                  <a:lnTo>
                    <a:pt x="213" y="358"/>
                  </a:lnTo>
                  <a:lnTo>
                    <a:pt x="213" y="333"/>
                  </a:lnTo>
                  <a:lnTo>
                    <a:pt x="211" y="309"/>
                  </a:lnTo>
                  <a:lnTo>
                    <a:pt x="209" y="295"/>
                  </a:lnTo>
                  <a:lnTo>
                    <a:pt x="201" y="288"/>
                  </a:lnTo>
                  <a:lnTo>
                    <a:pt x="189" y="286"/>
                  </a:lnTo>
                  <a:lnTo>
                    <a:pt x="173" y="284"/>
                  </a:lnTo>
                  <a:lnTo>
                    <a:pt x="159" y="280"/>
                  </a:lnTo>
                  <a:lnTo>
                    <a:pt x="146" y="274"/>
                  </a:lnTo>
                  <a:lnTo>
                    <a:pt x="134" y="260"/>
                  </a:lnTo>
                  <a:lnTo>
                    <a:pt x="126" y="242"/>
                  </a:lnTo>
                  <a:lnTo>
                    <a:pt x="122" y="225"/>
                  </a:lnTo>
                  <a:lnTo>
                    <a:pt x="124" y="181"/>
                  </a:lnTo>
                  <a:lnTo>
                    <a:pt x="144" y="162"/>
                  </a:lnTo>
                  <a:lnTo>
                    <a:pt x="169" y="183"/>
                  </a:lnTo>
                  <a:lnTo>
                    <a:pt x="203" y="168"/>
                  </a:lnTo>
                  <a:lnTo>
                    <a:pt x="199" y="114"/>
                  </a:lnTo>
                  <a:lnTo>
                    <a:pt x="228" y="20"/>
                  </a:lnTo>
                  <a:lnTo>
                    <a:pt x="266" y="0"/>
                  </a:lnTo>
                  <a:lnTo>
                    <a:pt x="278" y="116"/>
                  </a:lnTo>
                  <a:lnTo>
                    <a:pt x="311" y="177"/>
                  </a:lnTo>
                  <a:lnTo>
                    <a:pt x="354" y="170"/>
                  </a:lnTo>
                  <a:lnTo>
                    <a:pt x="400" y="118"/>
                  </a:lnTo>
                  <a:lnTo>
                    <a:pt x="429" y="156"/>
                  </a:lnTo>
                  <a:lnTo>
                    <a:pt x="411" y="191"/>
                  </a:lnTo>
                  <a:lnTo>
                    <a:pt x="447" y="242"/>
                  </a:lnTo>
                  <a:lnTo>
                    <a:pt x="496" y="244"/>
                  </a:lnTo>
                  <a:lnTo>
                    <a:pt x="551" y="329"/>
                  </a:lnTo>
                  <a:lnTo>
                    <a:pt x="614" y="439"/>
                  </a:lnTo>
                  <a:lnTo>
                    <a:pt x="646" y="516"/>
                  </a:lnTo>
                  <a:lnTo>
                    <a:pt x="681" y="551"/>
                  </a:lnTo>
                  <a:lnTo>
                    <a:pt x="721" y="543"/>
                  </a:lnTo>
                  <a:lnTo>
                    <a:pt x="793" y="494"/>
                  </a:lnTo>
                  <a:lnTo>
                    <a:pt x="803" y="518"/>
                  </a:lnTo>
                  <a:lnTo>
                    <a:pt x="852" y="492"/>
                  </a:lnTo>
                  <a:lnTo>
                    <a:pt x="856" y="435"/>
                  </a:lnTo>
                  <a:lnTo>
                    <a:pt x="831" y="402"/>
                  </a:lnTo>
                  <a:lnTo>
                    <a:pt x="831" y="335"/>
                  </a:lnTo>
                  <a:lnTo>
                    <a:pt x="868" y="315"/>
                  </a:lnTo>
                  <a:lnTo>
                    <a:pt x="925" y="244"/>
                  </a:lnTo>
                  <a:lnTo>
                    <a:pt x="917" y="199"/>
                  </a:lnTo>
                  <a:lnTo>
                    <a:pt x="941" y="171"/>
                  </a:lnTo>
                  <a:lnTo>
                    <a:pt x="976" y="171"/>
                  </a:lnTo>
                  <a:lnTo>
                    <a:pt x="980" y="148"/>
                  </a:lnTo>
                  <a:lnTo>
                    <a:pt x="967" y="120"/>
                  </a:lnTo>
                  <a:lnTo>
                    <a:pt x="994" y="103"/>
                  </a:lnTo>
                  <a:lnTo>
                    <a:pt x="1043" y="108"/>
                  </a:lnTo>
                  <a:lnTo>
                    <a:pt x="1043" y="162"/>
                  </a:lnTo>
                  <a:lnTo>
                    <a:pt x="1065" y="232"/>
                  </a:lnTo>
                  <a:lnTo>
                    <a:pt x="1128" y="227"/>
                  </a:lnTo>
                  <a:lnTo>
                    <a:pt x="1154" y="189"/>
                  </a:lnTo>
                  <a:lnTo>
                    <a:pt x="1187" y="211"/>
                  </a:lnTo>
                  <a:lnTo>
                    <a:pt x="1193" y="252"/>
                  </a:lnTo>
                  <a:lnTo>
                    <a:pt x="1177" y="315"/>
                  </a:lnTo>
                  <a:lnTo>
                    <a:pt x="1126" y="329"/>
                  </a:lnTo>
                  <a:lnTo>
                    <a:pt x="1061" y="327"/>
                  </a:lnTo>
                  <a:lnTo>
                    <a:pt x="1047" y="311"/>
                  </a:lnTo>
                  <a:lnTo>
                    <a:pt x="1024" y="337"/>
                  </a:lnTo>
                  <a:lnTo>
                    <a:pt x="994" y="315"/>
                  </a:lnTo>
                  <a:lnTo>
                    <a:pt x="939" y="376"/>
                  </a:lnTo>
                  <a:lnTo>
                    <a:pt x="961" y="404"/>
                  </a:lnTo>
                  <a:lnTo>
                    <a:pt x="965" y="459"/>
                  </a:lnTo>
                  <a:lnTo>
                    <a:pt x="1006" y="471"/>
                  </a:lnTo>
                  <a:lnTo>
                    <a:pt x="1051" y="449"/>
                  </a:lnTo>
                  <a:lnTo>
                    <a:pt x="1069" y="445"/>
                  </a:lnTo>
                  <a:lnTo>
                    <a:pt x="1104" y="490"/>
                  </a:lnTo>
                  <a:lnTo>
                    <a:pt x="1075" y="561"/>
                  </a:lnTo>
                  <a:lnTo>
                    <a:pt x="1053" y="614"/>
                  </a:lnTo>
                  <a:lnTo>
                    <a:pt x="1075" y="658"/>
                  </a:lnTo>
                  <a:lnTo>
                    <a:pt x="1116" y="677"/>
                  </a:lnTo>
                  <a:lnTo>
                    <a:pt x="1118" y="732"/>
                  </a:lnTo>
                  <a:lnTo>
                    <a:pt x="1081" y="782"/>
                  </a:lnTo>
                  <a:lnTo>
                    <a:pt x="1112" y="837"/>
                  </a:lnTo>
                  <a:lnTo>
                    <a:pt x="1138" y="819"/>
                  </a:lnTo>
                  <a:lnTo>
                    <a:pt x="1187" y="823"/>
                  </a:lnTo>
                  <a:lnTo>
                    <a:pt x="1197" y="864"/>
                  </a:lnTo>
                  <a:lnTo>
                    <a:pt x="1228" y="884"/>
                  </a:lnTo>
                  <a:lnTo>
                    <a:pt x="1262" y="864"/>
                  </a:lnTo>
                  <a:lnTo>
                    <a:pt x="1293" y="888"/>
                  </a:lnTo>
                  <a:lnTo>
                    <a:pt x="1329" y="872"/>
                  </a:lnTo>
                  <a:lnTo>
                    <a:pt x="1352" y="900"/>
                  </a:lnTo>
                  <a:lnTo>
                    <a:pt x="1343" y="973"/>
                  </a:lnTo>
                  <a:lnTo>
                    <a:pt x="1291" y="986"/>
                  </a:lnTo>
                  <a:lnTo>
                    <a:pt x="1262" y="1026"/>
                  </a:lnTo>
                </a:path>
              </a:pathLst>
            </a:cu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" name="Freeform 73"/>
            <p:cNvSpPr/>
            <p:nvPr/>
          </p:nvSpPr>
          <p:spPr bwMode="gray">
            <a:xfrm>
              <a:off x="2755" y="3269"/>
              <a:ext cx="596" cy="432"/>
            </a:xfrm>
            <a:custGeom>
              <a:avLst/>
              <a:gdLst>
                <a:gd name="T0" fmla="*/ 209 w 1191"/>
                <a:gd name="T1" fmla="*/ 213 h 864"/>
                <a:gd name="T2" fmla="*/ 202 w 1191"/>
                <a:gd name="T3" fmla="*/ 215 h 864"/>
                <a:gd name="T4" fmla="*/ 195 w 1191"/>
                <a:gd name="T5" fmla="*/ 214 h 864"/>
                <a:gd name="T6" fmla="*/ 186 w 1191"/>
                <a:gd name="T7" fmla="*/ 210 h 864"/>
                <a:gd name="T8" fmla="*/ 180 w 1191"/>
                <a:gd name="T9" fmla="*/ 210 h 864"/>
                <a:gd name="T10" fmla="*/ 174 w 1191"/>
                <a:gd name="T11" fmla="*/ 203 h 864"/>
                <a:gd name="T12" fmla="*/ 169 w 1191"/>
                <a:gd name="T13" fmla="*/ 200 h 864"/>
                <a:gd name="T14" fmla="*/ 163 w 1191"/>
                <a:gd name="T15" fmla="*/ 210 h 864"/>
                <a:gd name="T16" fmla="*/ 155 w 1191"/>
                <a:gd name="T17" fmla="*/ 214 h 864"/>
                <a:gd name="T18" fmla="*/ 146 w 1191"/>
                <a:gd name="T19" fmla="*/ 216 h 864"/>
                <a:gd name="T20" fmla="*/ 140 w 1191"/>
                <a:gd name="T21" fmla="*/ 211 h 864"/>
                <a:gd name="T22" fmla="*/ 133 w 1191"/>
                <a:gd name="T23" fmla="*/ 213 h 864"/>
                <a:gd name="T24" fmla="*/ 123 w 1191"/>
                <a:gd name="T25" fmla="*/ 213 h 864"/>
                <a:gd name="T26" fmla="*/ 112 w 1191"/>
                <a:gd name="T27" fmla="*/ 206 h 864"/>
                <a:gd name="T28" fmla="*/ 101 w 1191"/>
                <a:gd name="T29" fmla="*/ 198 h 864"/>
                <a:gd name="T30" fmla="*/ 93 w 1191"/>
                <a:gd name="T31" fmla="*/ 189 h 864"/>
                <a:gd name="T32" fmla="*/ 88 w 1191"/>
                <a:gd name="T33" fmla="*/ 176 h 864"/>
                <a:gd name="T34" fmla="*/ 91 w 1191"/>
                <a:gd name="T35" fmla="*/ 171 h 864"/>
                <a:gd name="T36" fmla="*/ 94 w 1191"/>
                <a:gd name="T37" fmla="*/ 170 h 864"/>
                <a:gd name="T38" fmla="*/ 96 w 1191"/>
                <a:gd name="T39" fmla="*/ 167 h 864"/>
                <a:gd name="T40" fmla="*/ 87 w 1191"/>
                <a:gd name="T41" fmla="*/ 160 h 864"/>
                <a:gd name="T42" fmla="*/ 79 w 1191"/>
                <a:gd name="T43" fmla="*/ 161 h 864"/>
                <a:gd name="T44" fmla="*/ 74 w 1191"/>
                <a:gd name="T45" fmla="*/ 163 h 864"/>
                <a:gd name="T46" fmla="*/ 66 w 1191"/>
                <a:gd name="T47" fmla="*/ 158 h 864"/>
                <a:gd name="T48" fmla="*/ 60 w 1191"/>
                <a:gd name="T49" fmla="*/ 161 h 864"/>
                <a:gd name="T50" fmla="*/ 52 w 1191"/>
                <a:gd name="T51" fmla="*/ 156 h 864"/>
                <a:gd name="T52" fmla="*/ 46 w 1191"/>
                <a:gd name="T53" fmla="*/ 152 h 864"/>
                <a:gd name="T54" fmla="*/ 66 w 1191"/>
                <a:gd name="T55" fmla="*/ 135 h 864"/>
                <a:gd name="T56" fmla="*/ 53 w 1191"/>
                <a:gd name="T57" fmla="*/ 114 h 864"/>
                <a:gd name="T58" fmla="*/ 29 w 1191"/>
                <a:gd name="T59" fmla="*/ 108 h 864"/>
                <a:gd name="T60" fmla="*/ 8 w 1191"/>
                <a:gd name="T61" fmla="*/ 101 h 864"/>
                <a:gd name="T62" fmla="*/ 26 w 1191"/>
                <a:gd name="T63" fmla="*/ 74 h 864"/>
                <a:gd name="T64" fmla="*/ 63 w 1191"/>
                <a:gd name="T65" fmla="*/ 84 h 864"/>
                <a:gd name="T66" fmla="*/ 77 w 1191"/>
                <a:gd name="T67" fmla="*/ 70 h 864"/>
                <a:gd name="T68" fmla="*/ 100 w 1191"/>
                <a:gd name="T69" fmla="*/ 52 h 864"/>
                <a:gd name="T70" fmla="*/ 124 w 1191"/>
                <a:gd name="T71" fmla="*/ 56 h 864"/>
                <a:gd name="T72" fmla="*/ 144 w 1191"/>
                <a:gd name="T73" fmla="*/ 48 h 864"/>
                <a:gd name="T74" fmla="*/ 165 w 1191"/>
                <a:gd name="T75" fmla="*/ 40 h 864"/>
                <a:gd name="T76" fmla="*/ 182 w 1191"/>
                <a:gd name="T77" fmla="*/ 27 h 864"/>
                <a:gd name="T78" fmla="*/ 200 w 1191"/>
                <a:gd name="T79" fmla="*/ 19 h 864"/>
                <a:gd name="T80" fmla="*/ 217 w 1191"/>
                <a:gd name="T81" fmla="*/ 9 h 864"/>
                <a:gd name="T82" fmla="*/ 244 w 1191"/>
                <a:gd name="T83" fmla="*/ 5 h 864"/>
                <a:gd name="T84" fmla="*/ 260 w 1191"/>
                <a:gd name="T85" fmla="*/ 18 h 864"/>
                <a:gd name="T86" fmla="*/ 252 w 1191"/>
                <a:gd name="T87" fmla="*/ 54 h 864"/>
                <a:gd name="T88" fmla="*/ 274 w 1191"/>
                <a:gd name="T89" fmla="*/ 71 h 864"/>
                <a:gd name="T90" fmla="*/ 298 w 1191"/>
                <a:gd name="T91" fmla="*/ 81 h 864"/>
                <a:gd name="T92" fmla="*/ 282 w 1191"/>
                <a:gd name="T93" fmla="*/ 108 h 864"/>
                <a:gd name="T94" fmla="*/ 260 w 1191"/>
                <a:gd name="T95" fmla="*/ 161 h 864"/>
                <a:gd name="T96" fmla="*/ 248 w 1191"/>
                <a:gd name="T97" fmla="*/ 182 h 864"/>
                <a:gd name="T98" fmla="*/ 225 w 1191"/>
                <a:gd name="T99" fmla="*/ 197 h 86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191"/>
                <a:gd name="T151" fmla="*/ 0 h 864"/>
                <a:gd name="T152" fmla="*/ 1191 w 1191"/>
                <a:gd name="T153" fmla="*/ 864 h 86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191" h="864">
                  <a:moveTo>
                    <a:pt x="866" y="835"/>
                  </a:moveTo>
                  <a:lnTo>
                    <a:pt x="834" y="815"/>
                  </a:lnTo>
                  <a:lnTo>
                    <a:pt x="836" y="852"/>
                  </a:lnTo>
                  <a:lnTo>
                    <a:pt x="832" y="852"/>
                  </a:lnTo>
                  <a:lnTo>
                    <a:pt x="821" y="856"/>
                  </a:lnTo>
                  <a:lnTo>
                    <a:pt x="807" y="860"/>
                  </a:lnTo>
                  <a:lnTo>
                    <a:pt x="793" y="864"/>
                  </a:lnTo>
                  <a:lnTo>
                    <a:pt x="783" y="862"/>
                  </a:lnTo>
                  <a:lnTo>
                    <a:pt x="777" y="856"/>
                  </a:lnTo>
                  <a:lnTo>
                    <a:pt x="767" y="849"/>
                  </a:lnTo>
                  <a:lnTo>
                    <a:pt x="758" y="841"/>
                  </a:lnTo>
                  <a:lnTo>
                    <a:pt x="744" y="837"/>
                  </a:lnTo>
                  <a:lnTo>
                    <a:pt x="734" y="837"/>
                  </a:lnTo>
                  <a:lnTo>
                    <a:pt x="726" y="837"/>
                  </a:lnTo>
                  <a:lnTo>
                    <a:pt x="718" y="837"/>
                  </a:lnTo>
                  <a:lnTo>
                    <a:pt x="708" y="831"/>
                  </a:lnTo>
                  <a:lnTo>
                    <a:pt x="701" y="821"/>
                  </a:lnTo>
                  <a:lnTo>
                    <a:pt x="693" y="811"/>
                  </a:lnTo>
                  <a:lnTo>
                    <a:pt x="687" y="801"/>
                  </a:lnTo>
                  <a:lnTo>
                    <a:pt x="681" y="797"/>
                  </a:lnTo>
                  <a:lnTo>
                    <a:pt x="673" y="799"/>
                  </a:lnTo>
                  <a:lnTo>
                    <a:pt x="665" y="811"/>
                  </a:lnTo>
                  <a:lnTo>
                    <a:pt x="657" y="825"/>
                  </a:lnTo>
                  <a:lnTo>
                    <a:pt x="651" y="839"/>
                  </a:lnTo>
                  <a:lnTo>
                    <a:pt x="641" y="847"/>
                  </a:lnTo>
                  <a:lnTo>
                    <a:pt x="632" y="850"/>
                  </a:lnTo>
                  <a:lnTo>
                    <a:pt x="620" y="856"/>
                  </a:lnTo>
                  <a:lnTo>
                    <a:pt x="606" y="860"/>
                  </a:lnTo>
                  <a:lnTo>
                    <a:pt x="592" y="862"/>
                  </a:lnTo>
                  <a:lnTo>
                    <a:pt x="582" y="862"/>
                  </a:lnTo>
                  <a:lnTo>
                    <a:pt x="575" y="854"/>
                  </a:lnTo>
                  <a:lnTo>
                    <a:pt x="569" y="849"/>
                  </a:lnTo>
                  <a:lnTo>
                    <a:pt x="559" y="843"/>
                  </a:lnTo>
                  <a:lnTo>
                    <a:pt x="549" y="843"/>
                  </a:lnTo>
                  <a:lnTo>
                    <a:pt x="539" y="845"/>
                  </a:lnTo>
                  <a:lnTo>
                    <a:pt x="529" y="850"/>
                  </a:lnTo>
                  <a:lnTo>
                    <a:pt x="519" y="854"/>
                  </a:lnTo>
                  <a:lnTo>
                    <a:pt x="508" y="854"/>
                  </a:lnTo>
                  <a:lnTo>
                    <a:pt x="492" y="849"/>
                  </a:lnTo>
                  <a:lnTo>
                    <a:pt x="474" y="837"/>
                  </a:lnTo>
                  <a:lnTo>
                    <a:pt x="458" y="829"/>
                  </a:lnTo>
                  <a:lnTo>
                    <a:pt x="445" y="821"/>
                  </a:lnTo>
                  <a:lnTo>
                    <a:pt x="431" y="811"/>
                  </a:lnTo>
                  <a:lnTo>
                    <a:pt x="417" y="799"/>
                  </a:lnTo>
                  <a:lnTo>
                    <a:pt x="403" y="791"/>
                  </a:lnTo>
                  <a:lnTo>
                    <a:pt x="389" y="784"/>
                  </a:lnTo>
                  <a:lnTo>
                    <a:pt x="382" y="776"/>
                  </a:lnTo>
                  <a:lnTo>
                    <a:pt x="370" y="754"/>
                  </a:lnTo>
                  <a:lnTo>
                    <a:pt x="358" y="732"/>
                  </a:lnTo>
                  <a:lnTo>
                    <a:pt x="352" y="717"/>
                  </a:lnTo>
                  <a:lnTo>
                    <a:pt x="350" y="703"/>
                  </a:lnTo>
                  <a:lnTo>
                    <a:pt x="354" y="691"/>
                  </a:lnTo>
                  <a:lnTo>
                    <a:pt x="358" y="685"/>
                  </a:lnTo>
                  <a:lnTo>
                    <a:pt x="364" y="683"/>
                  </a:lnTo>
                  <a:lnTo>
                    <a:pt x="368" y="681"/>
                  </a:lnTo>
                  <a:lnTo>
                    <a:pt x="372" y="679"/>
                  </a:lnTo>
                  <a:lnTo>
                    <a:pt x="376" y="677"/>
                  </a:lnTo>
                  <a:lnTo>
                    <a:pt x="380" y="673"/>
                  </a:lnTo>
                  <a:lnTo>
                    <a:pt x="382" y="671"/>
                  </a:lnTo>
                  <a:lnTo>
                    <a:pt x="382" y="665"/>
                  </a:lnTo>
                  <a:lnTo>
                    <a:pt x="376" y="654"/>
                  </a:lnTo>
                  <a:lnTo>
                    <a:pt x="364" y="646"/>
                  </a:lnTo>
                  <a:lnTo>
                    <a:pt x="348" y="638"/>
                  </a:lnTo>
                  <a:lnTo>
                    <a:pt x="332" y="636"/>
                  </a:lnTo>
                  <a:lnTo>
                    <a:pt x="323" y="638"/>
                  </a:lnTo>
                  <a:lnTo>
                    <a:pt x="315" y="644"/>
                  </a:lnTo>
                  <a:lnTo>
                    <a:pt x="307" y="650"/>
                  </a:lnTo>
                  <a:lnTo>
                    <a:pt x="301" y="652"/>
                  </a:lnTo>
                  <a:lnTo>
                    <a:pt x="295" y="650"/>
                  </a:lnTo>
                  <a:lnTo>
                    <a:pt x="283" y="636"/>
                  </a:lnTo>
                  <a:lnTo>
                    <a:pt x="273" y="630"/>
                  </a:lnTo>
                  <a:lnTo>
                    <a:pt x="262" y="630"/>
                  </a:lnTo>
                  <a:lnTo>
                    <a:pt x="254" y="636"/>
                  </a:lnTo>
                  <a:lnTo>
                    <a:pt x="246" y="642"/>
                  </a:lnTo>
                  <a:lnTo>
                    <a:pt x="238" y="644"/>
                  </a:lnTo>
                  <a:lnTo>
                    <a:pt x="230" y="640"/>
                  </a:lnTo>
                  <a:lnTo>
                    <a:pt x="220" y="632"/>
                  </a:lnTo>
                  <a:lnTo>
                    <a:pt x="208" y="624"/>
                  </a:lnTo>
                  <a:lnTo>
                    <a:pt x="195" y="614"/>
                  </a:lnTo>
                  <a:lnTo>
                    <a:pt x="185" y="608"/>
                  </a:lnTo>
                  <a:lnTo>
                    <a:pt x="181" y="606"/>
                  </a:lnTo>
                  <a:lnTo>
                    <a:pt x="181" y="593"/>
                  </a:lnTo>
                  <a:lnTo>
                    <a:pt x="210" y="553"/>
                  </a:lnTo>
                  <a:lnTo>
                    <a:pt x="262" y="540"/>
                  </a:lnTo>
                  <a:lnTo>
                    <a:pt x="271" y="467"/>
                  </a:lnTo>
                  <a:lnTo>
                    <a:pt x="248" y="439"/>
                  </a:lnTo>
                  <a:lnTo>
                    <a:pt x="212" y="455"/>
                  </a:lnTo>
                  <a:lnTo>
                    <a:pt x="179" y="435"/>
                  </a:lnTo>
                  <a:lnTo>
                    <a:pt x="147" y="451"/>
                  </a:lnTo>
                  <a:lnTo>
                    <a:pt x="116" y="431"/>
                  </a:lnTo>
                  <a:lnTo>
                    <a:pt x="106" y="390"/>
                  </a:lnTo>
                  <a:lnTo>
                    <a:pt x="57" y="386"/>
                  </a:lnTo>
                  <a:lnTo>
                    <a:pt x="31" y="404"/>
                  </a:lnTo>
                  <a:lnTo>
                    <a:pt x="0" y="349"/>
                  </a:lnTo>
                  <a:lnTo>
                    <a:pt x="51" y="347"/>
                  </a:lnTo>
                  <a:lnTo>
                    <a:pt x="104" y="295"/>
                  </a:lnTo>
                  <a:lnTo>
                    <a:pt x="139" y="292"/>
                  </a:lnTo>
                  <a:lnTo>
                    <a:pt x="195" y="327"/>
                  </a:lnTo>
                  <a:lnTo>
                    <a:pt x="250" y="335"/>
                  </a:lnTo>
                  <a:lnTo>
                    <a:pt x="275" y="309"/>
                  </a:lnTo>
                  <a:lnTo>
                    <a:pt x="279" y="288"/>
                  </a:lnTo>
                  <a:lnTo>
                    <a:pt x="307" y="278"/>
                  </a:lnTo>
                  <a:lnTo>
                    <a:pt x="338" y="248"/>
                  </a:lnTo>
                  <a:lnTo>
                    <a:pt x="386" y="238"/>
                  </a:lnTo>
                  <a:lnTo>
                    <a:pt x="397" y="207"/>
                  </a:lnTo>
                  <a:lnTo>
                    <a:pt x="437" y="181"/>
                  </a:lnTo>
                  <a:lnTo>
                    <a:pt x="458" y="223"/>
                  </a:lnTo>
                  <a:lnTo>
                    <a:pt x="496" y="225"/>
                  </a:lnTo>
                  <a:lnTo>
                    <a:pt x="521" y="248"/>
                  </a:lnTo>
                  <a:lnTo>
                    <a:pt x="567" y="227"/>
                  </a:lnTo>
                  <a:lnTo>
                    <a:pt x="575" y="189"/>
                  </a:lnTo>
                  <a:lnTo>
                    <a:pt x="604" y="173"/>
                  </a:lnTo>
                  <a:lnTo>
                    <a:pt x="641" y="193"/>
                  </a:lnTo>
                  <a:lnTo>
                    <a:pt x="659" y="160"/>
                  </a:lnTo>
                  <a:lnTo>
                    <a:pt x="695" y="160"/>
                  </a:lnTo>
                  <a:lnTo>
                    <a:pt x="693" y="120"/>
                  </a:lnTo>
                  <a:lnTo>
                    <a:pt x="728" y="108"/>
                  </a:lnTo>
                  <a:lnTo>
                    <a:pt x="740" y="122"/>
                  </a:lnTo>
                  <a:lnTo>
                    <a:pt x="765" y="71"/>
                  </a:lnTo>
                  <a:lnTo>
                    <a:pt x="797" y="73"/>
                  </a:lnTo>
                  <a:lnTo>
                    <a:pt x="825" y="77"/>
                  </a:lnTo>
                  <a:lnTo>
                    <a:pt x="840" y="30"/>
                  </a:lnTo>
                  <a:lnTo>
                    <a:pt x="868" y="36"/>
                  </a:lnTo>
                  <a:lnTo>
                    <a:pt x="891" y="63"/>
                  </a:lnTo>
                  <a:lnTo>
                    <a:pt x="933" y="6"/>
                  </a:lnTo>
                  <a:lnTo>
                    <a:pt x="974" y="18"/>
                  </a:lnTo>
                  <a:lnTo>
                    <a:pt x="1006" y="0"/>
                  </a:lnTo>
                  <a:lnTo>
                    <a:pt x="1039" y="10"/>
                  </a:lnTo>
                  <a:lnTo>
                    <a:pt x="1039" y="69"/>
                  </a:lnTo>
                  <a:lnTo>
                    <a:pt x="1065" y="89"/>
                  </a:lnTo>
                  <a:lnTo>
                    <a:pt x="1059" y="154"/>
                  </a:lnTo>
                  <a:lnTo>
                    <a:pt x="1006" y="215"/>
                  </a:lnTo>
                  <a:lnTo>
                    <a:pt x="1080" y="209"/>
                  </a:lnTo>
                  <a:lnTo>
                    <a:pt x="1096" y="234"/>
                  </a:lnTo>
                  <a:lnTo>
                    <a:pt x="1096" y="284"/>
                  </a:lnTo>
                  <a:lnTo>
                    <a:pt x="1134" y="258"/>
                  </a:lnTo>
                  <a:lnTo>
                    <a:pt x="1169" y="258"/>
                  </a:lnTo>
                  <a:lnTo>
                    <a:pt x="1191" y="321"/>
                  </a:lnTo>
                  <a:lnTo>
                    <a:pt x="1163" y="351"/>
                  </a:lnTo>
                  <a:lnTo>
                    <a:pt x="1167" y="408"/>
                  </a:lnTo>
                  <a:lnTo>
                    <a:pt x="1128" y="431"/>
                  </a:lnTo>
                  <a:lnTo>
                    <a:pt x="1104" y="504"/>
                  </a:lnTo>
                  <a:lnTo>
                    <a:pt x="1110" y="579"/>
                  </a:lnTo>
                  <a:lnTo>
                    <a:pt x="1039" y="642"/>
                  </a:lnTo>
                  <a:lnTo>
                    <a:pt x="1013" y="654"/>
                  </a:lnTo>
                  <a:lnTo>
                    <a:pt x="1013" y="713"/>
                  </a:lnTo>
                  <a:lnTo>
                    <a:pt x="990" y="728"/>
                  </a:lnTo>
                  <a:lnTo>
                    <a:pt x="943" y="738"/>
                  </a:lnTo>
                  <a:lnTo>
                    <a:pt x="937" y="776"/>
                  </a:lnTo>
                  <a:lnTo>
                    <a:pt x="899" y="788"/>
                  </a:lnTo>
                  <a:lnTo>
                    <a:pt x="866" y="835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" name="Freeform 74"/>
            <p:cNvSpPr/>
            <p:nvPr/>
          </p:nvSpPr>
          <p:spPr bwMode="gray">
            <a:xfrm>
              <a:off x="2755" y="3269"/>
              <a:ext cx="596" cy="432"/>
            </a:xfrm>
            <a:custGeom>
              <a:avLst/>
              <a:gdLst>
                <a:gd name="T0" fmla="*/ 209 w 1191"/>
                <a:gd name="T1" fmla="*/ 213 h 864"/>
                <a:gd name="T2" fmla="*/ 202 w 1191"/>
                <a:gd name="T3" fmla="*/ 215 h 864"/>
                <a:gd name="T4" fmla="*/ 195 w 1191"/>
                <a:gd name="T5" fmla="*/ 214 h 864"/>
                <a:gd name="T6" fmla="*/ 186 w 1191"/>
                <a:gd name="T7" fmla="*/ 210 h 864"/>
                <a:gd name="T8" fmla="*/ 180 w 1191"/>
                <a:gd name="T9" fmla="*/ 210 h 864"/>
                <a:gd name="T10" fmla="*/ 174 w 1191"/>
                <a:gd name="T11" fmla="*/ 203 h 864"/>
                <a:gd name="T12" fmla="*/ 169 w 1191"/>
                <a:gd name="T13" fmla="*/ 200 h 864"/>
                <a:gd name="T14" fmla="*/ 163 w 1191"/>
                <a:gd name="T15" fmla="*/ 210 h 864"/>
                <a:gd name="T16" fmla="*/ 155 w 1191"/>
                <a:gd name="T17" fmla="*/ 214 h 864"/>
                <a:gd name="T18" fmla="*/ 146 w 1191"/>
                <a:gd name="T19" fmla="*/ 216 h 864"/>
                <a:gd name="T20" fmla="*/ 140 w 1191"/>
                <a:gd name="T21" fmla="*/ 211 h 864"/>
                <a:gd name="T22" fmla="*/ 133 w 1191"/>
                <a:gd name="T23" fmla="*/ 213 h 864"/>
                <a:gd name="T24" fmla="*/ 123 w 1191"/>
                <a:gd name="T25" fmla="*/ 213 h 864"/>
                <a:gd name="T26" fmla="*/ 112 w 1191"/>
                <a:gd name="T27" fmla="*/ 206 h 864"/>
                <a:gd name="T28" fmla="*/ 101 w 1191"/>
                <a:gd name="T29" fmla="*/ 198 h 864"/>
                <a:gd name="T30" fmla="*/ 93 w 1191"/>
                <a:gd name="T31" fmla="*/ 189 h 864"/>
                <a:gd name="T32" fmla="*/ 88 w 1191"/>
                <a:gd name="T33" fmla="*/ 176 h 864"/>
                <a:gd name="T34" fmla="*/ 91 w 1191"/>
                <a:gd name="T35" fmla="*/ 171 h 864"/>
                <a:gd name="T36" fmla="*/ 94 w 1191"/>
                <a:gd name="T37" fmla="*/ 170 h 864"/>
                <a:gd name="T38" fmla="*/ 96 w 1191"/>
                <a:gd name="T39" fmla="*/ 167 h 864"/>
                <a:gd name="T40" fmla="*/ 87 w 1191"/>
                <a:gd name="T41" fmla="*/ 160 h 864"/>
                <a:gd name="T42" fmla="*/ 79 w 1191"/>
                <a:gd name="T43" fmla="*/ 161 h 864"/>
                <a:gd name="T44" fmla="*/ 74 w 1191"/>
                <a:gd name="T45" fmla="*/ 163 h 864"/>
                <a:gd name="T46" fmla="*/ 66 w 1191"/>
                <a:gd name="T47" fmla="*/ 158 h 864"/>
                <a:gd name="T48" fmla="*/ 60 w 1191"/>
                <a:gd name="T49" fmla="*/ 161 h 864"/>
                <a:gd name="T50" fmla="*/ 52 w 1191"/>
                <a:gd name="T51" fmla="*/ 156 h 864"/>
                <a:gd name="T52" fmla="*/ 46 w 1191"/>
                <a:gd name="T53" fmla="*/ 152 h 864"/>
                <a:gd name="T54" fmla="*/ 66 w 1191"/>
                <a:gd name="T55" fmla="*/ 135 h 864"/>
                <a:gd name="T56" fmla="*/ 53 w 1191"/>
                <a:gd name="T57" fmla="*/ 114 h 864"/>
                <a:gd name="T58" fmla="*/ 29 w 1191"/>
                <a:gd name="T59" fmla="*/ 108 h 864"/>
                <a:gd name="T60" fmla="*/ 8 w 1191"/>
                <a:gd name="T61" fmla="*/ 101 h 864"/>
                <a:gd name="T62" fmla="*/ 26 w 1191"/>
                <a:gd name="T63" fmla="*/ 74 h 864"/>
                <a:gd name="T64" fmla="*/ 63 w 1191"/>
                <a:gd name="T65" fmla="*/ 84 h 864"/>
                <a:gd name="T66" fmla="*/ 77 w 1191"/>
                <a:gd name="T67" fmla="*/ 70 h 864"/>
                <a:gd name="T68" fmla="*/ 100 w 1191"/>
                <a:gd name="T69" fmla="*/ 52 h 864"/>
                <a:gd name="T70" fmla="*/ 124 w 1191"/>
                <a:gd name="T71" fmla="*/ 56 h 864"/>
                <a:gd name="T72" fmla="*/ 144 w 1191"/>
                <a:gd name="T73" fmla="*/ 48 h 864"/>
                <a:gd name="T74" fmla="*/ 165 w 1191"/>
                <a:gd name="T75" fmla="*/ 40 h 864"/>
                <a:gd name="T76" fmla="*/ 182 w 1191"/>
                <a:gd name="T77" fmla="*/ 27 h 864"/>
                <a:gd name="T78" fmla="*/ 200 w 1191"/>
                <a:gd name="T79" fmla="*/ 19 h 864"/>
                <a:gd name="T80" fmla="*/ 217 w 1191"/>
                <a:gd name="T81" fmla="*/ 9 h 864"/>
                <a:gd name="T82" fmla="*/ 244 w 1191"/>
                <a:gd name="T83" fmla="*/ 5 h 864"/>
                <a:gd name="T84" fmla="*/ 260 w 1191"/>
                <a:gd name="T85" fmla="*/ 18 h 864"/>
                <a:gd name="T86" fmla="*/ 252 w 1191"/>
                <a:gd name="T87" fmla="*/ 54 h 864"/>
                <a:gd name="T88" fmla="*/ 274 w 1191"/>
                <a:gd name="T89" fmla="*/ 71 h 864"/>
                <a:gd name="T90" fmla="*/ 298 w 1191"/>
                <a:gd name="T91" fmla="*/ 81 h 864"/>
                <a:gd name="T92" fmla="*/ 282 w 1191"/>
                <a:gd name="T93" fmla="*/ 108 h 864"/>
                <a:gd name="T94" fmla="*/ 260 w 1191"/>
                <a:gd name="T95" fmla="*/ 161 h 864"/>
                <a:gd name="T96" fmla="*/ 248 w 1191"/>
                <a:gd name="T97" fmla="*/ 182 h 864"/>
                <a:gd name="T98" fmla="*/ 225 w 1191"/>
                <a:gd name="T99" fmla="*/ 197 h 86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191"/>
                <a:gd name="T151" fmla="*/ 0 h 864"/>
                <a:gd name="T152" fmla="*/ 1191 w 1191"/>
                <a:gd name="T153" fmla="*/ 864 h 86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191" h="864">
                  <a:moveTo>
                    <a:pt x="866" y="835"/>
                  </a:moveTo>
                  <a:lnTo>
                    <a:pt x="834" y="815"/>
                  </a:lnTo>
                  <a:lnTo>
                    <a:pt x="836" y="852"/>
                  </a:lnTo>
                  <a:lnTo>
                    <a:pt x="832" y="852"/>
                  </a:lnTo>
                  <a:lnTo>
                    <a:pt x="821" y="856"/>
                  </a:lnTo>
                  <a:lnTo>
                    <a:pt x="807" y="860"/>
                  </a:lnTo>
                  <a:lnTo>
                    <a:pt x="793" y="864"/>
                  </a:lnTo>
                  <a:lnTo>
                    <a:pt x="783" y="862"/>
                  </a:lnTo>
                  <a:lnTo>
                    <a:pt x="777" y="856"/>
                  </a:lnTo>
                  <a:lnTo>
                    <a:pt x="767" y="849"/>
                  </a:lnTo>
                  <a:lnTo>
                    <a:pt x="758" y="841"/>
                  </a:lnTo>
                  <a:lnTo>
                    <a:pt x="744" y="837"/>
                  </a:lnTo>
                  <a:lnTo>
                    <a:pt x="734" y="837"/>
                  </a:lnTo>
                  <a:lnTo>
                    <a:pt x="726" y="837"/>
                  </a:lnTo>
                  <a:lnTo>
                    <a:pt x="718" y="837"/>
                  </a:lnTo>
                  <a:lnTo>
                    <a:pt x="708" y="831"/>
                  </a:lnTo>
                  <a:lnTo>
                    <a:pt x="701" y="821"/>
                  </a:lnTo>
                  <a:lnTo>
                    <a:pt x="693" y="811"/>
                  </a:lnTo>
                  <a:lnTo>
                    <a:pt x="687" y="801"/>
                  </a:lnTo>
                  <a:lnTo>
                    <a:pt x="681" y="797"/>
                  </a:lnTo>
                  <a:lnTo>
                    <a:pt x="673" y="799"/>
                  </a:lnTo>
                  <a:lnTo>
                    <a:pt x="665" y="811"/>
                  </a:lnTo>
                  <a:lnTo>
                    <a:pt x="657" y="825"/>
                  </a:lnTo>
                  <a:lnTo>
                    <a:pt x="651" y="839"/>
                  </a:lnTo>
                  <a:lnTo>
                    <a:pt x="641" y="847"/>
                  </a:lnTo>
                  <a:lnTo>
                    <a:pt x="632" y="850"/>
                  </a:lnTo>
                  <a:lnTo>
                    <a:pt x="620" y="856"/>
                  </a:lnTo>
                  <a:lnTo>
                    <a:pt x="606" y="860"/>
                  </a:lnTo>
                  <a:lnTo>
                    <a:pt x="592" y="862"/>
                  </a:lnTo>
                  <a:lnTo>
                    <a:pt x="582" y="862"/>
                  </a:lnTo>
                  <a:lnTo>
                    <a:pt x="575" y="854"/>
                  </a:lnTo>
                  <a:lnTo>
                    <a:pt x="569" y="849"/>
                  </a:lnTo>
                  <a:lnTo>
                    <a:pt x="559" y="843"/>
                  </a:lnTo>
                  <a:lnTo>
                    <a:pt x="549" y="843"/>
                  </a:lnTo>
                  <a:lnTo>
                    <a:pt x="539" y="845"/>
                  </a:lnTo>
                  <a:lnTo>
                    <a:pt x="529" y="850"/>
                  </a:lnTo>
                  <a:lnTo>
                    <a:pt x="519" y="854"/>
                  </a:lnTo>
                  <a:lnTo>
                    <a:pt x="508" y="854"/>
                  </a:lnTo>
                  <a:lnTo>
                    <a:pt x="492" y="849"/>
                  </a:lnTo>
                  <a:lnTo>
                    <a:pt x="474" y="837"/>
                  </a:lnTo>
                  <a:lnTo>
                    <a:pt x="458" y="829"/>
                  </a:lnTo>
                  <a:lnTo>
                    <a:pt x="445" y="821"/>
                  </a:lnTo>
                  <a:lnTo>
                    <a:pt x="431" y="811"/>
                  </a:lnTo>
                  <a:lnTo>
                    <a:pt x="417" y="799"/>
                  </a:lnTo>
                  <a:lnTo>
                    <a:pt x="403" y="791"/>
                  </a:lnTo>
                  <a:lnTo>
                    <a:pt x="389" y="784"/>
                  </a:lnTo>
                  <a:lnTo>
                    <a:pt x="382" y="776"/>
                  </a:lnTo>
                  <a:lnTo>
                    <a:pt x="370" y="754"/>
                  </a:lnTo>
                  <a:lnTo>
                    <a:pt x="358" y="732"/>
                  </a:lnTo>
                  <a:lnTo>
                    <a:pt x="352" y="717"/>
                  </a:lnTo>
                  <a:lnTo>
                    <a:pt x="350" y="703"/>
                  </a:lnTo>
                  <a:lnTo>
                    <a:pt x="354" y="691"/>
                  </a:lnTo>
                  <a:lnTo>
                    <a:pt x="358" y="685"/>
                  </a:lnTo>
                  <a:lnTo>
                    <a:pt x="364" y="683"/>
                  </a:lnTo>
                  <a:lnTo>
                    <a:pt x="368" y="681"/>
                  </a:lnTo>
                  <a:lnTo>
                    <a:pt x="372" y="679"/>
                  </a:lnTo>
                  <a:lnTo>
                    <a:pt x="376" y="677"/>
                  </a:lnTo>
                  <a:lnTo>
                    <a:pt x="380" y="673"/>
                  </a:lnTo>
                  <a:lnTo>
                    <a:pt x="382" y="671"/>
                  </a:lnTo>
                  <a:lnTo>
                    <a:pt x="382" y="665"/>
                  </a:lnTo>
                  <a:lnTo>
                    <a:pt x="376" y="654"/>
                  </a:lnTo>
                  <a:lnTo>
                    <a:pt x="364" y="646"/>
                  </a:lnTo>
                  <a:lnTo>
                    <a:pt x="348" y="638"/>
                  </a:lnTo>
                  <a:lnTo>
                    <a:pt x="332" y="636"/>
                  </a:lnTo>
                  <a:lnTo>
                    <a:pt x="323" y="638"/>
                  </a:lnTo>
                  <a:lnTo>
                    <a:pt x="315" y="644"/>
                  </a:lnTo>
                  <a:lnTo>
                    <a:pt x="307" y="650"/>
                  </a:lnTo>
                  <a:lnTo>
                    <a:pt x="301" y="652"/>
                  </a:lnTo>
                  <a:lnTo>
                    <a:pt x="295" y="650"/>
                  </a:lnTo>
                  <a:lnTo>
                    <a:pt x="283" y="636"/>
                  </a:lnTo>
                  <a:lnTo>
                    <a:pt x="273" y="630"/>
                  </a:lnTo>
                  <a:lnTo>
                    <a:pt x="262" y="630"/>
                  </a:lnTo>
                  <a:lnTo>
                    <a:pt x="254" y="636"/>
                  </a:lnTo>
                  <a:lnTo>
                    <a:pt x="246" y="642"/>
                  </a:lnTo>
                  <a:lnTo>
                    <a:pt x="238" y="644"/>
                  </a:lnTo>
                  <a:lnTo>
                    <a:pt x="230" y="640"/>
                  </a:lnTo>
                  <a:lnTo>
                    <a:pt x="220" y="632"/>
                  </a:lnTo>
                  <a:lnTo>
                    <a:pt x="208" y="624"/>
                  </a:lnTo>
                  <a:lnTo>
                    <a:pt x="195" y="614"/>
                  </a:lnTo>
                  <a:lnTo>
                    <a:pt x="185" y="608"/>
                  </a:lnTo>
                  <a:lnTo>
                    <a:pt x="181" y="606"/>
                  </a:lnTo>
                  <a:lnTo>
                    <a:pt x="181" y="593"/>
                  </a:lnTo>
                  <a:lnTo>
                    <a:pt x="210" y="553"/>
                  </a:lnTo>
                  <a:lnTo>
                    <a:pt x="262" y="540"/>
                  </a:lnTo>
                  <a:lnTo>
                    <a:pt x="271" y="467"/>
                  </a:lnTo>
                  <a:lnTo>
                    <a:pt x="248" y="439"/>
                  </a:lnTo>
                  <a:lnTo>
                    <a:pt x="212" y="455"/>
                  </a:lnTo>
                  <a:lnTo>
                    <a:pt x="179" y="435"/>
                  </a:lnTo>
                  <a:lnTo>
                    <a:pt x="147" y="451"/>
                  </a:lnTo>
                  <a:lnTo>
                    <a:pt x="116" y="431"/>
                  </a:lnTo>
                  <a:lnTo>
                    <a:pt x="106" y="390"/>
                  </a:lnTo>
                  <a:lnTo>
                    <a:pt x="57" y="386"/>
                  </a:lnTo>
                  <a:lnTo>
                    <a:pt x="31" y="404"/>
                  </a:lnTo>
                  <a:lnTo>
                    <a:pt x="0" y="349"/>
                  </a:lnTo>
                  <a:lnTo>
                    <a:pt x="51" y="347"/>
                  </a:lnTo>
                  <a:lnTo>
                    <a:pt x="104" y="295"/>
                  </a:lnTo>
                  <a:lnTo>
                    <a:pt x="139" y="292"/>
                  </a:lnTo>
                  <a:lnTo>
                    <a:pt x="195" y="327"/>
                  </a:lnTo>
                  <a:lnTo>
                    <a:pt x="250" y="335"/>
                  </a:lnTo>
                  <a:lnTo>
                    <a:pt x="275" y="309"/>
                  </a:lnTo>
                  <a:lnTo>
                    <a:pt x="279" y="288"/>
                  </a:lnTo>
                  <a:lnTo>
                    <a:pt x="307" y="278"/>
                  </a:lnTo>
                  <a:lnTo>
                    <a:pt x="338" y="248"/>
                  </a:lnTo>
                  <a:lnTo>
                    <a:pt x="386" y="238"/>
                  </a:lnTo>
                  <a:lnTo>
                    <a:pt x="397" y="207"/>
                  </a:lnTo>
                  <a:lnTo>
                    <a:pt x="437" y="181"/>
                  </a:lnTo>
                  <a:lnTo>
                    <a:pt x="458" y="223"/>
                  </a:lnTo>
                  <a:lnTo>
                    <a:pt x="496" y="225"/>
                  </a:lnTo>
                  <a:lnTo>
                    <a:pt x="521" y="248"/>
                  </a:lnTo>
                  <a:lnTo>
                    <a:pt x="567" y="227"/>
                  </a:lnTo>
                  <a:lnTo>
                    <a:pt x="575" y="189"/>
                  </a:lnTo>
                  <a:lnTo>
                    <a:pt x="604" y="173"/>
                  </a:lnTo>
                  <a:lnTo>
                    <a:pt x="641" y="193"/>
                  </a:lnTo>
                  <a:lnTo>
                    <a:pt x="659" y="160"/>
                  </a:lnTo>
                  <a:lnTo>
                    <a:pt x="695" y="160"/>
                  </a:lnTo>
                  <a:lnTo>
                    <a:pt x="693" y="120"/>
                  </a:lnTo>
                  <a:lnTo>
                    <a:pt x="728" y="108"/>
                  </a:lnTo>
                  <a:lnTo>
                    <a:pt x="740" y="122"/>
                  </a:lnTo>
                  <a:lnTo>
                    <a:pt x="765" y="71"/>
                  </a:lnTo>
                  <a:lnTo>
                    <a:pt x="797" y="73"/>
                  </a:lnTo>
                  <a:lnTo>
                    <a:pt x="825" y="77"/>
                  </a:lnTo>
                  <a:lnTo>
                    <a:pt x="840" y="30"/>
                  </a:lnTo>
                  <a:lnTo>
                    <a:pt x="868" y="36"/>
                  </a:lnTo>
                  <a:lnTo>
                    <a:pt x="891" y="63"/>
                  </a:lnTo>
                  <a:lnTo>
                    <a:pt x="933" y="6"/>
                  </a:lnTo>
                  <a:lnTo>
                    <a:pt x="974" y="18"/>
                  </a:lnTo>
                  <a:lnTo>
                    <a:pt x="1006" y="0"/>
                  </a:lnTo>
                  <a:lnTo>
                    <a:pt x="1039" y="10"/>
                  </a:lnTo>
                  <a:lnTo>
                    <a:pt x="1039" y="69"/>
                  </a:lnTo>
                  <a:lnTo>
                    <a:pt x="1065" y="89"/>
                  </a:lnTo>
                  <a:lnTo>
                    <a:pt x="1059" y="154"/>
                  </a:lnTo>
                  <a:lnTo>
                    <a:pt x="1006" y="215"/>
                  </a:lnTo>
                  <a:lnTo>
                    <a:pt x="1080" y="209"/>
                  </a:lnTo>
                  <a:lnTo>
                    <a:pt x="1096" y="234"/>
                  </a:lnTo>
                  <a:lnTo>
                    <a:pt x="1096" y="284"/>
                  </a:lnTo>
                  <a:lnTo>
                    <a:pt x="1134" y="258"/>
                  </a:lnTo>
                  <a:lnTo>
                    <a:pt x="1169" y="258"/>
                  </a:lnTo>
                  <a:lnTo>
                    <a:pt x="1191" y="321"/>
                  </a:lnTo>
                  <a:lnTo>
                    <a:pt x="1163" y="351"/>
                  </a:lnTo>
                  <a:lnTo>
                    <a:pt x="1167" y="408"/>
                  </a:lnTo>
                  <a:lnTo>
                    <a:pt x="1128" y="431"/>
                  </a:lnTo>
                  <a:lnTo>
                    <a:pt x="1104" y="504"/>
                  </a:lnTo>
                  <a:lnTo>
                    <a:pt x="1110" y="579"/>
                  </a:lnTo>
                  <a:lnTo>
                    <a:pt x="1039" y="642"/>
                  </a:lnTo>
                  <a:lnTo>
                    <a:pt x="1013" y="654"/>
                  </a:lnTo>
                  <a:lnTo>
                    <a:pt x="1013" y="713"/>
                  </a:lnTo>
                  <a:lnTo>
                    <a:pt x="990" y="728"/>
                  </a:lnTo>
                  <a:lnTo>
                    <a:pt x="943" y="738"/>
                  </a:lnTo>
                  <a:lnTo>
                    <a:pt x="937" y="776"/>
                  </a:lnTo>
                  <a:lnTo>
                    <a:pt x="899" y="788"/>
                  </a:lnTo>
                  <a:lnTo>
                    <a:pt x="866" y="835"/>
                  </a:lnTo>
                </a:path>
              </a:pathLst>
            </a:custGeom>
            <a:solidFill>
              <a:schemeClr val="bg1">
                <a:lumMod val="65000"/>
              </a:schemeClr>
            </a:solidFill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" name="Freeform 75"/>
            <p:cNvSpPr/>
            <p:nvPr/>
          </p:nvSpPr>
          <p:spPr bwMode="gray">
            <a:xfrm>
              <a:off x="3116" y="3813"/>
              <a:ext cx="195" cy="172"/>
            </a:xfrm>
            <a:custGeom>
              <a:avLst/>
              <a:gdLst>
                <a:gd name="T0" fmla="*/ 20 w 392"/>
                <a:gd name="T1" fmla="*/ 19 h 344"/>
                <a:gd name="T2" fmla="*/ 17 w 392"/>
                <a:gd name="T3" fmla="*/ 21 h 344"/>
                <a:gd name="T4" fmla="*/ 11 w 392"/>
                <a:gd name="T5" fmla="*/ 27 h 344"/>
                <a:gd name="T6" fmla="*/ 5 w 392"/>
                <a:gd name="T7" fmla="*/ 35 h 344"/>
                <a:gd name="T8" fmla="*/ 1 w 392"/>
                <a:gd name="T9" fmla="*/ 40 h 344"/>
                <a:gd name="T10" fmla="*/ 0 w 392"/>
                <a:gd name="T11" fmla="*/ 50 h 344"/>
                <a:gd name="T12" fmla="*/ 1 w 392"/>
                <a:gd name="T13" fmla="*/ 63 h 344"/>
                <a:gd name="T14" fmla="*/ 5 w 392"/>
                <a:gd name="T15" fmla="*/ 72 h 344"/>
                <a:gd name="T16" fmla="*/ 12 w 392"/>
                <a:gd name="T17" fmla="*/ 78 h 344"/>
                <a:gd name="T18" fmla="*/ 22 w 392"/>
                <a:gd name="T19" fmla="*/ 80 h 344"/>
                <a:gd name="T20" fmla="*/ 28 w 392"/>
                <a:gd name="T21" fmla="*/ 80 h 344"/>
                <a:gd name="T22" fmla="*/ 33 w 392"/>
                <a:gd name="T23" fmla="*/ 81 h 344"/>
                <a:gd name="T24" fmla="*/ 41 w 392"/>
                <a:gd name="T25" fmla="*/ 86 h 344"/>
                <a:gd name="T26" fmla="*/ 46 w 392"/>
                <a:gd name="T27" fmla="*/ 85 h 344"/>
                <a:gd name="T28" fmla="*/ 49 w 392"/>
                <a:gd name="T29" fmla="*/ 80 h 344"/>
                <a:gd name="T30" fmla="*/ 53 w 392"/>
                <a:gd name="T31" fmla="*/ 74 h 344"/>
                <a:gd name="T32" fmla="*/ 59 w 392"/>
                <a:gd name="T33" fmla="*/ 73 h 344"/>
                <a:gd name="T34" fmla="*/ 64 w 392"/>
                <a:gd name="T35" fmla="*/ 69 h 344"/>
                <a:gd name="T36" fmla="*/ 69 w 392"/>
                <a:gd name="T37" fmla="*/ 63 h 344"/>
                <a:gd name="T38" fmla="*/ 76 w 392"/>
                <a:gd name="T39" fmla="*/ 59 h 344"/>
                <a:gd name="T40" fmla="*/ 79 w 392"/>
                <a:gd name="T41" fmla="*/ 52 h 344"/>
                <a:gd name="T42" fmla="*/ 80 w 392"/>
                <a:gd name="T43" fmla="*/ 43 h 344"/>
                <a:gd name="T44" fmla="*/ 85 w 392"/>
                <a:gd name="T45" fmla="*/ 28 h 344"/>
                <a:gd name="T46" fmla="*/ 90 w 392"/>
                <a:gd name="T47" fmla="*/ 21 h 344"/>
                <a:gd name="T48" fmla="*/ 94 w 392"/>
                <a:gd name="T49" fmla="*/ 19 h 344"/>
                <a:gd name="T50" fmla="*/ 97 w 392"/>
                <a:gd name="T51" fmla="*/ 15 h 344"/>
                <a:gd name="T52" fmla="*/ 97 w 392"/>
                <a:gd name="T53" fmla="*/ 9 h 344"/>
                <a:gd name="T54" fmla="*/ 95 w 392"/>
                <a:gd name="T55" fmla="*/ 3 h 344"/>
                <a:gd name="T56" fmla="*/ 88 w 392"/>
                <a:gd name="T57" fmla="*/ 1 h 344"/>
                <a:gd name="T58" fmla="*/ 75 w 392"/>
                <a:gd name="T59" fmla="*/ 1 h 344"/>
                <a:gd name="T60" fmla="*/ 64 w 392"/>
                <a:gd name="T61" fmla="*/ 3 h 344"/>
                <a:gd name="T62" fmla="*/ 55 w 392"/>
                <a:gd name="T63" fmla="*/ 5 h 344"/>
                <a:gd name="T64" fmla="*/ 45 w 392"/>
                <a:gd name="T65" fmla="*/ 7 h 344"/>
                <a:gd name="T66" fmla="*/ 38 w 392"/>
                <a:gd name="T67" fmla="*/ 8 h 344"/>
                <a:gd name="T68" fmla="*/ 33 w 392"/>
                <a:gd name="T69" fmla="*/ 11 h 344"/>
                <a:gd name="T70" fmla="*/ 28 w 392"/>
                <a:gd name="T71" fmla="*/ 12 h 344"/>
                <a:gd name="T72" fmla="*/ 23 w 392"/>
                <a:gd name="T73" fmla="*/ 12 h 34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92"/>
                <a:gd name="T112" fmla="*/ 0 h 344"/>
                <a:gd name="T113" fmla="*/ 392 w 392"/>
                <a:gd name="T114" fmla="*/ 344 h 34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92" h="344">
                  <a:moveTo>
                    <a:pt x="87" y="51"/>
                  </a:moveTo>
                  <a:lnTo>
                    <a:pt x="83" y="74"/>
                  </a:lnTo>
                  <a:lnTo>
                    <a:pt x="79" y="76"/>
                  </a:lnTo>
                  <a:lnTo>
                    <a:pt x="71" y="84"/>
                  </a:lnTo>
                  <a:lnTo>
                    <a:pt x="59" y="96"/>
                  </a:lnTo>
                  <a:lnTo>
                    <a:pt x="45" y="108"/>
                  </a:lnTo>
                  <a:lnTo>
                    <a:pt x="32" y="124"/>
                  </a:lnTo>
                  <a:lnTo>
                    <a:pt x="20" y="137"/>
                  </a:lnTo>
                  <a:lnTo>
                    <a:pt x="10" y="149"/>
                  </a:lnTo>
                  <a:lnTo>
                    <a:pt x="4" y="159"/>
                  </a:lnTo>
                  <a:lnTo>
                    <a:pt x="0" y="175"/>
                  </a:lnTo>
                  <a:lnTo>
                    <a:pt x="0" y="200"/>
                  </a:lnTo>
                  <a:lnTo>
                    <a:pt x="2" y="228"/>
                  </a:lnTo>
                  <a:lnTo>
                    <a:pt x="6" y="254"/>
                  </a:lnTo>
                  <a:lnTo>
                    <a:pt x="12" y="271"/>
                  </a:lnTo>
                  <a:lnTo>
                    <a:pt x="22" y="287"/>
                  </a:lnTo>
                  <a:lnTo>
                    <a:pt x="36" y="299"/>
                  </a:lnTo>
                  <a:lnTo>
                    <a:pt x="51" y="309"/>
                  </a:lnTo>
                  <a:lnTo>
                    <a:pt x="73" y="317"/>
                  </a:lnTo>
                  <a:lnTo>
                    <a:pt x="91" y="318"/>
                  </a:lnTo>
                  <a:lnTo>
                    <a:pt x="103" y="318"/>
                  </a:lnTo>
                  <a:lnTo>
                    <a:pt x="112" y="318"/>
                  </a:lnTo>
                  <a:lnTo>
                    <a:pt x="122" y="318"/>
                  </a:lnTo>
                  <a:lnTo>
                    <a:pt x="134" y="324"/>
                  </a:lnTo>
                  <a:lnTo>
                    <a:pt x="152" y="334"/>
                  </a:lnTo>
                  <a:lnTo>
                    <a:pt x="164" y="342"/>
                  </a:lnTo>
                  <a:lnTo>
                    <a:pt x="175" y="344"/>
                  </a:lnTo>
                  <a:lnTo>
                    <a:pt x="185" y="338"/>
                  </a:lnTo>
                  <a:lnTo>
                    <a:pt x="193" y="328"/>
                  </a:lnTo>
                  <a:lnTo>
                    <a:pt x="199" y="317"/>
                  </a:lnTo>
                  <a:lnTo>
                    <a:pt x="205" y="305"/>
                  </a:lnTo>
                  <a:lnTo>
                    <a:pt x="213" y="295"/>
                  </a:lnTo>
                  <a:lnTo>
                    <a:pt x="225" y="293"/>
                  </a:lnTo>
                  <a:lnTo>
                    <a:pt x="240" y="289"/>
                  </a:lnTo>
                  <a:lnTo>
                    <a:pt x="252" y="283"/>
                  </a:lnTo>
                  <a:lnTo>
                    <a:pt x="260" y="275"/>
                  </a:lnTo>
                  <a:lnTo>
                    <a:pt x="268" y="263"/>
                  </a:lnTo>
                  <a:lnTo>
                    <a:pt x="280" y="252"/>
                  </a:lnTo>
                  <a:lnTo>
                    <a:pt x="292" y="246"/>
                  </a:lnTo>
                  <a:lnTo>
                    <a:pt x="305" y="238"/>
                  </a:lnTo>
                  <a:lnTo>
                    <a:pt x="315" y="224"/>
                  </a:lnTo>
                  <a:lnTo>
                    <a:pt x="319" y="208"/>
                  </a:lnTo>
                  <a:lnTo>
                    <a:pt x="321" y="189"/>
                  </a:lnTo>
                  <a:lnTo>
                    <a:pt x="323" y="169"/>
                  </a:lnTo>
                  <a:lnTo>
                    <a:pt x="331" y="139"/>
                  </a:lnTo>
                  <a:lnTo>
                    <a:pt x="343" y="112"/>
                  </a:lnTo>
                  <a:lnTo>
                    <a:pt x="355" y="92"/>
                  </a:lnTo>
                  <a:lnTo>
                    <a:pt x="362" y="84"/>
                  </a:lnTo>
                  <a:lnTo>
                    <a:pt x="372" y="80"/>
                  </a:lnTo>
                  <a:lnTo>
                    <a:pt x="380" y="76"/>
                  </a:lnTo>
                  <a:lnTo>
                    <a:pt x="388" y="70"/>
                  </a:lnTo>
                  <a:lnTo>
                    <a:pt x="392" y="61"/>
                  </a:lnTo>
                  <a:lnTo>
                    <a:pt x="392" y="51"/>
                  </a:lnTo>
                  <a:lnTo>
                    <a:pt x="390" y="35"/>
                  </a:lnTo>
                  <a:lnTo>
                    <a:pt x="390" y="23"/>
                  </a:lnTo>
                  <a:lnTo>
                    <a:pt x="384" y="13"/>
                  </a:lnTo>
                  <a:lnTo>
                    <a:pt x="374" y="8"/>
                  </a:lnTo>
                  <a:lnTo>
                    <a:pt x="356" y="2"/>
                  </a:lnTo>
                  <a:lnTo>
                    <a:pt x="327" y="0"/>
                  </a:lnTo>
                  <a:lnTo>
                    <a:pt x="301" y="4"/>
                  </a:lnTo>
                  <a:lnTo>
                    <a:pt x="280" y="9"/>
                  </a:lnTo>
                  <a:lnTo>
                    <a:pt x="260" y="13"/>
                  </a:lnTo>
                  <a:lnTo>
                    <a:pt x="240" y="15"/>
                  </a:lnTo>
                  <a:lnTo>
                    <a:pt x="221" y="21"/>
                  </a:lnTo>
                  <a:lnTo>
                    <a:pt x="201" y="27"/>
                  </a:lnTo>
                  <a:lnTo>
                    <a:pt x="181" y="27"/>
                  </a:lnTo>
                  <a:lnTo>
                    <a:pt x="166" y="27"/>
                  </a:lnTo>
                  <a:lnTo>
                    <a:pt x="154" y="31"/>
                  </a:lnTo>
                  <a:lnTo>
                    <a:pt x="142" y="39"/>
                  </a:lnTo>
                  <a:lnTo>
                    <a:pt x="134" y="45"/>
                  </a:lnTo>
                  <a:lnTo>
                    <a:pt x="126" y="49"/>
                  </a:lnTo>
                  <a:lnTo>
                    <a:pt x="114" y="49"/>
                  </a:lnTo>
                  <a:lnTo>
                    <a:pt x="103" y="49"/>
                  </a:lnTo>
                  <a:lnTo>
                    <a:pt x="93" y="49"/>
                  </a:lnTo>
                  <a:lnTo>
                    <a:pt x="87" y="51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" name="Freeform 76"/>
            <p:cNvSpPr/>
            <p:nvPr/>
          </p:nvSpPr>
          <p:spPr bwMode="gray">
            <a:xfrm>
              <a:off x="3116" y="3813"/>
              <a:ext cx="195" cy="172"/>
            </a:xfrm>
            <a:custGeom>
              <a:avLst/>
              <a:gdLst>
                <a:gd name="T0" fmla="*/ 20 w 392"/>
                <a:gd name="T1" fmla="*/ 19 h 344"/>
                <a:gd name="T2" fmla="*/ 17 w 392"/>
                <a:gd name="T3" fmla="*/ 21 h 344"/>
                <a:gd name="T4" fmla="*/ 11 w 392"/>
                <a:gd name="T5" fmla="*/ 27 h 344"/>
                <a:gd name="T6" fmla="*/ 5 w 392"/>
                <a:gd name="T7" fmla="*/ 35 h 344"/>
                <a:gd name="T8" fmla="*/ 1 w 392"/>
                <a:gd name="T9" fmla="*/ 40 h 344"/>
                <a:gd name="T10" fmla="*/ 0 w 392"/>
                <a:gd name="T11" fmla="*/ 50 h 344"/>
                <a:gd name="T12" fmla="*/ 1 w 392"/>
                <a:gd name="T13" fmla="*/ 63 h 344"/>
                <a:gd name="T14" fmla="*/ 5 w 392"/>
                <a:gd name="T15" fmla="*/ 72 h 344"/>
                <a:gd name="T16" fmla="*/ 12 w 392"/>
                <a:gd name="T17" fmla="*/ 78 h 344"/>
                <a:gd name="T18" fmla="*/ 22 w 392"/>
                <a:gd name="T19" fmla="*/ 80 h 344"/>
                <a:gd name="T20" fmla="*/ 28 w 392"/>
                <a:gd name="T21" fmla="*/ 80 h 344"/>
                <a:gd name="T22" fmla="*/ 33 w 392"/>
                <a:gd name="T23" fmla="*/ 81 h 344"/>
                <a:gd name="T24" fmla="*/ 41 w 392"/>
                <a:gd name="T25" fmla="*/ 86 h 344"/>
                <a:gd name="T26" fmla="*/ 46 w 392"/>
                <a:gd name="T27" fmla="*/ 85 h 344"/>
                <a:gd name="T28" fmla="*/ 49 w 392"/>
                <a:gd name="T29" fmla="*/ 80 h 344"/>
                <a:gd name="T30" fmla="*/ 53 w 392"/>
                <a:gd name="T31" fmla="*/ 74 h 344"/>
                <a:gd name="T32" fmla="*/ 59 w 392"/>
                <a:gd name="T33" fmla="*/ 73 h 344"/>
                <a:gd name="T34" fmla="*/ 64 w 392"/>
                <a:gd name="T35" fmla="*/ 69 h 344"/>
                <a:gd name="T36" fmla="*/ 69 w 392"/>
                <a:gd name="T37" fmla="*/ 63 h 344"/>
                <a:gd name="T38" fmla="*/ 76 w 392"/>
                <a:gd name="T39" fmla="*/ 59 h 344"/>
                <a:gd name="T40" fmla="*/ 79 w 392"/>
                <a:gd name="T41" fmla="*/ 52 h 344"/>
                <a:gd name="T42" fmla="*/ 80 w 392"/>
                <a:gd name="T43" fmla="*/ 43 h 344"/>
                <a:gd name="T44" fmla="*/ 85 w 392"/>
                <a:gd name="T45" fmla="*/ 28 h 344"/>
                <a:gd name="T46" fmla="*/ 90 w 392"/>
                <a:gd name="T47" fmla="*/ 21 h 344"/>
                <a:gd name="T48" fmla="*/ 94 w 392"/>
                <a:gd name="T49" fmla="*/ 19 h 344"/>
                <a:gd name="T50" fmla="*/ 97 w 392"/>
                <a:gd name="T51" fmla="*/ 15 h 344"/>
                <a:gd name="T52" fmla="*/ 97 w 392"/>
                <a:gd name="T53" fmla="*/ 9 h 344"/>
                <a:gd name="T54" fmla="*/ 95 w 392"/>
                <a:gd name="T55" fmla="*/ 3 h 344"/>
                <a:gd name="T56" fmla="*/ 88 w 392"/>
                <a:gd name="T57" fmla="*/ 1 h 344"/>
                <a:gd name="T58" fmla="*/ 75 w 392"/>
                <a:gd name="T59" fmla="*/ 1 h 344"/>
                <a:gd name="T60" fmla="*/ 64 w 392"/>
                <a:gd name="T61" fmla="*/ 3 h 344"/>
                <a:gd name="T62" fmla="*/ 55 w 392"/>
                <a:gd name="T63" fmla="*/ 5 h 344"/>
                <a:gd name="T64" fmla="*/ 45 w 392"/>
                <a:gd name="T65" fmla="*/ 7 h 344"/>
                <a:gd name="T66" fmla="*/ 38 w 392"/>
                <a:gd name="T67" fmla="*/ 8 h 344"/>
                <a:gd name="T68" fmla="*/ 33 w 392"/>
                <a:gd name="T69" fmla="*/ 11 h 344"/>
                <a:gd name="T70" fmla="*/ 28 w 392"/>
                <a:gd name="T71" fmla="*/ 12 h 344"/>
                <a:gd name="T72" fmla="*/ 23 w 392"/>
                <a:gd name="T73" fmla="*/ 12 h 34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92"/>
                <a:gd name="T112" fmla="*/ 0 h 344"/>
                <a:gd name="T113" fmla="*/ 392 w 392"/>
                <a:gd name="T114" fmla="*/ 344 h 34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92" h="344">
                  <a:moveTo>
                    <a:pt x="87" y="51"/>
                  </a:moveTo>
                  <a:lnTo>
                    <a:pt x="83" y="74"/>
                  </a:lnTo>
                  <a:lnTo>
                    <a:pt x="79" y="76"/>
                  </a:lnTo>
                  <a:lnTo>
                    <a:pt x="71" y="84"/>
                  </a:lnTo>
                  <a:lnTo>
                    <a:pt x="59" y="96"/>
                  </a:lnTo>
                  <a:lnTo>
                    <a:pt x="45" y="108"/>
                  </a:lnTo>
                  <a:lnTo>
                    <a:pt x="32" y="124"/>
                  </a:lnTo>
                  <a:lnTo>
                    <a:pt x="20" y="137"/>
                  </a:lnTo>
                  <a:lnTo>
                    <a:pt x="10" y="149"/>
                  </a:lnTo>
                  <a:lnTo>
                    <a:pt x="4" y="159"/>
                  </a:lnTo>
                  <a:lnTo>
                    <a:pt x="0" y="175"/>
                  </a:lnTo>
                  <a:lnTo>
                    <a:pt x="0" y="200"/>
                  </a:lnTo>
                  <a:lnTo>
                    <a:pt x="2" y="228"/>
                  </a:lnTo>
                  <a:lnTo>
                    <a:pt x="6" y="254"/>
                  </a:lnTo>
                  <a:lnTo>
                    <a:pt x="12" y="271"/>
                  </a:lnTo>
                  <a:lnTo>
                    <a:pt x="22" y="287"/>
                  </a:lnTo>
                  <a:lnTo>
                    <a:pt x="36" y="299"/>
                  </a:lnTo>
                  <a:lnTo>
                    <a:pt x="51" y="309"/>
                  </a:lnTo>
                  <a:lnTo>
                    <a:pt x="73" y="317"/>
                  </a:lnTo>
                  <a:lnTo>
                    <a:pt x="91" y="318"/>
                  </a:lnTo>
                  <a:lnTo>
                    <a:pt x="103" y="318"/>
                  </a:lnTo>
                  <a:lnTo>
                    <a:pt x="112" y="318"/>
                  </a:lnTo>
                  <a:lnTo>
                    <a:pt x="122" y="318"/>
                  </a:lnTo>
                  <a:lnTo>
                    <a:pt x="134" y="324"/>
                  </a:lnTo>
                  <a:lnTo>
                    <a:pt x="152" y="334"/>
                  </a:lnTo>
                  <a:lnTo>
                    <a:pt x="164" y="342"/>
                  </a:lnTo>
                  <a:lnTo>
                    <a:pt x="175" y="344"/>
                  </a:lnTo>
                  <a:lnTo>
                    <a:pt x="185" y="338"/>
                  </a:lnTo>
                  <a:lnTo>
                    <a:pt x="193" y="328"/>
                  </a:lnTo>
                  <a:lnTo>
                    <a:pt x="199" y="317"/>
                  </a:lnTo>
                  <a:lnTo>
                    <a:pt x="205" y="305"/>
                  </a:lnTo>
                  <a:lnTo>
                    <a:pt x="213" y="295"/>
                  </a:lnTo>
                  <a:lnTo>
                    <a:pt x="225" y="293"/>
                  </a:lnTo>
                  <a:lnTo>
                    <a:pt x="240" y="289"/>
                  </a:lnTo>
                  <a:lnTo>
                    <a:pt x="252" y="283"/>
                  </a:lnTo>
                  <a:lnTo>
                    <a:pt x="260" y="275"/>
                  </a:lnTo>
                  <a:lnTo>
                    <a:pt x="268" y="263"/>
                  </a:lnTo>
                  <a:lnTo>
                    <a:pt x="280" y="252"/>
                  </a:lnTo>
                  <a:lnTo>
                    <a:pt x="292" y="246"/>
                  </a:lnTo>
                  <a:lnTo>
                    <a:pt x="305" y="238"/>
                  </a:lnTo>
                  <a:lnTo>
                    <a:pt x="315" y="224"/>
                  </a:lnTo>
                  <a:lnTo>
                    <a:pt x="319" y="208"/>
                  </a:lnTo>
                  <a:lnTo>
                    <a:pt x="321" y="189"/>
                  </a:lnTo>
                  <a:lnTo>
                    <a:pt x="323" y="169"/>
                  </a:lnTo>
                  <a:lnTo>
                    <a:pt x="331" y="139"/>
                  </a:lnTo>
                  <a:lnTo>
                    <a:pt x="343" y="112"/>
                  </a:lnTo>
                  <a:lnTo>
                    <a:pt x="355" y="92"/>
                  </a:lnTo>
                  <a:lnTo>
                    <a:pt x="362" y="84"/>
                  </a:lnTo>
                  <a:lnTo>
                    <a:pt x="372" y="80"/>
                  </a:lnTo>
                  <a:lnTo>
                    <a:pt x="380" y="76"/>
                  </a:lnTo>
                  <a:lnTo>
                    <a:pt x="388" y="70"/>
                  </a:lnTo>
                  <a:lnTo>
                    <a:pt x="392" y="61"/>
                  </a:lnTo>
                  <a:lnTo>
                    <a:pt x="392" y="51"/>
                  </a:lnTo>
                  <a:lnTo>
                    <a:pt x="390" y="35"/>
                  </a:lnTo>
                  <a:lnTo>
                    <a:pt x="390" y="23"/>
                  </a:lnTo>
                  <a:lnTo>
                    <a:pt x="384" y="13"/>
                  </a:lnTo>
                  <a:lnTo>
                    <a:pt x="374" y="8"/>
                  </a:lnTo>
                  <a:lnTo>
                    <a:pt x="356" y="2"/>
                  </a:lnTo>
                  <a:lnTo>
                    <a:pt x="327" y="0"/>
                  </a:lnTo>
                  <a:lnTo>
                    <a:pt x="301" y="4"/>
                  </a:lnTo>
                  <a:lnTo>
                    <a:pt x="280" y="9"/>
                  </a:lnTo>
                  <a:lnTo>
                    <a:pt x="260" y="13"/>
                  </a:lnTo>
                  <a:lnTo>
                    <a:pt x="240" y="15"/>
                  </a:lnTo>
                  <a:lnTo>
                    <a:pt x="221" y="21"/>
                  </a:lnTo>
                  <a:lnTo>
                    <a:pt x="201" y="27"/>
                  </a:lnTo>
                  <a:lnTo>
                    <a:pt x="181" y="27"/>
                  </a:lnTo>
                  <a:lnTo>
                    <a:pt x="166" y="27"/>
                  </a:lnTo>
                  <a:lnTo>
                    <a:pt x="154" y="31"/>
                  </a:lnTo>
                  <a:lnTo>
                    <a:pt x="142" y="39"/>
                  </a:lnTo>
                  <a:lnTo>
                    <a:pt x="134" y="45"/>
                  </a:lnTo>
                  <a:lnTo>
                    <a:pt x="126" y="49"/>
                  </a:lnTo>
                  <a:lnTo>
                    <a:pt x="114" y="49"/>
                  </a:lnTo>
                  <a:lnTo>
                    <a:pt x="103" y="49"/>
                  </a:lnTo>
                  <a:lnTo>
                    <a:pt x="93" y="49"/>
                  </a:lnTo>
                  <a:lnTo>
                    <a:pt x="87" y="51"/>
                  </a:lnTo>
                </a:path>
              </a:pathLst>
            </a:cu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" name="Freeform 77"/>
            <p:cNvSpPr/>
            <p:nvPr/>
          </p:nvSpPr>
          <p:spPr bwMode="gray">
            <a:xfrm>
              <a:off x="3188" y="3319"/>
              <a:ext cx="564" cy="480"/>
            </a:xfrm>
            <a:custGeom>
              <a:avLst/>
              <a:gdLst>
                <a:gd name="T0" fmla="*/ 279 w 1128"/>
                <a:gd name="T1" fmla="*/ 62 h 960"/>
                <a:gd name="T2" fmla="*/ 272 w 1128"/>
                <a:gd name="T3" fmla="*/ 67 h 960"/>
                <a:gd name="T4" fmla="*/ 266 w 1128"/>
                <a:gd name="T5" fmla="*/ 77 h 960"/>
                <a:gd name="T6" fmla="*/ 261 w 1128"/>
                <a:gd name="T7" fmla="*/ 87 h 960"/>
                <a:gd name="T8" fmla="*/ 254 w 1128"/>
                <a:gd name="T9" fmla="*/ 97 h 960"/>
                <a:gd name="T10" fmla="*/ 241 w 1128"/>
                <a:gd name="T11" fmla="*/ 103 h 960"/>
                <a:gd name="T12" fmla="*/ 230 w 1128"/>
                <a:gd name="T13" fmla="*/ 104 h 960"/>
                <a:gd name="T14" fmla="*/ 216 w 1128"/>
                <a:gd name="T15" fmla="*/ 103 h 960"/>
                <a:gd name="T16" fmla="*/ 203 w 1128"/>
                <a:gd name="T17" fmla="*/ 110 h 960"/>
                <a:gd name="T18" fmla="*/ 199 w 1128"/>
                <a:gd name="T19" fmla="*/ 115 h 960"/>
                <a:gd name="T20" fmla="*/ 198 w 1128"/>
                <a:gd name="T21" fmla="*/ 118 h 960"/>
                <a:gd name="T22" fmla="*/ 196 w 1128"/>
                <a:gd name="T23" fmla="*/ 119 h 960"/>
                <a:gd name="T24" fmla="*/ 190 w 1128"/>
                <a:gd name="T25" fmla="*/ 114 h 960"/>
                <a:gd name="T26" fmla="*/ 183 w 1128"/>
                <a:gd name="T27" fmla="*/ 118 h 960"/>
                <a:gd name="T28" fmla="*/ 177 w 1128"/>
                <a:gd name="T29" fmla="*/ 127 h 960"/>
                <a:gd name="T30" fmla="*/ 164 w 1128"/>
                <a:gd name="T31" fmla="*/ 127 h 960"/>
                <a:gd name="T32" fmla="*/ 155 w 1128"/>
                <a:gd name="T33" fmla="*/ 120 h 960"/>
                <a:gd name="T34" fmla="*/ 148 w 1128"/>
                <a:gd name="T35" fmla="*/ 111 h 960"/>
                <a:gd name="T36" fmla="*/ 143 w 1128"/>
                <a:gd name="T37" fmla="*/ 113 h 960"/>
                <a:gd name="T38" fmla="*/ 147 w 1128"/>
                <a:gd name="T39" fmla="*/ 122 h 960"/>
                <a:gd name="T40" fmla="*/ 154 w 1128"/>
                <a:gd name="T41" fmla="*/ 130 h 960"/>
                <a:gd name="T42" fmla="*/ 153 w 1128"/>
                <a:gd name="T43" fmla="*/ 140 h 960"/>
                <a:gd name="T44" fmla="*/ 140 w 1128"/>
                <a:gd name="T45" fmla="*/ 149 h 960"/>
                <a:gd name="T46" fmla="*/ 134 w 1128"/>
                <a:gd name="T47" fmla="*/ 149 h 960"/>
                <a:gd name="T48" fmla="*/ 132 w 1128"/>
                <a:gd name="T49" fmla="*/ 148 h 960"/>
                <a:gd name="T50" fmla="*/ 130 w 1128"/>
                <a:gd name="T51" fmla="*/ 148 h 960"/>
                <a:gd name="T52" fmla="*/ 126 w 1128"/>
                <a:gd name="T53" fmla="*/ 154 h 960"/>
                <a:gd name="T54" fmla="*/ 116 w 1128"/>
                <a:gd name="T55" fmla="*/ 163 h 960"/>
                <a:gd name="T56" fmla="*/ 110 w 1128"/>
                <a:gd name="T57" fmla="*/ 167 h 960"/>
                <a:gd name="T58" fmla="*/ 97 w 1128"/>
                <a:gd name="T59" fmla="*/ 168 h 960"/>
                <a:gd name="T60" fmla="*/ 87 w 1128"/>
                <a:gd name="T61" fmla="*/ 171 h 960"/>
                <a:gd name="T62" fmla="*/ 75 w 1128"/>
                <a:gd name="T63" fmla="*/ 179 h 960"/>
                <a:gd name="T64" fmla="*/ 56 w 1128"/>
                <a:gd name="T65" fmla="*/ 185 h 960"/>
                <a:gd name="T66" fmla="*/ 46 w 1128"/>
                <a:gd name="T67" fmla="*/ 186 h 960"/>
                <a:gd name="T68" fmla="*/ 38 w 1128"/>
                <a:gd name="T69" fmla="*/ 194 h 960"/>
                <a:gd name="T70" fmla="*/ 29 w 1128"/>
                <a:gd name="T71" fmla="*/ 199 h 960"/>
                <a:gd name="T72" fmla="*/ 23 w 1128"/>
                <a:gd name="T73" fmla="*/ 207 h 960"/>
                <a:gd name="T74" fmla="*/ 26 w 1128"/>
                <a:gd name="T75" fmla="*/ 214 h 960"/>
                <a:gd name="T76" fmla="*/ 35 w 1128"/>
                <a:gd name="T77" fmla="*/ 227 h 960"/>
                <a:gd name="T78" fmla="*/ 35 w 1128"/>
                <a:gd name="T79" fmla="*/ 235 h 960"/>
                <a:gd name="T80" fmla="*/ 24 w 1128"/>
                <a:gd name="T81" fmla="*/ 240 h 960"/>
                <a:gd name="T82" fmla="*/ 13 w 1128"/>
                <a:gd name="T83" fmla="*/ 235 h 960"/>
                <a:gd name="T84" fmla="*/ 4 w 1128"/>
                <a:gd name="T85" fmla="*/ 222 h 960"/>
                <a:gd name="T86" fmla="*/ 1 w 1128"/>
                <a:gd name="T87" fmla="*/ 210 h 960"/>
                <a:gd name="T88" fmla="*/ 1 w 1128"/>
                <a:gd name="T89" fmla="*/ 200 h 960"/>
                <a:gd name="T90" fmla="*/ 8 w 1128"/>
                <a:gd name="T91" fmla="*/ 189 h 960"/>
                <a:gd name="T92" fmla="*/ 0 w 1128"/>
                <a:gd name="T93" fmla="*/ 184 h 960"/>
                <a:gd name="T94" fmla="*/ 19 w 1128"/>
                <a:gd name="T95" fmla="*/ 160 h 960"/>
                <a:gd name="T96" fmla="*/ 37 w 1128"/>
                <a:gd name="T97" fmla="*/ 139 h 960"/>
                <a:gd name="T98" fmla="*/ 59 w 1128"/>
                <a:gd name="T99" fmla="*/ 101 h 960"/>
                <a:gd name="T100" fmla="*/ 74 w 1128"/>
                <a:gd name="T101" fmla="*/ 62 h 960"/>
                <a:gd name="T102" fmla="*/ 82 w 1128"/>
                <a:gd name="T103" fmla="*/ 36 h 960"/>
                <a:gd name="T104" fmla="*/ 121 w 1128"/>
                <a:gd name="T105" fmla="*/ 3 h 960"/>
                <a:gd name="T106" fmla="*/ 156 w 1128"/>
                <a:gd name="T107" fmla="*/ 8 h 960"/>
                <a:gd name="T108" fmla="*/ 170 w 1128"/>
                <a:gd name="T109" fmla="*/ 24 h 960"/>
                <a:gd name="T110" fmla="*/ 185 w 1128"/>
                <a:gd name="T111" fmla="*/ 32 h 960"/>
                <a:gd name="T112" fmla="*/ 224 w 1128"/>
                <a:gd name="T113" fmla="*/ 15 h 960"/>
                <a:gd name="T114" fmla="*/ 272 w 1128"/>
                <a:gd name="T115" fmla="*/ 41 h 96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128"/>
                <a:gd name="T175" fmla="*/ 0 h 960"/>
                <a:gd name="T176" fmla="*/ 1128 w 1128"/>
                <a:gd name="T177" fmla="*/ 960 h 96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128" h="960">
                  <a:moveTo>
                    <a:pt x="1128" y="246"/>
                  </a:moveTo>
                  <a:lnTo>
                    <a:pt x="1124" y="248"/>
                  </a:lnTo>
                  <a:lnTo>
                    <a:pt x="1116" y="250"/>
                  </a:lnTo>
                  <a:lnTo>
                    <a:pt x="1104" y="254"/>
                  </a:lnTo>
                  <a:lnTo>
                    <a:pt x="1094" y="259"/>
                  </a:lnTo>
                  <a:lnTo>
                    <a:pt x="1088" y="265"/>
                  </a:lnTo>
                  <a:lnTo>
                    <a:pt x="1083" y="275"/>
                  </a:lnTo>
                  <a:lnTo>
                    <a:pt x="1075" y="289"/>
                  </a:lnTo>
                  <a:lnTo>
                    <a:pt x="1063" y="305"/>
                  </a:lnTo>
                  <a:lnTo>
                    <a:pt x="1055" y="318"/>
                  </a:lnTo>
                  <a:lnTo>
                    <a:pt x="1047" y="332"/>
                  </a:lnTo>
                  <a:lnTo>
                    <a:pt x="1043" y="348"/>
                  </a:lnTo>
                  <a:lnTo>
                    <a:pt x="1037" y="362"/>
                  </a:lnTo>
                  <a:lnTo>
                    <a:pt x="1029" y="376"/>
                  </a:lnTo>
                  <a:lnTo>
                    <a:pt x="1016" y="387"/>
                  </a:lnTo>
                  <a:lnTo>
                    <a:pt x="1002" y="395"/>
                  </a:lnTo>
                  <a:lnTo>
                    <a:pt x="984" y="403"/>
                  </a:lnTo>
                  <a:lnTo>
                    <a:pt x="966" y="411"/>
                  </a:lnTo>
                  <a:lnTo>
                    <a:pt x="949" y="417"/>
                  </a:lnTo>
                  <a:lnTo>
                    <a:pt x="937" y="419"/>
                  </a:lnTo>
                  <a:lnTo>
                    <a:pt x="921" y="415"/>
                  </a:lnTo>
                  <a:lnTo>
                    <a:pt x="903" y="411"/>
                  </a:lnTo>
                  <a:lnTo>
                    <a:pt x="884" y="409"/>
                  </a:lnTo>
                  <a:lnTo>
                    <a:pt x="864" y="411"/>
                  </a:lnTo>
                  <a:lnTo>
                    <a:pt x="846" y="419"/>
                  </a:lnTo>
                  <a:lnTo>
                    <a:pt x="829" y="431"/>
                  </a:lnTo>
                  <a:lnTo>
                    <a:pt x="813" y="440"/>
                  </a:lnTo>
                  <a:lnTo>
                    <a:pt x="801" y="450"/>
                  </a:lnTo>
                  <a:lnTo>
                    <a:pt x="799" y="454"/>
                  </a:lnTo>
                  <a:lnTo>
                    <a:pt x="797" y="458"/>
                  </a:lnTo>
                  <a:lnTo>
                    <a:pt x="795" y="464"/>
                  </a:lnTo>
                  <a:lnTo>
                    <a:pt x="793" y="468"/>
                  </a:lnTo>
                  <a:lnTo>
                    <a:pt x="791" y="472"/>
                  </a:lnTo>
                  <a:lnTo>
                    <a:pt x="789" y="474"/>
                  </a:lnTo>
                  <a:lnTo>
                    <a:pt x="787" y="474"/>
                  </a:lnTo>
                  <a:lnTo>
                    <a:pt x="783" y="474"/>
                  </a:lnTo>
                  <a:lnTo>
                    <a:pt x="777" y="470"/>
                  </a:lnTo>
                  <a:lnTo>
                    <a:pt x="770" y="462"/>
                  </a:lnTo>
                  <a:lnTo>
                    <a:pt x="760" y="456"/>
                  </a:lnTo>
                  <a:lnTo>
                    <a:pt x="752" y="456"/>
                  </a:lnTo>
                  <a:lnTo>
                    <a:pt x="742" y="462"/>
                  </a:lnTo>
                  <a:lnTo>
                    <a:pt x="734" y="472"/>
                  </a:lnTo>
                  <a:lnTo>
                    <a:pt x="726" y="484"/>
                  </a:lnTo>
                  <a:lnTo>
                    <a:pt x="718" y="496"/>
                  </a:lnTo>
                  <a:lnTo>
                    <a:pt x="708" y="507"/>
                  </a:lnTo>
                  <a:lnTo>
                    <a:pt x="695" y="513"/>
                  </a:lnTo>
                  <a:lnTo>
                    <a:pt x="679" y="513"/>
                  </a:lnTo>
                  <a:lnTo>
                    <a:pt x="657" y="509"/>
                  </a:lnTo>
                  <a:lnTo>
                    <a:pt x="644" y="503"/>
                  </a:lnTo>
                  <a:lnTo>
                    <a:pt x="634" y="494"/>
                  </a:lnTo>
                  <a:lnTo>
                    <a:pt x="622" y="482"/>
                  </a:lnTo>
                  <a:lnTo>
                    <a:pt x="612" y="468"/>
                  </a:lnTo>
                  <a:lnTo>
                    <a:pt x="602" y="454"/>
                  </a:lnTo>
                  <a:lnTo>
                    <a:pt x="592" y="442"/>
                  </a:lnTo>
                  <a:lnTo>
                    <a:pt x="583" y="437"/>
                  </a:lnTo>
                  <a:lnTo>
                    <a:pt x="575" y="440"/>
                  </a:lnTo>
                  <a:lnTo>
                    <a:pt x="571" y="452"/>
                  </a:lnTo>
                  <a:lnTo>
                    <a:pt x="575" y="464"/>
                  </a:lnTo>
                  <a:lnTo>
                    <a:pt x="581" y="478"/>
                  </a:lnTo>
                  <a:lnTo>
                    <a:pt x="588" y="490"/>
                  </a:lnTo>
                  <a:lnTo>
                    <a:pt x="596" y="498"/>
                  </a:lnTo>
                  <a:lnTo>
                    <a:pt x="608" y="509"/>
                  </a:lnTo>
                  <a:lnTo>
                    <a:pt x="618" y="519"/>
                  </a:lnTo>
                  <a:lnTo>
                    <a:pt x="624" y="531"/>
                  </a:lnTo>
                  <a:lnTo>
                    <a:pt x="624" y="541"/>
                  </a:lnTo>
                  <a:lnTo>
                    <a:pt x="612" y="557"/>
                  </a:lnTo>
                  <a:lnTo>
                    <a:pt x="596" y="574"/>
                  </a:lnTo>
                  <a:lnTo>
                    <a:pt x="577" y="588"/>
                  </a:lnTo>
                  <a:lnTo>
                    <a:pt x="557" y="596"/>
                  </a:lnTo>
                  <a:lnTo>
                    <a:pt x="545" y="600"/>
                  </a:lnTo>
                  <a:lnTo>
                    <a:pt x="535" y="598"/>
                  </a:lnTo>
                  <a:lnTo>
                    <a:pt x="533" y="596"/>
                  </a:lnTo>
                  <a:lnTo>
                    <a:pt x="531" y="594"/>
                  </a:lnTo>
                  <a:lnTo>
                    <a:pt x="527" y="592"/>
                  </a:lnTo>
                  <a:lnTo>
                    <a:pt x="525" y="590"/>
                  </a:lnTo>
                  <a:lnTo>
                    <a:pt x="523" y="590"/>
                  </a:lnTo>
                  <a:lnTo>
                    <a:pt x="521" y="590"/>
                  </a:lnTo>
                  <a:lnTo>
                    <a:pt x="520" y="592"/>
                  </a:lnTo>
                  <a:lnTo>
                    <a:pt x="518" y="598"/>
                  </a:lnTo>
                  <a:lnTo>
                    <a:pt x="514" y="608"/>
                  </a:lnTo>
                  <a:lnTo>
                    <a:pt x="504" y="614"/>
                  </a:lnTo>
                  <a:lnTo>
                    <a:pt x="492" y="624"/>
                  </a:lnTo>
                  <a:lnTo>
                    <a:pt x="478" y="637"/>
                  </a:lnTo>
                  <a:lnTo>
                    <a:pt x="466" y="651"/>
                  </a:lnTo>
                  <a:lnTo>
                    <a:pt x="459" y="661"/>
                  </a:lnTo>
                  <a:lnTo>
                    <a:pt x="451" y="667"/>
                  </a:lnTo>
                  <a:lnTo>
                    <a:pt x="441" y="667"/>
                  </a:lnTo>
                  <a:lnTo>
                    <a:pt x="427" y="665"/>
                  </a:lnTo>
                  <a:lnTo>
                    <a:pt x="411" y="667"/>
                  </a:lnTo>
                  <a:lnTo>
                    <a:pt x="390" y="669"/>
                  </a:lnTo>
                  <a:lnTo>
                    <a:pt x="374" y="669"/>
                  </a:lnTo>
                  <a:lnTo>
                    <a:pt x="360" y="675"/>
                  </a:lnTo>
                  <a:lnTo>
                    <a:pt x="348" y="683"/>
                  </a:lnTo>
                  <a:lnTo>
                    <a:pt x="336" y="694"/>
                  </a:lnTo>
                  <a:lnTo>
                    <a:pt x="323" y="704"/>
                  </a:lnTo>
                  <a:lnTo>
                    <a:pt x="299" y="714"/>
                  </a:lnTo>
                  <a:lnTo>
                    <a:pt x="271" y="726"/>
                  </a:lnTo>
                  <a:lnTo>
                    <a:pt x="246" y="734"/>
                  </a:lnTo>
                  <a:lnTo>
                    <a:pt x="226" y="740"/>
                  </a:lnTo>
                  <a:lnTo>
                    <a:pt x="212" y="740"/>
                  </a:lnTo>
                  <a:lnTo>
                    <a:pt x="199" y="740"/>
                  </a:lnTo>
                  <a:lnTo>
                    <a:pt x="185" y="742"/>
                  </a:lnTo>
                  <a:lnTo>
                    <a:pt x="173" y="748"/>
                  </a:lnTo>
                  <a:lnTo>
                    <a:pt x="163" y="759"/>
                  </a:lnTo>
                  <a:lnTo>
                    <a:pt x="153" y="773"/>
                  </a:lnTo>
                  <a:lnTo>
                    <a:pt x="142" y="781"/>
                  </a:lnTo>
                  <a:lnTo>
                    <a:pt x="128" y="787"/>
                  </a:lnTo>
                  <a:lnTo>
                    <a:pt x="116" y="793"/>
                  </a:lnTo>
                  <a:lnTo>
                    <a:pt x="108" y="803"/>
                  </a:lnTo>
                  <a:lnTo>
                    <a:pt x="100" y="816"/>
                  </a:lnTo>
                  <a:lnTo>
                    <a:pt x="92" y="826"/>
                  </a:lnTo>
                  <a:lnTo>
                    <a:pt x="86" y="834"/>
                  </a:lnTo>
                  <a:lnTo>
                    <a:pt x="90" y="844"/>
                  </a:lnTo>
                  <a:lnTo>
                    <a:pt x="104" y="856"/>
                  </a:lnTo>
                  <a:lnTo>
                    <a:pt x="118" y="872"/>
                  </a:lnTo>
                  <a:lnTo>
                    <a:pt x="130" y="891"/>
                  </a:lnTo>
                  <a:lnTo>
                    <a:pt x="138" y="905"/>
                  </a:lnTo>
                  <a:lnTo>
                    <a:pt x="144" y="919"/>
                  </a:lnTo>
                  <a:lnTo>
                    <a:pt x="146" y="931"/>
                  </a:lnTo>
                  <a:lnTo>
                    <a:pt x="140" y="940"/>
                  </a:lnTo>
                  <a:lnTo>
                    <a:pt x="128" y="946"/>
                  </a:lnTo>
                  <a:lnTo>
                    <a:pt x="114" y="954"/>
                  </a:lnTo>
                  <a:lnTo>
                    <a:pt x="96" y="960"/>
                  </a:lnTo>
                  <a:lnTo>
                    <a:pt x="79" y="960"/>
                  </a:lnTo>
                  <a:lnTo>
                    <a:pt x="67" y="956"/>
                  </a:lnTo>
                  <a:lnTo>
                    <a:pt x="51" y="938"/>
                  </a:lnTo>
                  <a:lnTo>
                    <a:pt x="37" y="919"/>
                  </a:lnTo>
                  <a:lnTo>
                    <a:pt x="25" y="901"/>
                  </a:lnTo>
                  <a:lnTo>
                    <a:pt x="18" y="887"/>
                  </a:lnTo>
                  <a:lnTo>
                    <a:pt x="10" y="872"/>
                  </a:lnTo>
                  <a:lnTo>
                    <a:pt x="4" y="854"/>
                  </a:lnTo>
                  <a:lnTo>
                    <a:pt x="2" y="840"/>
                  </a:lnTo>
                  <a:lnTo>
                    <a:pt x="2" y="826"/>
                  </a:lnTo>
                  <a:lnTo>
                    <a:pt x="2" y="812"/>
                  </a:lnTo>
                  <a:lnTo>
                    <a:pt x="4" y="797"/>
                  </a:lnTo>
                  <a:lnTo>
                    <a:pt x="12" y="783"/>
                  </a:lnTo>
                  <a:lnTo>
                    <a:pt x="25" y="765"/>
                  </a:lnTo>
                  <a:lnTo>
                    <a:pt x="31" y="753"/>
                  </a:lnTo>
                  <a:lnTo>
                    <a:pt x="33" y="749"/>
                  </a:lnTo>
                  <a:lnTo>
                    <a:pt x="4" y="746"/>
                  </a:lnTo>
                  <a:lnTo>
                    <a:pt x="0" y="734"/>
                  </a:lnTo>
                  <a:lnTo>
                    <a:pt x="33" y="687"/>
                  </a:lnTo>
                  <a:lnTo>
                    <a:pt x="71" y="675"/>
                  </a:lnTo>
                  <a:lnTo>
                    <a:pt x="77" y="637"/>
                  </a:lnTo>
                  <a:lnTo>
                    <a:pt x="128" y="627"/>
                  </a:lnTo>
                  <a:lnTo>
                    <a:pt x="147" y="612"/>
                  </a:lnTo>
                  <a:lnTo>
                    <a:pt x="147" y="553"/>
                  </a:lnTo>
                  <a:lnTo>
                    <a:pt x="175" y="539"/>
                  </a:lnTo>
                  <a:lnTo>
                    <a:pt x="244" y="478"/>
                  </a:lnTo>
                  <a:lnTo>
                    <a:pt x="238" y="403"/>
                  </a:lnTo>
                  <a:lnTo>
                    <a:pt x="264" y="332"/>
                  </a:lnTo>
                  <a:lnTo>
                    <a:pt x="301" y="307"/>
                  </a:lnTo>
                  <a:lnTo>
                    <a:pt x="297" y="250"/>
                  </a:lnTo>
                  <a:lnTo>
                    <a:pt x="325" y="220"/>
                  </a:lnTo>
                  <a:lnTo>
                    <a:pt x="303" y="157"/>
                  </a:lnTo>
                  <a:lnTo>
                    <a:pt x="329" y="143"/>
                  </a:lnTo>
                  <a:lnTo>
                    <a:pt x="329" y="86"/>
                  </a:lnTo>
                  <a:lnTo>
                    <a:pt x="384" y="78"/>
                  </a:lnTo>
                  <a:lnTo>
                    <a:pt x="484" y="9"/>
                  </a:lnTo>
                  <a:lnTo>
                    <a:pt x="535" y="39"/>
                  </a:lnTo>
                  <a:lnTo>
                    <a:pt x="592" y="9"/>
                  </a:lnTo>
                  <a:lnTo>
                    <a:pt x="624" y="29"/>
                  </a:lnTo>
                  <a:lnTo>
                    <a:pt x="693" y="0"/>
                  </a:lnTo>
                  <a:lnTo>
                    <a:pt x="720" y="27"/>
                  </a:lnTo>
                  <a:lnTo>
                    <a:pt x="681" y="94"/>
                  </a:lnTo>
                  <a:lnTo>
                    <a:pt x="651" y="130"/>
                  </a:lnTo>
                  <a:lnTo>
                    <a:pt x="679" y="151"/>
                  </a:lnTo>
                  <a:lnTo>
                    <a:pt x="740" y="128"/>
                  </a:lnTo>
                  <a:lnTo>
                    <a:pt x="823" y="92"/>
                  </a:lnTo>
                  <a:lnTo>
                    <a:pt x="878" y="120"/>
                  </a:lnTo>
                  <a:lnTo>
                    <a:pt x="895" y="59"/>
                  </a:lnTo>
                  <a:lnTo>
                    <a:pt x="984" y="61"/>
                  </a:lnTo>
                  <a:lnTo>
                    <a:pt x="1053" y="96"/>
                  </a:lnTo>
                  <a:lnTo>
                    <a:pt x="1086" y="161"/>
                  </a:lnTo>
                  <a:lnTo>
                    <a:pt x="1110" y="216"/>
                  </a:lnTo>
                  <a:lnTo>
                    <a:pt x="1128" y="246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" name="Freeform 78"/>
            <p:cNvSpPr/>
            <p:nvPr/>
          </p:nvSpPr>
          <p:spPr bwMode="gray">
            <a:xfrm>
              <a:off x="3188" y="3319"/>
              <a:ext cx="564" cy="480"/>
            </a:xfrm>
            <a:custGeom>
              <a:avLst/>
              <a:gdLst>
                <a:gd name="T0" fmla="*/ 279 w 1128"/>
                <a:gd name="T1" fmla="*/ 62 h 960"/>
                <a:gd name="T2" fmla="*/ 272 w 1128"/>
                <a:gd name="T3" fmla="*/ 67 h 960"/>
                <a:gd name="T4" fmla="*/ 266 w 1128"/>
                <a:gd name="T5" fmla="*/ 77 h 960"/>
                <a:gd name="T6" fmla="*/ 261 w 1128"/>
                <a:gd name="T7" fmla="*/ 87 h 960"/>
                <a:gd name="T8" fmla="*/ 254 w 1128"/>
                <a:gd name="T9" fmla="*/ 97 h 960"/>
                <a:gd name="T10" fmla="*/ 241 w 1128"/>
                <a:gd name="T11" fmla="*/ 103 h 960"/>
                <a:gd name="T12" fmla="*/ 230 w 1128"/>
                <a:gd name="T13" fmla="*/ 104 h 960"/>
                <a:gd name="T14" fmla="*/ 216 w 1128"/>
                <a:gd name="T15" fmla="*/ 103 h 960"/>
                <a:gd name="T16" fmla="*/ 203 w 1128"/>
                <a:gd name="T17" fmla="*/ 110 h 960"/>
                <a:gd name="T18" fmla="*/ 199 w 1128"/>
                <a:gd name="T19" fmla="*/ 115 h 960"/>
                <a:gd name="T20" fmla="*/ 198 w 1128"/>
                <a:gd name="T21" fmla="*/ 118 h 960"/>
                <a:gd name="T22" fmla="*/ 196 w 1128"/>
                <a:gd name="T23" fmla="*/ 119 h 960"/>
                <a:gd name="T24" fmla="*/ 190 w 1128"/>
                <a:gd name="T25" fmla="*/ 114 h 960"/>
                <a:gd name="T26" fmla="*/ 183 w 1128"/>
                <a:gd name="T27" fmla="*/ 118 h 960"/>
                <a:gd name="T28" fmla="*/ 177 w 1128"/>
                <a:gd name="T29" fmla="*/ 127 h 960"/>
                <a:gd name="T30" fmla="*/ 164 w 1128"/>
                <a:gd name="T31" fmla="*/ 127 h 960"/>
                <a:gd name="T32" fmla="*/ 155 w 1128"/>
                <a:gd name="T33" fmla="*/ 120 h 960"/>
                <a:gd name="T34" fmla="*/ 148 w 1128"/>
                <a:gd name="T35" fmla="*/ 111 h 960"/>
                <a:gd name="T36" fmla="*/ 143 w 1128"/>
                <a:gd name="T37" fmla="*/ 113 h 960"/>
                <a:gd name="T38" fmla="*/ 147 w 1128"/>
                <a:gd name="T39" fmla="*/ 122 h 960"/>
                <a:gd name="T40" fmla="*/ 154 w 1128"/>
                <a:gd name="T41" fmla="*/ 130 h 960"/>
                <a:gd name="T42" fmla="*/ 153 w 1128"/>
                <a:gd name="T43" fmla="*/ 140 h 960"/>
                <a:gd name="T44" fmla="*/ 140 w 1128"/>
                <a:gd name="T45" fmla="*/ 149 h 960"/>
                <a:gd name="T46" fmla="*/ 134 w 1128"/>
                <a:gd name="T47" fmla="*/ 149 h 960"/>
                <a:gd name="T48" fmla="*/ 132 w 1128"/>
                <a:gd name="T49" fmla="*/ 148 h 960"/>
                <a:gd name="T50" fmla="*/ 130 w 1128"/>
                <a:gd name="T51" fmla="*/ 148 h 960"/>
                <a:gd name="T52" fmla="*/ 126 w 1128"/>
                <a:gd name="T53" fmla="*/ 154 h 960"/>
                <a:gd name="T54" fmla="*/ 116 w 1128"/>
                <a:gd name="T55" fmla="*/ 163 h 960"/>
                <a:gd name="T56" fmla="*/ 110 w 1128"/>
                <a:gd name="T57" fmla="*/ 167 h 960"/>
                <a:gd name="T58" fmla="*/ 97 w 1128"/>
                <a:gd name="T59" fmla="*/ 168 h 960"/>
                <a:gd name="T60" fmla="*/ 87 w 1128"/>
                <a:gd name="T61" fmla="*/ 171 h 960"/>
                <a:gd name="T62" fmla="*/ 75 w 1128"/>
                <a:gd name="T63" fmla="*/ 179 h 960"/>
                <a:gd name="T64" fmla="*/ 56 w 1128"/>
                <a:gd name="T65" fmla="*/ 185 h 960"/>
                <a:gd name="T66" fmla="*/ 46 w 1128"/>
                <a:gd name="T67" fmla="*/ 186 h 960"/>
                <a:gd name="T68" fmla="*/ 38 w 1128"/>
                <a:gd name="T69" fmla="*/ 194 h 960"/>
                <a:gd name="T70" fmla="*/ 29 w 1128"/>
                <a:gd name="T71" fmla="*/ 199 h 960"/>
                <a:gd name="T72" fmla="*/ 23 w 1128"/>
                <a:gd name="T73" fmla="*/ 207 h 960"/>
                <a:gd name="T74" fmla="*/ 26 w 1128"/>
                <a:gd name="T75" fmla="*/ 214 h 960"/>
                <a:gd name="T76" fmla="*/ 35 w 1128"/>
                <a:gd name="T77" fmla="*/ 227 h 960"/>
                <a:gd name="T78" fmla="*/ 35 w 1128"/>
                <a:gd name="T79" fmla="*/ 235 h 960"/>
                <a:gd name="T80" fmla="*/ 24 w 1128"/>
                <a:gd name="T81" fmla="*/ 240 h 960"/>
                <a:gd name="T82" fmla="*/ 13 w 1128"/>
                <a:gd name="T83" fmla="*/ 235 h 960"/>
                <a:gd name="T84" fmla="*/ 4 w 1128"/>
                <a:gd name="T85" fmla="*/ 222 h 960"/>
                <a:gd name="T86" fmla="*/ 1 w 1128"/>
                <a:gd name="T87" fmla="*/ 210 h 960"/>
                <a:gd name="T88" fmla="*/ 1 w 1128"/>
                <a:gd name="T89" fmla="*/ 200 h 960"/>
                <a:gd name="T90" fmla="*/ 8 w 1128"/>
                <a:gd name="T91" fmla="*/ 189 h 960"/>
                <a:gd name="T92" fmla="*/ 0 w 1128"/>
                <a:gd name="T93" fmla="*/ 184 h 960"/>
                <a:gd name="T94" fmla="*/ 19 w 1128"/>
                <a:gd name="T95" fmla="*/ 160 h 960"/>
                <a:gd name="T96" fmla="*/ 37 w 1128"/>
                <a:gd name="T97" fmla="*/ 139 h 960"/>
                <a:gd name="T98" fmla="*/ 59 w 1128"/>
                <a:gd name="T99" fmla="*/ 101 h 960"/>
                <a:gd name="T100" fmla="*/ 74 w 1128"/>
                <a:gd name="T101" fmla="*/ 62 h 960"/>
                <a:gd name="T102" fmla="*/ 82 w 1128"/>
                <a:gd name="T103" fmla="*/ 36 h 960"/>
                <a:gd name="T104" fmla="*/ 121 w 1128"/>
                <a:gd name="T105" fmla="*/ 3 h 960"/>
                <a:gd name="T106" fmla="*/ 156 w 1128"/>
                <a:gd name="T107" fmla="*/ 8 h 960"/>
                <a:gd name="T108" fmla="*/ 170 w 1128"/>
                <a:gd name="T109" fmla="*/ 24 h 960"/>
                <a:gd name="T110" fmla="*/ 185 w 1128"/>
                <a:gd name="T111" fmla="*/ 32 h 960"/>
                <a:gd name="T112" fmla="*/ 224 w 1128"/>
                <a:gd name="T113" fmla="*/ 15 h 960"/>
                <a:gd name="T114" fmla="*/ 272 w 1128"/>
                <a:gd name="T115" fmla="*/ 41 h 96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128"/>
                <a:gd name="T175" fmla="*/ 0 h 960"/>
                <a:gd name="T176" fmla="*/ 1128 w 1128"/>
                <a:gd name="T177" fmla="*/ 960 h 96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128" h="960">
                  <a:moveTo>
                    <a:pt x="1128" y="246"/>
                  </a:moveTo>
                  <a:lnTo>
                    <a:pt x="1124" y="248"/>
                  </a:lnTo>
                  <a:lnTo>
                    <a:pt x="1116" y="250"/>
                  </a:lnTo>
                  <a:lnTo>
                    <a:pt x="1104" y="254"/>
                  </a:lnTo>
                  <a:lnTo>
                    <a:pt x="1094" y="259"/>
                  </a:lnTo>
                  <a:lnTo>
                    <a:pt x="1088" y="265"/>
                  </a:lnTo>
                  <a:lnTo>
                    <a:pt x="1083" y="275"/>
                  </a:lnTo>
                  <a:lnTo>
                    <a:pt x="1075" y="289"/>
                  </a:lnTo>
                  <a:lnTo>
                    <a:pt x="1063" y="305"/>
                  </a:lnTo>
                  <a:lnTo>
                    <a:pt x="1055" y="318"/>
                  </a:lnTo>
                  <a:lnTo>
                    <a:pt x="1047" y="332"/>
                  </a:lnTo>
                  <a:lnTo>
                    <a:pt x="1043" y="348"/>
                  </a:lnTo>
                  <a:lnTo>
                    <a:pt x="1037" y="362"/>
                  </a:lnTo>
                  <a:lnTo>
                    <a:pt x="1029" y="376"/>
                  </a:lnTo>
                  <a:lnTo>
                    <a:pt x="1016" y="387"/>
                  </a:lnTo>
                  <a:lnTo>
                    <a:pt x="1002" y="395"/>
                  </a:lnTo>
                  <a:lnTo>
                    <a:pt x="984" y="403"/>
                  </a:lnTo>
                  <a:lnTo>
                    <a:pt x="966" y="411"/>
                  </a:lnTo>
                  <a:lnTo>
                    <a:pt x="949" y="417"/>
                  </a:lnTo>
                  <a:lnTo>
                    <a:pt x="937" y="419"/>
                  </a:lnTo>
                  <a:lnTo>
                    <a:pt x="921" y="415"/>
                  </a:lnTo>
                  <a:lnTo>
                    <a:pt x="903" y="411"/>
                  </a:lnTo>
                  <a:lnTo>
                    <a:pt x="884" y="409"/>
                  </a:lnTo>
                  <a:lnTo>
                    <a:pt x="864" y="411"/>
                  </a:lnTo>
                  <a:lnTo>
                    <a:pt x="846" y="419"/>
                  </a:lnTo>
                  <a:lnTo>
                    <a:pt x="829" y="431"/>
                  </a:lnTo>
                  <a:lnTo>
                    <a:pt x="813" y="440"/>
                  </a:lnTo>
                  <a:lnTo>
                    <a:pt x="801" y="450"/>
                  </a:lnTo>
                  <a:lnTo>
                    <a:pt x="799" y="454"/>
                  </a:lnTo>
                  <a:lnTo>
                    <a:pt x="797" y="458"/>
                  </a:lnTo>
                  <a:lnTo>
                    <a:pt x="795" y="464"/>
                  </a:lnTo>
                  <a:lnTo>
                    <a:pt x="793" y="468"/>
                  </a:lnTo>
                  <a:lnTo>
                    <a:pt x="791" y="472"/>
                  </a:lnTo>
                  <a:lnTo>
                    <a:pt x="789" y="474"/>
                  </a:lnTo>
                  <a:lnTo>
                    <a:pt x="787" y="474"/>
                  </a:lnTo>
                  <a:lnTo>
                    <a:pt x="783" y="474"/>
                  </a:lnTo>
                  <a:lnTo>
                    <a:pt x="777" y="470"/>
                  </a:lnTo>
                  <a:lnTo>
                    <a:pt x="770" y="462"/>
                  </a:lnTo>
                  <a:lnTo>
                    <a:pt x="760" y="456"/>
                  </a:lnTo>
                  <a:lnTo>
                    <a:pt x="752" y="456"/>
                  </a:lnTo>
                  <a:lnTo>
                    <a:pt x="742" y="462"/>
                  </a:lnTo>
                  <a:lnTo>
                    <a:pt x="734" y="472"/>
                  </a:lnTo>
                  <a:lnTo>
                    <a:pt x="726" y="484"/>
                  </a:lnTo>
                  <a:lnTo>
                    <a:pt x="718" y="496"/>
                  </a:lnTo>
                  <a:lnTo>
                    <a:pt x="708" y="507"/>
                  </a:lnTo>
                  <a:lnTo>
                    <a:pt x="695" y="513"/>
                  </a:lnTo>
                  <a:lnTo>
                    <a:pt x="679" y="513"/>
                  </a:lnTo>
                  <a:lnTo>
                    <a:pt x="657" y="509"/>
                  </a:lnTo>
                  <a:lnTo>
                    <a:pt x="644" y="503"/>
                  </a:lnTo>
                  <a:lnTo>
                    <a:pt x="634" y="494"/>
                  </a:lnTo>
                  <a:lnTo>
                    <a:pt x="622" y="482"/>
                  </a:lnTo>
                  <a:lnTo>
                    <a:pt x="612" y="468"/>
                  </a:lnTo>
                  <a:lnTo>
                    <a:pt x="602" y="454"/>
                  </a:lnTo>
                  <a:lnTo>
                    <a:pt x="592" y="442"/>
                  </a:lnTo>
                  <a:lnTo>
                    <a:pt x="583" y="437"/>
                  </a:lnTo>
                  <a:lnTo>
                    <a:pt x="575" y="440"/>
                  </a:lnTo>
                  <a:lnTo>
                    <a:pt x="571" y="452"/>
                  </a:lnTo>
                  <a:lnTo>
                    <a:pt x="575" y="464"/>
                  </a:lnTo>
                  <a:lnTo>
                    <a:pt x="581" y="478"/>
                  </a:lnTo>
                  <a:lnTo>
                    <a:pt x="588" y="490"/>
                  </a:lnTo>
                  <a:lnTo>
                    <a:pt x="596" y="498"/>
                  </a:lnTo>
                  <a:lnTo>
                    <a:pt x="608" y="509"/>
                  </a:lnTo>
                  <a:lnTo>
                    <a:pt x="618" y="519"/>
                  </a:lnTo>
                  <a:lnTo>
                    <a:pt x="624" y="531"/>
                  </a:lnTo>
                  <a:lnTo>
                    <a:pt x="624" y="541"/>
                  </a:lnTo>
                  <a:lnTo>
                    <a:pt x="612" y="557"/>
                  </a:lnTo>
                  <a:lnTo>
                    <a:pt x="596" y="574"/>
                  </a:lnTo>
                  <a:lnTo>
                    <a:pt x="577" y="588"/>
                  </a:lnTo>
                  <a:lnTo>
                    <a:pt x="557" y="596"/>
                  </a:lnTo>
                  <a:lnTo>
                    <a:pt x="545" y="600"/>
                  </a:lnTo>
                  <a:lnTo>
                    <a:pt x="535" y="598"/>
                  </a:lnTo>
                  <a:lnTo>
                    <a:pt x="533" y="596"/>
                  </a:lnTo>
                  <a:lnTo>
                    <a:pt x="531" y="594"/>
                  </a:lnTo>
                  <a:lnTo>
                    <a:pt x="527" y="592"/>
                  </a:lnTo>
                  <a:lnTo>
                    <a:pt x="525" y="590"/>
                  </a:lnTo>
                  <a:lnTo>
                    <a:pt x="523" y="590"/>
                  </a:lnTo>
                  <a:lnTo>
                    <a:pt x="521" y="590"/>
                  </a:lnTo>
                  <a:lnTo>
                    <a:pt x="520" y="592"/>
                  </a:lnTo>
                  <a:lnTo>
                    <a:pt x="518" y="598"/>
                  </a:lnTo>
                  <a:lnTo>
                    <a:pt x="514" y="608"/>
                  </a:lnTo>
                  <a:lnTo>
                    <a:pt x="504" y="614"/>
                  </a:lnTo>
                  <a:lnTo>
                    <a:pt x="492" y="624"/>
                  </a:lnTo>
                  <a:lnTo>
                    <a:pt x="478" y="637"/>
                  </a:lnTo>
                  <a:lnTo>
                    <a:pt x="466" y="651"/>
                  </a:lnTo>
                  <a:lnTo>
                    <a:pt x="459" y="661"/>
                  </a:lnTo>
                  <a:lnTo>
                    <a:pt x="451" y="667"/>
                  </a:lnTo>
                  <a:lnTo>
                    <a:pt x="441" y="667"/>
                  </a:lnTo>
                  <a:lnTo>
                    <a:pt x="427" y="665"/>
                  </a:lnTo>
                  <a:lnTo>
                    <a:pt x="411" y="667"/>
                  </a:lnTo>
                  <a:lnTo>
                    <a:pt x="390" y="669"/>
                  </a:lnTo>
                  <a:lnTo>
                    <a:pt x="374" y="669"/>
                  </a:lnTo>
                  <a:lnTo>
                    <a:pt x="360" y="675"/>
                  </a:lnTo>
                  <a:lnTo>
                    <a:pt x="348" y="683"/>
                  </a:lnTo>
                  <a:lnTo>
                    <a:pt x="336" y="694"/>
                  </a:lnTo>
                  <a:lnTo>
                    <a:pt x="323" y="704"/>
                  </a:lnTo>
                  <a:lnTo>
                    <a:pt x="299" y="714"/>
                  </a:lnTo>
                  <a:lnTo>
                    <a:pt x="271" y="726"/>
                  </a:lnTo>
                  <a:lnTo>
                    <a:pt x="246" y="734"/>
                  </a:lnTo>
                  <a:lnTo>
                    <a:pt x="226" y="740"/>
                  </a:lnTo>
                  <a:lnTo>
                    <a:pt x="212" y="740"/>
                  </a:lnTo>
                  <a:lnTo>
                    <a:pt x="199" y="740"/>
                  </a:lnTo>
                  <a:lnTo>
                    <a:pt x="185" y="742"/>
                  </a:lnTo>
                  <a:lnTo>
                    <a:pt x="173" y="748"/>
                  </a:lnTo>
                  <a:lnTo>
                    <a:pt x="163" y="759"/>
                  </a:lnTo>
                  <a:lnTo>
                    <a:pt x="153" y="773"/>
                  </a:lnTo>
                  <a:lnTo>
                    <a:pt x="142" y="781"/>
                  </a:lnTo>
                  <a:lnTo>
                    <a:pt x="128" y="787"/>
                  </a:lnTo>
                  <a:lnTo>
                    <a:pt x="116" y="793"/>
                  </a:lnTo>
                  <a:lnTo>
                    <a:pt x="108" y="803"/>
                  </a:lnTo>
                  <a:lnTo>
                    <a:pt x="100" y="816"/>
                  </a:lnTo>
                  <a:lnTo>
                    <a:pt x="92" y="826"/>
                  </a:lnTo>
                  <a:lnTo>
                    <a:pt x="86" y="834"/>
                  </a:lnTo>
                  <a:lnTo>
                    <a:pt x="90" y="844"/>
                  </a:lnTo>
                  <a:lnTo>
                    <a:pt x="104" y="856"/>
                  </a:lnTo>
                  <a:lnTo>
                    <a:pt x="118" y="872"/>
                  </a:lnTo>
                  <a:lnTo>
                    <a:pt x="130" y="891"/>
                  </a:lnTo>
                  <a:lnTo>
                    <a:pt x="138" y="905"/>
                  </a:lnTo>
                  <a:lnTo>
                    <a:pt x="144" y="919"/>
                  </a:lnTo>
                  <a:lnTo>
                    <a:pt x="146" y="931"/>
                  </a:lnTo>
                  <a:lnTo>
                    <a:pt x="140" y="940"/>
                  </a:lnTo>
                  <a:lnTo>
                    <a:pt x="128" y="946"/>
                  </a:lnTo>
                  <a:lnTo>
                    <a:pt x="114" y="954"/>
                  </a:lnTo>
                  <a:lnTo>
                    <a:pt x="96" y="960"/>
                  </a:lnTo>
                  <a:lnTo>
                    <a:pt x="79" y="960"/>
                  </a:lnTo>
                  <a:lnTo>
                    <a:pt x="67" y="956"/>
                  </a:lnTo>
                  <a:lnTo>
                    <a:pt x="51" y="938"/>
                  </a:lnTo>
                  <a:lnTo>
                    <a:pt x="37" y="919"/>
                  </a:lnTo>
                  <a:lnTo>
                    <a:pt x="25" y="901"/>
                  </a:lnTo>
                  <a:lnTo>
                    <a:pt x="18" y="887"/>
                  </a:lnTo>
                  <a:lnTo>
                    <a:pt x="10" y="872"/>
                  </a:lnTo>
                  <a:lnTo>
                    <a:pt x="4" y="854"/>
                  </a:lnTo>
                  <a:lnTo>
                    <a:pt x="2" y="840"/>
                  </a:lnTo>
                  <a:lnTo>
                    <a:pt x="2" y="826"/>
                  </a:lnTo>
                  <a:lnTo>
                    <a:pt x="2" y="812"/>
                  </a:lnTo>
                  <a:lnTo>
                    <a:pt x="4" y="797"/>
                  </a:lnTo>
                  <a:lnTo>
                    <a:pt x="12" y="783"/>
                  </a:lnTo>
                  <a:lnTo>
                    <a:pt x="25" y="765"/>
                  </a:lnTo>
                  <a:lnTo>
                    <a:pt x="31" y="753"/>
                  </a:lnTo>
                  <a:lnTo>
                    <a:pt x="33" y="749"/>
                  </a:lnTo>
                  <a:lnTo>
                    <a:pt x="4" y="746"/>
                  </a:lnTo>
                  <a:lnTo>
                    <a:pt x="0" y="734"/>
                  </a:lnTo>
                  <a:lnTo>
                    <a:pt x="33" y="687"/>
                  </a:lnTo>
                  <a:lnTo>
                    <a:pt x="71" y="675"/>
                  </a:lnTo>
                  <a:lnTo>
                    <a:pt x="77" y="637"/>
                  </a:lnTo>
                  <a:lnTo>
                    <a:pt x="128" y="627"/>
                  </a:lnTo>
                  <a:lnTo>
                    <a:pt x="147" y="612"/>
                  </a:lnTo>
                  <a:lnTo>
                    <a:pt x="147" y="553"/>
                  </a:lnTo>
                  <a:lnTo>
                    <a:pt x="175" y="539"/>
                  </a:lnTo>
                  <a:lnTo>
                    <a:pt x="244" y="478"/>
                  </a:lnTo>
                  <a:lnTo>
                    <a:pt x="238" y="403"/>
                  </a:lnTo>
                  <a:lnTo>
                    <a:pt x="264" y="332"/>
                  </a:lnTo>
                  <a:lnTo>
                    <a:pt x="301" y="307"/>
                  </a:lnTo>
                  <a:lnTo>
                    <a:pt x="297" y="250"/>
                  </a:lnTo>
                  <a:lnTo>
                    <a:pt x="325" y="220"/>
                  </a:lnTo>
                  <a:lnTo>
                    <a:pt x="303" y="157"/>
                  </a:lnTo>
                  <a:lnTo>
                    <a:pt x="329" y="143"/>
                  </a:lnTo>
                  <a:lnTo>
                    <a:pt x="329" y="86"/>
                  </a:lnTo>
                  <a:lnTo>
                    <a:pt x="384" y="78"/>
                  </a:lnTo>
                  <a:lnTo>
                    <a:pt x="484" y="9"/>
                  </a:lnTo>
                  <a:lnTo>
                    <a:pt x="535" y="39"/>
                  </a:lnTo>
                  <a:lnTo>
                    <a:pt x="592" y="9"/>
                  </a:lnTo>
                  <a:lnTo>
                    <a:pt x="624" y="29"/>
                  </a:lnTo>
                  <a:lnTo>
                    <a:pt x="693" y="0"/>
                  </a:lnTo>
                  <a:lnTo>
                    <a:pt x="720" y="27"/>
                  </a:lnTo>
                  <a:lnTo>
                    <a:pt x="681" y="94"/>
                  </a:lnTo>
                  <a:lnTo>
                    <a:pt x="651" y="130"/>
                  </a:lnTo>
                  <a:lnTo>
                    <a:pt x="679" y="151"/>
                  </a:lnTo>
                  <a:lnTo>
                    <a:pt x="740" y="128"/>
                  </a:lnTo>
                  <a:lnTo>
                    <a:pt x="823" y="92"/>
                  </a:lnTo>
                  <a:lnTo>
                    <a:pt x="878" y="120"/>
                  </a:lnTo>
                  <a:lnTo>
                    <a:pt x="895" y="59"/>
                  </a:lnTo>
                  <a:lnTo>
                    <a:pt x="984" y="61"/>
                  </a:lnTo>
                  <a:lnTo>
                    <a:pt x="1053" y="96"/>
                  </a:lnTo>
                  <a:lnTo>
                    <a:pt x="1086" y="161"/>
                  </a:lnTo>
                  <a:lnTo>
                    <a:pt x="1110" y="216"/>
                  </a:lnTo>
                  <a:lnTo>
                    <a:pt x="1128" y="246"/>
                  </a:lnTo>
                </a:path>
              </a:pathLst>
            </a:cu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" name="Freeform 79"/>
            <p:cNvSpPr/>
            <p:nvPr/>
          </p:nvSpPr>
          <p:spPr bwMode="gray">
            <a:xfrm>
              <a:off x="3636" y="3029"/>
              <a:ext cx="313" cy="413"/>
            </a:xfrm>
            <a:custGeom>
              <a:avLst/>
              <a:gdLst>
                <a:gd name="T0" fmla="*/ 156 w 626"/>
                <a:gd name="T1" fmla="*/ 31 h 825"/>
                <a:gd name="T2" fmla="*/ 154 w 626"/>
                <a:gd name="T3" fmla="*/ 37 h 825"/>
                <a:gd name="T4" fmla="*/ 152 w 626"/>
                <a:gd name="T5" fmla="*/ 44 h 825"/>
                <a:gd name="T6" fmla="*/ 146 w 626"/>
                <a:gd name="T7" fmla="*/ 52 h 825"/>
                <a:gd name="T8" fmla="*/ 138 w 626"/>
                <a:gd name="T9" fmla="*/ 57 h 825"/>
                <a:gd name="T10" fmla="*/ 131 w 626"/>
                <a:gd name="T11" fmla="*/ 61 h 825"/>
                <a:gd name="T12" fmla="*/ 130 w 626"/>
                <a:gd name="T13" fmla="*/ 62 h 825"/>
                <a:gd name="T14" fmla="*/ 132 w 626"/>
                <a:gd name="T15" fmla="*/ 68 h 825"/>
                <a:gd name="T16" fmla="*/ 135 w 626"/>
                <a:gd name="T17" fmla="*/ 75 h 825"/>
                <a:gd name="T18" fmla="*/ 136 w 626"/>
                <a:gd name="T19" fmla="*/ 81 h 825"/>
                <a:gd name="T20" fmla="*/ 136 w 626"/>
                <a:gd name="T21" fmla="*/ 89 h 825"/>
                <a:gd name="T22" fmla="*/ 137 w 626"/>
                <a:gd name="T23" fmla="*/ 95 h 825"/>
                <a:gd name="T24" fmla="*/ 138 w 626"/>
                <a:gd name="T25" fmla="*/ 104 h 825"/>
                <a:gd name="T26" fmla="*/ 131 w 626"/>
                <a:gd name="T27" fmla="*/ 112 h 825"/>
                <a:gd name="T28" fmla="*/ 122 w 626"/>
                <a:gd name="T29" fmla="*/ 120 h 825"/>
                <a:gd name="T30" fmla="*/ 117 w 626"/>
                <a:gd name="T31" fmla="*/ 131 h 825"/>
                <a:gd name="T32" fmla="*/ 115 w 626"/>
                <a:gd name="T33" fmla="*/ 142 h 825"/>
                <a:gd name="T34" fmla="*/ 110 w 626"/>
                <a:gd name="T35" fmla="*/ 151 h 825"/>
                <a:gd name="T36" fmla="*/ 103 w 626"/>
                <a:gd name="T37" fmla="*/ 156 h 825"/>
                <a:gd name="T38" fmla="*/ 94 w 626"/>
                <a:gd name="T39" fmla="*/ 158 h 825"/>
                <a:gd name="T40" fmla="*/ 86 w 626"/>
                <a:gd name="T41" fmla="*/ 161 h 825"/>
                <a:gd name="T42" fmla="*/ 85 w 626"/>
                <a:gd name="T43" fmla="*/ 165 h 825"/>
                <a:gd name="T44" fmla="*/ 89 w 626"/>
                <a:gd name="T45" fmla="*/ 171 h 825"/>
                <a:gd name="T46" fmla="*/ 90 w 626"/>
                <a:gd name="T47" fmla="*/ 176 h 825"/>
                <a:gd name="T48" fmla="*/ 86 w 626"/>
                <a:gd name="T49" fmla="*/ 182 h 825"/>
                <a:gd name="T50" fmla="*/ 80 w 626"/>
                <a:gd name="T51" fmla="*/ 189 h 825"/>
                <a:gd name="T52" fmla="*/ 76 w 626"/>
                <a:gd name="T53" fmla="*/ 193 h 825"/>
                <a:gd name="T54" fmla="*/ 69 w 626"/>
                <a:gd name="T55" fmla="*/ 199 h 825"/>
                <a:gd name="T56" fmla="*/ 61 w 626"/>
                <a:gd name="T57" fmla="*/ 204 h 825"/>
                <a:gd name="T58" fmla="*/ 58 w 626"/>
                <a:gd name="T59" fmla="*/ 207 h 825"/>
                <a:gd name="T60" fmla="*/ 48 w 626"/>
                <a:gd name="T61" fmla="*/ 185 h 825"/>
                <a:gd name="T62" fmla="*/ 22 w 626"/>
                <a:gd name="T63" fmla="*/ 161 h 825"/>
                <a:gd name="T64" fmla="*/ 0 w 626"/>
                <a:gd name="T65" fmla="*/ 146 h 825"/>
                <a:gd name="T66" fmla="*/ 15 w 626"/>
                <a:gd name="T67" fmla="*/ 107 h 825"/>
                <a:gd name="T68" fmla="*/ 20 w 626"/>
                <a:gd name="T69" fmla="*/ 88 h 825"/>
                <a:gd name="T70" fmla="*/ 18 w 626"/>
                <a:gd name="T71" fmla="*/ 67 h 825"/>
                <a:gd name="T72" fmla="*/ 34 w 626"/>
                <a:gd name="T73" fmla="*/ 43 h 825"/>
                <a:gd name="T74" fmla="*/ 42 w 626"/>
                <a:gd name="T75" fmla="*/ 24 h 825"/>
                <a:gd name="T76" fmla="*/ 63 w 626"/>
                <a:gd name="T77" fmla="*/ 17 h 825"/>
                <a:gd name="T78" fmla="*/ 75 w 626"/>
                <a:gd name="T79" fmla="*/ 1 h 825"/>
                <a:gd name="T80" fmla="*/ 92 w 626"/>
                <a:gd name="T81" fmla="*/ 14 h 825"/>
                <a:gd name="T82" fmla="*/ 114 w 626"/>
                <a:gd name="T83" fmla="*/ 32 h 825"/>
                <a:gd name="T84" fmla="*/ 135 w 626"/>
                <a:gd name="T85" fmla="*/ 32 h 825"/>
                <a:gd name="T86" fmla="*/ 151 w 626"/>
                <a:gd name="T87" fmla="*/ 25 h 82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626"/>
                <a:gd name="T133" fmla="*/ 0 h 825"/>
                <a:gd name="T134" fmla="*/ 626 w 626"/>
                <a:gd name="T135" fmla="*/ 825 h 82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626" h="825">
                  <a:moveTo>
                    <a:pt x="626" y="122"/>
                  </a:moveTo>
                  <a:lnTo>
                    <a:pt x="624" y="124"/>
                  </a:lnTo>
                  <a:lnTo>
                    <a:pt x="621" y="134"/>
                  </a:lnTo>
                  <a:lnTo>
                    <a:pt x="615" y="146"/>
                  </a:lnTo>
                  <a:lnTo>
                    <a:pt x="613" y="159"/>
                  </a:lnTo>
                  <a:lnTo>
                    <a:pt x="607" y="173"/>
                  </a:lnTo>
                  <a:lnTo>
                    <a:pt x="597" y="189"/>
                  </a:lnTo>
                  <a:lnTo>
                    <a:pt x="581" y="205"/>
                  </a:lnTo>
                  <a:lnTo>
                    <a:pt x="565" y="216"/>
                  </a:lnTo>
                  <a:lnTo>
                    <a:pt x="550" y="228"/>
                  </a:lnTo>
                  <a:lnTo>
                    <a:pt x="534" y="236"/>
                  </a:lnTo>
                  <a:lnTo>
                    <a:pt x="524" y="242"/>
                  </a:lnTo>
                  <a:lnTo>
                    <a:pt x="520" y="244"/>
                  </a:lnTo>
                  <a:lnTo>
                    <a:pt x="520" y="248"/>
                  </a:lnTo>
                  <a:lnTo>
                    <a:pt x="524" y="258"/>
                  </a:lnTo>
                  <a:lnTo>
                    <a:pt x="528" y="272"/>
                  </a:lnTo>
                  <a:lnTo>
                    <a:pt x="532" y="285"/>
                  </a:lnTo>
                  <a:lnTo>
                    <a:pt x="538" y="299"/>
                  </a:lnTo>
                  <a:lnTo>
                    <a:pt x="542" y="309"/>
                  </a:lnTo>
                  <a:lnTo>
                    <a:pt x="544" y="321"/>
                  </a:lnTo>
                  <a:lnTo>
                    <a:pt x="546" y="339"/>
                  </a:lnTo>
                  <a:lnTo>
                    <a:pt x="544" y="354"/>
                  </a:lnTo>
                  <a:lnTo>
                    <a:pt x="544" y="368"/>
                  </a:lnTo>
                  <a:lnTo>
                    <a:pt x="548" y="380"/>
                  </a:lnTo>
                  <a:lnTo>
                    <a:pt x="550" y="396"/>
                  </a:lnTo>
                  <a:lnTo>
                    <a:pt x="550" y="413"/>
                  </a:lnTo>
                  <a:lnTo>
                    <a:pt x="540" y="429"/>
                  </a:lnTo>
                  <a:lnTo>
                    <a:pt x="522" y="447"/>
                  </a:lnTo>
                  <a:lnTo>
                    <a:pt x="504" y="462"/>
                  </a:lnTo>
                  <a:lnTo>
                    <a:pt x="489" y="480"/>
                  </a:lnTo>
                  <a:lnTo>
                    <a:pt x="479" y="494"/>
                  </a:lnTo>
                  <a:lnTo>
                    <a:pt x="469" y="522"/>
                  </a:lnTo>
                  <a:lnTo>
                    <a:pt x="463" y="549"/>
                  </a:lnTo>
                  <a:lnTo>
                    <a:pt x="459" y="565"/>
                  </a:lnTo>
                  <a:lnTo>
                    <a:pt x="451" y="585"/>
                  </a:lnTo>
                  <a:lnTo>
                    <a:pt x="441" y="602"/>
                  </a:lnTo>
                  <a:lnTo>
                    <a:pt x="428" y="618"/>
                  </a:lnTo>
                  <a:lnTo>
                    <a:pt x="414" y="624"/>
                  </a:lnTo>
                  <a:lnTo>
                    <a:pt x="396" y="630"/>
                  </a:lnTo>
                  <a:lnTo>
                    <a:pt x="376" y="632"/>
                  </a:lnTo>
                  <a:lnTo>
                    <a:pt x="359" y="636"/>
                  </a:lnTo>
                  <a:lnTo>
                    <a:pt x="345" y="642"/>
                  </a:lnTo>
                  <a:lnTo>
                    <a:pt x="337" y="648"/>
                  </a:lnTo>
                  <a:lnTo>
                    <a:pt x="339" y="659"/>
                  </a:lnTo>
                  <a:lnTo>
                    <a:pt x="347" y="669"/>
                  </a:lnTo>
                  <a:lnTo>
                    <a:pt x="357" y="681"/>
                  </a:lnTo>
                  <a:lnTo>
                    <a:pt x="363" y="691"/>
                  </a:lnTo>
                  <a:lnTo>
                    <a:pt x="361" y="701"/>
                  </a:lnTo>
                  <a:lnTo>
                    <a:pt x="353" y="710"/>
                  </a:lnTo>
                  <a:lnTo>
                    <a:pt x="343" y="726"/>
                  </a:lnTo>
                  <a:lnTo>
                    <a:pt x="331" y="742"/>
                  </a:lnTo>
                  <a:lnTo>
                    <a:pt x="319" y="756"/>
                  </a:lnTo>
                  <a:lnTo>
                    <a:pt x="312" y="766"/>
                  </a:lnTo>
                  <a:lnTo>
                    <a:pt x="302" y="771"/>
                  </a:lnTo>
                  <a:lnTo>
                    <a:pt x="290" y="781"/>
                  </a:lnTo>
                  <a:lnTo>
                    <a:pt x="274" y="793"/>
                  </a:lnTo>
                  <a:lnTo>
                    <a:pt x="258" y="805"/>
                  </a:lnTo>
                  <a:lnTo>
                    <a:pt x="245" y="815"/>
                  </a:lnTo>
                  <a:lnTo>
                    <a:pt x="235" y="821"/>
                  </a:lnTo>
                  <a:lnTo>
                    <a:pt x="231" y="825"/>
                  </a:lnTo>
                  <a:lnTo>
                    <a:pt x="215" y="795"/>
                  </a:lnTo>
                  <a:lnTo>
                    <a:pt x="191" y="740"/>
                  </a:lnTo>
                  <a:lnTo>
                    <a:pt x="158" y="675"/>
                  </a:lnTo>
                  <a:lnTo>
                    <a:pt x="89" y="642"/>
                  </a:lnTo>
                  <a:lnTo>
                    <a:pt x="2" y="640"/>
                  </a:lnTo>
                  <a:lnTo>
                    <a:pt x="0" y="581"/>
                  </a:lnTo>
                  <a:lnTo>
                    <a:pt x="28" y="476"/>
                  </a:lnTo>
                  <a:lnTo>
                    <a:pt x="60" y="425"/>
                  </a:lnTo>
                  <a:lnTo>
                    <a:pt x="58" y="376"/>
                  </a:lnTo>
                  <a:lnTo>
                    <a:pt x="77" y="352"/>
                  </a:lnTo>
                  <a:lnTo>
                    <a:pt x="63" y="317"/>
                  </a:lnTo>
                  <a:lnTo>
                    <a:pt x="69" y="266"/>
                  </a:lnTo>
                  <a:lnTo>
                    <a:pt x="126" y="244"/>
                  </a:lnTo>
                  <a:lnTo>
                    <a:pt x="136" y="171"/>
                  </a:lnTo>
                  <a:lnTo>
                    <a:pt x="140" y="116"/>
                  </a:lnTo>
                  <a:lnTo>
                    <a:pt x="170" y="94"/>
                  </a:lnTo>
                  <a:lnTo>
                    <a:pt x="203" y="94"/>
                  </a:lnTo>
                  <a:lnTo>
                    <a:pt x="254" y="65"/>
                  </a:lnTo>
                  <a:lnTo>
                    <a:pt x="298" y="45"/>
                  </a:lnTo>
                  <a:lnTo>
                    <a:pt x="298" y="4"/>
                  </a:lnTo>
                  <a:lnTo>
                    <a:pt x="363" y="0"/>
                  </a:lnTo>
                  <a:lnTo>
                    <a:pt x="367" y="53"/>
                  </a:lnTo>
                  <a:lnTo>
                    <a:pt x="406" y="110"/>
                  </a:lnTo>
                  <a:lnTo>
                    <a:pt x="455" y="126"/>
                  </a:lnTo>
                  <a:lnTo>
                    <a:pt x="495" y="83"/>
                  </a:lnTo>
                  <a:lnTo>
                    <a:pt x="538" y="126"/>
                  </a:lnTo>
                  <a:lnTo>
                    <a:pt x="571" y="122"/>
                  </a:lnTo>
                  <a:lnTo>
                    <a:pt x="603" y="98"/>
                  </a:lnTo>
                  <a:lnTo>
                    <a:pt x="626" y="122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" name="Freeform 80"/>
            <p:cNvSpPr/>
            <p:nvPr/>
          </p:nvSpPr>
          <p:spPr bwMode="gray">
            <a:xfrm>
              <a:off x="3636" y="3029"/>
              <a:ext cx="313" cy="413"/>
            </a:xfrm>
            <a:custGeom>
              <a:avLst/>
              <a:gdLst>
                <a:gd name="T0" fmla="*/ 156 w 626"/>
                <a:gd name="T1" fmla="*/ 31 h 825"/>
                <a:gd name="T2" fmla="*/ 154 w 626"/>
                <a:gd name="T3" fmla="*/ 37 h 825"/>
                <a:gd name="T4" fmla="*/ 152 w 626"/>
                <a:gd name="T5" fmla="*/ 44 h 825"/>
                <a:gd name="T6" fmla="*/ 146 w 626"/>
                <a:gd name="T7" fmla="*/ 52 h 825"/>
                <a:gd name="T8" fmla="*/ 138 w 626"/>
                <a:gd name="T9" fmla="*/ 57 h 825"/>
                <a:gd name="T10" fmla="*/ 131 w 626"/>
                <a:gd name="T11" fmla="*/ 61 h 825"/>
                <a:gd name="T12" fmla="*/ 130 w 626"/>
                <a:gd name="T13" fmla="*/ 62 h 825"/>
                <a:gd name="T14" fmla="*/ 132 w 626"/>
                <a:gd name="T15" fmla="*/ 68 h 825"/>
                <a:gd name="T16" fmla="*/ 135 w 626"/>
                <a:gd name="T17" fmla="*/ 75 h 825"/>
                <a:gd name="T18" fmla="*/ 136 w 626"/>
                <a:gd name="T19" fmla="*/ 81 h 825"/>
                <a:gd name="T20" fmla="*/ 136 w 626"/>
                <a:gd name="T21" fmla="*/ 89 h 825"/>
                <a:gd name="T22" fmla="*/ 137 w 626"/>
                <a:gd name="T23" fmla="*/ 95 h 825"/>
                <a:gd name="T24" fmla="*/ 138 w 626"/>
                <a:gd name="T25" fmla="*/ 104 h 825"/>
                <a:gd name="T26" fmla="*/ 131 w 626"/>
                <a:gd name="T27" fmla="*/ 112 h 825"/>
                <a:gd name="T28" fmla="*/ 122 w 626"/>
                <a:gd name="T29" fmla="*/ 120 h 825"/>
                <a:gd name="T30" fmla="*/ 117 w 626"/>
                <a:gd name="T31" fmla="*/ 131 h 825"/>
                <a:gd name="T32" fmla="*/ 115 w 626"/>
                <a:gd name="T33" fmla="*/ 142 h 825"/>
                <a:gd name="T34" fmla="*/ 110 w 626"/>
                <a:gd name="T35" fmla="*/ 151 h 825"/>
                <a:gd name="T36" fmla="*/ 103 w 626"/>
                <a:gd name="T37" fmla="*/ 156 h 825"/>
                <a:gd name="T38" fmla="*/ 94 w 626"/>
                <a:gd name="T39" fmla="*/ 158 h 825"/>
                <a:gd name="T40" fmla="*/ 86 w 626"/>
                <a:gd name="T41" fmla="*/ 161 h 825"/>
                <a:gd name="T42" fmla="*/ 85 w 626"/>
                <a:gd name="T43" fmla="*/ 165 h 825"/>
                <a:gd name="T44" fmla="*/ 89 w 626"/>
                <a:gd name="T45" fmla="*/ 171 h 825"/>
                <a:gd name="T46" fmla="*/ 90 w 626"/>
                <a:gd name="T47" fmla="*/ 176 h 825"/>
                <a:gd name="T48" fmla="*/ 86 w 626"/>
                <a:gd name="T49" fmla="*/ 182 h 825"/>
                <a:gd name="T50" fmla="*/ 80 w 626"/>
                <a:gd name="T51" fmla="*/ 189 h 825"/>
                <a:gd name="T52" fmla="*/ 76 w 626"/>
                <a:gd name="T53" fmla="*/ 193 h 825"/>
                <a:gd name="T54" fmla="*/ 69 w 626"/>
                <a:gd name="T55" fmla="*/ 199 h 825"/>
                <a:gd name="T56" fmla="*/ 61 w 626"/>
                <a:gd name="T57" fmla="*/ 204 h 825"/>
                <a:gd name="T58" fmla="*/ 58 w 626"/>
                <a:gd name="T59" fmla="*/ 207 h 825"/>
                <a:gd name="T60" fmla="*/ 48 w 626"/>
                <a:gd name="T61" fmla="*/ 185 h 825"/>
                <a:gd name="T62" fmla="*/ 22 w 626"/>
                <a:gd name="T63" fmla="*/ 161 h 825"/>
                <a:gd name="T64" fmla="*/ 0 w 626"/>
                <a:gd name="T65" fmla="*/ 146 h 825"/>
                <a:gd name="T66" fmla="*/ 15 w 626"/>
                <a:gd name="T67" fmla="*/ 107 h 825"/>
                <a:gd name="T68" fmla="*/ 20 w 626"/>
                <a:gd name="T69" fmla="*/ 88 h 825"/>
                <a:gd name="T70" fmla="*/ 18 w 626"/>
                <a:gd name="T71" fmla="*/ 67 h 825"/>
                <a:gd name="T72" fmla="*/ 34 w 626"/>
                <a:gd name="T73" fmla="*/ 43 h 825"/>
                <a:gd name="T74" fmla="*/ 42 w 626"/>
                <a:gd name="T75" fmla="*/ 24 h 825"/>
                <a:gd name="T76" fmla="*/ 63 w 626"/>
                <a:gd name="T77" fmla="*/ 17 h 825"/>
                <a:gd name="T78" fmla="*/ 75 w 626"/>
                <a:gd name="T79" fmla="*/ 1 h 825"/>
                <a:gd name="T80" fmla="*/ 92 w 626"/>
                <a:gd name="T81" fmla="*/ 14 h 825"/>
                <a:gd name="T82" fmla="*/ 114 w 626"/>
                <a:gd name="T83" fmla="*/ 32 h 825"/>
                <a:gd name="T84" fmla="*/ 135 w 626"/>
                <a:gd name="T85" fmla="*/ 32 h 825"/>
                <a:gd name="T86" fmla="*/ 151 w 626"/>
                <a:gd name="T87" fmla="*/ 25 h 82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626"/>
                <a:gd name="T133" fmla="*/ 0 h 825"/>
                <a:gd name="T134" fmla="*/ 626 w 626"/>
                <a:gd name="T135" fmla="*/ 825 h 82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626" h="825">
                  <a:moveTo>
                    <a:pt x="626" y="122"/>
                  </a:moveTo>
                  <a:lnTo>
                    <a:pt x="624" y="124"/>
                  </a:lnTo>
                  <a:lnTo>
                    <a:pt x="621" y="134"/>
                  </a:lnTo>
                  <a:lnTo>
                    <a:pt x="615" y="146"/>
                  </a:lnTo>
                  <a:lnTo>
                    <a:pt x="613" y="159"/>
                  </a:lnTo>
                  <a:lnTo>
                    <a:pt x="607" y="173"/>
                  </a:lnTo>
                  <a:lnTo>
                    <a:pt x="597" y="189"/>
                  </a:lnTo>
                  <a:lnTo>
                    <a:pt x="581" y="205"/>
                  </a:lnTo>
                  <a:lnTo>
                    <a:pt x="565" y="216"/>
                  </a:lnTo>
                  <a:lnTo>
                    <a:pt x="550" y="228"/>
                  </a:lnTo>
                  <a:lnTo>
                    <a:pt x="534" y="236"/>
                  </a:lnTo>
                  <a:lnTo>
                    <a:pt x="524" y="242"/>
                  </a:lnTo>
                  <a:lnTo>
                    <a:pt x="520" y="244"/>
                  </a:lnTo>
                  <a:lnTo>
                    <a:pt x="520" y="248"/>
                  </a:lnTo>
                  <a:lnTo>
                    <a:pt x="524" y="258"/>
                  </a:lnTo>
                  <a:lnTo>
                    <a:pt x="528" y="272"/>
                  </a:lnTo>
                  <a:lnTo>
                    <a:pt x="532" y="285"/>
                  </a:lnTo>
                  <a:lnTo>
                    <a:pt x="538" y="299"/>
                  </a:lnTo>
                  <a:lnTo>
                    <a:pt x="542" y="309"/>
                  </a:lnTo>
                  <a:lnTo>
                    <a:pt x="544" y="321"/>
                  </a:lnTo>
                  <a:lnTo>
                    <a:pt x="546" y="339"/>
                  </a:lnTo>
                  <a:lnTo>
                    <a:pt x="544" y="354"/>
                  </a:lnTo>
                  <a:lnTo>
                    <a:pt x="544" y="368"/>
                  </a:lnTo>
                  <a:lnTo>
                    <a:pt x="548" y="380"/>
                  </a:lnTo>
                  <a:lnTo>
                    <a:pt x="550" y="396"/>
                  </a:lnTo>
                  <a:lnTo>
                    <a:pt x="550" y="413"/>
                  </a:lnTo>
                  <a:lnTo>
                    <a:pt x="540" y="429"/>
                  </a:lnTo>
                  <a:lnTo>
                    <a:pt x="522" y="447"/>
                  </a:lnTo>
                  <a:lnTo>
                    <a:pt x="504" y="462"/>
                  </a:lnTo>
                  <a:lnTo>
                    <a:pt x="489" y="480"/>
                  </a:lnTo>
                  <a:lnTo>
                    <a:pt x="479" y="494"/>
                  </a:lnTo>
                  <a:lnTo>
                    <a:pt x="469" y="522"/>
                  </a:lnTo>
                  <a:lnTo>
                    <a:pt x="463" y="549"/>
                  </a:lnTo>
                  <a:lnTo>
                    <a:pt x="459" y="565"/>
                  </a:lnTo>
                  <a:lnTo>
                    <a:pt x="451" y="585"/>
                  </a:lnTo>
                  <a:lnTo>
                    <a:pt x="441" y="602"/>
                  </a:lnTo>
                  <a:lnTo>
                    <a:pt x="428" y="618"/>
                  </a:lnTo>
                  <a:lnTo>
                    <a:pt x="414" y="624"/>
                  </a:lnTo>
                  <a:lnTo>
                    <a:pt x="396" y="630"/>
                  </a:lnTo>
                  <a:lnTo>
                    <a:pt x="376" y="632"/>
                  </a:lnTo>
                  <a:lnTo>
                    <a:pt x="359" y="636"/>
                  </a:lnTo>
                  <a:lnTo>
                    <a:pt x="345" y="642"/>
                  </a:lnTo>
                  <a:lnTo>
                    <a:pt x="337" y="648"/>
                  </a:lnTo>
                  <a:lnTo>
                    <a:pt x="339" y="659"/>
                  </a:lnTo>
                  <a:lnTo>
                    <a:pt x="347" y="669"/>
                  </a:lnTo>
                  <a:lnTo>
                    <a:pt x="357" y="681"/>
                  </a:lnTo>
                  <a:lnTo>
                    <a:pt x="363" y="691"/>
                  </a:lnTo>
                  <a:lnTo>
                    <a:pt x="361" y="701"/>
                  </a:lnTo>
                  <a:lnTo>
                    <a:pt x="353" y="710"/>
                  </a:lnTo>
                  <a:lnTo>
                    <a:pt x="343" y="726"/>
                  </a:lnTo>
                  <a:lnTo>
                    <a:pt x="331" y="742"/>
                  </a:lnTo>
                  <a:lnTo>
                    <a:pt x="319" y="756"/>
                  </a:lnTo>
                  <a:lnTo>
                    <a:pt x="312" y="766"/>
                  </a:lnTo>
                  <a:lnTo>
                    <a:pt x="302" y="771"/>
                  </a:lnTo>
                  <a:lnTo>
                    <a:pt x="290" y="781"/>
                  </a:lnTo>
                  <a:lnTo>
                    <a:pt x="274" y="793"/>
                  </a:lnTo>
                  <a:lnTo>
                    <a:pt x="258" y="805"/>
                  </a:lnTo>
                  <a:lnTo>
                    <a:pt x="245" y="815"/>
                  </a:lnTo>
                  <a:lnTo>
                    <a:pt x="235" y="821"/>
                  </a:lnTo>
                  <a:lnTo>
                    <a:pt x="231" y="825"/>
                  </a:lnTo>
                  <a:lnTo>
                    <a:pt x="215" y="795"/>
                  </a:lnTo>
                  <a:lnTo>
                    <a:pt x="191" y="740"/>
                  </a:lnTo>
                  <a:lnTo>
                    <a:pt x="158" y="675"/>
                  </a:lnTo>
                  <a:lnTo>
                    <a:pt x="89" y="642"/>
                  </a:lnTo>
                  <a:lnTo>
                    <a:pt x="2" y="640"/>
                  </a:lnTo>
                  <a:lnTo>
                    <a:pt x="0" y="581"/>
                  </a:lnTo>
                  <a:lnTo>
                    <a:pt x="28" y="476"/>
                  </a:lnTo>
                  <a:lnTo>
                    <a:pt x="60" y="425"/>
                  </a:lnTo>
                  <a:lnTo>
                    <a:pt x="58" y="376"/>
                  </a:lnTo>
                  <a:lnTo>
                    <a:pt x="77" y="352"/>
                  </a:lnTo>
                  <a:lnTo>
                    <a:pt x="63" y="317"/>
                  </a:lnTo>
                  <a:lnTo>
                    <a:pt x="69" y="266"/>
                  </a:lnTo>
                  <a:lnTo>
                    <a:pt x="126" y="244"/>
                  </a:lnTo>
                  <a:lnTo>
                    <a:pt x="136" y="171"/>
                  </a:lnTo>
                  <a:lnTo>
                    <a:pt x="140" y="116"/>
                  </a:lnTo>
                  <a:lnTo>
                    <a:pt x="170" y="94"/>
                  </a:lnTo>
                  <a:lnTo>
                    <a:pt x="203" y="94"/>
                  </a:lnTo>
                  <a:lnTo>
                    <a:pt x="254" y="65"/>
                  </a:lnTo>
                  <a:lnTo>
                    <a:pt x="298" y="45"/>
                  </a:lnTo>
                  <a:lnTo>
                    <a:pt x="298" y="4"/>
                  </a:lnTo>
                  <a:lnTo>
                    <a:pt x="363" y="0"/>
                  </a:lnTo>
                  <a:lnTo>
                    <a:pt x="367" y="53"/>
                  </a:lnTo>
                  <a:lnTo>
                    <a:pt x="406" y="110"/>
                  </a:lnTo>
                  <a:lnTo>
                    <a:pt x="455" y="126"/>
                  </a:lnTo>
                  <a:lnTo>
                    <a:pt x="495" y="83"/>
                  </a:lnTo>
                  <a:lnTo>
                    <a:pt x="538" y="126"/>
                  </a:lnTo>
                  <a:lnTo>
                    <a:pt x="571" y="122"/>
                  </a:lnTo>
                  <a:lnTo>
                    <a:pt x="603" y="98"/>
                  </a:lnTo>
                  <a:lnTo>
                    <a:pt x="626" y="122"/>
                  </a:lnTo>
                </a:path>
              </a:pathLst>
            </a:custGeom>
            <a:solidFill>
              <a:schemeClr val="bg1">
                <a:lumMod val="65000"/>
              </a:schemeClr>
            </a:solidFill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7" name="Freeform 81"/>
            <p:cNvSpPr/>
            <p:nvPr/>
          </p:nvSpPr>
          <p:spPr bwMode="gray">
            <a:xfrm>
              <a:off x="3746" y="2774"/>
              <a:ext cx="283" cy="318"/>
            </a:xfrm>
            <a:custGeom>
              <a:avLst/>
              <a:gdLst>
                <a:gd name="T0" fmla="*/ 109 w 565"/>
                <a:gd name="T1" fmla="*/ 11 h 638"/>
                <a:gd name="T2" fmla="*/ 106 w 565"/>
                <a:gd name="T3" fmla="*/ 11 h 638"/>
                <a:gd name="T4" fmla="*/ 103 w 565"/>
                <a:gd name="T5" fmla="*/ 14 h 638"/>
                <a:gd name="T6" fmla="*/ 100 w 565"/>
                <a:gd name="T7" fmla="*/ 21 h 638"/>
                <a:gd name="T8" fmla="*/ 99 w 565"/>
                <a:gd name="T9" fmla="*/ 28 h 638"/>
                <a:gd name="T10" fmla="*/ 96 w 565"/>
                <a:gd name="T11" fmla="*/ 31 h 638"/>
                <a:gd name="T12" fmla="*/ 90 w 565"/>
                <a:gd name="T13" fmla="*/ 29 h 638"/>
                <a:gd name="T14" fmla="*/ 84 w 565"/>
                <a:gd name="T15" fmla="*/ 26 h 638"/>
                <a:gd name="T16" fmla="*/ 80 w 565"/>
                <a:gd name="T17" fmla="*/ 26 h 638"/>
                <a:gd name="T18" fmla="*/ 82 w 565"/>
                <a:gd name="T19" fmla="*/ 32 h 638"/>
                <a:gd name="T20" fmla="*/ 87 w 565"/>
                <a:gd name="T21" fmla="*/ 36 h 638"/>
                <a:gd name="T22" fmla="*/ 93 w 565"/>
                <a:gd name="T23" fmla="*/ 38 h 638"/>
                <a:gd name="T24" fmla="*/ 101 w 565"/>
                <a:gd name="T25" fmla="*/ 35 h 638"/>
                <a:gd name="T26" fmla="*/ 104 w 565"/>
                <a:gd name="T27" fmla="*/ 31 h 638"/>
                <a:gd name="T28" fmla="*/ 106 w 565"/>
                <a:gd name="T29" fmla="*/ 25 h 638"/>
                <a:gd name="T30" fmla="*/ 110 w 565"/>
                <a:gd name="T31" fmla="*/ 24 h 638"/>
                <a:gd name="T32" fmla="*/ 117 w 565"/>
                <a:gd name="T33" fmla="*/ 30 h 638"/>
                <a:gd name="T34" fmla="*/ 126 w 565"/>
                <a:gd name="T35" fmla="*/ 34 h 638"/>
                <a:gd name="T36" fmla="*/ 131 w 565"/>
                <a:gd name="T37" fmla="*/ 36 h 638"/>
                <a:gd name="T38" fmla="*/ 138 w 565"/>
                <a:gd name="T39" fmla="*/ 38 h 638"/>
                <a:gd name="T40" fmla="*/ 142 w 565"/>
                <a:gd name="T41" fmla="*/ 44 h 638"/>
                <a:gd name="T42" fmla="*/ 139 w 565"/>
                <a:gd name="T43" fmla="*/ 51 h 638"/>
                <a:gd name="T44" fmla="*/ 133 w 565"/>
                <a:gd name="T45" fmla="*/ 58 h 638"/>
                <a:gd name="T46" fmla="*/ 130 w 565"/>
                <a:gd name="T47" fmla="*/ 60 h 638"/>
                <a:gd name="T48" fmla="*/ 134 w 565"/>
                <a:gd name="T49" fmla="*/ 60 h 638"/>
                <a:gd name="T50" fmla="*/ 139 w 565"/>
                <a:gd name="T51" fmla="*/ 60 h 638"/>
                <a:gd name="T52" fmla="*/ 141 w 565"/>
                <a:gd name="T53" fmla="*/ 63 h 638"/>
                <a:gd name="T54" fmla="*/ 136 w 565"/>
                <a:gd name="T55" fmla="*/ 67 h 638"/>
                <a:gd name="T56" fmla="*/ 129 w 565"/>
                <a:gd name="T57" fmla="*/ 71 h 638"/>
                <a:gd name="T58" fmla="*/ 126 w 565"/>
                <a:gd name="T59" fmla="*/ 73 h 638"/>
                <a:gd name="T60" fmla="*/ 129 w 565"/>
                <a:gd name="T61" fmla="*/ 73 h 638"/>
                <a:gd name="T62" fmla="*/ 135 w 565"/>
                <a:gd name="T63" fmla="*/ 78 h 638"/>
                <a:gd name="T64" fmla="*/ 136 w 565"/>
                <a:gd name="T65" fmla="*/ 88 h 638"/>
                <a:gd name="T66" fmla="*/ 138 w 565"/>
                <a:gd name="T67" fmla="*/ 98 h 638"/>
                <a:gd name="T68" fmla="*/ 141 w 565"/>
                <a:gd name="T69" fmla="*/ 104 h 638"/>
                <a:gd name="T70" fmla="*/ 141 w 565"/>
                <a:gd name="T71" fmla="*/ 108 h 638"/>
                <a:gd name="T72" fmla="*/ 136 w 565"/>
                <a:gd name="T73" fmla="*/ 112 h 638"/>
                <a:gd name="T74" fmla="*/ 129 w 565"/>
                <a:gd name="T75" fmla="*/ 111 h 638"/>
                <a:gd name="T76" fmla="*/ 123 w 565"/>
                <a:gd name="T77" fmla="*/ 110 h 638"/>
                <a:gd name="T78" fmla="*/ 119 w 565"/>
                <a:gd name="T79" fmla="*/ 116 h 638"/>
                <a:gd name="T80" fmla="*/ 118 w 565"/>
                <a:gd name="T81" fmla="*/ 122 h 638"/>
                <a:gd name="T82" fmla="*/ 116 w 565"/>
                <a:gd name="T83" fmla="*/ 129 h 638"/>
                <a:gd name="T84" fmla="*/ 113 w 565"/>
                <a:gd name="T85" fmla="*/ 136 h 638"/>
                <a:gd name="T86" fmla="*/ 112 w 565"/>
                <a:gd name="T87" fmla="*/ 146 h 638"/>
                <a:gd name="T88" fmla="*/ 112 w 565"/>
                <a:gd name="T89" fmla="*/ 150 h 638"/>
                <a:gd name="T90" fmla="*/ 102 w 565"/>
                <a:gd name="T91" fmla="*/ 158 h 638"/>
                <a:gd name="T92" fmla="*/ 88 w 565"/>
                <a:gd name="T93" fmla="*/ 158 h 638"/>
                <a:gd name="T94" fmla="*/ 69 w 565"/>
                <a:gd name="T95" fmla="*/ 148 h 638"/>
                <a:gd name="T96" fmla="*/ 47 w 565"/>
                <a:gd name="T97" fmla="*/ 155 h 638"/>
                <a:gd name="T98" fmla="*/ 35 w 565"/>
                <a:gd name="T99" fmla="*/ 128 h 638"/>
                <a:gd name="T100" fmla="*/ 20 w 565"/>
                <a:gd name="T101" fmla="*/ 113 h 638"/>
                <a:gd name="T102" fmla="*/ 5 w 565"/>
                <a:gd name="T103" fmla="*/ 83 h 638"/>
                <a:gd name="T104" fmla="*/ 27 w 565"/>
                <a:gd name="T105" fmla="*/ 49 h 638"/>
                <a:gd name="T106" fmla="*/ 42 w 565"/>
                <a:gd name="T107" fmla="*/ 36 h 638"/>
                <a:gd name="T108" fmla="*/ 46 w 565"/>
                <a:gd name="T109" fmla="*/ 12 h 638"/>
                <a:gd name="T110" fmla="*/ 56 w 565"/>
                <a:gd name="T111" fmla="*/ 0 h 638"/>
                <a:gd name="T112" fmla="*/ 76 w 565"/>
                <a:gd name="T113" fmla="*/ 7 h 638"/>
                <a:gd name="T114" fmla="*/ 96 w 565"/>
                <a:gd name="T115" fmla="*/ 1 h 638"/>
                <a:gd name="T116" fmla="*/ 109 w 565"/>
                <a:gd name="T117" fmla="*/ 11 h 63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565"/>
                <a:gd name="T178" fmla="*/ 0 h 638"/>
                <a:gd name="T179" fmla="*/ 565 w 565"/>
                <a:gd name="T180" fmla="*/ 638 h 63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565" h="638">
                  <a:moveTo>
                    <a:pt x="433" y="44"/>
                  </a:moveTo>
                  <a:lnTo>
                    <a:pt x="433" y="44"/>
                  </a:lnTo>
                  <a:lnTo>
                    <a:pt x="429" y="46"/>
                  </a:lnTo>
                  <a:lnTo>
                    <a:pt x="423" y="47"/>
                  </a:lnTo>
                  <a:lnTo>
                    <a:pt x="417" y="53"/>
                  </a:lnTo>
                  <a:lnTo>
                    <a:pt x="411" y="59"/>
                  </a:lnTo>
                  <a:lnTo>
                    <a:pt x="403" y="69"/>
                  </a:lnTo>
                  <a:lnTo>
                    <a:pt x="398" y="85"/>
                  </a:lnTo>
                  <a:lnTo>
                    <a:pt x="396" y="99"/>
                  </a:lnTo>
                  <a:lnTo>
                    <a:pt x="394" y="112"/>
                  </a:lnTo>
                  <a:lnTo>
                    <a:pt x="392" y="122"/>
                  </a:lnTo>
                  <a:lnTo>
                    <a:pt x="384" y="126"/>
                  </a:lnTo>
                  <a:lnTo>
                    <a:pt x="372" y="122"/>
                  </a:lnTo>
                  <a:lnTo>
                    <a:pt x="360" y="118"/>
                  </a:lnTo>
                  <a:lnTo>
                    <a:pt x="346" y="110"/>
                  </a:lnTo>
                  <a:lnTo>
                    <a:pt x="335" y="107"/>
                  </a:lnTo>
                  <a:lnTo>
                    <a:pt x="325" y="105"/>
                  </a:lnTo>
                  <a:lnTo>
                    <a:pt x="319" y="107"/>
                  </a:lnTo>
                  <a:lnTo>
                    <a:pt x="317" y="118"/>
                  </a:lnTo>
                  <a:lnTo>
                    <a:pt x="325" y="128"/>
                  </a:lnTo>
                  <a:lnTo>
                    <a:pt x="337" y="138"/>
                  </a:lnTo>
                  <a:lnTo>
                    <a:pt x="346" y="146"/>
                  </a:lnTo>
                  <a:lnTo>
                    <a:pt x="358" y="152"/>
                  </a:lnTo>
                  <a:lnTo>
                    <a:pt x="372" y="154"/>
                  </a:lnTo>
                  <a:lnTo>
                    <a:pt x="388" y="150"/>
                  </a:lnTo>
                  <a:lnTo>
                    <a:pt x="402" y="142"/>
                  </a:lnTo>
                  <a:lnTo>
                    <a:pt x="407" y="134"/>
                  </a:lnTo>
                  <a:lnTo>
                    <a:pt x="413" y="124"/>
                  </a:lnTo>
                  <a:lnTo>
                    <a:pt x="417" y="112"/>
                  </a:lnTo>
                  <a:lnTo>
                    <a:pt x="423" y="103"/>
                  </a:lnTo>
                  <a:lnTo>
                    <a:pt x="429" y="97"/>
                  </a:lnTo>
                  <a:lnTo>
                    <a:pt x="437" y="97"/>
                  </a:lnTo>
                  <a:lnTo>
                    <a:pt x="447" y="105"/>
                  </a:lnTo>
                  <a:lnTo>
                    <a:pt x="468" y="122"/>
                  </a:lnTo>
                  <a:lnTo>
                    <a:pt x="486" y="132"/>
                  </a:lnTo>
                  <a:lnTo>
                    <a:pt x="502" y="138"/>
                  </a:lnTo>
                  <a:lnTo>
                    <a:pt x="514" y="142"/>
                  </a:lnTo>
                  <a:lnTo>
                    <a:pt x="524" y="144"/>
                  </a:lnTo>
                  <a:lnTo>
                    <a:pt x="537" y="148"/>
                  </a:lnTo>
                  <a:lnTo>
                    <a:pt x="549" y="154"/>
                  </a:lnTo>
                  <a:lnTo>
                    <a:pt x="559" y="164"/>
                  </a:lnTo>
                  <a:lnTo>
                    <a:pt x="565" y="177"/>
                  </a:lnTo>
                  <a:lnTo>
                    <a:pt x="561" y="191"/>
                  </a:lnTo>
                  <a:lnTo>
                    <a:pt x="553" y="207"/>
                  </a:lnTo>
                  <a:lnTo>
                    <a:pt x="543" y="221"/>
                  </a:lnTo>
                  <a:lnTo>
                    <a:pt x="531" y="232"/>
                  </a:lnTo>
                  <a:lnTo>
                    <a:pt x="524" y="240"/>
                  </a:lnTo>
                  <a:lnTo>
                    <a:pt x="520" y="242"/>
                  </a:lnTo>
                  <a:lnTo>
                    <a:pt x="524" y="242"/>
                  </a:lnTo>
                  <a:lnTo>
                    <a:pt x="533" y="242"/>
                  </a:lnTo>
                  <a:lnTo>
                    <a:pt x="543" y="240"/>
                  </a:lnTo>
                  <a:lnTo>
                    <a:pt x="555" y="242"/>
                  </a:lnTo>
                  <a:lnTo>
                    <a:pt x="561" y="246"/>
                  </a:lnTo>
                  <a:lnTo>
                    <a:pt x="561" y="252"/>
                  </a:lnTo>
                  <a:lnTo>
                    <a:pt x="555" y="262"/>
                  </a:lnTo>
                  <a:lnTo>
                    <a:pt x="543" y="270"/>
                  </a:lnTo>
                  <a:lnTo>
                    <a:pt x="529" y="278"/>
                  </a:lnTo>
                  <a:lnTo>
                    <a:pt x="516" y="286"/>
                  </a:lnTo>
                  <a:lnTo>
                    <a:pt x="506" y="290"/>
                  </a:lnTo>
                  <a:lnTo>
                    <a:pt x="502" y="292"/>
                  </a:lnTo>
                  <a:lnTo>
                    <a:pt x="506" y="292"/>
                  </a:lnTo>
                  <a:lnTo>
                    <a:pt x="516" y="295"/>
                  </a:lnTo>
                  <a:lnTo>
                    <a:pt x="528" y="303"/>
                  </a:lnTo>
                  <a:lnTo>
                    <a:pt x="537" y="315"/>
                  </a:lnTo>
                  <a:lnTo>
                    <a:pt x="541" y="329"/>
                  </a:lnTo>
                  <a:lnTo>
                    <a:pt x="543" y="353"/>
                  </a:lnTo>
                  <a:lnTo>
                    <a:pt x="543" y="374"/>
                  </a:lnTo>
                  <a:lnTo>
                    <a:pt x="549" y="396"/>
                  </a:lnTo>
                  <a:lnTo>
                    <a:pt x="555" y="408"/>
                  </a:lnTo>
                  <a:lnTo>
                    <a:pt x="561" y="418"/>
                  </a:lnTo>
                  <a:lnTo>
                    <a:pt x="565" y="425"/>
                  </a:lnTo>
                  <a:lnTo>
                    <a:pt x="563" y="435"/>
                  </a:lnTo>
                  <a:lnTo>
                    <a:pt x="553" y="445"/>
                  </a:lnTo>
                  <a:lnTo>
                    <a:pt x="541" y="451"/>
                  </a:lnTo>
                  <a:lnTo>
                    <a:pt x="528" y="449"/>
                  </a:lnTo>
                  <a:lnTo>
                    <a:pt x="514" y="445"/>
                  </a:lnTo>
                  <a:lnTo>
                    <a:pt x="502" y="441"/>
                  </a:lnTo>
                  <a:lnTo>
                    <a:pt x="490" y="443"/>
                  </a:lnTo>
                  <a:lnTo>
                    <a:pt x="482" y="453"/>
                  </a:lnTo>
                  <a:lnTo>
                    <a:pt x="476" y="465"/>
                  </a:lnTo>
                  <a:lnTo>
                    <a:pt x="474" y="479"/>
                  </a:lnTo>
                  <a:lnTo>
                    <a:pt x="472" y="492"/>
                  </a:lnTo>
                  <a:lnTo>
                    <a:pt x="470" y="506"/>
                  </a:lnTo>
                  <a:lnTo>
                    <a:pt x="463" y="518"/>
                  </a:lnTo>
                  <a:lnTo>
                    <a:pt x="457" y="532"/>
                  </a:lnTo>
                  <a:lnTo>
                    <a:pt x="449" y="545"/>
                  </a:lnTo>
                  <a:lnTo>
                    <a:pt x="447" y="567"/>
                  </a:lnTo>
                  <a:lnTo>
                    <a:pt x="445" y="587"/>
                  </a:lnTo>
                  <a:lnTo>
                    <a:pt x="445" y="599"/>
                  </a:lnTo>
                  <a:lnTo>
                    <a:pt x="445" y="604"/>
                  </a:lnTo>
                  <a:lnTo>
                    <a:pt x="445" y="606"/>
                  </a:lnTo>
                  <a:lnTo>
                    <a:pt x="405" y="634"/>
                  </a:lnTo>
                  <a:lnTo>
                    <a:pt x="382" y="610"/>
                  </a:lnTo>
                  <a:lnTo>
                    <a:pt x="350" y="634"/>
                  </a:lnTo>
                  <a:lnTo>
                    <a:pt x="317" y="638"/>
                  </a:lnTo>
                  <a:lnTo>
                    <a:pt x="274" y="595"/>
                  </a:lnTo>
                  <a:lnTo>
                    <a:pt x="234" y="638"/>
                  </a:lnTo>
                  <a:lnTo>
                    <a:pt x="185" y="622"/>
                  </a:lnTo>
                  <a:lnTo>
                    <a:pt x="146" y="565"/>
                  </a:lnTo>
                  <a:lnTo>
                    <a:pt x="140" y="514"/>
                  </a:lnTo>
                  <a:lnTo>
                    <a:pt x="91" y="514"/>
                  </a:lnTo>
                  <a:lnTo>
                    <a:pt x="77" y="453"/>
                  </a:lnTo>
                  <a:lnTo>
                    <a:pt x="0" y="394"/>
                  </a:lnTo>
                  <a:lnTo>
                    <a:pt x="18" y="333"/>
                  </a:lnTo>
                  <a:lnTo>
                    <a:pt x="77" y="272"/>
                  </a:lnTo>
                  <a:lnTo>
                    <a:pt x="106" y="199"/>
                  </a:lnTo>
                  <a:lnTo>
                    <a:pt x="134" y="156"/>
                  </a:lnTo>
                  <a:lnTo>
                    <a:pt x="165" y="144"/>
                  </a:lnTo>
                  <a:lnTo>
                    <a:pt x="144" y="101"/>
                  </a:lnTo>
                  <a:lnTo>
                    <a:pt x="183" y="51"/>
                  </a:lnTo>
                  <a:lnTo>
                    <a:pt x="179" y="8"/>
                  </a:lnTo>
                  <a:lnTo>
                    <a:pt x="224" y="0"/>
                  </a:lnTo>
                  <a:lnTo>
                    <a:pt x="252" y="34"/>
                  </a:lnTo>
                  <a:lnTo>
                    <a:pt x="301" y="30"/>
                  </a:lnTo>
                  <a:lnTo>
                    <a:pt x="344" y="20"/>
                  </a:lnTo>
                  <a:lnTo>
                    <a:pt x="384" y="4"/>
                  </a:lnTo>
                  <a:lnTo>
                    <a:pt x="415" y="22"/>
                  </a:lnTo>
                  <a:lnTo>
                    <a:pt x="433" y="44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" name="Freeform 82"/>
            <p:cNvSpPr/>
            <p:nvPr/>
          </p:nvSpPr>
          <p:spPr bwMode="gray">
            <a:xfrm>
              <a:off x="3746" y="2774"/>
              <a:ext cx="283" cy="318"/>
            </a:xfrm>
            <a:custGeom>
              <a:avLst/>
              <a:gdLst>
                <a:gd name="T0" fmla="*/ 109 w 565"/>
                <a:gd name="T1" fmla="*/ 11 h 638"/>
                <a:gd name="T2" fmla="*/ 106 w 565"/>
                <a:gd name="T3" fmla="*/ 11 h 638"/>
                <a:gd name="T4" fmla="*/ 103 w 565"/>
                <a:gd name="T5" fmla="*/ 14 h 638"/>
                <a:gd name="T6" fmla="*/ 100 w 565"/>
                <a:gd name="T7" fmla="*/ 21 h 638"/>
                <a:gd name="T8" fmla="*/ 99 w 565"/>
                <a:gd name="T9" fmla="*/ 28 h 638"/>
                <a:gd name="T10" fmla="*/ 96 w 565"/>
                <a:gd name="T11" fmla="*/ 31 h 638"/>
                <a:gd name="T12" fmla="*/ 90 w 565"/>
                <a:gd name="T13" fmla="*/ 29 h 638"/>
                <a:gd name="T14" fmla="*/ 84 w 565"/>
                <a:gd name="T15" fmla="*/ 26 h 638"/>
                <a:gd name="T16" fmla="*/ 80 w 565"/>
                <a:gd name="T17" fmla="*/ 26 h 638"/>
                <a:gd name="T18" fmla="*/ 82 w 565"/>
                <a:gd name="T19" fmla="*/ 32 h 638"/>
                <a:gd name="T20" fmla="*/ 87 w 565"/>
                <a:gd name="T21" fmla="*/ 36 h 638"/>
                <a:gd name="T22" fmla="*/ 93 w 565"/>
                <a:gd name="T23" fmla="*/ 38 h 638"/>
                <a:gd name="T24" fmla="*/ 101 w 565"/>
                <a:gd name="T25" fmla="*/ 35 h 638"/>
                <a:gd name="T26" fmla="*/ 104 w 565"/>
                <a:gd name="T27" fmla="*/ 31 h 638"/>
                <a:gd name="T28" fmla="*/ 106 w 565"/>
                <a:gd name="T29" fmla="*/ 25 h 638"/>
                <a:gd name="T30" fmla="*/ 110 w 565"/>
                <a:gd name="T31" fmla="*/ 24 h 638"/>
                <a:gd name="T32" fmla="*/ 117 w 565"/>
                <a:gd name="T33" fmla="*/ 30 h 638"/>
                <a:gd name="T34" fmla="*/ 126 w 565"/>
                <a:gd name="T35" fmla="*/ 34 h 638"/>
                <a:gd name="T36" fmla="*/ 131 w 565"/>
                <a:gd name="T37" fmla="*/ 36 h 638"/>
                <a:gd name="T38" fmla="*/ 138 w 565"/>
                <a:gd name="T39" fmla="*/ 38 h 638"/>
                <a:gd name="T40" fmla="*/ 142 w 565"/>
                <a:gd name="T41" fmla="*/ 44 h 638"/>
                <a:gd name="T42" fmla="*/ 139 w 565"/>
                <a:gd name="T43" fmla="*/ 51 h 638"/>
                <a:gd name="T44" fmla="*/ 133 w 565"/>
                <a:gd name="T45" fmla="*/ 58 h 638"/>
                <a:gd name="T46" fmla="*/ 130 w 565"/>
                <a:gd name="T47" fmla="*/ 60 h 638"/>
                <a:gd name="T48" fmla="*/ 134 w 565"/>
                <a:gd name="T49" fmla="*/ 60 h 638"/>
                <a:gd name="T50" fmla="*/ 139 w 565"/>
                <a:gd name="T51" fmla="*/ 60 h 638"/>
                <a:gd name="T52" fmla="*/ 141 w 565"/>
                <a:gd name="T53" fmla="*/ 63 h 638"/>
                <a:gd name="T54" fmla="*/ 136 w 565"/>
                <a:gd name="T55" fmla="*/ 67 h 638"/>
                <a:gd name="T56" fmla="*/ 129 w 565"/>
                <a:gd name="T57" fmla="*/ 71 h 638"/>
                <a:gd name="T58" fmla="*/ 126 w 565"/>
                <a:gd name="T59" fmla="*/ 73 h 638"/>
                <a:gd name="T60" fmla="*/ 129 w 565"/>
                <a:gd name="T61" fmla="*/ 73 h 638"/>
                <a:gd name="T62" fmla="*/ 135 w 565"/>
                <a:gd name="T63" fmla="*/ 78 h 638"/>
                <a:gd name="T64" fmla="*/ 136 w 565"/>
                <a:gd name="T65" fmla="*/ 88 h 638"/>
                <a:gd name="T66" fmla="*/ 138 w 565"/>
                <a:gd name="T67" fmla="*/ 98 h 638"/>
                <a:gd name="T68" fmla="*/ 141 w 565"/>
                <a:gd name="T69" fmla="*/ 104 h 638"/>
                <a:gd name="T70" fmla="*/ 141 w 565"/>
                <a:gd name="T71" fmla="*/ 108 h 638"/>
                <a:gd name="T72" fmla="*/ 136 w 565"/>
                <a:gd name="T73" fmla="*/ 112 h 638"/>
                <a:gd name="T74" fmla="*/ 129 w 565"/>
                <a:gd name="T75" fmla="*/ 111 h 638"/>
                <a:gd name="T76" fmla="*/ 123 w 565"/>
                <a:gd name="T77" fmla="*/ 110 h 638"/>
                <a:gd name="T78" fmla="*/ 119 w 565"/>
                <a:gd name="T79" fmla="*/ 116 h 638"/>
                <a:gd name="T80" fmla="*/ 118 w 565"/>
                <a:gd name="T81" fmla="*/ 122 h 638"/>
                <a:gd name="T82" fmla="*/ 116 w 565"/>
                <a:gd name="T83" fmla="*/ 129 h 638"/>
                <a:gd name="T84" fmla="*/ 113 w 565"/>
                <a:gd name="T85" fmla="*/ 136 h 638"/>
                <a:gd name="T86" fmla="*/ 112 w 565"/>
                <a:gd name="T87" fmla="*/ 146 h 638"/>
                <a:gd name="T88" fmla="*/ 112 w 565"/>
                <a:gd name="T89" fmla="*/ 150 h 638"/>
                <a:gd name="T90" fmla="*/ 102 w 565"/>
                <a:gd name="T91" fmla="*/ 158 h 638"/>
                <a:gd name="T92" fmla="*/ 88 w 565"/>
                <a:gd name="T93" fmla="*/ 158 h 638"/>
                <a:gd name="T94" fmla="*/ 69 w 565"/>
                <a:gd name="T95" fmla="*/ 148 h 638"/>
                <a:gd name="T96" fmla="*/ 47 w 565"/>
                <a:gd name="T97" fmla="*/ 155 h 638"/>
                <a:gd name="T98" fmla="*/ 35 w 565"/>
                <a:gd name="T99" fmla="*/ 128 h 638"/>
                <a:gd name="T100" fmla="*/ 20 w 565"/>
                <a:gd name="T101" fmla="*/ 113 h 638"/>
                <a:gd name="T102" fmla="*/ 5 w 565"/>
                <a:gd name="T103" fmla="*/ 83 h 638"/>
                <a:gd name="T104" fmla="*/ 27 w 565"/>
                <a:gd name="T105" fmla="*/ 49 h 638"/>
                <a:gd name="T106" fmla="*/ 42 w 565"/>
                <a:gd name="T107" fmla="*/ 36 h 638"/>
                <a:gd name="T108" fmla="*/ 46 w 565"/>
                <a:gd name="T109" fmla="*/ 12 h 638"/>
                <a:gd name="T110" fmla="*/ 56 w 565"/>
                <a:gd name="T111" fmla="*/ 0 h 638"/>
                <a:gd name="T112" fmla="*/ 76 w 565"/>
                <a:gd name="T113" fmla="*/ 7 h 638"/>
                <a:gd name="T114" fmla="*/ 96 w 565"/>
                <a:gd name="T115" fmla="*/ 1 h 638"/>
                <a:gd name="T116" fmla="*/ 109 w 565"/>
                <a:gd name="T117" fmla="*/ 11 h 63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565"/>
                <a:gd name="T178" fmla="*/ 0 h 638"/>
                <a:gd name="T179" fmla="*/ 565 w 565"/>
                <a:gd name="T180" fmla="*/ 638 h 63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565" h="638">
                  <a:moveTo>
                    <a:pt x="433" y="44"/>
                  </a:moveTo>
                  <a:lnTo>
                    <a:pt x="433" y="44"/>
                  </a:lnTo>
                  <a:lnTo>
                    <a:pt x="429" y="46"/>
                  </a:lnTo>
                  <a:lnTo>
                    <a:pt x="423" y="47"/>
                  </a:lnTo>
                  <a:lnTo>
                    <a:pt x="417" y="53"/>
                  </a:lnTo>
                  <a:lnTo>
                    <a:pt x="411" y="59"/>
                  </a:lnTo>
                  <a:lnTo>
                    <a:pt x="403" y="69"/>
                  </a:lnTo>
                  <a:lnTo>
                    <a:pt x="398" y="85"/>
                  </a:lnTo>
                  <a:lnTo>
                    <a:pt x="396" y="99"/>
                  </a:lnTo>
                  <a:lnTo>
                    <a:pt x="394" y="112"/>
                  </a:lnTo>
                  <a:lnTo>
                    <a:pt x="392" y="122"/>
                  </a:lnTo>
                  <a:lnTo>
                    <a:pt x="384" y="126"/>
                  </a:lnTo>
                  <a:lnTo>
                    <a:pt x="372" y="122"/>
                  </a:lnTo>
                  <a:lnTo>
                    <a:pt x="360" y="118"/>
                  </a:lnTo>
                  <a:lnTo>
                    <a:pt x="346" y="110"/>
                  </a:lnTo>
                  <a:lnTo>
                    <a:pt x="335" y="107"/>
                  </a:lnTo>
                  <a:lnTo>
                    <a:pt x="325" y="105"/>
                  </a:lnTo>
                  <a:lnTo>
                    <a:pt x="319" y="107"/>
                  </a:lnTo>
                  <a:lnTo>
                    <a:pt x="317" y="118"/>
                  </a:lnTo>
                  <a:lnTo>
                    <a:pt x="325" y="128"/>
                  </a:lnTo>
                  <a:lnTo>
                    <a:pt x="337" y="138"/>
                  </a:lnTo>
                  <a:lnTo>
                    <a:pt x="346" y="146"/>
                  </a:lnTo>
                  <a:lnTo>
                    <a:pt x="358" y="152"/>
                  </a:lnTo>
                  <a:lnTo>
                    <a:pt x="372" y="154"/>
                  </a:lnTo>
                  <a:lnTo>
                    <a:pt x="388" y="150"/>
                  </a:lnTo>
                  <a:lnTo>
                    <a:pt x="402" y="142"/>
                  </a:lnTo>
                  <a:lnTo>
                    <a:pt x="407" y="134"/>
                  </a:lnTo>
                  <a:lnTo>
                    <a:pt x="413" y="124"/>
                  </a:lnTo>
                  <a:lnTo>
                    <a:pt x="417" y="112"/>
                  </a:lnTo>
                  <a:lnTo>
                    <a:pt x="423" y="103"/>
                  </a:lnTo>
                  <a:lnTo>
                    <a:pt x="429" y="97"/>
                  </a:lnTo>
                  <a:lnTo>
                    <a:pt x="437" y="97"/>
                  </a:lnTo>
                  <a:lnTo>
                    <a:pt x="447" y="105"/>
                  </a:lnTo>
                  <a:lnTo>
                    <a:pt x="468" y="122"/>
                  </a:lnTo>
                  <a:lnTo>
                    <a:pt x="486" y="132"/>
                  </a:lnTo>
                  <a:lnTo>
                    <a:pt x="502" y="138"/>
                  </a:lnTo>
                  <a:lnTo>
                    <a:pt x="514" y="142"/>
                  </a:lnTo>
                  <a:lnTo>
                    <a:pt x="524" y="144"/>
                  </a:lnTo>
                  <a:lnTo>
                    <a:pt x="537" y="148"/>
                  </a:lnTo>
                  <a:lnTo>
                    <a:pt x="549" y="154"/>
                  </a:lnTo>
                  <a:lnTo>
                    <a:pt x="559" y="164"/>
                  </a:lnTo>
                  <a:lnTo>
                    <a:pt x="565" y="177"/>
                  </a:lnTo>
                  <a:lnTo>
                    <a:pt x="561" y="191"/>
                  </a:lnTo>
                  <a:lnTo>
                    <a:pt x="553" y="207"/>
                  </a:lnTo>
                  <a:lnTo>
                    <a:pt x="543" y="221"/>
                  </a:lnTo>
                  <a:lnTo>
                    <a:pt x="531" y="232"/>
                  </a:lnTo>
                  <a:lnTo>
                    <a:pt x="524" y="240"/>
                  </a:lnTo>
                  <a:lnTo>
                    <a:pt x="520" y="242"/>
                  </a:lnTo>
                  <a:lnTo>
                    <a:pt x="524" y="242"/>
                  </a:lnTo>
                  <a:lnTo>
                    <a:pt x="533" y="242"/>
                  </a:lnTo>
                  <a:lnTo>
                    <a:pt x="543" y="240"/>
                  </a:lnTo>
                  <a:lnTo>
                    <a:pt x="555" y="242"/>
                  </a:lnTo>
                  <a:lnTo>
                    <a:pt x="561" y="246"/>
                  </a:lnTo>
                  <a:lnTo>
                    <a:pt x="561" y="252"/>
                  </a:lnTo>
                  <a:lnTo>
                    <a:pt x="555" y="262"/>
                  </a:lnTo>
                  <a:lnTo>
                    <a:pt x="543" y="270"/>
                  </a:lnTo>
                  <a:lnTo>
                    <a:pt x="529" y="278"/>
                  </a:lnTo>
                  <a:lnTo>
                    <a:pt x="516" y="286"/>
                  </a:lnTo>
                  <a:lnTo>
                    <a:pt x="506" y="290"/>
                  </a:lnTo>
                  <a:lnTo>
                    <a:pt x="502" y="292"/>
                  </a:lnTo>
                  <a:lnTo>
                    <a:pt x="506" y="292"/>
                  </a:lnTo>
                  <a:lnTo>
                    <a:pt x="516" y="295"/>
                  </a:lnTo>
                  <a:lnTo>
                    <a:pt x="528" y="303"/>
                  </a:lnTo>
                  <a:lnTo>
                    <a:pt x="537" y="315"/>
                  </a:lnTo>
                  <a:lnTo>
                    <a:pt x="541" y="329"/>
                  </a:lnTo>
                  <a:lnTo>
                    <a:pt x="543" y="353"/>
                  </a:lnTo>
                  <a:lnTo>
                    <a:pt x="543" y="374"/>
                  </a:lnTo>
                  <a:lnTo>
                    <a:pt x="549" y="396"/>
                  </a:lnTo>
                  <a:lnTo>
                    <a:pt x="555" y="408"/>
                  </a:lnTo>
                  <a:lnTo>
                    <a:pt x="561" y="418"/>
                  </a:lnTo>
                  <a:lnTo>
                    <a:pt x="565" y="425"/>
                  </a:lnTo>
                  <a:lnTo>
                    <a:pt x="563" y="435"/>
                  </a:lnTo>
                  <a:lnTo>
                    <a:pt x="553" y="445"/>
                  </a:lnTo>
                  <a:lnTo>
                    <a:pt x="541" y="451"/>
                  </a:lnTo>
                  <a:lnTo>
                    <a:pt x="528" y="449"/>
                  </a:lnTo>
                  <a:lnTo>
                    <a:pt x="514" y="445"/>
                  </a:lnTo>
                  <a:lnTo>
                    <a:pt x="502" y="441"/>
                  </a:lnTo>
                  <a:lnTo>
                    <a:pt x="490" y="443"/>
                  </a:lnTo>
                  <a:lnTo>
                    <a:pt x="482" y="453"/>
                  </a:lnTo>
                  <a:lnTo>
                    <a:pt x="476" y="465"/>
                  </a:lnTo>
                  <a:lnTo>
                    <a:pt x="474" y="479"/>
                  </a:lnTo>
                  <a:lnTo>
                    <a:pt x="472" y="492"/>
                  </a:lnTo>
                  <a:lnTo>
                    <a:pt x="470" y="506"/>
                  </a:lnTo>
                  <a:lnTo>
                    <a:pt x="463" y="518"/>
                  </a:lnTo>
                  <a:lnTo>
                    <a:pt x="457" y="532"/>
                  </a:lnTo>
                  <a:lnTo>
                    <a:pt x="449" y="545"/>
                  </a:lnTo>
                  <a:lnTo>
                    <a:pt x="447" y="567"/>
                  </a:lnTo>
                  <a:lnTo>
                    <a:pt x="445" y="587"/>
                  </a:lnTo>
                  <a:lnTo>
                    <a:pt x="445" y="599"/>
                  </a:lnTo>
                  <a:lnTo>
                    <a:pt x="445" y="604"/>
                  </a:lnTo>
                  <a:lnTo>
                    <a:pt x="445" y="606"/>
                  </a:lnTo>
                  <a:lnTo>
                    <a:pt x="405" y="634"/>
                  </a:lnTo>
                  <a:lnTo>
                    <a:pt x="382" y="610"/>
                  </a:lnTo>
                  <a:lnTo>
                    <a:pt x="350" y="634"/>
                  </a:lnTo>
                  <a:lnTo>
                    <a:pt x="317" y="638"/>
                  </a:lnTo>
                  <a:lnTo>
                    <a:pt x="274" y="595"/>
                  </a:lnTo>
                  <a:lnTo>
                    <a:pt x="234" y="638"/>
                  </a:lnTo>
                  <a:lnTo>
                    <a:pt x="185" y="622"/>
                  </a:lnTo>
                  <a:lnTo>
                    <a:pt x="146" y="565"/>
                  </a:lnTo>
                  <a:lnTo>
                    <a:pt x="140" y="514"/>
                  </a:lnTo>
                  <a:lnTo>
                    <a:pt x="91" y="514"/>
                  </a:lnTo>
                  <a:lnTo>
                    <a:pt x="77" y="453"/>
                  </a:lnTo>
                  <a:lnTo>
                    <a:pt x="0" y="394"/>
                  </a:lnTo>
                  <a:lnTo>
                    <a:pt x="18" y="333"/>
                  </a:lnTo>
                  <a:lnTo>
                    <a:pt x="77" y="272"/>
                  </a:lnTo>
                  <a:lnTo>
                    <a:pt x="106" y="199"/>
                  </a:lnTo>
                  <a:lnTo>
                    <a:pt x="134" y="156"/>
                  </a:lnTo>
                  <a:lnTo>
                    <a:pt x="165" y="144"/>
                  </a:lnTo>
                  <a:lnTo>
                    <a:pt x="144" y="101"/>
                  </a:lnTo>
                  <a:lnTo>
                    <a:pt x="183" y="51"/>
                  </a:lnTo>
                  <a:lnTo>
                    <a:pt x="179" y="8"/>
                  </a:lnTo>
                  <a:lnTo>
                    <a:pt x="224" y="0"/>
                  </a:lnTo>
                  <a:lnTo>
                    <a:pt x="252" y="34"/>
                  </a:lnTo>
                  <a:lnTo>
                    <a:pt x="301" y="30"/>
                  </a:lnTo>
                  <a:lnTo>
                    <a:pt x="344" y="20"/>
                  </a:lnTo>
                  <a:lnTo>
                    <a:pt x="384" y="4"/>
                  </a:lnTo>
                  <a:lnTo>
                    <a:pt x="415" y="22"/>
                  </a:lnTo>
                  <a:lnTo>
                    <a:pt x="433" y="44"/>
                  </a:lnTo>
                </a:path>
              </a:pathLst>
            </a:cu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" name="Freeform 83"/>
            <p:cNvSpPr/>
            <p:nvPr/>
          </p:nvSpPr>
          <p:spPr bwMode="gray">
            <a:xfrm>
              <a:off x="3622" y="2455"/>
              <a:ext cx="383" cy="340"/>
            </a:xfrm>
            <a:custGeom>
              <a:avLst/>
              <a:gdLst>
                <a:gd name="T0" fmla="*/ 67 w 766"/>
                <a:gd name="T1" fmla="*/ 11 h 681"/>
                <a:gd name="T2" fmla="*/ 71 w 766"/>
                <a:gd name="T3" fmla="*/ 13 h 681"/>
                <a:gd name="T4" fmla="*/ 79 w 766"/>
                <a:gd name="T5" fmla="*/ 17 h 681"/>
                <a:gd name="T6" fmla="*/ 85 w 766"/>
                <a:gd name="T7" fmla="*/ 22 h 681"/>
                <a:gd name="T8" fmla="*/ 96 w 766"/>
                <a:gd name="T9" fmla="*/ 25 h 681"/>
                <a:gd name="T10" fmla="*/ 105 w 766"/>
                <a:gd name="T11" fmla="*/ 28 h 681"/>
                <a:gd name="T12" fmla="*/ 110 w 766"/>
                <a:gd name="T13" fmla="*/ 34 h 681"/>
                <a:gd name="T14" fmla="*/ 114 w 766"/>
                <a:gd name="T15" fmla="*/ 41 h 681"/>
                <a:gd name="T16" fmla="*/ 120 w 766"/>
                <a:gd name="T17" fmla="*/ 51 h 681"/>
                <a:gd name="T18" fmla="*/ 126 w 766"/>
                <a:gd name="T19" fmla="*/ 59 h 681"/>
                <a:gd name="T20" fmla="*/ 133 w 766"/>
                <a:gd name="T21" fmla="*/ 69 h 681"/>
                <a:gd name="T22" fmla="*/ 138 w 766"/>
                <a:gd name="T23" fmla="*/ 79 h 681"/>
                <a:gd name="T24" fmla="*/ 138 w 766"/>
                <a:gd name="T25" fmla="*/ 85 h 681"/>
                <a:gd name="T26" fmla="*/ 141 w 766"/>
                <a:gd name="T27" fmla="*/ 92 h 681"/>
                <a:gd name="T28" fmla="*/ 152 w 766"/>
                <a:gd name="T29" fmla="*/ 96 h 681"/>
                <a:gd name="T30" fmla="*/ 162 w 766"/>
                <a:gd name="T31" fmla="*/ 99 h 681"/>
                <a:gd name="T32" fmla="*/ 168 w 766"/>
                <a:gd name="T33" fmla="*/ 106 h 681"/>
                <a:gd name="T34" fmla="*/ 174 w 766"/>
                <a:gd name="T35" fmla="*/ 112 h 681"/>
                <a:gd name="T36" fmla="*/ 179 w 766"/>
                <a:gd name="T37" fmla="*/ 116 h 681"/>
                <a:gd name="T38" fmla="*/ 183 w 766"/>
                <a:gd name="T39" fmla="*/ 121 h 681"/>
                <a:gd name="T40" fmla="*/ 181 w 766"/>
                <a:gd name="T41" fmla="*/ 124 h 681"/>
                <a:gd name="T42" fmla="*/ 173 w 766"/>
                <a:gd name="T43" fmla="*/ 125 h 681"/>
                <a:gd name="T44" fmla="*/ 161 w 766"/>
                <a:gd name="T45" fmla="*/ 124 h 681"/>
                <a:gd name="T46" fmla="*/ 153 w 766"/>
                <a:gd name="T47" fmla="*/ 124 h 681"/>
                <a:gd name="T48" fmla="*/ 153 w 766"/>
                <a:gd name="T49" fmla="*/ 124 h 681"/>
                <a:gd name="T50" fmla="*/ 158 w 766"/>
                <a:gd name="T51" fmla="*/ 126 h 681"/>
                <a:gd name="T52" fmla="*/ 165 w 766"/>
                <a:gd name="T53" fmla="*/ 130 h 681"/>
                <a:gd name="T54" fmla="*/ 168 w 766"/>
                <a:gd name="T55" fmla="*/ 134 h 681"/>
                <a:gd name="T56" fmla="*/ 177 w 766"/>
                <a:gd name="T57" fmla="*/ 139 h 681"/>
                <a:gd name="T58" fmla="*/ 184 w 766"/>
                <a:gd name="T59" fmla="*/ 144 h 681"/>
                <a:gd name="T60" fmla="*/ 189 w 766"/>
                <a:gd name="T61" fmla="*/ 150 h 681"/>
                <a:gd name="T62" fmla="*/ 192 w 766"/>
                <a:gd name="T63" fmla="*/ 155 h 681"/>
                <a:gd name="T64" fmla="*/ 190 w 766"/>
                <a:gd name="T65" fmla="*/ 157 h 681"/>
                <a:gd name="T66" fmla="*/ 183 w 766"/>
                <a:gd name="T67" fmla="*/ 161 h 681"/>
                <a:gd name="T68" fmla="*/ 177 w 766"/>
                <a:gd name="T69" fmla="*/ 164 h 681"/>
                <a:gd name="T70" fmla="*/ 175 w 766"/>
                <a:gd name="T71" fmla="*/ 166 h 681"/>
                <a:gd name="T72" fmla="*/ 173 w 766"/>
                <a:gd name="T73" fmla="*/ 168 h 681"/>
                <a:gd name="T74" fmla="*/ 171 w 766"/>
                <a:gd name="T75" fmla="*/ 169 h 681"/>
                <a:gd name="T76" fmla="*/ 170 w 766"/>
                <a:gd name="T77" fmla="*/ 170 h 681"/>
                <a:gd name="T78" fmla="*/ 158 w 766"/>
                <a:gd name="T79" fmla="*/ 160 h 681"/>
                <a:gd name="T80" fmla="*/ 125 w 766"/>
                <a:gd name="T81" fmla="*/ 167 h 681"/>
                <a:gd name="T82" fmla="*/ 108 w 766"/>
                <a:gd name="T83" fmla="*/ 161 h 681"/>
                <a:gd name="T84" fmla="*/ 89 w 766"/>
                <a:gd name="T85" fmla="*/ 158 h 681"/>
                <a:gd name="T86" fmla="*/ 75 w 766"/>
                <a:gd name="T87" fmla="*/ 148 h 681"/>
                <a:gd name="T88" fmla="*/ 57 w 766"/>
                <a:gd name="T89" fmla="*/ 128 h 681"/>
                <a:gd name="T90" fmla="*/ 49 w 766"/>
                <a:gd name="T91" fmla="*/ 101 h 681"/>
                <a:gd name="T92" fmla="*/ 36 w 766"/>
                <a:gd name="T93" fmla="*/ 67 h 681"/>
                <a:gd name="T94" fmla="*/ 21 w 766"/>
                <a:gd name="T95" fmla="*/ 64 h 681"/>
                <a:gd name="T96" fmla="*/ 0 w 766"/>
                <a:gd name="T97" fmla="*/ 55 h 681"/>
                <a:gd name="T98" fmla="*/ 18 w 766"/>
                <a:gd name="T99" fmla="*/ 31 h 681"/>
                <a:gd name="T100" fmla="*/ 30 w 766"/>
                <a:gd name="T101" fmla="*/ 25 h 681"/>
                <a:gd name="T102" fmla="*/ 51 w 766"/>
                <a:gd name="T103" fmla="*/ 19 h 681"/>
                <a:gd name="T104" fmla="*/ 66 w 766"/>
                <a:gd name="T105" fmla="*/ 0 h 68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766"/>
                <a:gd name="T160" fmla="*/ 0 h 681"/>
                <a:gd name="T161" fmla="*/ 766 w 766"/>
                <a:gd name="T162" fmla="*/ 681 h 68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766" h="681">
                  <a:moveTo>
                    <a:pt x="262" y="0"/>
                  </a:moveTo>
                  <a:lnTo>
                    <a:pt x="266" y="45"/>
                  </a:lnTo>
                  <a:lnTo>
                    <a:pt x="270" y="49"/>
                  </a:lnTo>
                  <a:lnTo>
                    <a:pt x="281" y="55"/>
                  </a:lnTo>
                  <a:lnTo>
                    <a:pt x="297" y="63"/>
                  </a:lnTo>
                  <a:lnTo>
                    <a:pt x="313" y="70"/>
                  </a:lnTo>
                  <a:lnTo>
                    <a:pt x="325" y="78"/>
                  </a:lnTo>
                  <a:lnTo>
                    <a:pt x="340" y="88"/>
                  </a:lnTo>
                  <a:lnTo>
                    <a:pt x="362" y="94"/>
                  </a:lnTo>
                  <a:lnTo>
                    <a:pt x="384" y="100"/>
                  </a:lnTo>
                  <a:lnTo>
                    <a:pt x="402" y="104"/>
                  </a:lnTo>
                  <a:lnTo>
                    <a:pt x="419" y="114"/>
                  </a:lnTo>
                  <a:lnTo>
                    <a:pt x="433" y="124"/>
                  </a:lnTo>
                  <a:lnTo>
                    <a:pt x="441" y="137"/>
                  </a:lnTo>
                  <a:lnTo>
                    <a:pt x="447" y="149"/>
                  </a:lnTo>
                  <a:lnTo>
                    <a:pt x="457" y="165"/>
                  </a:lnTo>
                  <a:lnTo>
                    <a:pt x="470" y="185"/>
                  </a:lnTo>
                  <a:lnTo>
                    <a:pt x="482" y="204"/>
                  </a:lnTo>
                  <a:lnTo>
                    <a:pt x="496" y="222"/>
                  </a:lnTo>
                  <a:lnTo>
                    <a:pt x="506" y="236"/>
                  </a:lnTo>
                  <a:lnTo>
                    <a:pt x="518" y="253"/>
                  </a:lnTo>
                  <a:lnTo>
                    <a:pt x="531" y="277"/>
                  </a:lnTo>
                  <a:lnTo>
                    <a:pt x="543" y="299"/>
                  </a:lnTo>
                  <a:lnTo>
                    <a:pt x="549" y="316"/>
                  </a:lnTo>
                  <a:lnTo>
                    <a:pt x="551" y="330"/>
                  </a:lnTo>
                  <a:lnTo>
                    <a:pt x="551" y="342"/>
                  </a:lnTo>
                  <a:lnTo>
                    <a:pt x="553" y="354"/>
                  </a:lnTo>
                  <a:lnTo>
                    <a:pt x="563" y="368"/>
                  </a:lnTo>
                  <a:lnTo>
                    <a:pt x="583" y="379"/>
                  </a:lnTo>
                  <a:lnTo>
                    <a:pt x="606" y="385"/>
                  </a:lnTo>
                  <a:lnTo>
                    <a:pt x="628" y="391"/>
                  </a:lnTo>
                  <a:lnTo>
                    <a:pt x="646" y="399"/>
                  </a:lnTo>
                  <a:lnTo>
                    <a:pt x="659" y="411"/>
                  </a:lnTo>
                  <a:lnTo>
                    <a:pt x="671" y="427"/>
                  </a:lnTo>
                  <a:lnTo>
                    <a:pt x="681" y="440"/>
                  </a:lnTo>
                  <a:lnTo>
                    <a:pt x="693" y="448"/>
                  </a:lnTo>
                  <a:lnTo>
                    <a:pt x="705" y="454"/>
                  </a:lnTo>
                  <a:lnTo>
                    <a:pt x="716" y="464"/>
                  </a:lnTo>
                  <a:lnTo>
                    <a:pt x="726" y="474"/>
                  </a:lnTo>
                  <a:lnTo>
                    <a:pt x="732" y="486"/>
                  </a:lnTo>
                  <a:lnTo>
                    <a:pt x="732" y="496"/>
                  </a:lnTo>
                  <a:lnTo>
                    <a:pt x="724" y="499"/>
                  </a:lnTo>
                  <a:lnTo>
                    <a:pt x="711" y="501"/>
                  </a:lnTo>
                  <a:lnTo>
                    <a:pt x="689" y="503"/>
                  </a:lnTo>
                  <a:lnTo>
                    <a:pt x="667" y="501"/>
                  </a:lnTo>
                  <a:lnTo>
                    <a:pt x="644" y="499"/>
                  </a:lnTo>
                  <a:lnTo>
                    <a:pt x="624" y="498"/>
                  </a:lnTo>
                  <a:lnTo>
                    <a:pt x="610" y="496"/>
                  </a:lnTo>
                  <a:lnTo>
                    <a:pt x="606" y="496"/>
                  </a:lnTo>
                  <a:lnTo>
                    <a:pt x="610" y="498"/>
                  </a:lnTo>
                  <a:lnTo>
                    <a:pt x="620" y="501"/>
                  </a:lnTo>
                  <a:lnTo>
                    <a:pt x="632" y="507"/>
                  </a:lnTo>
                  <a:lnTo>
                    <a:pt x="646" y="515"/>
                  </a:lnTo>
                  <a:lnTo>
                    <a:pt x="657" y="523"/>
                  </a:lnTo>
                  <a:lnTo>
                    <a:pt x="663" y="531"/>
                  </a:lnTo>
                  <a:lnTo>
                    <a:pt x="671" y="539"/>
                  </a:lnTo>
                  <a:lnTo>
                    <a:pt x="687" y="549"/>
                  </a:lnTo>
                  <a:lnTo>
                    <a:pt x="707" y="559"/>
                  </a:lnTo>
                  <a:lnTo>
                    <a:pt x="724" y="568"/>
                  </a:lnTo>
                  <a:lnTo>
                    <a:pt x="736" y="578"/>
                  </a:lnTo>
                  <a:lnTo>
                    <a:pt x="746" y="590"/>
                  </a:lnTo>
                  <a:lnTo>
                    <a:pt x="754" y="602"/>
                  </a:lnTo>
                  <a:lnTo>
                    <a:pt x="762" y="612"/>
                  </a:lnTo>
                  <a:lnTo>
                    <a:pt x="766" y="622"/>
                  </a:lnTo>
                  <a:lnTo>
                    <a:pt x="766" y="627"/>
                  </a:lnTo>
                  <a:lnTo>
                    <a:pt x="758" y="631"/>
                  </a:lnTo>
                  <a:lnTo>
                    <a:pt x="746" y="639"/>
                  </a:lnTo>
                  <a:lnTo>
                    <a:pt x="730" y="647"/>
                  </a:lnTo>
                  <a:lnTo>
                    <a:pt x="716" y="653"/>
                  </a:lnTo>
                  <a:lnTo>
                    <a:pt x="705" y="659"/>
                  </a:lnTo>
                  <a:lnTo>
                    <a:pt x="699" y="663"/>
                  </a:lnTo>
                  <a:lnTo>
                    <a:pt x="697" y="665"/>
                  </a:lnTo>
                  <a:lnTo>
                    <a:pt x="693" y="669"/>
                  </a:lnTo>
                  <a:lnTo>
                    <a:pt x="689" y="673"/>
                  </a:lnTo>
                  <a:lnTo>
                    <a:pt x="685" y="675"/>
                  </a:lnTo>
                  <a:lnTo>
                    <a:pt x="681" y="677"/>
                  </a:lnTo>
                  <a:lnTo>
                    <a:pt x="679" y="679"/>
                  </a:lnTo>
                  <a:lnTo>
                    <a:pt x="679" y="681"/>
                  </a:lnTo>
                  <a:lnTo>
                    <a:pt x="665" y="663"/>
                  </a:lnTo>
                  <a:lnTo>
                    <a:pt x="632" y="641"/>
                  </a:lnTo>
                  <a:lnTo>
                    <a:pt x="592" y="657"/>
                  </a:lnTo>
                  <a:lnTo>
                    <a:pt x="500" y="671"/>
                  </a:lnTo>
                  <a:lnTo>
                    <a:pt x="472" y="637"/>
                  </a:lnTo>
                  <a:lnTo>
                    <a:pt x="431" y="645"/>
                  </a:lnTo>
                  <a:lnTo>
                    <a:pt x="398" y="651"/>
                  </a:lnTo>
                  <a:lnTo>
                    <a:pt x="356" y="633"/>
                  </a:lnTo>
                  <a:lnTo>
                    <a:pt x="303" y="651"/>
                  </a:lnTo>
                  <a:lnTo>
                    <a:pt x="297" y="592"/>
                  </a:lnTo>
                  <a:lnTo>
                    <a:pt x="242" y="566"/>
                  </a:lnTo>
                  <a:lnTo>
                    <a:pt x="230" y="513"/>
                  </a:lnTo>
                  <a:lnTo>
                    <a:pt x="258" y="470"/>
                  </a:lnTo>
                  <a:lnTo>
                    <a:pt x="197" y="407"/>
                  </a:lnTo>
                  <a:lnTo>
                    <a:pt x="140" y="336"/>
                  </a:lnTo>
                  <a:lnTo>
                    <a:pt x="144" y="269"/>
                  </a:lnTo>
                  <a:lnTo>
                    <a:pt x="112" y="250"/>
                  </a:lnTo>
                  <a:lnTo>
                    <a:pt x="83" y="257"/>
                  </a:lnTo>
                  <a:lnTo>
                    <a:pt x="69" y="222"/>
                  </a:lnTo>
                  <a:lnTo>
                    <a:pt x="0" y="220"/>
                  </a:lnTo>
                  <a:lnTo>
                    <a:pt x="14" y="131"/>
                  </a:lnTo>
                  <a:lnTo>
                    <a:pt x="69" y="124"/>
                  </a:lnTo>
                  <a:lnTo>
                    <a:pt x="81" y="98"/>
                  </a:lnTo>
                  <a:lnTo>
                    <a:pt x="122" y="100"/>
                  </a:lnTo>
                  <a:lnTo>
                    <a:pt x="175" y="76"/>
                  </a:lnTo>
                  <a:lnTo>
                    <a:pt x="203" y="76"/>
                  </a:lnTo>
                  <a:lnTo>
                    <a:pt x="215" y="15"/>
                  </a:lnTo>
                  <a:lnTo>
                    <a:pt x="262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" name="Freeform 84"/>
            <p:cNvSpPr/>
            <p:nvPr/>
          </p:nvSpPr>
          <p:spPr bwMode="gray">
            <a:xfrm>
              <a:off x="3622" y="2455"/>
              <a:ext cx="383" cy="340"/>
            </a:xfrm>
            <a:custGeom>
              <a:avLst/>
              <a:gdLst>
                <a:gd name="T0" fmla="*/ 67 w 766"/>
                <a:gd name="T1" fmla="*/ 11 h 681"/>
                <a:gd name="T2" fmla="*/ 71 w 766"/>
                <a:gd name="T3" fmla="*/ 13 h 681"/>
                <a:gd name="T4" fmla="*/ 79 w 766"/>
                <a:gd name="T5" fmla="*/ 17 h 681"/>
                <a:gd name="T6" fmla="*/ 85 w 766"/>
                <a:gd name="T7" fmla="*/ 22 h 681"/>
                <a:gd name="T8" fmla="*/ 96 w 766"/>
                <a:gd name="T9" fmla="*/ 25 h 681"/>
                <a:gd name="T10" fmla="*/ 105 w 766"/>
                <a:gd name="T11" fmla="*/ 28 h 681"/>
                <a:gd name="T12" fmla="*/ 110 w 766"/>
                <a:gd name="T13" fmla="*/ 34 h 681"/>
                <a:gd name="T14" fmla="*/ 114 w 766"/>
                <a:gd name="T15" fmla="*/ 41 h 681"/>
                <a:gd name="T16" fmla="*/ 120 w 766"/>
                <a:gd name="T17" fmla="*/ 51 h 681"/>
                <a:gd name="T18" fmla="*/ 126 w 766"/>
                <a:gd name="T19" fmla="*/ 59 h 681"/>
                <a:gd name="T20" fmla="*/ 133 w 766"/>
                <a:gd name="T21" fmla="*/ 69 h 681"/>
                <a:gd name="T22" fmla="*/ 138 w 766"/>
                <a:gd name="T23" fmla="*/ 79 h 681"/>
                <a:gd name="T24" fmla="*/ 138 w 766"/>
                <a:gd name="T25" fmla="*/ 85 h 681"/>
                <a:gd name="T26" fmla="*/ 141 w 766"/>
                <a:gd name="T27" fmla="*/ 92 h 681"/>
                <a:gd name="T28" fmla="*/ 152 w 766"/>
                <a:gd name="T29" fmla="*/ 96 h 681"/>
                <a:gd name="T30" fmla="*/ 162 w 766"/>
                <a:gd name="T31" fmla="*/ 99 h 681"/>
                <a:gd name="T32" fmla="*/ 168 w 766"/>
                <a:gd name="T33" fmla="*/ 106 h 681"/>
                <a:gd name="T34" fmla="*/ 174 w 766"/>
                <a:gd name="T35" fmla="*/ 112 h 681"/>
                <a:gd name="T36" fmla="*/ 179 w 766"/>
                <a:gd name="T37" fmla="*/ 116 h 681"/>
                <a:gd name="T38" fmla="*/ 183 w 766"/>
                <a:gd name="T39" fmla="*/ 121 h 681"/>
                <a:gd name="T40" fmla="*/ 181 w 766"/>
                <a:gd name="T41" fmla="*/ 124 h 681"/>
                <a:gd name="T42" fmla="*/ 173 w 766"/>
                <a:gd name="T43" fmla="*/ 125 h 681"/>
                <a:gd name="T44" fmla="*/ 161 w 766"/>
                <a:gd name="T45" fmla="*/ 124 h 681"/>
                <a:gd name="T46" fmla="*/ 153 w 766"/>
                <a:gd name="T47" fmla="*/ 124 h 681"/>
                <a:gd name="T48" fmla="*/ 153 w 766"/>
                <a:gd name="T49" fmla="*/ 124 h 681"/>
                <a:gd name="T50" fmla="*/ 158 w 766"/>
                <a:gd name="T51" fmla="*/ 126 h 681"/>
                <a:gd name="T52" fmla="*/ 165 w 766"/>
                <a:gd name="T53" fmla="*/ 130 h 681"/>
                <a:gd name="T54" fmla="*/ 168 w 766"/>
                <a:gd name="T55" fmla="*/ 134 h 681"/>
                <a:gd name="T56" fmla="*/ 177 w 766"/>
                <a:gd name="T57" fmla="*/ 139 h 681"/>
                <a:gd name="T58" fmla="*/ 184 w 766"/>
                <a:gd name="T59" fmla="*/ 144 h 681"/>
                <a:gd name="T60" fmla="*/ 189 w 766"/>
                <a:gd name="T61" fmla="*/ 150 h 681"/>
                <a:gd name="T62" fmla="*/ 192 w 766"/>
                <a:gd name="T63" fmla="*/ 155 h 681"/>
                <a:gd name="T64" fmla="*/ 190 w 766"/>
                <a:gd name="T65" fmla="*/ 157 h 681"/>
                <a:gd name="T66" fmla="*/ 183 w 766"/>
                <a:gd name="T67" fmla="*/ 161 h 681"/>
                <a:gd name="T68" fmla="*/ 177 w 766"/>
                <a:gd name="T69" fmla="*/ 164 h 681"/>
                <a:gd name="T70" fmla="*/ 175 w 766"/>
                <a:gd name="T71" fmla="*/ 166 h 681"/>
                <a:gd name="T72" fmla="*/ 173 w 766"/>
                <a:gd name="T73" fmla="*/ 168 h 681"/>
                <a:gd name="T74" fmla="*/ 171 w 766"/>
                <a:gd name="T75" fmla="*/ 169 h 681"/>
                <a:gd name="T76" fmla="*/ 170 w 766"/>
                <a:gd name="T77" fmla="*/ 170 h 681"/>
                <a:gd name="T78" fmla="*/ 158 w 766"/>
                <a:gd name="T79" fmla="*/ 160 h 681"/>
                <a:gd name="T80" fmla="*/ 125 w 766"/>
                <a:gd name="T81" fmla="*/ 167 h 681"/>
                <a:gd name="T82" fmla="*/ 108 w 766"/>
                <a:gd name="T83" fmla="*/ 161 h 681"/>
                <a:gd name="T84" fmla="*/ 89 w 766"/>
                <a:gd name="T85" fmla="*/ 158 h 681"/>
                <a:gd name="T86" fmla="*/ 75 w 766"/>
                <a:gd name="T87" fmla="*/ 148 h 681"/>
                <a:gd name="T88" fmla="*/ 57 w 766"/>
                <a:gd name="T89" fmla="*/ 128 h 681"/>
                <a:gd name="T90" fmla="*/ 49 w 766"/>
                <a:gd name="T91" fmla="*/ 101 h 681"/>
                <a:gd name="T92" fmla="*/ 36 w 766"/>
                <a:gd name="T93" fmla="*/ 67 h 681"/>
                <a:gd name="T94" fmla="*/ 21 w 766"/>
                <a:gd name="T95" fmla="*/ 64 h 681"/>
                <a:gd name="T96" fmla="*/ 0 w 766"/>
                <a:gd name="T97" fmla="*/ 55 h 681"/>
                <a:gd name="T98" fmla="*/ 18 w 766"/>
                <a:gd name="T99" fmla="*/ 31 h 681"/>
                <a:gd name="T100" fmla="*/ 30 w 766"/>
                <a:gd name="T101" fmla="*/ 25 h 681"/>
                <a:gd name="T102" fmla="*/ 51 w 766"/>
                <a:gd name="T103" fmla="*/ 19 h 681"/>
                <a:gd name="T104" fmla="*/ 66 w 766"/>
                <a:gd name="T105" fmla="*/ 0 h 68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766"/>
                <a:gd name="T160" fmla="*/ 0 h 681"/>
                <a:gd name="T161" fmla="*/ 766 w 766"/>
                <a:gd name="T162" fmla="*/ 681 h 68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766" h="681">
                  <a:moveTo>
                    <a:pt x="262" y="0"/>
                  </a:moveTo>
                  <a:lnTo>
                    <a:pt x="266" y="45"/>
                  </a:lnTo>
                  <a:lnTo>
                    <a:pt x="270" y="49"/>
                  </a:lnTo>
                  <a:lnTo>
                    <a:pt x="281" y="55"/>
                  </a:lnTo>
                  <a:lnTo>
                    <a:pt x="297" y="63"/>
                  </a:lnTo>
                  <a:lnTo>
                    <a:pt x="313" y="70"/>
                  </a:lnTo>
                  <a:lnTo>
                    <a:pt x="325" y="78"/>
                  </a:lnTo>
                  <a:lnTo>
                    <a:pt x="340" y="88"/>
                  </a:lnTo>
                  <a:lnTo>
                    <a:pt x="362" y="94"/>
                  </a:lnTo>
                  <a:lnTo>
                    <a:pt x="384" y="100"/>
                  </a:lnTo>
                  <a:lnTo>
                    <a:pt x="402" y="104"/>
                  </a:lnTo>
                  <a:lnTo>
                    <a:pt x="419" y="114"/>
                  </a:lnTo>
                  <a:lnTo>
                    <a:pt x="433" y="124"/>
                  </a:lnTo>
                  <a:lnTo>
                    <a:pt x="441" y="137"/>
                  </a:lnTo>
                  <a:lnTo>
                    <a:pt x="447" y="149"/>
                  </a:lnTo>
                  <a:lnTo>
                    <a:pt x="457" y="165"/>
                  </a:lnTo>
                  <a:lnTo>
                    <a:pt x="470" y="185"/>
                  </a:lnTo>
                  <a:lnTo>
                    <a:pt x="482" y="204"/>
                  </a:lnTo>
                  <a:lnTo>
                    <a:pt x="496" y="222"/>
                  </a:lnTo>
                  <a:lnTo>
                    <a:pt x="506" y="236"/>
                  </a:lnTo>
                  <a:lnTo>
                    <a:pt x="518" y="253"/>
                  </a:lnTo>
                  <a:lnTo>
                    <a:pt x="531" y="277"/>
                  </a:lnTo>
                  <a:lnTo>
                    <a:pt x="543" y="299"/>
                  </a:lnTo>
                  <a:lnTo>
                    <a:pt x="549" y="316"/>
                  </a:lnTo>
                  <a:lnTo>
                    <a:pt x="551" y="330"/>
                  </a:lnTo>
                  <a:lnTo>
                    <a:pt x="551" y="342"/>
                  </a:lnTo>
                  <a:lnTo>
                    <a:pt x="553" y="354"/>
                  </a:lnTo>
                  <a:lnTo>
                    <a:pt x="563" y="368"/>
                  </a:lnTo>
                  <a:lnTo>
                    <a:pt x="583" y="379"/>
                  </a:lnTo>
                  <a:lnTo>
                    <a:pt x="606" y="385"/>
                  </a:lnTo>
                  <a:lnTo>
                    <a:pt x="628" y="391"/>
                  </a:lnTo>
                  <a:lnTo>
                    <a:pt x="646" y="399"/>
                  </a:lnTo>
                  <a:lnTo>
                    <a:pt x="659" y="411"/>
                  </a:lnTo>
                  <a:lnTo>
                    <a:pt x="671" y="427"/>
                  </a:lnTo>
                  <a:lnTo>
                    <a:pt x="681" y="440"/>
                  </a:lnTo>
                  <a:lnTo>
                    <a:pt x="693" y="448"/>
                  </a:lnTo>
                  <a:lnTo>
                    <a:pt x="705" y="454"/>
                  </a:lnTo>
                  <a:lnTo>
                    <a:pt x="716" y="464"/>
                  </a:lnTo>
                  <a:lnTo>
                    <a:pt x="726" y="474"/>
                  </a:lnTo>
                  <a:lnTo>
                    <a:pt x="732" y="486"/>
                  </a:lnTo>
                  <a:lnTo>
                    <a:pt x="732" y="496"/>
                  </a:lnTo>
                  <a:lnTo>
                    <a:pt x="724" y="499"/>
                  </a:lnTo>
                  <a:lnTo>
                    <a:pt x="711" y="501"/>
                  </a:lnTo>
                  <a:lnTo>
                    <a:pt x="689" y="503"/>
                  </a:lnTo>
                  <a:lnTo>
                    <a:pt x="667" y="501"/>
                  </a:lnTo>
                  <a:lnTo>
                    <a:pt x="644" y="499"/>
                  </a:lnTo>
                  <a:lnTo>
                    <a:pt x="624" y="498"/>
                  </a:lnTo>
                  <a:lnTo>
                    <a:pt x="610" y="496"/>
                  </a:lnTo>
                  <a:lnTo>
                    <a:pt x="606" y="496"/>
                  </a:lnTo>
                  <a:lnTo>
                    <a:pt x="610" y="498"/>
                  </a:lnTo>
                  <a:lnTo>
                    <a:pt x="620" y="501"/>
                  </a:lnTo>
                  <a:lnTo>
                    <a:pt x="632" y="507"/>
                  </a:lnTo>
                  <a:lnTo>
                    <a:pt x="646" y="515"/>
                  </a:lnTo>
                  <a:lnTo>
                    <a:pt x="657" y="523"/>
                  </a:lnTo>
                  <a:lnTo>
                    <a:pt x="663" y="531"/>
                  </a:lnTo>
                  <a:lnTo>
                    <a:pt x="671" y="539"/>
                  </a:lnTo>
                  <a:lnTo>
                    <a:pt x="687" y="549"/>
                  </a:lnTo>
                  <a:lnTo>
                    <a:pt x="707" y="559"/>
                  </a:lnTo>
                  <a:lnTo>
                    <a:pt x="724" y="568"/>
                  </a:lnTo>
                  <a:lnTo>
                    <a:pt x="736" y="578"/>
                  </a:lnTo>
                  <a:lnTo>
                    <a:pt x="746" y="590"/>
                  </a:lnTo>
                  <a:lnTo>
                    <a:pt x="754" y="602"/>
                  </a:lnTo>
                  <a:lnTo>
                    <a:pt x="762" y="612"/>
                  </a:lnTo>
                  <a:lnTo>
                    <a:pt x="766" y="622"/>
                  </a:lnTo>
                  <a:lnTo>
                    <a:pt x="766" y="627"/>
                  </a:lnTo>
                  <a:lnTo>
                    <a:pt x="758" y="631"/>
                  </a:lnTo>
                  <a:lnTo>
                    <a:pt x="746" y="639"/>
                  </a:lnTo>
                  <a:lnTo>
                    <a:pt x="730" y="647"/>
                  </a:lnTo>
                  <a:lnTo>
                    <a:pt x="716" y="653"/>
                  </a:lnTo>
                  <a:lnTo>
                    <a:pt x="705" y="659"/>
                  </a:lnTo>
                  <a:lnTo>
                    <a:pt x="699" y="663"/>
                  </a:lnTo>
                  <a:lnTo>
                    <a:pt x="697" y="665"/>
                  </a:lnTo>
                  <a:lnTo>
                    <a:pt x="693" y="669"/>
                  </a:lnTo>
                  <a:lnTo>
                    <a:pt x="689" y="673"/>
                  </a:lnTo>
                  <a:lnTo>
                    <a:pt x="685" y="675"/>
                  </a:lnTo>
                  <a:lnTo>
                    <a:pt x="681" y="677"/>
                  </a:lnTo>
                  <a:lnTo>
                    <a:pt x="679" y="679"/>
                  </a:lnTo>
                  <a:lnTo>
                    <a:pt x="679" y="681"/>
                  </a:lnTo>
                  <a:lnTo>
                    <a:pt x="665" y="663"/>
                  </a:lnTo>
                  <a:lnTo>
                    <a:pt x="632" y="641"/>
                  </a:lnTo>
                  <a:lnTo>
                    <a:pt x="592" y="657"/>
                  </a:lnTo>
                  <a:lnTo>
                    <a:pt x="500" y="671"/>
                  </a:lnTo>
                  <a:lnTo>
                    <a:pt x="472" y="637"/>
                  </a:lnTo>
                  <a:lnTo>
                    <a:pt x="431" y="645"/>
                  </a:lnTo>
                  <a:lnTo>
                    <a:pt x="398" y="651"/>
                  </a:lnTo>
                  <a:lnTo>
                    <a:pt x="356" y="633"/>
                  </a:lnTo>
                  <a:lnTo>
                    <a:pt x="303" y="651"/>
                  </a:lnTo>
                  <a:lnTo>
                    <a:pt x="297" y="592"/>
                  </a:lnTo>
                  <a:lnTo>
                    <a:pt x="242" y="566"/>
                  </a:lnTo>
                  <a:lnTo>
                    <a:pt x="230" y="513"/>
                  </a:lnTo>
                  <a:lnTo>
                    <a:pt x="258" y="470"/>
                  </a:lnTo>
                  <a:lnTo>
                    <a:pt x="197" y="407"/>
                  </a:lnTo>
                  <a:lnTo>
                    <a:pt x="140" y="336"/>
                  </a:lnTo>
                  <a:lnTo>
                    <a:pt x="144" y="269"/>
                  </a:lnTo>
                  <a:lnTo>
                    <a:pt x="112" y="250"/>
                  </a:lnTo>
                  <a:lnTo>
                    <a:pt x="83" y="257"/>
                  </a:lnTo>
                  <a:lnTo>
                    <a:pt x="69" y="222"/>
                  </a:lnTo>
                  <a:lnTo>
                    <a:pt x="0" y="220"/>
                  </a:lnTo>
                  <a:lnTo>
                    <a:pt x="14" y="131"/>
                  </a:lnTo>
                  <a:lnTo>
                    <a:pt x="69" y="124"/>
                  </a:lnTo>
                  <a:lnTo>
                    <a:pt x="81" y="98"/>
                  </a:lnTo>
                  <a:lnTo>
                    <a:pt x="122" y="100"/>
                  </a:lnTo>
                  <a:lnTo>
                    <a:pt x="175" y="76"/>
                  </a:lnTo>
                  <a:lnTo>
                    <a:pt x="203" y="76"/>
                  </a:lnTo>
                  <a:lnTo>
                    <a:pt x="215" y="15"/>
                  </a:lnTo>
                  <a:lnTo>
                    <a:pt x="262" y="0"/>
                  </a:lnTo>
                </a:path>
              </a:pathLst>
            </a:cu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" name="Freeform 85"/>
            <p:cNvSpPr/>
            <p:nvPr/>
          </p:nvSpPr>
          <p:spPr bwMode="gray">
            <a:xfrm>
              <a:off x="3848" y="2705"/>
              <a:ext cx="58" cy="77"/>
            </a:xfrm>
            <a:custGeom>
              <a:avLst/>
              <a:gdLst>
                <a:gd name="T0" fmla="*/ 0 w 116"/>
                <a:gd name="T1" fmla="*/ 0 h 156"/>
                <a:gd name="T2" fmla="*/ 1 w 116"/>
                <a:gd name="T3" fmla="*/ 1 h 156"/>
                <a:gd name="T4" fmla="*/ 2 w 116"/>
                <a:gd name="T5" fmla="*/ 4 h 156"/>
                <a:gd name="T6" fmla="*/ 4 w 116"/>
                <a:gd name="T7" fmla="*/ 8 h 156"/>
                <a:gd name="T8" fmla="*/ 5 w 116"/>
                <a:gd name="T9" fmla="*/ 13 h 156"/>
                <a:gd name="T10" fmla="*/ 6 w 116"/>
                <a:gd name="T11" fmla="*/ 16 h 156"/>
                <a:gd name="T12" fmla="*/ 6 w 116"/>
                <a:gd name="T13" fmla="*/ 20 h 156"/>
                <a:gd name="T14" fmla="*/ 8 w 116"/>
                <a:gd name="T15" fmla="*/ 25 h 156"/>
                <a:gd name="T16" fmla="*/ 11 w 116"/>
                <a:gd name="T17" fmla="*/ 30 h 156"/>
                <a:gd name="T18" fmla="*/ 12 w 116"/>
                <a:gd name="T19" fmla="*/ 33 h 156"/>
                <a:gd name="T20" fmla="*/ 13 w 116"/>
                <a:gd name="T21" fmla="*/ 35 h 156"/>
                <a:gd name="T22" fmla="*/ 15 w 116"/>
                <a:gd name="T23" fmla="*/ 36 h 156"/>
                <a:gd name="T24" fmla="*/ 18 w 116"/>
                <a:gd name="T25" fmla="*/ 38 h 156"/>
                <a:gd name="T26" fmla="*/ 21 w 116"/>
                <a:gd name="T27" fmla="*/ 38 h 156"/>
                <a:gd name="T28" fmla="*/ 24 w 116"/>
                <a:gd name="T29" fmla="*/ 38 h 156"/>
                <a:gd name="T30" fmla="*/ 27 w 116"/>
                <a:gd name="T31" fmla="*/ 37 h 156"/>
                <a:gd name="T32" fmla="*/ 29 w 116"/>
                <a:gd name="T33" fmla="*/ 34 h 156"/>
                <a:gd name="T34" fmla="*/ 29 w 116"/>
                <a:gd name="T35" fmla="*/ 30 h 156"/>
                <a:gd name="T36" fmla="*/ 27 w 116"/>
                <a:gd name="T37" fmla="*/ 26 h 156"/>
                <a:gd name="T38" fmla="*/ 24 w 116"/>
                <a:gd name="T39" fmla="*/ 22 h 156"/>
                <a:gd name="T40" fmla="*/ 19 w 116"/>
                <a:gd name="T41" fmla="*/ 19 h 156"/>
                <a:gd name="T42" fmla="*/ 15 w 116"/>
                <a:gd name="T43" fmla="*/ 16 h 156"/>
                <a:gd name="T44" fmla="*/ 11 w 116"/>
                <a:gd name="T45" fmla="*/ 13 h 156"/>
                <a:gd name="T46" fmla="*/ 10 w 116"/>
                <a:gd name="T47" fmla="*/ 11 h 156"/>
                <a:gd name="T48" fmla="*/ 8 w 116"/>
                <a:gd name="T49" fmla="*/ 8 h 156"/>
                <a:gd name="T50" fmla="*/ 6 w 116"/>
                <a:gd name="T51" fmla="*/ 5 h 156"/>
                <a:gd name="T52" fmla="*/ 3 w 116"/>
                <a:gd name="T53" fmla="*/ 3 h 156"/>
                <a:gd name="T54" fmla="*/ 1 w 116"/>
                <a:gd name="T55" fmla="*/ 1 h 156"/>
                <a:gd name="T56" fmla="*/ 0 w 116"/>
                <a:gd name="T57" fmla="*/ 0 h 15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16"/>
                <a:gd name="T88" fmla="*/ 0 h 156"/>
                <a:gd name="T89" fmla="*/ 116 w 116"/>
                <a:gd name="T90" fmla="*/ 156 h 15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16" h="156">
                  <a:moveTo>
                    <a:pt x="0" y="0"/>
                  </a:moveTo>
                  <a:lnTo>
                    <a:pt x="2" y="6"/>
                  </a:lnTo>
                  <a:lnTo>
                    <a:pt x="8" y="18"/>
                  </a:lnTo>
                  <a:lnTo>
                    <a:pt x="13" y="34"/>
                  </a:lnTo>
                  <a:lnTo>
                    <a:pt x="19" y="52"/>
                  </a:lnTo>
                  <a:lnTo>
                    <a:pt x="21" y="65"/>
                  </a:lnTo>
                  <a:lnTo>
                    <a:pt x="23" y="83"/>
                  </a:lnTo>
                  <a:lnTo>
                    <a:pt x="31" y="103"/>
                  </a:lnTo>
                  <a:lnTo>
                    <a:pt x="41" y="121"/>
                  </a:lnTo>
                  <a:lnTo>
                    <a:pt x="47" y="136"/>
                  </a:lnTo>
                  <a:lnTo>
                    <a:pt x="49" y="142"/>
                  </a:lnTo>
                  <a:lnTo>
                    <a:pt x="59" y="148"/>
                  </a:lnTo>
                  <a:lnTo>
                    <a:pt x="69" y="154"/>
                  </a:lnTo>
                  <a:lnTo>
                    <a:pt x="82" y="156"/>
                  </a:lnTo>
                  <a:lnTo>
                    <a:pt x="94" y="156"/>
                  </a:lnTo>
                  <a:lnTo>
                    <a:pt x="106" y="150"/>
                  </a:lnTo>
                  <a:lnTo>
                    <a:pt x="114" y="138"/>
                  </a:lnTo>
                  <a:lnTo>
                    <a:pt x="116" y="123"/>
                  </a:lnTo>
                  <a:lnTo>
                    <a:pt x="108" y="107"/>
                  </a:lnTo>
                  <a:lnTo>
                    <a:pt x="94" y="91"/>
                  </a:lnTo>
                  <a:lnTo>
                    <a:pt x="76" y="77"/>
                  </a:lnTo>
                  <a:lnTo>
                    <a:pt x="59" y="65"/>
                  </a:lnTo>
                  <a:lnTo>
                    <a:pt x="43" y="54"/>
                  </a:lnTo>
                  <a:lnTo>
                    <a:pt x="37" y="46"/>
                  </a:lnTo>
                  <a:lnTo>
                    <a:pt x="31" y="34"/>
                  </a:lnTo>
                  <a:lnTo>
                    <a:pt x="21" y="22"/>
                  </a:lnTo>
                  <a:lnTo>
                    <a:pt x="12" y="12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" name="Freeform 86"/>
            <p:cNvSpPr/>
            <p:nvPr/>
          </p:nvSpPr>
          <p:spPr bwMode="gray">
            <a:xfrm>
              <a:off x="3848" y="2705"/>
              <a:ext cx="58" cy="77"/>
            </a:xfrm>
            <a:custGeom>
              <a:avLst/>
              <a:gdLst>
                <a:gd name="T0" fmla="*/ 0 w 116"/>
                <a:gd name="T1" fmla="*/ 0 h 156"/>
                <a:gd name="T2" fmla="*/ 1 w 116"/>
                <a:gd name="T3" fmla="*/ 1 h 156"/>
                <a:gd name="T4" fmla="*/ 2 w 116"/>
                <a:gd name="T5" fmla="*/ 4 h 156"/>
                <a:gd name="T6" fmla="*/ 4 w 116"/>
                <a:gd name="T7" fmla="*/ 8 h 156"/>
                <a:gd name="T8" fmla="*/ 5 w 116"/>
                <a:gd name="T9" fmla="*/ 13 h 156"/>
                <a:gd name="T10" fmla="*/ 6 w 116"/>
                <a:gd name="T11" fmla="*/ 16 h 156"/>
                <a:gd name="T12" fmla="*/ 6 w 116"/>
                <a:gd name="T13" fmla="*/ 20 h 156"/>
                <a:gd name="T14" fmla="*/ 8 w 116"/>
                <a:gd name="T15" fmla="*/ 25 h 156"/>
                <a:gd name="T16" fmla="*/ 11 w 116"/>
                <a:gd name="T17" fmla="*/ 30 h 156"/>
                <a:gd name="T18" fmla="*/ 12 w 116"/>
                <a:gd name="T19" fmla="*/ 33 h 156"/>
                <a:gd name="T20" fmla="*/ 13 w 116"/>
                <a:gd name="T21" fmla="*/ 35 h 156"/>
                <a:gd name="T22" fmla="*/ 15 w 116"/>
                <a:gd name="T23" fmla="*/ 36 h 156"/>
                <a:gd name="T24" fmla="*/ 18 w 116"/>
                <a:gd name="T25" fmla="*/ 38 h 156"/>
                <a:gd name="T26" fmla="*/ 21 w 116"/>
                <a:gd name="T27" fmla="*/ 38 h 156"/>
                <a:gd name="T28" fmla="*/ 24 w 116"/>
                <a:gd name="T29" fmla="*/ 38 h 156"/>
                <a:gd name="T30" fmla="*/ 27 w 116"/>
                <a:gd name="T31" fmla="*/ 37 h 156"/>
                <a:gd name="T32" fmla="*/ 29 w 116"/>
                <a:gd name="T33" fmla="*/ 34 h 156"/>
                <a:gd name="T34" fmla="*/ 29 w 116"/>
                <a:gd name="T35" fmla="*/ 30 h 156"/>
                <a:gd name="T36" fmla="*/ 27 w 116"/>
                <a:gd name="T37" fmla="*/ 26 h 156"/>
                <a:gd name="T38" fmla="*/ 24 w 116"/>
                <a:gd name="T39" fmla="*/ 22 h 156"/>
                <a:gd name="T40" fmla="*/ 19 w 116"/>
                <a:gd name="T41" fmla="*/ 19 h 156"/>
                <a:gd name="T42" fmla="*/ 15 w 116"/>
                <a:gd name="T43" fmla="*/ 16 h 156"/>
                <a:gd name="T44" fmla="*/ 11 w 116"/>
                <a:gd name="T45" fmla="*/ 13 h 156"/>
                <a:gd name="T46" fmla="*/ 10 w 116"/>
                <a:gd name="T47" fmla="*/ 11 h 156"/>
                <a:gd name="T48" fmla="*/ 8 w 116"/>
                <a:gd name="T49" fmla="*/ 8 h 156"/>
                <a:gd name="T50" fmla="*/ 6 w 116"/>
                <a:gd name="T51" fmla="*/ 5 h 156"/>
                <a:gd name="T52" fmla="*/ 3 w 116"/>
                <a:gd name="T53" fmla="*/ 3 h 156"/>
                <a:gd name="T54" fmla="*/ 1 w 116"/>
                <a:gd name="T55" fmla="*/ 1 h 156"/>
                <a:gd name="T56" fmla="*/ 0 w 116"/>
                <a:gd name="T57" fmla="*/ 0 h 15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16"/>
                <a:gd name="T88" fmla="*/ 0 h 156"/>
                <a:gd name="T89" fmla="*/ 116 w 116"/>
                <a:gd name="T90" fmla="*/ 156 h 15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16" h="156">
                  <a:moveTo>
                    <a:pt x="0" y="0"/>
                  </a:moveTo>
                  <a:lnTo>
                    <a:pt x="2" y="6"/>
                  </a:lnTo>
                  <a:lnTo>
                    <a:pt x="8" y="18"/>
                  </a:lnTo>
                  <a:lnTo>
                    <a:pt x="13" y="34"/>
                  </a:lnTo>
                  <a:lnTo>
                    <a:pt x="19" y="52"/>
                  </a:lnTo>
                  <a:lnTo>
                    <a:pt x="21" y="65"/>
                  </a:lnTo>
                  <a:lnTo>
                    <a:pt x="23" y="83"/>
                  </a:lnTo>
                  <a:lnTo>
                    <a:pt x="31" y="103"/>
                  </a:lnTo>
                  <a:lnTo>
                    <a:pt x="41" y="121"/>
                  </a:lnTo>
                  <a:lnTo>
                    <a:pt x="47" y="136"/>
                  </a:lnTo>
                  <a:lnTo>
                    <a:pt x="49" y="142"/>
                  </a:lnTo>
                  <a:lnTo>
                    <a:pt x="59" y="148"/>
                  </a:lnTo>
                  <a:lnTo>
                    <a:pt x="69" y="154"/>
                  </a:lnTo>
                  <a:lnTo>
                    <a:pt x="82" y="156"/>
                  </a:lnTo>
                  <a:lnTo>
                    <a:pt x="94" y="156"/>
                  </a:lnTo>
                  <a:lnTo>
                    <a:pt x="106" y="150"/>
                  </a:lnTo>
                  <a:lnTo>
                    <a:pt x="114" y="138"/>
                  </a:lnTo>
                  <a:lnTo>
                    <a:pt x="116" y="123"/>
                  </a:lnTo>
                  <a:lnTo>
                    <a:pt x="108" y="107"/>
                  </a:lnTo>
                  <a:lnTo>
                    <a:pt x="94" y="91"/>
                  </a:lnTo>
                  <a:lnTo>
                    <a:pt x="76" y="77"/>
                  </a:lnTo>
                  <a:lnTo>
                    <a:pt x="59" y="65"/>
                  </a:lnTo>
                  <a:lnTo>
                    <a:pt x="43" y="54"/>
                  </a:lnTo>
                  <a:lnTo>
                    <a:pt x="37" y="46"/>
                  </a:lnTo>
                  <a:lnTo>
                    <a:pt x="31" y="34"/>
                  </a:lnTo>
                  <a:lnTo>
                    <a:pt x="21" y="22"/>
                  </a:lnTo>
                  <a:lnTo>
                    <a:pt x="12" y="12"/>
                  </a:lnTo>
                  <a:lnTo>
                    <a:pt x="2" y="4"/>
                  </a:lnTo>
                  <a:lnTo>
                    <a:pt x="0" y="0"/>
                  </a:lnTo>
                </a:path>
              </a:pathLst>
            </a:cu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3" name="Freeform 87"/>
            <p:cNvSpPr/>
            <p:nvPr/>
          </p:nvSpPr>
          <p:spPr bwMode="gray">
            <a:xfrm>
              <a:off x="3714" y="2597"/>
              <a:ext cx="37" cy="32"/>
            </a:xfrm>
            <a:custGeom>
              <a:avLst/>
              <a:gdLst>
                <a:gd name="T0" fmla="*/ 0 w 75"/>
                <a:gd name="T1" fmla="*/ 12 h 63"/>
                <a:gd name="T2" fmla="*/ 8 w 75"/>
                <a:gd name="T3" fmla="*/ 0 h 63"/>
                <a:gd name="T4" fmla="*/ 18 w 75"/>
                <a:gd name="T5" fmla="*/ 4 h 63"/>
                <a:gd name="T6" fmla="*/ 18 w 75"/>
                <a:gd name="T7" fmla="*/ 13 h 63"/>
                <a:gd name="T8" fmla="*/ 8 w 75"/>
                <a:gd name="T9" fmla="*/ 16 h 63"/>
                <a:gd name="T10" fmla="*/ 0 w 75"/>
                <a:gd name="T11" fmla="*/ 12 h 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5"/>
                <a:gd name="T19" fmla="*/ 0 h 63"/>
                <a:gd name="T20" fmla="*/ 75 w 75"/>
                <a:gd name="T21" fmla="*/ 63 h 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5" h="63">
                  <a:moveTo>
                    <a:pt x="0" y="45"/>
                  </a:moveTo>
                  <a:lnTo>
                    <a:pt x="33" y="0"/>
                  </a:lnTo>
                  <a:lnTo>
                    <a:pt x="73" y="14"/>
                  </a:lnTo>
                  <a:lnTo>
                    <a:pt x="75" y="49"/>
                  </a:lnTo>
                  <a:lnTo>
                    <a:pt x="32" y="63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4" name="Freeform 88"/>
            <p:cNvSpPr/>
            <p:nvPr/>
          </p:nvSpPr>
          <p:spPr bwMode="gray">
            <a:xfrm>
              <a:off x="3714" y="2597"/>
              <a:ext cx="37" cy="32"/>
            </a:xfrm>
            <a:custGeom>
              <a:avLst/>
              <a:gdLst>
                <a:gd name="T0" fmla="*/ 0 w 75"/>
                <a:gd name="T1" fmla="*/ 12 h 63"/>
                <a:gd name="T2" fmla="*/ 8 w 75"/>
                <a:gd name="T3" fmla="*/ 0 h 63"/>
                <a:gd name="T4" fmla="*/ 18 w 75"/>
                <a:gd name="T5" fmla="*/ 4 h 63"/>
                <a:gd name="T6" fmla="*/ 18 w 75"/>
                <a:gd name="T7" fmla="*/ 13 h 63"/>
                <a:gd name="T8" fmla="*/ 8 w 75"/>
                <a:gd name="T9" fmla="*/ 16 h 63"/>
                <a:gd name="T10" fmla="*/ 0 w 75"/>
                <a:gd name="T11" fmla="*/ 12 h 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5"/>
                <a:gd name="T19" fmla="*/ 0 h 63"/>
                <a:gd name="T20" fmla="*/ 75 w 75"/>
                <a:gd name="T21" fmla="*/ 63 h 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5" h="63">
                  <a:moveTo>
                    <a:pt x="0" y="45"/>
                  </a:moveTo>
                  <a:lnTo>
                    <a:pt x="33" y="0"/>
                  </a:lnTo>
                  <a:lnTo>
                    <a:pt x="73" y="14"/>
                  </a:lnTo>
                  <a:lnTo>
                    <a:pt x="75" y="49"/>
                  </a:lnTo>
                  <a:lnTo>
                    <a:pt x="32" y="63"/>
                  </a:lnTo>
                  <a:lnTo>
                    <a:pt x="0" y="45"/>
                  </a:lnTo>
                </a:path>
              </a:pathLst>
            </a:cu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5" name="Freeform 89"/>
            <p:cNvSpPr/>
            <p:nvPr/>
          </p:nvSpPr>
          <p:spPr bwMode="gray">
            <a:xfrm>
              <a:off x="3768" y="2614"/>
              <a:ext cx="37" cy="52"/>
            </a:xfrm>
            <a:custGeom>
              <a:avLst/>
              <a:gdLst>
                <a:gd name="T0" fmla="*/ 0 w 73"/>
                <a:gd name="T1" fmla="*/ 10 h 105"/>
                <a:gd name="T2" fmla="*/ 9 w 73"/>
                <a:gd name="T3" fmla="*/ 0 h 105"/>
                <a:gd name="T4" fmla="*/ 16 w 73"/>
                <a:gd name="T5" fmla="*/ 12 h 105"/>
                <a:gd name="T6" fmla="*/ 19 w 73"/>
                <a:gd name="T7" fmla="*/ 26 h 105"/>
                <a:gd name="T8" fmla="*/ 9 w 73"/>
                <a:gd name="T9" fmla="*/ 19 h 105"/>
                <a:gd name="T10" fmla="*/ 0 w 73"/>
                <a:gd name="T11" fmla="*/ 10 h 10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3"/>
                <a:gd name="T19" fmla="*/ 0 h 105"/>
                <a:gd name="T20" fmla="*/ 73 w 73"/>
                <a:gd name="T21" fmla="*/ 105 h 10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3" h="105">
                  <a:moveTo>
                    <a:pt x="0" y="40"/>
                  </a:moveTo>
                  <a:lnTo>
                    <a:pt x="34" y="0"/>
                  </a:lnTo>
                  <a:lnTo>
                    <a:pt x="63" y="48"/>
                  </a:lnTo>
                  <a:lnTo>
                    <a:pt x="73" y="105"/>
                  </a:lnTo>
                  <a:lnTo>
                    <a:pt x="34" y="77"/>
                  </a:lnTo>
                  <a:lnTo>
                    <a:pt x="0" y="4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6" name="Freeform 90"/>
            <p:cNvSpPr/>
            <p:nvPr/>
          </p:nvSpPr>
          <p:spPr bwMode="gray">
            <a:xfrm>
              <a:off x="3768" y="2614"/>
              <a:ext cx="37" cy="52"/>
            </a:xfrm>
            <a:custGeom>
              <a:avLst/>
              <a:gdLst>
                <a:gd name="T0" fmla="*/ 0 w 73"/>
                <a:gd name="T1" fmla="*/ 10 h 105"/>
                <a:gd name="T2" fmla="*/ 9 w 73"/>
                <a:gd name="T3" fmla="*/ 0 h 105"/>
                <a:gd name="T4" fmla="*/ 16 w 73"/>
                <a:gd name="T5" fmla="*/ 12 h 105"/>
                <a:gd name="T6" fmla="*/ 19 w 73"/>
                <a:gd name="T7" fmla="*/ 26 h 105"/>
                <a:gd name="T8" fmla="*/ 9 w 73"/>
                <a:gd name="T9" fmla="*/ 19 h 105"/>
                <a:gd name="T10" fmla="*/ 0 w 73"/>
                <a:gd name="T11" fmla="*/ 10 h 10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3"/>
                <a:gd name="T19" fmla="*/ 0 h 105"/>
                <a:gd name="T20" fmla="*/ 73 w 73"/>
                <a:gd name="T21" fmla="*/ 105 h 10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3" h="105">
                  <a:moveTo>
                    <a:pt x="0" y="40"/>
                  </a:moveTo>
                  <a:lnTo>
                    <a:pt x="34" y="0"/>
                  </a:lnTo>
                  <a:lnTo>
                    <a:pt x="63" y="48"/>
                  </a:lnTo>
                  <a:lnTo>
                    <a:pt x="73" y="105"/>
                  </a:lnTo>
                  <a:lnTo>
                    <a:pt x="34" y="77"/>
                  </a:lnTo>
                  <a:lnTo>
                    <a:pt x="0" y="40"/>
                  </a:lnTo>
                </a:path>
              </a:pathLst>
            </a:cu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7" name="Freeform 91"/>
            <p:cNvSpPr/>
            <p:nvPr/>
          </p:nvSpPr>
          <p:spPr bwMode="gray">
            <a:xfrm>
              <a:off x="3451" y="2207"/>
              <a:ext cx="493" cy="331"/>
            </a:xfrm>
            <a:custGeom>
              <a:avLst/>
              <a:gdLst>
                <a:gd name="T0" fmla="*/ 81 w 987"/>
                <a:gd name="T1" fmla="*/ 0 h 663"/>
                <a:gd name="T2" fmla="*/ 88 w 987"/>
                <a:gd name="T3" fmla="*/ 3 h 663"/>
                <a:gd name="T4" fmla="*/ 96 w 987"/>
                <a:gd name="T5" fmla="*/ 5 h 663"/>
                <a:gd name="T6" fmla="*/ 103 w 987"/>
                <a:gd name="T7" fmla="*/ 2 h 663"/>
                <a:gd name="T8" fmla="*/ 111 w 987"/>
                <a:gd name="T9" fmla="*/ 0 h 663"/>
                <a:gd name="T10" fmla="*/ 119 w 987"/>
                <a:gd name="T11" fmla="*/ 5 h 663"/>
                <a:gd name="T12" fmla="*/ 125 w 987"/>
                <a:gd name="T13" fmla="*/ 15 h 663"/>
                <a:gd name="T14" fmla="*/ 126 w 987"/>
                <a:gd name="T15" fmla="*/ 24 h 663"/>
                <a:gd name="T16" fmla="*/ 128 w 987"/>
                <a:gd name="T17" fmla="*/ 32 h 663"/>
                <a:gd name="T18" fmla="*/ 133 w 987"/>
                <a:gd name="T19" fmla="*/ 37 h 663"/>
                <a:gd name="T20" fmla="*/ 141 w 987"/>
                <a:gd name="T21" fmla="*/ 39 h 663"/>
                <a:gd name="T22" fmla="*/ 149 w 987"/>
                <a:gd name="T23" fmla="*/ 38 h 663"/>
                <a:gd name="T24" fmla="*/ 154 w 987"/>
                <a:gd name="T25" fmla="*/ 33 h 663"/>
                <a:gd name="T26" fmla="*/ 160 w 987"/>
                <a:gd name="T27" fmla="*/ 24 h 663"/>
                <a:gd name="T28" fmla="*/ 167 w 987"/>
                <a:gd name="T29" fmla="*/ 15 h 663"/>
                <a:gd name="T30" fmla="*/ 175 w 987"/>
                <a:gd name="T31" fmla="*/ 6 h 663"/>
                <a:gd name="T32" fmla="*/ 184 w 987"/>
                <a:gd name="T33" fmla="*/ 2 h 663"/>
                <a:gd name="T34" fmla="*/ 191 w 987"/>
                <a:gd name="T35" fmla="*/ 4 h 663"/>
                <a:gd name="T36" fmla="*/ 200 w 987"/>
                <a:gd name="T37" fmla="*/ 9 h 663"/>
                <a:gd name="T38" fmla="*/ 212 w 987"/>
                <a:gd name="T39" fmla="*/ 11 h 663"/>
                <a:gd name="T40" fmla="*/ 224 w 987"/>
                <a:gd name="T41" fmla="*/ 9 h 663"/>
                <a:gd name="T42" fmla="*/ 234 w 987"/>
                <a:gd name="T43" fmla="*/ 7 h 663"/>
                <a:gd name="T44" fmla="*/ 241 w 987"/>
                <a:gd name="T45" fmla="*/ 5 h 663"/>
                <a:gd name="T46" fmla="*/ 246 w 987"/>
                <a:gd name="T47" fmla="*/ 5 h 663"/>
                <a:gd name="T48" fmla="*/ 246 w 987"/>
                <a:gd name="T49" fmla="*/ 12 h 663"/>
                <a:gd name="T50" fmla="*/ 245 w 987"/>
                <a:gd name="T51" fmla="*/ 23 h 663"/>
                <a:gd name="T52" fmla="*/ 243 w 987"/>
                <a:gd name="T53" fmla="*/ 31 h 663"/>
                <a:gd name="T54" fmla="*/ 237 w 987"/>
                <a:gd name="T55" fmla="*/ 32 h 663"/>
                <a:gd name="T56" fmla="*/ 231 w 987"/>
                <a:gd name="T57" fmla="*/ 31 h 663"/>
                <a:gd name="T58" fmla="*/ 225 w 987"/>
                <a:gd name="T59" fmla="*/ 32 h 663"/>
                <a:gd name="T60" fmla="*/ 216 w 987"/>
                <a:gd name="T61" fmla="*/ 41 h 663"/>
                <a:gd name="T62" fmla="*/ 205 w 987"/>
                <a:gd name="T63" fmla="*/ 49 h 663"/>
                <a:gd name="T64" fmla="*/ 198 w 987"/>
                <a:gd name="T65" fmla="*/ 51 h 663"/>
                <a:gd name="T66" fmla="*/ 191 w 987"/>
                <a:gd name="T67" fmla="*/ 52 h 663"/>
                <a:gd name="T68" fmla="*/ 189 w 987"/>
                <a:gd name="T69" fmla="*/ 55 h 663"/>
                <a:gd name="T70" fmla="*/ 191 w 987"/>
                <a:gd name="T71" fmla="*/ 63 h 663"/>
                <a:gd name="T72" fmla="*/ 190 w 987"/>
                <a:gd name="T73" fmla="*/ 72 h 663"/>
                <a:gd name="T74" fmla="*/ 185 w 987"/>
                <a:gd name="T75" fmla="*/ 77 h 663"/>
                <a:gd name="T76" fmla="*/ 177 w 987"/>
                <a:gd name="T77" fmla="*/ 79 h 663"/>
                <a:gd name="T78" fmla="*/ 171 w 987"/>
                <a:gd name="T79" fmla="*/ 79 h 663"/>
                <a:gd name="T80" fmla="*/ 170 w 987"/>
                <a:gd name="T81" fmla="*/ 84 h 663"/>
                <a:gd name="T82" fmla="*/ 170 w 987"/>
                <a:gd name="T83" fmla="*/ 93 h 663"/>
                <a:gd name="T84" fmla="*/ 168 w 987"/>
                <a:gd name="T85" fmla="*/ 101 h 663"/>
                <a:gd name="T86" fmla="*/ 163 w 987"/>
                <a:gd name="T87" fmla="*/ 106 h 663"/>
                <a:gd name="T88" fmla="*/ 157 w 987"/>
                <a:gd name="T89" fmla="*/ 111 h 663"/>
                <a:gd name="T90" fmla="*/ 155 w 987"/>
                <a:gd name="T91" fmla="*/ 118 h 663"/>
                <a:gd name="T92" fmla="*/ 152 w 987"/>
                <a:gd name="T93" fmla="*/ 123 h 663"/>
                <a:gd name="T94" fmla="*/ 139 w 987"/>
                <a:gd name="T95" fmla="*/ 127 h 663"/>
                <a:gd name="T96" fmla="*/ 129 w 987"/>
                <a:gd name="T97" fmla="*/ 143 h 663"/>
                <a:gd name="T98" fmla="*/ 106 w 987"/>
                <a:gd name="T99" fmla="*/ 148 h 663"/>
                <a:gd name="T100" fmla="*/ 89 w 987"/>
                <a:gd name="T101" fmla="*/ 156 h 663"/>
                <a:gd name="T102" fmla="*/ 66 w 987"/>
                <a:gd name="T103" fmla="*/ 144 h 663"/>
                <a:gd name="T104" fmla="*/ 52 w 987"/>
                <a:gd name="T105" fmla="*/ 160 h 663"/>
                <a:gd name="T106" fmla="*/ 13 w 987"/>
                <a:gd name="T107" fmla="*/ 152 h 663"/>
                <a:gd name="T108" fmla="*/ 0 w 987"/>
                <a:gd name="T109" fmla="*/ 140 h 663"/>
                <a:gd name="T110" fmla="*/ 14 w 987"/>
                <a:gd name="T111" fmla="*/ 98 h 663"/>
                <a:gd name="T112" fmla="*/ 8 w 987"/>
                <a:gd name="T113" fmla="*/ 78 h 663"/>
                <a:gd name="T114" fmla="*/ 26 w 987"/>
                <a:gd name="T115" fmla="*/ 45 h 663"/>
                <a:gd name="T116" fmla="*/ 50 w 987"/>
                <a:gd name="T117" fmla="*/ 22 h 663"/>
                <a:gd name="T118" fmla="*/ 80 w 987"/>
                <a:gd name="T119" fmla="*/ 0 h 66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987"/>
                <a:gd name="T181" fmla="*/ 0 h 663"/>
                <a:gd name="T182" fmla="*/ 987 w 987"/>
                <a:gd name="T183" fmla="*/ 663 h 66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987" h="663">
                  <a:moveTo>
                    <a:pt x="323" y="0"/>
                  </a:moveTo>
                  <a:lnTo>
                    <a:pt x="327" y="2"/>
                  </a:lnTo>
                  <a:lnTo>
                    <a:pt x="339" y="7"/>
                  </a:lnTo>
                  <a:lnTo>
                    <a:pt x="353" y="13"/>
                  </a:lnTo>
                  <a:lnTo>
                    <a:pt x="369" y="19"/>
                  </a:lnTo>
                  <a:lnTo>
                    <a:pt x="384" y="21"/>
                  </a:lnTo>
                  <a:lnTo>
                    <a:pt x="398" y="19"/>
                  </a:lnTo>
                  <a:lnTo>
                    <a:pt x="414" y="9"/>
                  </a:lnTo>
                  <a:lnTo>
                    <a:pt x="432" y="2"/>
                  </a:lnTo>
                  <a:lnTo>
                    <a:pt x="447" y="2"/>
                  </a:lnTo>
                  <a:lnTo>
                    <a:pt x="463" y="7"/>
                  </a:lnTo>
                  <a:lnTo>
                    <a:pt x="479" y="23"/>
                  </a:lnTo>
                  <a:lnTo>
                    <a:pt x="493" y="43"/>
                  </a:lnTo>
                  <a:lnTo>
                    <a:pt x="500" y="63"/>
                  </a:lnTo>
                  <a:lnTo>
                    <a:pt x="504" y="82"/>
                  </a:lnTo>
                  <a:lnTo>
                    <a:pt x="504" y="98"/>
                  </a:lnTo>
                  <a:lnTo>
                    <a:pt x="508" y="114"/>
                  </a:lnTo>
                  <a:lnTo>
                    <a:pt x="512" y="129"/>
                  </a:lnTo>
                  <a:lnTo>
                    <a:pt x="522" y="143"/>
                  </a:lnTo>
                  <a:lnTo>
                    <a:pt x="534" y="151"/>
                  </a:lnTo>
                  <a:lnTo>
                    <a:pt x="550" y="155"/>
                  </a:lnTo>
                  <a:lnTo>
                    <a:pt x="567" y="157"/>
                  </a:lnTo>
                  <a:lnTo>
                    <a:pt x="585" y="157"/>
                  </a:lnTo>
                  <a:lnTo>
                    <a:pt x="599" y="153"/>
                  </a:lnTo>
                  <a:lnTo>
                    <a:pt x="609" y="147"/>
                  </a:lnTo>
                  <a:lnTo>
                    <a:pt x="617" y="133"/>
                  </a:lnTo>
                  <a:lnTo>
                    <a:pt x="628" y="116"/>
                  </a:lnTo>
                  <a:lnTo>
                    <a:pt x="642" y="96"/>
                  </a:lnTo>
                  <a:lnTo>
                    <a:pt x="656" y="76"/>
                  </a:lnTo>
                  <a:lnTo>
                    <a:pt x="668" y="61"/>
                  </a:lnTo>
                  <a:lnTo>
                    <a:pt x="683" y="43"/>
                  </a:lnTo>
                  <a:lnTo>
                    <a:pt x="703" y="27"/>
                  </a:lnTo>
                  <a:lnTo>
                    <a:pt x="723" y="15"/>
                  </a:lnTo>
                  <a:lnTo>
                    <a:pt x="737" y="9"/>
                  </a:lnTo>
                  <a:lnTo>
                    <a:pt x="748" y="11"/>
                  </a:lnTo>
                  <a:lnTo>
                    <a:pt x="764" y="19"/>
                  </a:lnTo>
                  <a:lnTo>
                    <a:pt x="782" y="27"/>
                  </a:lnTo>
                  <a:lnTo>
                    <a:pt x="802" y="37"/>
                  </a:lnTo>
                  <a:lnTo>
                    <a:pt x="823" y="45"/>
                  </a:lnTo>
                  <a:lnTo>
                    <a:pt x="851" y="47"/>
                  </a:lnTo>
                  <a:lnTo>
                    <a:pt x="874" y="43"/>
                  </a:lnTo>
                  <a:lnTo>
                    <a:pt x="896" y="37"/>
                  </a:lnTo>
                  <a:lnTo>
                    <a:pt x="920" y="33"/>
                  </a:lnTo>
                  <a:lnTo>
                    <a:pt x="937" y="29"/>
                  </a:lnTo>
                  <a:lnTo>
                    <a:pt x="953" y="25"/>
                  </a:lnTo>
                  <a:lnTo>
                    <a:pt x="967" y="21"/>
                  </a:lnTo>
                  <a:lnTo>
                    <a:pt x="979" y="19"/>
                  </a:lnTo>
                  <a:lnTo>
                    <a:pt x="985" y="21"/>
                  </a:lnTo>
                  <a:lnTo>
                    <a:pt x="987" y="31"/>
                  </a:lnTo>
                  <a:lnTo>
                    <a:pt x="987" y="51"/>
                  </a:lnTo>
                  <a:lnTo>
                    <a:pt x="985" y="70"/>
                  </a:lnTo>
                  <a:lnTo>
                    <a:pt x="983" y="92"/>
                  </a:lnTo>
                  <a:lnTo>
                    <a:pt x="979" y="112"/>
                  </a:lnTo>
                  <a:lnTo>
                    <a:pt x="973" y="124"/>
                  </a:lnTo>
                  <a:lnTo>
                    <a:pt x="963" y="128"/>
                  </a:lnTo>
                  <a:lnTo>
                    <a:pt x="951" y="128"/>
                  </a:lnTo>
                  <a:lnTo>
                    <a:pt x="937" y="126"/>
                  </a:lnTo>
                  <a:lnTo>
                    <a:pt x="926" y="124"/>
                  </a:lnTo>
                  <a:lnTo>
                    <a:pt x="912" y="126"/>
                  </a:lnTo>
                  <a:lnTo>
                    <a:pt x="902" y="131"/>
                  </a:lnTo>
                  <a:lnTo>
                    <a:pt x="886" y="147"/>
                  </a:lnTo>
                  <a:lnTo>
                    <a:pt x="865" y="167"/>
                  </a:lnTo>
                  <a:lnTo>
                    <a:pt x="843" y="185"/>
                  </a:lnTo>
                  <a:lnTo>
                    <a:pt x="821" y="198"/>
                  </a:lnTo>
                  <a:lnTo>
                    <a:pt x="807" y="204"/>
                  </a:lnTo>
                  <a:lnTo>
                    <a:pt x="792" y="206"/>
                  </a:lnTo>
                  <a:lnTo>
                    <a:pt x="778" y="206"/>
                  </a:lnTo>
                  <a:lnTo>
                    <a:pt x="766" y="208"/>
                  </a:lnTo>
                  <a:lnTo>
                    <a:pt x="760" y="212"/>
                  </a:lnTo>
                  <a:lnTo>
                    <a:pt x="758" y="222"/>
                  </a:lnTo>
                  <a:lnTo>
                    <a:pt x="762" y="236"/>
                  </a:lnTo>
                  <a:lnTo>
                    <a:pt x="764" y="253"/>
                  </a:lnTo>
                  <a:lnTo>
                    <a:pt x="764" y="271"/>
                  </a:lnTo>
                  <a:lnTo>
                    <a:pt x="760" y="289"/>
                  </a:lnTo>
                  <a:lnTo>
                    <a:pt x="754" y="303"/>
                  </a:lnTo>
                  <a:lnTo>
                    <a:pt x="743" y="311"/>
                  </a:lnTo>
                  <a:lnTo>
                    <a:pt x="725" y="316"/>
                  </a:lnTo>
                  <a:lnTo>
                    <a:pt x="709" y="316"/>
                  </a:lnTo>
                  <a:lnTo>
                    <a:pt x="695" y="316"/>
                  </a:lnTo>
                  <a:lnTo>
                    <a:pt x="685" y="318"/>
                  </a:lnTo>
                  <a:lnTo>
                    <a:pt x="682" y="326"/>
                  </a:lnTo>
                  <a:lnTo>
                    <a:pt x="682" y="338"/>
                  </a:lnTo>
                  <a:lnTo>
                    <a:pt x="682" y="356"/>
                  </a:lnTo>
                  <a:lnTo>
                    <a:pt x="682" y="374"/>
                  </a:lnTo>
                  <a:lnTo>
                    <a:pt x="680" y="391"/>
                  </a:lnTo>
                  <a:lnTo>
                    <a:pt x="674" y="405"/>
                  </a:lnTo>
                  <a:lnTo>
                    <a:pt x="668" y="415"/>
                  </a:lnTo>
                  <a:lnTo>
                    <a:pt x="654" y="425"/>
                  </a:lnTo>
                  <a:lnTo>
                    <a:pt x="640" y="433"/>
                  </a:lnTo>
                  <a:lnTo>
                    <a:pt x="630" y="444"/>
                  </a:lnTo>
                  <a:lnTo>
                    <a:pt x="626" y="458"/>
                  </a:lnTo>
                  <a:lnTo>
                    <a:pt x="622" y="474"/>
                  </a:lnTo>
                  <a:lnTo>
                    <a:pt x="617" y="486"/>
                  </a:lnTo>
                  <a:lnTo>
                    <a:pt x="609" y="494"/>
                  </a:lnTo>
                  <a:lnTo>
                    <a:pt x="605" y="496"/>
                  </a:lnTo>
                  <a:lnTo>
                    <a:pt x="558" y="511"/>
                  </a:lnTo>
                  <a:lnTo>
                    <a:pt x="546" y="572"/>
                  </a:lnTo>
                  <a:lnTo>
                    <a:pt x="518" y="572"/>
                  </a:lnTo>
                  <a:lnTo>
                    <a:pt x="461" y="598"/>
                  </a:lnTo>
                  <a:lnTo>
                    <a:pt x="424" y="594"/>
                  </a:lnTo>
                  <a:lnTo>
                    <a:pt x="412" y="620"/>
                  </a:lnTo>
                  <a:lnTo>
                    <a:pt x="357" y="627"/>
                  </a:lnTo>
                  <a:lnTo>
                    <a:pt x="327" y="643"/>
                  </a:lnTo>
                  <a:lnTo>
                    <a:pt x="266" y="578"/>
                  </a:lnTo>
                  <a:lnTo>
                    <a:pt x="229" y="596"/>
                  </a:lnTo>
                  <a:lnTo>
                    <a:pt x="209" y="643"/>
                  </a:lnTo>
                  <a:lnTo>
                    <a:pt x="105" y="663"/>
                  </a:lnTo>
                  <a:lnTo>
                    <a:pt x="54" y="610"/>
                  </a:lnTo>
                  <a:lnTo>
                    <a:pt x="4" y="612"/>
                  </a:lnTo>
                  <a:lnTo>
                    <a:pt x="0" y="562"/>
                  </a:lnTo>
                  <a:lnTo>
                    <a:pt x="69" y="482"/>
                  </a:lnTo>
                  <a:lnTo>
                    <a:pt x="59" y="395"/>
                  </a:lnTo>
                  <a:lnTo>
                    <a:pt x="28" y="350"/>
                  </a:lnTo>
                  <a:lnTo>
                    <a:pt x="32" y="313"/>
                  </a:lnTo>
                  <a:lnTo>
                    <a:pt x="87" y="265"/>
                  </a:lnTo>
                  <a:lnTo>
                    <a:pt x="107" y="181"/>
                  </a:lnTo>
                  <a:lnTo>
                    <a:pt x="168" y="143"/>
                  </a:lnTo>
                  <a:lnTo>
                    <a:pt x="201" y="88"/>
                  </a:lnTo>
                  <a:lnTo>
                    <a:pt x="266" y="84"/>
                  </a:lnTo>
                  <a:lnTo>
                    <a:pt x="323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8" name="Freeform 92"/>
            <p:cNvSpPr/>
            <p:nvPr/>
          </p:nvSpPr>
          <p:spPr bwMode="gray">
            <a:xfrm>
              <a:off x="3451" y="2207"/>
              <a:ext cx="493" cy="331"/>
            </a:xfrm>
            <a:custGeom>
              <a:avLst/>
              <a:gdLst>
                <a:gd name="T0" fmla="*/ 81 w 987"/>
                <a:gd name="T1" fmla="*/ 0 h 663"/>
                <a:gd name="T2" fmla="*/ 88 w 987"/>
                <a:gd name="T3" fmla="*/ 3 h 663"/>
                <a:gd name="T4" fmla="*/ 96 w 987"/>
                <a:gd name="T5" fmla="*/ 5 h 663"/>
                <a:gd name="T6" fmla="*/ 103 w 987"/>
                <a:gd name="T7" fmla="*/ 2 h 663"/>
                <a:gd name="T8" fmla="*/ 111 w 987"/>
                <a:gd name="T9" fmla="*/ 0 h 663"/>
                <a:gd name="T10" fmla="*/ 119 w 987"/>
                <a:gd name="T11" fmla="*/ 5 h 663"/>
                <a:gd name="T12" fmla="*/ 125 w 987"/>
                <a:gd name="T13" fmla="*/ 15 h 663"/>
                <a:gd name="T14" fmla="*/ 126 w 987"/>
                <a:gd name="T15" fmla="*/ 24 h 663"/>
                <a:gd name="T16" fmla="*/ 128 w 987"/>
                <a:gd name="T17" fmla="*/ 32 h 663"/>
                <a:gd name="T18" fmla="*/ 133 w 987"/>
                <a:gd name="T19" fmla="*/ 37 h 663"/>
                <a:gd name="T20" fmla="*/ 141 w 987"/>
                <a:gd name="T21" fmla="*/ 39 h 663"/>
                <a:gd name="T22" fmla="*/ 149 w 987"/>
                <a:gd name="T23" fmla="*/ 38 h 663"/>
                <a:gd name="T24" fmla="*/ 154 w 987"/>
                <a:gd name="T25" fmla="*/ 33 h 663"/>
                <a:gd name="T26" fmla="*/ 160 w 987"/>
                <a:gd name="T27" fmla="*/ 24 h 663"/>
                <a:gd name="T28" fmla="*/ 167 w 987"/>
                <a:gd name="T29" fmla="*/ 15 h 663"/>
                <a:gd name="T30" fmla="*/ 175 w 987"/>
                <a:gd name="T31" fmla="*/ 6 h 663"/>
                <a:gd name="T32" fmla="*/ 184 w 987"/>
                <a:gd name="T33" fmla="*/ 2 h 663"/>
                <a:gd name="T34" fmla="*/ 191 w 987"/>
                <a:gd name="T35" fmla="*/ 4 h 663"/>
                <a:gd name="T36" fmla="*/ 200 w 987"/>
                <a:gd name="T37" fmla="*/ 9 h 663"/>
                <a:gd name="T38" fmla="*/ 212 w 987"/>
                <a:gd name="T39" fmla="*/ 11 h 663"/>
                <a:gd name="T40" fmla="*/ 224 w 987"/>
                <a:gd name="T41" fmla="*/ 9 h 663"/>
                <a:gd name="T42" fmla="*/ 234 w 987"/>
                <a:gd name="T43" fmla="*/ 7 h 663"/>
                <a:gd name="T44" fmla="*/ 241 w 987"/>
                <a:gd name="T45" fmla="*/ 5 h 663"/>
                <a:gd name="T46" fmla="*/ 246 w 987"/>
                <a:gd name="T47" fmla="*/ 5 h 663"/>
                <a:gd name="T48" fmla="*/ 246 w 987"/>
                <a:gd name="T49" fmla="*/ 12 h 663"/>
                <a:gd name="T50" fmla="*/ 245 w 987"/>
                <a:gd name="T51" fmla="*/ 23 h 663"/>
                <a:gd name="T52" fmla="*/ 243 w 987"/>
                <a:gd name="T53" fmla="*/ 31 h 663"/>
                <a:gd name="T54" fmla="*/ 237 w 987"/>
                <a:gd name="T55" fmla="*/ 32 h 663"/>
                <a:gd name="T56" fmla="*/ 231 w 987"/>
                <a:gd name="T57" fmla="*/ 31 h 663"/>
                <a:gd name="T58" fmla="*/ 225 w 987"/>
                <a:gd name="T59" fmla="*/ 32 h 663"/>
                <a:gd name="T60" fmla="*/ 216 w 987"/>
                <a:gd name="T61" fmla="*/ 41 h 663"/>
                <a:gd name="T62" fmla="*/ 205 w 987"/>
                <a:gd name="T63" fmla="*/ 49 h 663"/>
                <a:gd name="T64" fmla="*/ 198 w 987"/>
                <a:gd name="T65" fmla="*/ 51 h 663"/>
                <a:gd name="T66" fmla="*/ 191 w 987"/>
                <a:gd name="T67" fmla="*/ 52 h 663"/>
                <a:gd name="T68" fmla="*/ 189 w 987"/>
                <a:gd name="T69" fmla="*/ 55 h 663"/>
                <a:gd name="T70" fmla="*/ 191 w 987"/>
                <a:gd name="T71" fmla="*/ 63 h 663"/>
                <a:gd name="T72" fmla="*/ 190 w 987"/>
                <a:gd name="T73" fmla="*/ 72 h 663"/>
                <a:gd name="T74" fmla="*/ 185 w 987"/>
                <a:gd name="T75" fmla="*/ 77 h 663"/>
                <a:gd name="T76" fmla="*/ 177 w 987"/>
                <a:gd name="T77" fmla="*/ 79 h 663"/>
                <a:gd name="T78" fmla="*/ 171 w 987"/>
                <a:gd name="T79" fmla="*/ 79 h 663"/>
                <a:gd name="T80" fmla="*/ 170 w 987"/>
                <a:gd name="T81" fmla="*/ 84 h 663"/>
                <a:gd name="T82" fmla="*/ 170 w 987"/>
                <a:gd name="T83" fmla="*/ 93 h 663"/>
                <a:gd name="T84" fmla="*/ 168 w 987"/>
                <a:gd name="T85" fmla="*/ 101 h 663"/>
                <a:gd name="T86" fmla="*/ 163 w 987"/>
                <a:gd name="T87" fmla="*/ 106 h 663"/>
                <a:gd name="T88" fmla="*/ 157 w 987"/>
                <a:gd name="T89" fmla="*/ 111 h 663"/>
                <a:gd name="T90" fmla="*/ 155 w 987"/>
                <a:gd name="T91" fmla="*/ 118 h 663"/>
                <a:gd name="T92" fmla="*/ 152 w 987"/>
                <a:gd name="T93" fmla="*/ 123 h 663"/>
                <a:gd name="T94" fmla="*/ 139 w 987"/>
                <a:gd name="T95" fmla="*/ 127 h 663"/>
                <a:gd name="T96" fmla="*/ 129 w 987"/>
                <a:gd name="T97" fmla="*/ 143 h 663"/>
                <a:gd name="T98" fmla="*/ 106 w 987"/>
                <a:gd name="T99" fmla="*/ 148 h 663"/>
                <a:gd name="T100" fmla="*/ 89 w 987"/>
                <a:gd name="T101" fmla="*/ 156 h 663"/>
                <a:gd name="T102" fmla="*/ 66 w 987"/>
                <a:gd name="T103" fmla="*/ 144 h 663"/>
                <a:gd name="T104" fmla="*/ 52 w 987"/>
                <a:gd name="T105" fmla="*/ 160 h 663"/>
                <a:gd name="T106" fmla="*/ 13 w 987"/>
                <a:gd name="T107" fmla="*/ 152 h 663"/>
                <a:gd name="T108" fmla="*/ 0 w 987"/>
                <a:gd name="T109" fmla="*/ 140 h 663"/>
                <a:gd name="T110" fmla="*/ 14 w 987"/>
                <a:gd name="T111" fmla="*/ 98 h 663"/>
                <a:gd name="T112" fmla="*/ 8 w 987"/>
                <a:gd name="T113" fmla="*/ 78 h 663"/>
                <a:gd name="T114" fmla="*/ 26 w 987"/>
                <a:gd name="T115" fmla="*/ 45 h 663"/>
                <a:gd name="T116" fmla="*/ 50 w 987"/>
                <a:gd name="T117" fmla="*/ 22 h 663"/>
                <a:gd name="T118" fmla="*/ 80 w 987"/>
                <a:gd name="T119" fmla="*/ 0 h 66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987"/>
                <a:gd name="T181" fmla="*/ 0 h 663"/>
                <a:gd name="T182" fmla="*/ 987 w 987"/>
                <a:gd name="T183" fmla="*/ 663 h 66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987" h="663">
                  <a:moveTo>
                    <a:pt x="323" y="0"/>
                  </a:moveTo>
                  <a:lnTo>
                    <a:pt x="327" y="2"/>
                  </a:lnTo>
                  <a:lnTo>
                    <a:pt x="339" y="7"/>
                  </a:lnTo>
                  <a:lnTo>
                    <a:pt x="353" y="13"/>
                  </a:lnTo>
                  <a:lnTo>
                    <a:pt x="369" y="19"/>
                  </a:lnTo>
                  <a:lnTo>
                    <a:pt x="384" y="21"/>
                  </a:lnTo>
                  <a:lnTo>
                    <a:pt x="398" y="19"/>
                  </a:lnTo>
                  <a:lnTo>
                    <a:pt x="414" y="9"/>
                  </a:lnTo>
                  <a:lnTo>
                    <a:pt x="432" y="2"/>
                  </a:lnTo>
                  <a:lnTo>
                    <a:pt x="447" y="2"/>
                  </a:lnTo>
                  <a:lnTo>
                    <a:pt x="463" y="7"/>
                  </a:lnTo>
                  <a:lnTo>
                    <a:pt x="479" y="23"/>
                  </a:lnTo>
                  <a:lnTo>
                    <a:pt x="493" y="43"/>
                  </a:lnTo>
                  <a:lnTo>
                    <a:pt x="500" y="63"/>
                  </a:lnTo>
                  <a:lnTo>
                    <a:pt x="504" y="82"/>
                  </a:lnTo>
                  <a:lnTo>
                    <a:pt x="504" y="98"/>
                  </a:lnTo>
                  <a:lnTo>
                    <a:pt x="508" y="114"/>
                  </a:lnTo>
                  <a:lnTo>
                    <a:pt x="512" y="129"/>
                  </a:lnTo>
                  <a:lnTo>
                    <a:pt x="522" y="143"/>
                  </a:lnTo>
                  <a:lnTo>
                    <a:pt x="534" y="151"/>
                  </a:lnTo>
                  <a:lnTo>
                    <a:pt x="550" y="155"/>
                  </a:lnTo>
                  <a:lnTo>
                    <a:pt x="567" y="157"/>
                  </a:lnTo>
                  <a:lnTo>
                    <a:pt x="585" y="157"/>
                  </a:lnTo>
                  <a:lnTo>
                    <a:pt x="599" y="153"/>
                  </a:lnTo>
                  <a:lnTo>
                    <a:pt x="609" y="147"/>
                  </a:lnTo>
                  <a:lnTo>
                    <a:pt x="617" y="133"/>
                  </a:lnTo>
                  <a:lnTo>
                    <a:pt x="628" y="116"/>
                  </a:lnTo>
                  <a:lnTo>
                    <a:pt x="642" y="96"/>
                  </a:lnTo>
                  <a:lnTo>
                    <a:pt x="656" y="76"/>
                  </a:lnTo>
                  <a:lnTo>
                    <a:pt x="668" y="61"/>
                  </a:lnTo>
                  <a:lnTo>
                    <a:pt x="683" y="43"/>
                  </a:lnTo>
                  <a:lnTo>
                    <a:pt x="703" y="27"/>
                  </a:lnTo>
                  <a:lnTo>
                    <a:pt x="723" y="15"/>
                  </a:lnTo>
                  <a:lnTo>
                    <a:pt x="737" y="9"/>
                  </a:lnTo>
                  <a:lnTo>
                    <a:pt x="748" y="11"/>
                  </a:lnTo>
                  <a:lnTo>
                    <a:pt x="764" y="19"/>
                  </a:lnTo>
                  <a:lnTo>
                    <a:pt x="782" y="27"/>
                  </a:lnTo>
                  <a:lnTo>
                    <a:pt x="802" y="37"/>
                  </a:lnTo>
                  <a:lnTo>
                    <a:pt x="823" y="45"/>
                  </a:lnTo>
                  <a:lnTo>
                    <a:pt x="851" y="47"/>
                  </a:lnTo>
                  <a:lnTo>
                    <a:pt x="874" y="43"/>
                  </a:lnTo>
                  <a:lnTo>
                    <a:pt x="896" y="37"/>
                  </a:lnTo>
                  <a:lnTo>
                    <a:pt x="920" y="33"/>
                  </a:lnTo>
                  <a:lnTo>
                    <a:pt x="937" y="29"/>
                  </a:lnTo>
                  <a:lnTo>
                    <a:pt x="953" y="25"/>
                  </a:lnTo>
                  <a:lnTo>
                    <a:pt x="967" y="21"/>
                  </a:lnTo>
                  <a:lnTo>
                    <a:pt x="979" y="19"/>
                  </a:lnTo>
                  <a:lnTo>
                    <a:pt x="985" y="21"/>
                  </a:lnTo>
                  <a:lnTo>
                    <a:pt x="987" y="31"/>
                  </a:lnTo>
                  <a:lnTo>
                    <a:pt x="987" y="51"/>
                  </a:lnTo>
                  <a:lnTo>
                    <a:pt x="985" y="70"/>
                  </a:lnTo>
                  <a:lnTo>
                    <a:pt x="983" y="92"/>
                  </a:lnTo>
                  <a:lnTo>
                    <a:pt x="979" y="112"/>
                  </a:lnTo>
                  <a:lnTo>
                    <a:pt x="973" y="124"/>
                  </a:lnTo>
                  <a:lnTo>
                    <a:pt x="963" y="128"/>
                  </a:lnTo>
                  <a:lnTo>
                    <a:pt x="951" y="128"/>
                  </a:lnTo>
                  <a:lnTo>
                    <a:pt x="937" y="126"/>
                  </a:lnTo>
                  <a:lnTo>
                    <a:pt x="926" y="124"/>
                  </a:lnTo>
                  <a:lnTo>
                    <a:pt x="912" y="126"/>
                  </a:lnTo>
                  <a:lnTo>
                    <a:pt x="902" y="131"/>
                  </a:lnTo>
                  <a:lnTo>
                    <a:pt x="886" y="147"/>
                  </a:lnTo>
                  <a:lnTo>
                    <a:pt x="865" y="167"/>
                  </a:lnTo>
                  <a:lnTo>
                    <a:pt x="843" y="185"/>
                  </a:lnTo>
                  <a:lnTo>
                    <a:pt x="821" y="198"/>
                  </a:lnTo>
                  <a:lnTo>
                    <a:pt x="807" y="204"/>
                  </a:lnTo>
                  <a:lnTo>
                    <a:pt x="792" y="206"/>
                  </a:lnTo>
                  <a:lnTo>
                    <a:pt x="778" y="206"/>
                  </a:lnTo>
                  <a:lnTo>
                    <a:pt x="766" y="208"/>
                  </a:lnTo>
                  <a:lnTo>
                    <a:pt x="760" y="212"/>
                  </a:lnTo>
                  <a:lnTo>
                    <a:pt x="758" y="222"/>
                  </a:lnTo>
                  <a:lnTo>
                    <a:pt x="762" y="236"/>
                  </a:lnTo>
                  <a:lnTo>
                    <a:pt x="764" y="253"/>
                  </a:lnTo>
                  <a:lnTo>
                    <a:pt x="764" y="271"/>
                  </a:lnTo>
                  <a:lnTo>
                    <a:pt x="760" y="289"/>
                  </a:lnTo>
                  <a:lnTo>
                    <a:pt x="754" y="303"/>
                  </a:lnTo>
                  <a:lnTo>
                    <a:pt x="743" y="311"/>
                  </a:lnTo>
                  <a:lnTo>
                    <a:pt x="725" y="316"/>
                  </a:lnTo>
                  <a:lnTo>
                    <a:pt x="709" y="316"/>
                  </a:lnTo>
                  <a:lnTo>
                    <a:pt x="695" y="316"/>
                  </a:lnTo>
                  <a:lnTo>
                    <a:pt x="685" y="318"/>
                  </a:lnTo>
                  <a:lnTo>
                    <a:pt x="682" y="326"/>
                  </a:lnTo>
                  <a:lnTo>
                    <a:pt x="682" y="338"/>
                  </a:lnTo>
                  <a:lnTo>
                    <a:pt x="682" y="356"/>
                  </a:lnTo>
                  <a:lnTo>
                    <a:pt x="682" y="374"/>
                  </a:lnTo>
                  <a:lnTo>
                    <a:pt x="680" y="391"/>
                  </a:lnTo>
                  <a:lnTo>
                    <a:pt x="674" y="405"/>
                  </a:lnTo>
                  <a:lnTo>
                    <a:pt x="668" y="415"/>
                  </a:lnTo>
                  <a:lnTo>
                    <a:pt x="654" y="425"/>
                  </a:lnTo>
                  <a:lnTo>
                    <a:pt x="640" y="433"/>
                  </a:lnTo>
                  <a:lnTo>
                    <a:pt x="630" y="444"/>
                  </a:lnTo>
                  <a:lnTo>
                    <a:pt x="626" y="458"/>
                  </a:lnTo>
                  <a:lnTo>
                    <a:pt x="622" y="474"/>
                  </a:lnTo>
                  <a:lnTo>
                    <a:pt x="617" y="486"/>
                  </a:lnTo>
                  <a:lnTo>
                    <a:pt x="609" y="494"/>
                  </a:lnTo>
                  <a:lnTo>
                    <a:pt x="605" y="496"/>
                  </a:lnTo>
                  <a:lnTo>
                    <a:pt x="558" y="511"/>
                  </a:lnTo>
                  <a:lnTo>
                    <a:pt x="546" y="572"/>
                  </a:lnTo>
                  <a:lnTo>
                    <a:pt x="518" y="572"/>
                  </a:lnTo>
                  <a:lnTo>
                    <a:pt x="461" y="598"/>
                  </a:lnTo>
                  <a:lnTo>
                    <a:pt x="424" y="594"/>
                  </a:lnTo>
                  <a:lnTo>
                    <a:pt x="412" y="620"/>
                  </a:lnTo>
                  <a:lnTo>
                    <a:pt x="357" y="627"/>
                  </a:lnTo>
                  <a:lnTo>
                    <a:pt x="327" y="643"/>
                  </a:lnTo>
                  <a:lnTo>
                    <a:pt x="266" y="578"/>
                  </a:lnTo>
                  <a:lnTo>
                    <a:pt x="229" y="596"/>
                  </a:lnTo>
                  <a:lnTo>
                    <a:pt x="209" y="643"/>
                  </a:lnTo>
                  <a:lnTo>
                    <a:pt x="105" y="663"/>
                  </a:lnTo>
                  <a:lnTo>
                    <a:pt x="54" y="610"/>
                  </a:lnTo>
                  <a:lnTo>
                    <a:pt x="4" y="612"/>
                  </a:lnTo>
                  <a:lnTo>
                    <a:pt x="0" y="562"/>
                  </a:lnTo>
                  <a:lnTo>
                    <a:pt x="69" y="482"/>
                  </a:lnTo>
                  <a:lnTo>
                    <a:pt x="59" y="395"/>
                  </a:lnTo>
                  <a:lnTo>
                    <a:pt x="28" y="350"/>
                  </a:lnTo>
                  <a:lnTo>
                    <a:pt x="32" y="313"/>
                  </a:lnTo>
                  <a:lnTo>
                    <a:pt x="87" y="265"/>
                  </a:lnTo>
                  <a:lnTo>
                    <a:pt x="107" y="181"/>
                  </a:lnTo>
                  <a:lnTo>
                    <a:pt x="168" y="143"/>
                  </a:lnTo>
                  <a:lnTo>
                    <a:pt x="201" y="88"/>
                  </a:lnTo>
                  <a:lnTo>
                    <a:pt x="266" y="84"/>
                  </a:lnTo>
                  <a:lnTo>
                    <a:pt x="323" y="0"/>
                  </a:lnTo>
                </a:path>
              </a:pathLst>
            </a:cu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9" name="Freeform 93"/>
            <p:cNvSpPr/>
            <p:nvPr/>
          </p:nvSpPr>
          <p:spPr bwMode="gray">
            <a:xfrm>
              <a:off x="3322" y="1838"/>
              <a:ext cx="400" cy="580"/>
            </a:xfrm>
            <a:custGeom>
              <a:avLst/>
              <a:gdLst>
                <a:gd name="T0" fmla="*/ 199 w 799"/>
                <a:gd name="T1" fmla="*/ 103 h 1161"/>
                <a:gd name="T2" fmla="*/ 194 w 799"/>
                <a:gd name="T3" fmla="*/ 108 h 1161"/>
                <a:gd name="T4" fmla="*/ 187 w 799"/>
                <a:gd name="T5" fmla="*/ 114 h 1161"/>
                <a:gd name="T6" fmla="*/ 185 w 799"/>
                <a:gd name="T7" fmla="*/ 121 h 1161"/>
                <a:gd name="T8" fmla="*/ 185 w 799"/>
                <a:gd name="T9" fmla="*/ 129 h 1161"/>
                <a:gd name="T10" fmla="*/ 182 w 799"/>
                <a:gd name="T11" fmla="*/ 137 h 1161"/>
                <a:gd name="T12" fmla="*/ 171 w 799"/>
                <a:gd name="T13" fmla="*/ 142 h 1161"/>
                <a:gd name="T14" fmla="*/ 162 w 799"/>
                <a:gd name="T15" fmla="*/ 146 h 1161"/>
                <a:gd name="T16" fmla="*/ 156 w 799"/>
                <a:gd name="T17" fmla="*/ 146 h 1161"/>
                <a:gd name="T18" fmla="*/ 149 w 799"/>
                <a:gd name="T19" fmla="*/ 145 h 1161"/>
                <a:gd name="T20" fmla="*/ 145 w 799"/>
                <a:gd name="T21" fmla="*/ 144 h 1161"/>
                <a:gd name="T22" fmla="*/ 140 w 799"/>
                <a:gd name="T23" fmla="*/ 169 h 1161"/>
                <a:gd name="T24" fmla="*/ 145 w 799"/>
                <a:gd name="T25" fmla="*/ 184 h 1161"/>
                <a:gd name="T26" fmla="*/ 115 w 799"/>
                <a:gd name="T27" fmla="*/ 206 h 1161"/>
                <a:gd name="T28" fmla="*/ 92 w 799"/>
                <a:gd name="T29" fmla="*/ 229 h 1161"/>
                <a:gd name="T30" fmla="*/ 73 w 799"/>
                <a:gd name="T31" fmla="*/ 262 h 1161"/>
                <a:gd name="T32" fmla="*/ 79 w 799"/>
                <a:gd name="T33" fmla="*/ 283 h 1161"/>
                <a:gd name="T34" fmla="*/ 61 w 799"/>
                <a:gd name="T35" fmla="*/ 290 h 1161"/>
                <a:gd name="T36" fmla="*/ 20 w 799"/>
                <a:gd name="T37" fmla="*/ 284 h 1161"/>
                <a:gd name="T38" fmla="*/ 12 w 799"/>
                <a:gd name="T39" fmla="*/ 265 h 1161"/>
                <a:gd name="T40" fmla="*/ 17 w 799"/>
                <a:gd name="T41" fmla="*/ 247 h 1161"/>
                <a:gd name="T42" fmla="*/ 21 w 799"/>
                <a:gd name="T43" fmla="*/ 214 h 1161"/>
                <a:gd name="T44" fmla="*/ 3 w 799"/>
                <a:gd name="T45" fmla="*/ 187 h 1161"/>
                <a:gd name="T46" fmla="*/ 12 w 799"/>
                <a:gd name="T47" fmla="*/ 169 h 1161"/>
                <a:gd name="T48" fmla="*/ 29 w 799"/>
                <a:gd name="T49" fmla="*/ 148 h 1161"/>
                <a:gd name="T50" fmla="*/ 13 w 799"/>
                <a:gd name="T51" fmla="*/ 132 h 1161"/>
                <a:gd name="T52" fmla="*/ 24 w 799"/>
                <a:gd name="T53" fmla="*/ 116 h 1161"/>
                <a:gd name="T54" fmla="*/ 0 w 799"/>
                <a:gd name="T55" fmla="*/ 84 h 1161"/>
                <a:gd name="T56" fmla="*/ 1 w 799"/>
                <a:gd name="T57" fmla="*/ 68 h 1161"/>
                <a:gd name="T58" fmla="*/ 11 w 799"/>
                <a:gd name="T59" fmla="*/ 45 h 1161"/>
                <a:gd name="T60" fmla="*/ 29 w 799"/>
                <a:gd name="T61" fmla="*/ 36 h 1161"/>
                <a:gd name="T62" fmla="*/ 45 w 799"/>
                <a:gd name="T63" fmla="*/ 55 h 1161"/>
                <a:gd name="T64" fmla="*/ 68 w 799"/>
                <a:gd name="T65" fmla="*/ 41 h 1161"/>
                <a:gd name="T66" fmla="*/ 81 w 799"/>
                <a:gd name="T67" fmla="*/ 35 h 1161"/>
                <a:gd name="T68" fmla="*/ 88 w 799"/>
                <a:gd name="T69" fmla="*/ 14 h 1161"/>
                <a:gd name="T70" fmla="*/ 105 w 799"/>
                <a:gd name="T71" fmla="*/ 8 h 1161"/>
                <a:gd name="T72" fmla="*/ 116 w 799"/>
                <a:gd name="T73" fmla="*/ 4 h 1161"/>
                <a:gd name="T74" fmla="*/ 124 w 799"/>
                <a:gd name="T75" fmla="*/ 16 h 1161"/>
                <a:gd name="T76" fmla="*/ 128 w 799"/>
                <a:gd name="T77" fmla="*/ 21 h 1161"/>
                <a:gd name="T78" fmla="*/ 131 w 799"/>
                <a:gd name="T79" fmla="*/ 26 h 1161"/>
                <a:gd name="T80" fmla="*/ 132 w 799"/>
                <a:gd name="T81" fmla="*/ 28 h 1161"/>
                <a:gd name="T82" fmla="*/ 133 w 799"/>
                <a:gd name="T83" fmla="*/ 34 h 1161"/>
                <a:gd name="T84" fmla="*/ 135 w 799"/>
                <a:gd name="T85" fmla="*/ 40 h 1161"/>
                <a:gd name="T86" fmla="*/ 147 w 799"/>
                <a:gd name="T87" fmla="*/ 52 h 1161"/>
                <a:gd name="T88" fmla="*/ 166 w 799"/>
                <a:gd name="T89" fmla="*/ 58 h 1161"/>
                <a:gd name="T90" fmla="*/ 174 w 799"/>
                <a:gd name="T91" fmla="*/ 77 h 1161"/>
                <a:gd name="T92" fmla="*/ 194 w 799"/>
                <a:gd name="T93" fmla="*/ 97 h 116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799"/>
                <a:gd name="T142" fmla="*/ 0 h 1161"/>
                <a:gd name="T143" fmla="*/ 799 w 799"/>
                <a:gd name="T144" fmla="*/ 1161 h 116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799" h="1161">
                  <a:moveTo>
                    <a:pt x="799" y="413"/>
                  </a:moveTo>
                  <a:lnTo>
                    <a:pt x="795" y="415"/>
                  </a:lnTo>
                  <a:lnTo>
                    <a:pt x="785" y="423"/>
                  </a:lnTo>
                  <a:lnTo>
                    <a:pt x="773" y="433"/>
                  </a:lnTo>
                  <a:lnTo>
                    <a:pt x="759" y="444"/>
                  </a:lnTo>
                  <a:lnTo>
                    <a:pt x="748" y="458"/>
                  </a:lnTo>
                  <a:lnTo>
                    <a:pt x="740" y="468"/>
                  </a:lnTo>
                  <a:lnTo>
                    <a:pt x="738" y="484"/>
                  </a:lnTo>
                  <a:lnTo>
                    <a:pt x="738" y="499"/>
                  </a:lnTo>
                  <a:lnTo>
                    <a:pt x="738" y="517"/>
                  </a:lnTo>
                  <a:lnTo>
                    <a:pt x="734" y="535"/>
                  </a:lnTo>
                  <a:lnTo>
                    <a:pt x="726" y="549"/>
                  </a:lnTo>
                  <a:lnTo>
                    <a:pt x="706" y="560"/>
                  </a:lnTo>
                  <a:lnTo>
                    <a:pt x="683" y="570"/>
                  </a:lnTo>
                  <a:lnTo>
                    <a:pt x="661" y="578"/>
                  </a:lnTo>
                  <a:lnTo>
                    <a:pt x="645" y="584"/>
                  </a:lnTo>
                  <a:lnTo>
                    <a:pt x="635" y="588"/>
                  </a:lnTo>
                  <a:lnTo>
                    <a:pt x="622" y="586"/>
                  </a:lnTo>
                  <a:lnTo>
                    <a:pt x="608" y="584"/>
                  </a:lnTo>
                  <a:lnTo>
                    <a:pt x="594" y="580"/>
                  </a:lnTo>
                  <a:lnTo>
                    <a:pt x="584" y="576"/>
                  </a:lnTo>
                  <a:lnTo>
                    <a:pt x="580" y="576"/>
                  </a:lnTo>
                  <a:lnTo>
                    <a:pt x="561" y="618"/>
                  </a:lnTo>
                  <a:lnTo>
                    <a:pt x="557" y="679"/>
                  </a:lnTo>
                  <a:lnTo>
                    <a:pt x="568" y="718"/>
                  </a:lnTo>
                  <a:lnTo>
                    <a:pt x="580" y="738"/>
                  </a:lnTo>
                  <a:lnTo>
                    <a:pt x="523" y="822"/>
                  </a:lnTo>
                  <a:lnTo>
                    <a:pt x="458" y="826"/>
                  </a:lnTo>
                  <a:lnTo>
                    <a:pt x="425" y="881"/>
                  </a:lnTo>
                  <a:lnTo>
                    <a:pt x="368" y="919"/>
                  </a:lnTo>
                  <a:lnTo>
                    <a:pt x="344" y="1003"/>
                  </a:lnTo>
                  <a:lnTo>
                    <a:pt x="289" y="1051"/>
                  </a:lnTo>
                  <a:lnTo>
                    <a:pt x="285" y="1088"/>
                  </a:lnTo>
                  <a:lnTo>
                    <a:pt x="316" y="1133"/>
                  </a:lnTo>
                  <a:lnTo>
                    <a:pt x="318" y="1147"/>
                  </a:lnTo>
                  <a:lnTo>
                    <a:pt x="244" y="1161"/>
                  </a:lnTo>
                  <a:lnTo>
                    <a:pt x="139" y="1145"/>
                  </a:lnTo>
                  <a:lnTo>
                    <a:pt x="80" y="1137"/>
                  </a:lnTo>
                  <a:lnTo>
                    <a:pt x="41" y="1100"/>
                  </a:lnTo>
                  <a:lnTo>
                    <a:pt x="45" y="1060"/>
                  </a:lnTo>
                  <a:lnTo>
                    <a:pt x="72" y="1025"/>
                  </a:lnTo>
                  <a:lnTo>
                    <a:pt x="66" y="990"/>
                  </a:lnTo>
                  <a:lnTo>
                    <a:pt x="96" y="929"/>
                  </a:lnTo>
                  <a:lnTo>
                    <a:pt x="82" y="858"/>
                  </a:lnTo>
                  <a:lnTo>
                    <a:pt x="7" y="820"/>
                  </a:lnTo>
                  <a:lnTo>
                    <a:pt x="9" y="749"/>
                  </a:lnTo>
                  <a:lnTo>
                    <a:pt x="41" y="718"/>
                  </a:lnTo>
                  <a:lnTo>
                    <a:pt x="47" y="677"/>
                  </a:lnTo>
                  <a:lnTo>
                    <a:pt x="88" y="665"/>
                  </a:lnTo>
                  <a:lnTo>
                    <a:pt x="114" y="594"/>
                  </a:lnTo>
                  <a:lnTo>
                    <a:pt x="88" y="547"/>
                  </a:lnTo>
                  <a:lnTo>
                    <a:pt x="49" y="529"/>
                  </a:lnTo>
                  <a:lnTo>
                    <a:pt x="53" y="486"/>
                  </a:lnTo>
                  <a:lnTo>
                    <a:pt x="96" y="466"/>
                  </a:lnTo>
                  <a:lnTo>
                    <a:pt x="63" y="419"/>
                  </a:lnTo>
                  <a:lnTo>
                    <a:pt x="0" y="338"/>
                  </a:lnTo>
                  <a:lnTo>
                    <a:pt x="15" y="314"/>
                  </a:lnTo>
                  <a:lnTo>
                    <a:pt x="3" y="273"/>
                  </a:lnTo>
                  <a:lnTo>
                    <a:pt x="35" y="234"/>
                  </a:lnTo>
                  <a:lnTo>
                    <a:pt x="41" y="181"/>
                  </a:lnTo>
                  <a:lnTo>
                    <a:pt x="66" y="143"/>
                  </a:lnTo>
                  <a:lnTo>
                    <a:pt x="114" y="147"/>
                  </a:lnTo>
                  <a:lnTo>
                    <a:pt x="131" y="224"/>
                  </a:lnTo>
                  <a:lnTo>
                    <a:pt x="179" y="220"/>
                  </a:lnTo>
                  <a:lnTo>
                    <a:pt x="230" y="165"/>
                  </a:lnTo>
                  <a:lnTo>
                    <a:pt x="269" y="167"/>
                  </a:lnTo>
                  <a:lnTo>
                    <a:pt x="297" y="131"/>
                  </a:lnTo>
                  <a:lnTo>
                    <a:pt x="324" y="141"/>
                  </a:lnTo>
                  <a:lnTo>
                    <a:pt x="362" y="127"/>
                  </a:lnTo>
                  <a:lnTo>
                    <a:pt x="352" y="59"/>
                  </a:lnTo>
                  <a:lnTo>
                    <a:pt x="387" y="33"/>
                  </a:lnTo>
                  <a:lnTo>
                    <a:pt x="419" y="33"/>
                  </a:lnTo>
                  <a:lnTo>
                    <a:pt x="439" y="0"/>
                  </a:lnTo>
                  <a:lnTo>
                    <a:pt x="464" y="17"/>
                  </a:lnTo>
                  <a:lnTo>
                    <a:pt x="492" y="64"/>
                  </a:lnTo>
                  <a:lnTo>
                    <a:pt x="496" y="66"/>
                  </a:lnTo>
                  <a:lnTo>
                    <a:pt x="502" y="74"/>
                  </a:lnTo>
                  <a:lnTo>
                    <a:pt x="509" y="84"/>
                  </a:lnTo>
                  <a:lnTo>
                    <a:pt x="517" y="94"/>
                  </a:lnTo>
                  <a:lnTo>
                    <a:pt x="523" y="104"/>
                  </a:lnTo>
                  <a:lnTo>
                    <a:pt x="525" y="108"/>
                  </a:lnTo>
                  <a:lnTo>
                    <a:pt x="525" y="114"/>
                  </a:lnTo>
                  <a:lnTo>
                    <a:pt x="527" y="124"/>
                  </a:lnTo>
                  <a:lnTo>
                    <a:pt x="531" y="137"/>
                  </a:lnTo>
                  <a:lnTo>
                    <a:pt x="535" y="151"/>
                  </a:lnTo>
                  <a:lnTo>
                    <a:pt x="539" y="161"/>
                  </a:lnTo>
                  <a:lnTo>
                    <a:pt x="539" y="165"/>
                  </a:lnTo>
                  <a:lnTo>
                    <a:pt x="586" y="208"/>
                  </a:lnTo>
                  <a:lnTo>
                    <a:pt x="653" y="206"/>
                  </a:lnTo>
                  <a:lnTo>
                    <a:pt x="661" y="232"/>
                  </a:lnTo>
                  <a:lnTo>
                    <a:pt x="641" y="291"/>
                  </a:lnTo>
                  <a:lnTo>
                    <a:pt x="696" y="309"/>
                  </a:lnTo>
                  <a:lnTo>
                    <a:pt x="744" y="342"/>
                  </a:lnTo>
                  <a:lnTo>
                    <a:pt x="775" y="389"/>
                  </a:lnTo>
                  <a:lnTo>
                    <a:pt x="799" y="413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0" name="Freeform 94"/>
            <p:cNvSpPr/>
            <p:nvPr/>
          </p:nvSpPr>
          <p:spPr bwMode="gray">
            <a:xfrm>
              <a:off x="3322" y="1838"/>
              <a:ext cx="400" cy="580"/>
            </a:xfrm>
            <a:custGeom>
              <a:avLst/>
              <a:gdLst>
                <a:gd name="T0" fmla="*/ 199 w 799"/>
                <a:gd name="T1" fmla="*/ 103 h 1161"/>
                <a:gd name="T2" fmla="*/ 194 w 799"/>
                <a:gd name="T3" fmla="*/ 108 h 1161"/>
                <a:gd name="T4" fmla="*/ 187 w 799"/>
                <a:gd name="T5" fmla="*/ 114 h 1161"/>
                <a:gd name="T6" fmla="*/ 185 w 799"/>
                <a:gd name="T7" fmla="*/ 121 h 1161"/>
                <a:gd name="T8" fmla="*/ 185 w 799"/>
                <a:gd name="T9" fmla="*/ 129 h 1161"/>
                <a:gd name="T10" fmla="*/ 182 w 799"/>
                <a:gd name="T11" fmla="*/ 137 h 1161"/>
                <a:gd name="T12" fmla="*/ 171 w 799"/>
                <a:gd name="T13" fmla="*/ 142 h 1161"/>
                <a:gd name="T14" fmla="*/ 162 w 799"/>
                <a:gd name="T15" fmla="*/ 146 h 1161"/>
                <a:gd name="T16" fmla="*/ 156 w 799"/>
                <a:gd name="T17" fmla="*/ 146 h 1161"/>
                <a:gd name="T18" fmla="*/ 149 w 799"/>
                <a:gd name="T19" fmla="*/ 145 h 1161"/>
                <a:gd name="T20" fmla="*/ 145 w 799"/>
                <a:gd name="T21" fmla="*/ 144 h 1161"/>
                <a:gd name="T22" fmla="*/ 140 w 799"/>
                <a:gd name="T23" fmla="*/ 169 h 1161"/>
                <a:gd name="T24" fmla="*/ 145 w 799"/>
                <a:gd name="T25" fmla="*/ 184 h 1161"/>
                <a:gd name="T26" fmla="*/ 115 w 799"/>
                <a:gd name="T27" fmla="*/ 206 h 1161"/>
                <a:gd name="T28" fmla="*/ 92 w 799"/>
                <a:gd name="T29" fmla="*/ 229 h 1161"/>
                <a:gd name="T30" fmla="*/ 73 w 799"/>
                <a:gd name="T31" fmla="*/ 262 h 1161"/>
                <a:gd name="T32" fmla="*/ 79 w 799"/>
                <a:gd name="T33" fmla="*/ 283 h 1161"/>
                <a:gd name="T34" fmla="*/ 61 w 799"/>
                <a:gd name="T35" fmla="*/ 290 h 1161"/>
                <a:gd name="T36" fmla="*/ 20 w 799"/>
                <a:gd name="T37" fmla="*/ 284 h 1161"/>
                <a:gd name="T38" fmla="*/ 12 w 799"/>
                <a:gd name="T39" fmla="*/ 265 h 1161"/>
                <a:gd name="T40" fmla="*/ 17 w 799"/>
                <a:gd name="T41" fmla="*/ 247 h 1161"/>
                <a:gd name="T42" fmla="*/ 21 w 799"/>
                <a:gd name="T43" fmla="*/ 214 h 1161"/>
                <a:gd name="T44" fmla="*/ 3 w 799"/>
                <a:gd name="T45" fmla="*/ 187 h 1161"/>
                <a:gd name="T46" fmla="*/ 12 w 799"/>
                <a:gd name="T47" fmla="*/ 169 h 1161"/>
                <a:gd name="T48" fmla="*/ 29 w 799"/>
                <a:gd name="T49" fmla="*/ 148 h 1161"/>
                <a:gd name="T50" fmla="*/ 13 w 799"/>
                <a:gd name="T51" fmla="*/ 132 h 1161"/>
                <a:gd name="T52" fmla="*/ 24 w 799"/>
                <a:gd name="T53" fmla="*/ 116 h 1161"/>
                <a:gd name="T54" fmla="*/ 0 w 799"/>
                <a:gd name="T55" fmla="*/ 84 h 1161"/>
                <a:gd name="T56" fmla="*/ 1 w 799"/>
                <a:gd name="T57" fmla="*/ 68 h 1161"/>
                <a:gd name="T58" fmla="*/ 11 w 799"/>
                <a:gd name="T59" fmla="*/ 45 h 1161"/>
                <a:gd name="T60" fmla="*/ 29 w 799"/>
                <a:gd name="T61" fmla="*/ 36 h 1161"/>
                <a:gd name="T62" fmla="*/ 45 w 799"/>
                <a:gd name="T63" fmla="*/ 55 h 1161"/>
                <a:gd name="T64" fmla="*/ 68 w 799"/>
                <a:gd name="T65" fmla="*/ 41 h 1161"/>
                <a:gd name="T66" fmla="*/ 81 w 799"/>
                <a:gd name="T67" fmla="*/ 35 h 1161"/>
                <a:gd name="T68" fmla="*/ 88 w 799"/>
                <a:gd name="T69" fmla="*/ 14 h 1161"/>
                <a:gd name="T70" fmla="*/ 105 w 799"/>
                <a:gd name="T71" fmla="*/ 8 h 1161"/>
                <a:gd name="T72" fmla="*/ 116 w 799"/>
                <a:gd name="T73" fmla="*/ 4 h 1161"/>
                <a:gd name="T74" fmla="*/ 124 w 799"/>
                <a:gd name="T75" fmla="*/ 16 h 1161"/>
                <a:gd name="T76" fmla="*/ 128 w 799"/>
                <a:gd name="T77" fmla="*/ 21 h 1161"/>
                <a:gd name="T78" fmla="*/ 131 w 799"/>
                <a:gd name="T79" fmla="*/ 26 h 1161"/>
                <a:gd name="T80" fmla="*/ 132 w 799"/>
                <a:gd name="T81" fmla="*/ 28 h 1161"/>
                <a:gd name="T82" fmla="*/ 133 w 799"/>
                <a:gd name="T83" fmla="*/ 34 h 1161"/>
                <a:gd name="T84" fmla="*/ 135 w 799"/>
                <a:gd name="T85" fmla="*/ 40 h 1161"/>
                <a:gd name="T86" fmla="*/ 147 w 799"/>
                <a:gd name="T87" fmla="*/ 52 h 1161"/>
                <a:gd name="T88" fmla="*/ 166 w 799"/>
                <a:gd name="T89" fmla="*/ 58 h 1161"/>
                <a:gd name="T90" fmla="*/ 174 w 799"/>
                <a:gd name="T91" fmla="*/ 77 h 1161"/>
                <a:gd name="T92" fmla="*/ 194 w 799"/>
                <a:gd name="T93" fmla="*/ 97 h 116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799"/>
                <a:gd name="T142" fmla="*/ 0 h 1161"/>
                <a:gd name="T143" fmla="*/ 799 w 799"/>
                <a:gd name="T144" fmla="*/ 1161 h 116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799" h="1161">
                  <a:moveTo>
                    <a:pt x="799" y="413"/>
                  </a:moveTo>
                  <a:lnTo>
                    <a:pt x="795" y="415"/>
                  </a:lnTo>
                  <a:lnTo>
                    <a:pt x="785" y="423"/>
                  </a:lnTo>
                  <a:lnTo>
                    <a:pt x="773" y="433"/>
                  </a:lnTo>
                  <a:lnTo>
                    <a:pt x="759" y="444"/>
                  </a:lnTo>
                  <a:lnTo>
                    <a:pt x="748" y="458"/>
                  </a:lnTo>
                  <a:lnTo>
                    <a:pt x="740" y="468"/>
                  </a:lnTo>
                  <a:lnTo>
                    <a:pt x="738" y="484"/>
                  </a:lnTo>
                  <a:lnTo>
                    <a:pt x="738" y="499"/>
                  </a:lnTo>
                  <a:lnTo>
                    <a:pt x="738" y="517"/>
                  </a:lnTo>
                  <a:lnTo>
                    <a:pt x="734" y="535"/>
                  </a:lnTo>
                  <a:lnTo>
                    <a:pt x="726" y="549"/>
                  </a:lnTo>
                  <a:lnTo>
                    <a:pt x="706" y="560"/>
                  </a:lnTo>
                  <a:lnTo>
                    <a:pt x="683" y="570"/>
                  </a:lnTo>
                  <a:lnTo>
                    <a:pt x="661" y="578"/>
                  </a:lnTo>
                  <a:lnTo>
                    <a:pt x="645" y="584"/>
                  </a:lnTo>
                  <a:lnTo>
                    <a:pt x="635" y="588"/>
                  </a:lnTo>
                  <a:lnTo>
                    <a:pt x="622" y="586"/>
                  </a:lnTo>
                  <a:lnTo>
                    <a:pt x="608" y="584"/>
                  </a:lnTo>
                  <a:lnTo>
                    <a:pt x="594" y="580"/>
                  </a:lnTo>
                  <a:lnTo>
                    <a:pt x="584" y="576"/>
                  </a:lnTo>
                  <a:lnTo>
                    <a:pt x="580" y="576"/>
                  </a:lnTo>
                  <a:lnTo>
                    <a:pt x="561" y="618"/>
                  </a:lnTo>
                  <a:lnTo>
                    <a:pt x="557" y="679"/>
                  </a:lnTo>
                  <a:lnTo>
                    <a:pt x="568" y="718"/>
                  </a:lnTo>
                  <a:lnTo>
                    <a:pt x="580" y="738"/>
                  </a:lnTo>
                  <a:lnTo>
                    <a:pt x="523" y="822"/>
                  </a:lnTo>
                  <a:lnTo>
                    <a:pt x="458" y="826"/>
                  </a:lnTo>
                  <a:lnTo>
                    <a:pt x="425" y="881"/>
                  </a:lnTo>
                  <a:lnTo>
                    <a:pt x="368" y="919"/>
                  </a:lnTo>
                  <a:lnTo>
                    <a:pt x="344" y="1003"/>
                  </a:lnTo>
                  <a:lnTo>
                    <a:pt x="289" y="1051"/>
                  </a:lnTo>
                  <a:lnTo>
                    <a:pt x="285" y="1088"/>
                  </a:lnTo>
                  <a:lnTo>
                    <a:pt x="316" y="1133"/>
                  </a:lnTo>
                  <a:lnTo>
                    <a:pt x="318" y="1147"/>
                  </a:lnTo>
                  <a:lnTo>
                    <a:pt x="244" y="1161"/>
                  </a:lnTo>
                  <a:lnTo>
                    <a:pt x="139" y="1145"/>
                  </a:lnTo>
                  <a:lnTo>
                    <a:pt x="80" y="1137"/>
                  </a:lnTo>
                  <a:lnTo>
                    <a:pt x="41" y="1100"/>
                  </a:lnTo>
                  <a:lnTo>
                    <a:pt x="45" y="1060"/>
                  </a:lnTo>
                  <a:lnTo>
                    <a:pt x="72" y="1025"/>
                  </a:lnTo>
                  <a:lnTo>
                    <a:pt x="66" y="990"/>
                  </a:lnTo>
                  <a:lnTo>
                    <a:pt x="96" y="929"/>
                  </a:lnTo>
                  <a:lnTo>
                    <a:pt x="82" y="858"/>
                  </a:lnTo>
                  <a:lnTo>
                    <a:pt x="7" y="820"/>
                  </a:lnTo>
                  <a:lnTo>
                    <a:pt x="9" y="749"/>
                  </a:lnTo>
                  <a:lnTo>
                    <a:pt x="41" y="718"/>
                  </a:lnTo>
                  <a:lnTo>
                    <a:pt x="47" y="677"/>
                  </a:lnTo>
                  <a:lnTo>
                    <a:pt x="88" y="665"/>
                  </a:lnTo>
                  <a:lnTo>
                    <a:pt x="114" y="594"/>
                  </a:lnTo>
                  <a:lnTo>
                    <a:pt x="88" y="547"/>
                  </a:lnTo>
                  <a:lnTo>
                    <a:pt x="49" y="529"/>
                  </a:lnTo>
                  <a:lnTo>
                    <a:pt x="53" y="486"/>
                  </a:lnTo>
                  <a:lnTo>
                    <a:pt x="96" y="466"/>
                  </a:lnTo>
                  <a:lnTo>
                    <a:pt x="63" y="419"/>
                  </a:lnTo>
                  <a:lnTo>
                    <a:pt x="0" y="338"/>
                  </a:lnTo>
                  <a:lnTo>
                    <a:pt x="15" y="314"/>
                  </a:lnTo>
                  <a:lnTo>
                    <a:pt x="3" y="273"/>
                  </a:lnTo>
                  <a:lnTo>
                    <a:pt x="35" y="234"/>
                  </a:lnTo>
                  <a:lnTo>
                    <a:pt x="41" y="181"/>
                  </a:lnTo>
                  <a:lnTo>
                    <a:pt x="66" y="143"/>
                  </a:lnTo>
                  <a:lnTo>
                    <a:pt x="114" y="147"/>
                  </a:lnTo>
                  <a:lnTo>
                    <a:pt x="131" y="224"/>
                  </a:lnTo>
                  <a:lnTo>
                    <a:pt x="179" y="220"/>
                  </a:lnTo>
                  <a:lnTo>
                    <a:pt x="230" y="165"/>
                  </a:lnTo>
                  <a:lnTo>
                    <a:pt x="269" y="167"/>
                  </a:lnTo>
                  <a:lnTo>
                    <a:pt x="297" y="131"/>
                  </a:lnTo>
                  <a:lnTo>
                    <a:pt x="324" y="141"/>
                  </a:lnTo>
                  <a:lnTo>
                    <a:pt x="362" y="127"/>
                  </a:lnTo>
                  <a:lnTo>
                    <a:pt x="352" y="59"/>
                  </a:lnTo>
                  <a:lnTo>
                    <a:pt x="387" y="33"/>
                  </a:lnTo>
                  <a:lnTo>
                    <a:pt x="419" y="33"/>
                  </a:lnTo>
                  <a:lnTo>
                    <a:pt x="439" y="0"/>
                  </a:lnTo>
                  <a:lnTo>
                    <a:pt x="464" y="17"/>
                  </a:lnTo>
                  <a:lnTo>
                    <a:pt x="492" y="64"/>
                  </a:lnTo>
                  <a:lnTo>
                    <a:pt x="496" y="66"/>
                  </a:lnTo>
                  <a:lnTo>
                    <a:pt x="502" y="74"/>
                  </a:lnTo>
                  <a:lnTo>
                    <a:pt x="509" y="84"/>
                  </a:lnTo>
                  <a:lnTo>
                    <a:pt x="517" y="94"/>
                  </a:lnTo>
                  <a:lnTo>
                    <a:pt x="523" y="104"/>
                  </a:lnTo>
                  <a:lnTo>
                    <a:pt x="525" y="108"/>
                  </a:lnTo>
                  <a:lnTo>
                    <a:pt x="525" y="114"/>
                  </a:lnTo>
                  <a:lnTo>
                    <a:pt x="527" y="124"/>
                  </a:lnTo>
                  <a:lnTo>
                    <a:pt x="531" y="137"/>
                  </a:lnTo>
                  <a:lnTo>
                    <a:pt x="535" y="151"/>
                  </a:lnTo>
                  <a:lnTo>
                    <a:pt x="539" y="161"/>
                  </a:lnTo>
                  <a:lnTo>
                    <a:pt x="539" y="165"/>
                  </a:lnTo>
                  <a:lnTo>
                    <a:pt x="586" y="208"/>
                  </a:lnTo>
                  <a:lnTo>
                    <a:pt x="653" y="206"/>
                  </a:lnTo>
                  <a:lnTo>
                    <a:pt x="661" y="232"/>
                  </a:lnTo>
                  <a:lnTo>
                    <a:pt x="641" y="291"/>
                  </a:lnTo>
                  <a:lnTo>
                    <a:pt x="696" y="309"/>
                  </a:lnTo>
                  <a:lnTo>
                    <a:pt x="744" y="342"/>
                  </a:lnTo>
                  <a:lnTo>
                    <a:pt x="775" y="389"/>
                  </a:lnTo>
                  <a:lnTo>
                    <a:pt x="799" y="413"/>
                  </a:lnTo>
                </a:path>
              </a:pathLst>
            </a:cu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1" name="Freeform 95"/>
            <p:cNvSpPr/>
            <p:nvPr/>
          </p:nvSpPr>
          <p:spPr bwMode="gray">
            <a:xfrm>
              <a:off x="3440" y="1985"/>
              <a:ext cx="121" cy="140"/>
            </a:xfrm>
            <a:custGeom>
              <a:avLst/>
              <a:gdLst>
                <a:gd name="T0" fmla="*/ 44 w 242"/>
                <a:gd name="T1" fmla="*/ 62 h 279"/>
                <a:gd name="T2" fmla="*/ 35 w 242"/>
                <a:gd name="T3" fmla="*/ 63 h 279"/>
                <a:gd name="T4" fmla="*/ 29 w 242"/>
                <a:gd name="T5" fmla="*/ 70 h 279"/>
                <a:gd name="T6" fmla="*/ 11 w 242"/>
                <a:gd name="T7" fmla="*/ 69 h 279"/>
                <a:gd name="T8" fmla="*/ 1 w 242"/>
                <a:gd name="T9" fmla="*/ 63 h 279"/>
                <a:gd name="T10" fmla="*/ 0 w 242"/>
                <a:gd name="T11" fmla="*/ 45 h 279"/>
                <a:gd name="T12" fmla="*/ 6 w 242"/>
                <a:gd name="T13" fmla="*/ 40 h 279"/>
                <a:gd name="T14" fmla="*/ 11 w 242"/>
                <a:gd name="T15" fmla="*/ 30 h 279"/>
                <a:gd name="T16" fmla="*/ 5 w 242"/>
                <a:gd name="T17" fmla="*/ 27 h 279"/>
                <a:gd name="T18" fmla="*/ 7 w 242"/>
                <a:gd name="T19" fmla="*/ 22 h 279"/>
                <a:gd name="T20" fmla="*/ 14 w 242"/>
                <a:gd name="T21" fmla="*/ 20 h 279"/>
                <a:gd name="T22" fmla="*/ 21 w 242"/>
                <a:gd name="T23" fmla="*/ 10 h 279"/>
                <a:gd name="T24" fmla="*/ 27 w 242"/>
                <a:gd name="T25" fmla="*/ 3 h 279"/>
                <a:gd name="T26" fmla="*/ 33 w 242"/>
                <a:gd name="T27" fmla="*/ 0 h 279"/>
                <a:gd name="T28" fmla="*/ 44 w 242"/>
                <a:gd name="T29" fmla="*/ 13 h 279"/>
                <a:gd name="T30" fmla="*/ 54 w 242"/>
                <a:gd name="T31" fmla="*/ 13 h 279"/>
                <a:gd name="T32" fmla="*/ 58 w 242"/>
                <a:gd name="T33" fmla="*/ 25 h 279"/>
                <a:gd name="T34" fmla="*/ 61 w 242"/>
                <a:gd name="T35" fmla="*/ 35 h 279"/>
                <a:gd name="T36" fmla="*/ 54 w 242"/>
                <a:gd name="T37" fmla="*/ 41 h 279"/>
                <a:gd name="T38" fmla="*/ 54 w 242"/>
                <a:gd name="T39" fmla="*/ 54 h 279"/>
                <a:gd name="T40" fmla="*/ 44 w 242"/>
                <a:gd name="T41" fmla="*/ 62 h 27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42"/>
                <a:gd name="T64" fmla="*/ 0 h 279"/>
                <a:gd name="T65" fmla="*/ 242 w 242"/>
                <a:gd name="T66" fmla="*/ 279 h 27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42" h="279">
                  <a:moveTo>
                    <a:pt x="173" y="248"/>
                  </a:moveTo>
                  <a:lnTo>
                    <a:pt x="140" y="250"/>
                  </a:lnTo>
                  <a:lnTo>
                    <a:pt x="116" y="279"/>
                  </a:lnTo>
                  <a:lnTo>
                    <a:pt x="41" y="273"/>
                  </a:lnTo>
                  <a:lnTo>
                    <a:pt x="2" y="250"/>
                  </a:lnTo>
                  <a:lnTo>
                    <a:pt x="0" y="179"/>
                  </a:lnTo>
                  <a:lnTo>
                    <a:pt x="21" y="159"/>
                  </a:lnTo>
                  <a:lnTo>
                    <a:pt x="41" y="118"/>
                  </a:lnTo>
                  <a:lnTo>
                    <a:pt x="17" y="106"/>
                  </a:lnTo>
                  <a:lnTo>
                    <a:pt x="25" y="86"/>
                  </a:lnTo>
                  <a:lnTo>
                    <a:pt x="53" y="80"/>
                  </a:lnTo>
                  <a:lnTo>
                    <a:pt x="82" y="39"/>
                  </a:lnTo>
                  <a:lnTo>
                    <a:pt x="106" y="12"/>
                  </a:lnTo>
                  <a:lnTo>
                    <a:pt x="132" y="0"/>
                  </a:lnTo>
                  <a:lnTo>
                    <a:pt x="175" y="49"/>
                  </a:lnTo>
                  <a:lnTo>
                    <a:pt x="216" y="49"/>
                  </a:lnTo>
                  <a:lnTo>
                    <a:pt x="230" y="100"/>
                  </a:lnTo>
                  <a:lnTo>
                    <a:pt x="242" y="139"/>
                  </a:lnTo>
                  <a:lnTo>
                    <a:pt x="216" y="163"/>
                  </a:lnTo>
                  <a:lnTo>
                    <a:pt x="214" y="214"/>
                  </a:lnTo>
                  <a:lnTo>
                    <a:pt x="173" y="248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2" name="Freeform 96"/>
            <p:cNvSpPr/>
            <p:nvPr/>
          </p:nvSpPr>
          <p:spPr bwMode="gray">
            <a:xfrm>
              <a:off x="3440" y="1985"/>
              <a:ext cx="121" cy="140"/>
            </a:xfrm>
            <a:custGeom>
              <a:avLst/>
              <a:gdLst>
                <a:gd name="T0" fmla="*/ 44 w 242"/>
                <a:gd name="T1" fmla="*/ 62 h 279"/>
                <a:gd name="T2" fmla="*/ 35 w 242"/>
                <a:gd name="T3" fmla="*/ 63 h 279"/>
                <a:gd name="T4" fmla="*/ 29 w 242"/>
                <a:gd name="T5" fmla="*/ 70 h 279"/>
                <a:gd name="T6" fmla="*/ 11 w 242"/>
                <a:gd name="T7" fmla="*/ 69 h 279"/>
                <a:gd name="T8" fmla="*/ 1 w 242"/>
                <a:gd name="T9" fmla="*/ 63 h 279"/>
                <a:gd name="T10" fmla="*/ 0 w 242"/>
                <a:gd name="T11" fmla="*/ 45 h 279"/>
                <a:gd name="T12" fmla="*/ 6 w 242"/>
                <a:gd name="T13" fmla="*/ 40 h 279"/>
                <a:gd name="T14" fmla="*/ 11 w 242"/>
                <a:gd name="T15" fmla="*/ 30 h 279"/>
                <a:gd name="T16" fmla="*/ 5 w 242"/>
                <a:gd name="T17" fmla="*/ 27 h 279"/>
                <a:gd name="T18" fmla="*/ 7 w 242"/>
                <a:gd name="T19" fmla="*/ 22 h 279"/>
                <a:gd name="T20" fmla="*/ 14 w 242"/>
                <a:gd name="T21" fmla="*/ 20 h 279"/>
                <a:gd name="T22" fmla="*/ 21 w 242"/>
                <a:gd name="T23" fmla="*/ 10 h 279"/>
                <a:gd name="T24" fmla="*/ 27 w 242"/>
                <a:gd name="T25" fmla="*/ 3 h 279"/>
                <a:gd name="T26" fmla="*/ 33 w 242"/>
                <a:gd name="T27" fmla="*/ 0 h 279"/>
                <a:gd name="T28" fmla="*/ 44 w 242"/>
                <a:gd name="T29" fmla="*/ 13 h 279"/>
                <a:gd name="T30" fmla="*/ 54 w 242"/>
                <a:gd name="T31" fmla="*/ 13 h 279"/>
                <a:gd name="T32" fmla="*/ 58 w 242"/>
                <a:gd name="T33" fmla="*/ 25 h 279"/>
                <a:gd name="T34" fmla="*/ 61 w 242"/>
                <a:gd name="T35" fmla="*/ 35 h 279"/>
                <a:gd name="T36" fmla="*/ 54 w 242"/>
                <a:gd name="T37" fmla="*/ 41 h 279"/>
                <a:gd name="T38" fmla="*/ 54 w 242"/>
                <a:gd name="T39" fmla="*/ 54 h 279"/>
                <a:gd name="T40" fmla="*/ 44 w 242"/>
                <a:gd name="T41" fmla="*/ 62 h 27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42"/>
                <a:gd name="T64" fmla="*/ 0 h 279"/>
                <a:gd name="T65" fmla="*/ 242 w 242"/>
                <a:gd name="T66" fmla="*/ 279 h 27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42" h="279">
                  <a:moveTo>
                    <a:pt x="173" y="248"/>
                  </a:moveTo>
                  <a:lnTo>
                    <a:pt x="140" y="250"/>
                  </a:lnTo>
                  <a:lnTo>
                    <a:pt x="116" y="279"/>
                  </a:lnTo>
                  <a:lnTo>
                    <a:pt x="41" y="273"/>
                  </a:lnTo>
                  <a:lnTo>
                    <a:pt x="2" y="250"/>
                  </a:lnTo>
                  <a:lnTo>
                    <a:pt x="0" y="179"/>
                  </a:lnTo>
                  <a:lnTo>
                    <a:pt x="21" y="159"/>
                  </a:lnTo>
                  <a:lnTo>
                    <a:pt x="41" y="118"/>
                  </a:lnTo>
                  <a:lnTo>
                    <a:pt x="17" y="106"/>
                  </a:lnTo>
                  <a:lnTo>
                    <a:pt x="25" y="86"/>
                  </a:lnTo>
                  <a:lnTo>
                    <a:pt x="53" y="80"/>
                  </a:lnTo>
                  <a:lnTo>
                    <a:pt x="82" y="39"/>
                  </a:lnTo>
                  <a:lnTo>
                    <a:pt x="106" y="12"/>
                  </a:lnTo>
                  <a:lnTo>
                    <a:pt x="132" y="0"/>
                  </a:lnTo>
                  <a:lnTo>
                    <a:pt x="175" y="49"/>
                  </a:lnTo>
                  <a:lnTo>
                    <a:pt x="216" y="49"/>
                  </a:lnTo>
                  <a:lnTo>
                    <a:pt x="230" y="100"/>
                  </a:lnTo>
                  <a:lnTo>
                    <a:pt x="242" y="139"/>
                  </a:lnTo>
                  <a:lnTo>
                    <a:pt x="216" y="163"/>
                  </a:lnTo>
                  <a:lnTo>
                    <a:pt x="214" y="214"/>
                  </a:lnTo>
                  <a:lnTo>
                    <a:pt x="173" y="248"/>
                  </a:lnTo>
                </a:path>
              </a:pathLst>
            </a:cu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3" name="Freeform 97"/>
            <p:cNvSpPr/>
            <p:nvPr/>
          </p:nvSpPr>
          <p:spPr bwMode="gray">
            <a:xfrm>
              <a:off x="3527" y="2070"/>
              <a:ext cx="86" cy="115"/>
            </a:xfrm>
            <a:custGeom>
              <a:avLst/>
              <a:gdLst>
                <a:gd name="T0" fmla="*/ 2 w 171"/>
                <a:gd name="T1" fmla="*/ 36 h 230"/>
                <a:gd name="T2" fmla="*/ 1 w 171"/>
                <a:gd name="T3" fmla="*/ 47 h 230"/>
                <a:gd name="T4" fmla="*/ 8 w 171"/>
                <a:gd name="T5" fmla="*/ 56 h 230"/>
                <a:gd name="T6" fmla="*/ 24 w 171"/>
                <a:gd name="T7" fmla="*/ 58 h 230"/>
                <a:gd name="T8" fmla="*/ 37 w 171"/>
                <a:gd name="T9" fmla="*/ 54 h 230"/>
                <a:gd name="T10" fmla="*/ 38 w 171"/>
                <a:gd name="T11" fmla="*/ 39 h 230"/>
                <a:gd name="T12" fmla="*/ 43 w 171"/>
                <a:gd name="T13" fmla="*/ 27 h 230"/>
                <a:gd name="T14" fmla="*/ 41 w 171"/>
                <a:gd name="T15" fmla="*/ 20 h 230"/>
                <a:gd name="T16" fmla="*/ 35 w 171"/>
                <a:gd name="T17" fmla="*/ 15 h 230"/>
                <a:gd name="T18" fmla="*/ 25 w 171"/>
                <a:gd name="T19" fmla="*/ 9 h 230"/>
                <a:gd name="T20" fmla="*/ 25 w 171"/>
                <a:gd name="T21" fmla="*/ 1 h 230"/>
                <a:gd name="T22" fmla="*/ 12 w 171"/>
                <a:gd name="T23" fmla="*/ 0 h 230"/>
                <a:gd name="T24" fmla="*/ 11 w 171"/>
                <a:gd name="T25" fmla="*/ 12 h 230"/>
                <a:gd name="T26" fmla="*/ 0 w 171"/>
                <a:gd name="T27" fmla="*/ 20 h 230"/>
                <a:gd name="T28" fmla="*/ 2 w 171"/>
                <a:gd name="T29" fmla="*/ 36 h 23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1"/>
                <a:gd name="T46" fmla="*/ 0 h 230"/>
                <a:gd name="T47" fmla="*/ 171 w 171"/>
                <a:gd name="T48" fmla="*/ 230 h 23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1" h="230">
                  <a:moveTo>
                    <a:pt x="8" y="144"/>
                  </a:moveTo>
                  <a:lnTo>
                    <a:pt x="4" y="185"/>
                  </a:lnTo>
                  <a:lnTo>
                    <a:pt x="31" y="224"/>
                  </a:lnTo>
                  <a:lnTo>
                    <a:pt x="96" y="230"/>
                  </a:lnTo>
                  <a:lnTo>
                    <a:pt x="148" y="215"/>
                  </a:lnTo>
                  <a:lnTo>
                    <a:pt x="152" y="154"/>
                  </a:lnTo>
                  <a:lnTo>
                    <a:pt x="171" y="108"/>
                  </a:lnTo>
                  <a:lnTo>
                    <a:pt x="163" y="79"/>
                  </a:lnTo>
                  <a:lnTo>
                    <a:pt x="138" y="59"/>
                  </a:lnTo>
                  <a:lnTo>
                    <a:pt x="98" y="35"/>
                  </a:lnTo>
                  <a:lnTo>
                    <a:pt x="98" y="4"/>
                  </a:lnTo>
                  <a:lnTo>
                    <a:pt x="45" y="0"/>
                  </a:lnTo>
                  <a:lnTo>
                    <a:pt x="41" y="45"/>
                  </a:lnTo>
                  <a:lnTo>
                    <a:pt x="0" y="79"/>
                  </a:lnTo>
                  <a:lnTo>
                    <a:pt x="8" y="144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4" name="Freeform 98"/>
            <p:cNvSpPr/>
            <p:nvPr/>
          </p:nvSpPr>
          <p:spPr bwMode="gray">
            <a:xfrm>
              <a:off x="3527" y="2070"/>
              <a:ext cx="86" cy="115"/>
            </a:xfrm>
            <a:custGeom>
              <a:avLst/>
              <a:gdLst>
                <a:gd name="T0" fmla="*/ 2 w 171"/>
                <a:gd name="T1" fmla="*/ 36 h 230"/>
                <a:gd name="T2" fmla="*/ 1 w 171"/>
                <a:gd name="T3" fmla="*/ 47 h 230"/>
                <a:gd name="T4" fmla="*/ 8 w 171"/>
                <a:gd name="T5" fmla="*/ 56 h 230"/>
                <a:gd name="T6" fmla="*/ 24 w 171"/>
                <a:gd name="T7" fmla="*/ 58 h 230"/>
                <a:gd name="T8" fmla="*/ 37 w 171"/>
                <a:gd name="T9" fmla="*/ 54 h 230"/>
                <a:gd name="T10" fmla="*/ 38 w 171"/>
                <a:gd name="T11" fmla="*/ 39 h 230"/>
                <a:gd name="T12" fmla="*/ 43 w 171"/>
                <a:gd name="T13" fmla="*/ 27 h 230"/>
                <a:gd name="T14" fmla="*/ 41 w 171"/>
                <a:gd name="T15" fmla="*/ 20 h 230"/>
                <a:gd name="T16" fmla="*/ 35 w 171"/>
                <a:gd name="T17" fmla="*/ 15 h 230"/>
                <a:gd name="T18" fmla="*/ 25 w 171"/>
                <a:gd name="T19" fmla="*/ 9 h 230"/>
                <a:gd name="T20" fmla="*/ 25 w 171"/>
                <a:gd name="T21" fmla="*/ 1 h 230"/>
                <a:gd name="T22" fmla="*/ 12 w 171"/>
                <a:gd name="T23" fmla="*/ 0 h 230"/>
                <a:gd name="T24" fmla="*/ 11 w 171"/>
                <a:gd name="T25" fmla="*/ 12 h 230"/>
                <a:gd name="T26" fmla="*/ 0 w 171"/>
                <a:gd name="T27" fmla="*/ 20 h 230"/>
                <a:gd name="T28" fmla="*/ 2 w 171"/>
                <a:gd name="T29" fmla="*/ 36 h 23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1"/>
                <a:gd name="T46" fmla="*/ 0 h 230"/>
                <a:gd name="T47" fmla="*/ 171 w 171"/>
                <a:gd name="T48" fmla="*/ 230 h 23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1" h="230">
                  <a:moveTo>
                    <a:pt x="8" y="144"/>
                  </a:moveTo>
                  <a:lnTo>
                    <a:pt x="4" y="185"/>
                  </a:lnTo>
                  <a:lnTo>
                    <a:pt x="31" y="224"/>
                  </a:lnTo>
                  <a:lnTo>
                    <a:pt x="96" y="230"/>
                  </a:lnTo>
                  <a:lnTo>
                    <a:pt x="148" y="215"/>
                  </a:lnTo>
                  <a:lnTo>
                    <a:pt x="152" y="154"/>
                  </a:lnTo>
                  <a:lnTo>
                    <a:pt x="171" y="108"/>
                  </a:lnTo>
                  <a:lnTo>
                    <a:pt x="163" y="79"/>
                  </a:lnTo>
                  <a:lnTo>
                    <a:pt x="138" y="59"/>
                  </a:lnTo>
                  <a:lnTo>
                    <a:pt x="98" y="35"/>
                  </a:lnTo>
                  <a:lnTo>
                    <a:pt x="98" y="4"/>
                  </a:lnTo>
                  <a:lnTo>
                    <a:pt x="45" y="0"/>
                  </a:lnTo>
                  <a:lnTo>
                    <a:pt x="41" y="45"/>
                  </a:lnTo>
                  <a:lnTo>
                    <a:pt x="0" y="79"/>
                  </a:lnTo>
                  <a:lnTo>
                    <a:pt x="8" y="144"/>
                  </a:lnTo>
                </a:path>
              </a:pathLst>
            </a:cu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5" name="Freeform 99"/>
            <p:cNvSpPr/>
            <p:nvPr/>
          </p:nvSpPr>
          <p:spPr bwMode="gray">
            <a:xfrm>
              <a:off x="3643" y="1699"/>
              <a:ext cx="430" cy="429"/>
            </a:xfrm>
            <a:custGeom>
              <a:avLst/>
              <a:gdLst>
                <a:gd name="T0" fmla="*/ 182 w 860"/>
                <a:gd name="T1" fmla="*/ 145 h 858"/>
                <a:gd name="T2" fmla="*/ 179 w 860"/>
                <a:gd name="T3" fmla="*/ 149 h 858"/>
                <a:gd name="T4" fmla="*/ 174 w 860"/>
                <a:gd name="T5" fmla="*/ 152 h 858"/>
                <a:gd name="T6" fmla="*/ 166 w 860"/>
                <a:gd name="T7" fmla="*/ 154 h 858"/>
                <a:gd name="T8" fmla="*/ 156 w 860"/>
                <a:gd name="T9" fmla="*/ 157 h 858"/>
                <a:gd name="T10" fmla="*/ 149 w 860"/>
                <a:gd name="T11" fmla="*/ 163 h 858"/>
                <a:gd name="T12" fmla="*/ 140 w 860"/>
                <a:gd name="T13" fmla="*/ 170 h 858"/>
                <a:gd name="T14" fmla="*/ 133 w 860"/>
                <a:gd name="T15" fmla="*/ 176 h 858"/>
                <a:gd name="T16" fmla="*/ 129 w 860"/>
                <a:gd name="T17" fmla="*/ 180 h 858"/>
                <a:gd name="T18" fmla="*/ 123 w 860"/>
                <a:gd name="T19" fmla="*/ 186 h 858"/>
                <a:gd name="T20" fmla="*/ 119 w 860"/>
                <a:gd name="T21" fmla="*/ 194 h 858"/>
                <a:gd name="T22" fmla="*/ 113 w 860"/>
                <a:gd name="T23" fmla="*/ 201 h 858"/>
                <a:gd name="T24" fmla="*/ 107 w 860"/>
                <a:gd name="T25" fmla="*/ 204 h 858"/>
                <a:gd name="T26" fmla="*/ 103 w 860"/>
                <a:gd name="T27" fmla="*/ 208 h 858"/>
                <a:gd name="T28" fmla="*/ 95 w 860"/>
                <a:gd name="T29" fmla="*/ 213 h 858"/>
                <a:gd name="T30" fmla="*/ 89 w 860"/>
                <a:gd name="T31" fmla="*/ 215 h 858"/>
                <a:gd name="T32" fmla="*/ 88 w 860"/>
                <a:gd name="T33" fmla="*/ 210 h 858"/>
                <a:gd name="T34" fmla="*/ 92 w 860"/>
                <a:gd name="T35" fmla="*/ 204 h 858"/>
                <a:gd name="T36" fmla="*/ 98 w 860"/>
                <a:gd name="T37" fmla="*/ 198 h 858"/>
                <a:gd name="T38" fmla="*/ 103 w 860"/>
                <a:gd name="T39" fmla="*/ 191 h 858"/>
                <a:gd name="T40" fmla="*/ 101 w 860"/>
                <a:gd name="T41" fmla="*/ 187 h 858"/>
                <a:gd name="T42" fmla="*/ 95 w 860"/>
                <a:gd name="T43" fmla="*/ 184 h 858"/>
                <a:gd name="T44" fmla="*/ 91 w 860"/>
                <a:gd name="T45" fmla="*/ 179 h 858"/>
                <a:gd name="T46" fmla="*/ 93 w 860"/>
                <a:gd name="T47" fmla="*/ 170 h 858"/>
                <a:gd name="T48" fmla="*/ 100 w 860"/>
                <a:gd name="T49" fmla="*/ 159 h 858"/>
                <a:gd name="T50" fmla="*/ 107 w 860"/>
                <a:gd name="T51" fmla="*/ 148 h 858"/>
                <a:gd name="T52" fmla="*/ 110 w 860"/>
                <a:gd name="T53" fmla="*/ 140 h 858"/>
                <a:gd name="T54" fmla="*/ 110 w 860"/>
                <a:gd name="T55" fmla="*/ 135 h 858"/>
                <a:gd name="T56" fmla="*/ 105 w 860"/>
                <a:gd name="T57" fmla="*/ 129 h 858"/>
                <a:gd name="T58" fmla="*/ 99 w 860"/>
                <a:gd name="T59" fmla="*/ 123 h 858"/>
                <a:gd name="T60" fmla="*/ 94 w 860"/>
                <a:gd name="T61" fmla="*/ 122 h 858"/>
                <a:gd name="T62" fmla="*/ 87 w 860"/>
                <a:gd name="T63" fmla="*/ 123 h 858"/>
                <a:gd name="T64" fmla="*/ 78 w 860"/>
                <a:gd name="T65" fmla="*/ 123 h 858"/>
                <a:gd name="T66" fmla="*/ 74 w 860"/>
                <a:gd name="T67" fmla="*/ 124 h 858"/>
                <a:gd name="T68" fmla="*/ 70 w 860"/>
                <a:gd name="T69" fmla="*/ 134 h 858"/>
                <a:gd name="T70" fmla="*/ 66 w 860"/>
                <a:gd name="T71" fmla="*/ 145 h 858"/>
                <a:gd name="T72" fmla="*/ 60 w 860"/>
                <a:gd name="T73" fmla="*/ 152 h 858"/>
                <a:gd name="T74" fmla="*/ 53 w 860"/>
                <a:gd name="T75" fmla="*/ 163 h 858"/>
                <a:gd name="T76" fmla="*/ 46 w 860"/>
                <a:gd name="T77" fmla="*/ 169 h 858"/>
                <a:gd name="T78" fmla="*/ 41 w 860"/>
                <a:gd name="T79" fmla="*/ 172 h 858"/>
                <a:gd name="T80" fmla="*/ 34 w 860"/>
                <a:gd name="T81" fmla="*/ 167 h 858"/>
                <a:gd name="T82" fmla="*/ 14 w 860"/>
                <a:gd name="T83" fmla="*/ 147 h 858"/>
                <a:gd name="T84" fmla="*/ 5 w 860"/>
                <a:gd name="T85" fmla="*/ 127 h 858"/>
                <a:gd name="T86" fmla="*/ 7 w 860"/>
                <a:gd name="T87" fmla="*/ 101 h 858"/>
                <a:gd name="T88" fmla="*/ 3 w 860"/>
                <a:gd name="T89" fmla="*/ 79 h 858"/>
                <a:gd name="T90" fmla="*/ 21 w 860"/>
                <a:gd name="T91" fmla="*/ 80 h 858"/>
                <a:gd name="T92" fmla="*/ 43 w 860"/>
                <a:gd name="T93" fmla="*/ 78 h 858"/>
                <a:gd name="T94" fmla="*/ 69 w 860"/>
                <a:gd name="T95" fmla="*/ 53 h 858"/>
                <a:gd name="T96" fmla="*/ 94 w 860"/>
                <a:gd name="T97" fmla="*/ 44 h 858"/>
                <a:gd name="T98" fmla="*/ 108 w 860"/>
                <a:gd name="T99" fmla="*/ 37 h 858"/>
                <a:gd name="T100" fmla="*/ 131 w 860"/>
                <a:gd name="T101" fmla="*/ 12 h 858"/>
                <a:gd name="T102" fmla="*/ 149 w 860"/>
                <a:gd name="T103" fmla="*/ 6 h 858"/>
                <a:gd name="T104" fmla="*/ 182 w 860"/>
                <a:gd name="T105" fmla="*/ 30 h 858"/>
                <a:gd name="T106" fmla="*/ 194 w 860"/>
                <a:gd name="T107" fmla="*/ 60 h 858"/>
                <a:gd name="T108" fmla="*/ 215 w 860"/>
                <a:gd name="T109" fmla="*/ 101 h 858"/>
                <a:gd name="T110" fmla="*/ 183 w 860"/>
                <a:gd name="T111" fmla="*/ 134 h 85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60"/>
                <a:gd name="T169" fmla="*/ 0 h 858"/>
                <a:gd name="T170" fmla="*/ 860 w 860"/>
                <a:gd name="T171" fmla="*/ 858 h 85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60" h="858">
                  <a:moveTo>
                    <a:pt x="725" y="575"/>
                  </a:moveTo>
                  <a:lnTo>
                    <a:pt x="725" y="579"/>
                  </a:lnTo>
                  <a:lnTo>
                    <a:pt x="719" y="585"/>
                  </a:lnTo>
                  <a:lnTo>
                    <a:pt x="713" y="594"/>
                  </a:lnTo>
                  <a:lnTo>
                    <a:pt x="705" y="604"/>
                  </a:lnTo>
                  <a:lnTo>
                    <a:pt x="695" y="608"/>
                  </a:lnTo>
                  <a:lnTo>
                    <a:pt x="681" y="610"/>
                  </a:lnTo>
                  <a:lnTo>
                    <a:pt x="664" y="614"/>
                  </a:lnTo>
                  <a:lnTo>
                    <a:pt x="642" y="618"/>
                  </a:lnTo>
                  <a:lnTo>
                    <a:pt x="622" y="626"/>
                  </a:lnTo>
                  <a:lnTo>
                    <a:pt x="607" y="638"/>
                  </a:lnTo>
                  <a:lnTo>
                    <a:pt x="593" y="651"/>
                  </a:lnTo>
                  <a:lnTo>
                    <a:pt x="577" y="665"/>
                  </a:lnTo>
                  <a:lnTo>
                    <a:pt x="559" y="679"/>
                  </a:lnTo>
                  <a:lnTo>
                    <a:pt x="544" y="693"/>
                  </a:lnTo>
                  <a:lnTo>
                    <a:pt x="530" y="703"/>
                  </a:lnTo>
                  <a:lnTo>
                    <a:pt x="522" y="711"/>
                  </a:lnTo>
                  <a:lnTo>
                    <a:pt x="514" y="718"/>
                  </a:lnTo>
                  <a:lnTo>
                    <a:pt x="502" y="730"/>
                  </a:lnTo>
                  <a:lnTo>
                    <a:pt x="492" y="744"/>
                  </a:lnTo>
                  <a:lnTo>
                    <a:pt x="481" y="760"/>
                  </a:lnTo>
                  <a:lnTo>
                    <a:pt x="475" y="774"/>
                  </a:lnTo>
                  <a:lnTo>
                    <a:pt x="465" y="789"/>
                  </a:lnTo>
                  <a:lnTo>
                    <a:pt x="451" y="801"/>
                  </a:lnTo>
                  <a:lnTo>
                    <a:pt x="437" y="809"/>
                  </a:lnTo>
                  <a:lnTo>
                    <a:pt x="427" y="815"/>
                  </a:lnTo>
                  <a:lnTo>
                    <a:pt x="422" y="823"/>
                  </a:lnTo>
                  <a:lnTo>
                    <a:pt x="410" y="831"/>
                  </a:lnTo>
                  <a:lnTo>
                    <a:pt x="394" y="840"/>
                  </a:lnTo>
                  <a:lnTo>
                    <a:pt x="380" y="850"/>
                  </a:lnTo>
                  <a:lnTo>
                    <a:pt x="364" y="856"/>
                  </a:lnTo>
                  <a:lnTo>
                    <a:pt x="355" y="858"/>
                  </a:lnTo>
                  <a:lnTo>
                    <a:pt x="349" y="854"/>
                  </a:lnTo>
                  <a:lnTo>
                    <a:pt x="349" y="838"/>
                  </a:lnTo>
                  <a:lnTo>
                    <a:pt x="355" y="827"/>
                  </a:lnTo>
                  <a:lnTo>
                    <a:pt x="366" y="815"/>
                  </a:lnTo>
                  <a:lnTo>
                    <a:pt x="380" y="801"/>
                  </a:lnTo>
                  <a:lnTo>
                    <a:pt x="392" y="789"/>
                  </a:lnTo>
                  <a:lnTo>
                    <a:pt x="404" y="775"/>
                  </a:lnTo>
                  <a:lnTo>
                    <a:pt x="410" y="764"/>
                  </a:lnTo>
                  <a:lnTo>
                    <a:pt x="410" y="754"/>
                  </a:lnTo>
                  <a:lnTo>
                    <a:pt x="404" y="748"/>
                  </a:lnTo>
                  <a:lnTo>
                    <a:pt x="392" y="742"/>
                  </a:lnTo>
                  <a:lnTo>
                    <a:pt x="380" y="734"/>
                  </a:lnTo>
                  <a:lnTo>
                    <a:pt x="370" y="726"/>
                  </a:lnTo>
                  <a:lnTo>
                    <a:pt x="364" y="716"/>
                  </a:lnTo>
                  <a:lnTo>
                    <a:pt x="364" y="699"/>
                  </a:lnTo>
                  <a:lnTo>
                    <a:pt x="372" y="679"/>
                  </a:lnTo>
                  <a:lnTo>
                    <a:pt x="382" y="661"/>
                  </a:lnTo>
                  <a:lnTo>
                    <a:pt x="400" y="636"/>
                  </a:lnTo>
                  <a:lnTo>
                    <a:pt x="418" y="608"/>
                  </a:lnTo>
                  <a:lnTo>
                    <a:pt x="425" y="592"/>
                  </a:lnTo>
                  <a:lnTo>
                    <a:pt x="433" y="575"/>
                  </a:lnTo>
                  <a:lnTo>
                    <a:pt x="441" y="559"/>
                  </a:lnTo>
                  <a:lnTo>
                    <a:pt x="443" y="547"/>
                  </a:lnTo>
                  <a:lnTo>
                    <a:pt x="439" y="537"/>
                  </a:lnTo>
                  <a:lnTo>
                    <a:pt x="429" y="526"/>
                  </a:lnTo>
                  <a:lnTo>
                    <a:pt x="418" y="514"/>
                  </a:lnTo>
                  <a:lnTo>
                    <a:pt x="404" y="502"/>
                  </a:lnTo>
                  <a:lnTo>
                    <a:pt x="394" y="494"/>
                  </a:lnTo>
                  <a:lnTo>
                    <a:pt x="384" y="490"/>
                  </a:lnTo>
                  <a:lnTo>
                    <a:pt x="374" y="490"/>
                  </a:lnTo>
                  <a:lnTo>
                    <a:pt x="362" y="492"/>
                  </a:lnTo>
                  <a:lnTo>
                    <a:pt x="345" y="494"/>
                  </a:lnTo>
                  <a:lnTo>
                    <a:pt x="325" y="494"/>
                  </a:lnTo>
                  <a:lnTo>
                    <a:pt x="311" y="492"/>
                  </a:lnTo>
                  <a:lnTo>
                    <a:pt x="301" y="492"/>
                  </a:lnTo>
                  <a:lnTo>
                    <a:pt x="294" y="498"/>
                  </a:lnTo>
                  <a:lnTo>
                    <a:pt x="286" y="512"/>
                  </a:lnTo>
                  <a:lnTo>
                    <a:pt x="280" y="533"/>
                  </a:lnTo>
                  <a:lnTo>
                    <a:pt x="272" y="557"/>
                  </a:lnTo>
                  <a:lnTo>
                    <a:pt x="264" y="577"/>
                  </a:lnTo>
                  <a:lnTo>
                    <a:pt x="254" y="592"/>
                  </a:lnTo>
                  <a:lnTo>
                    <a:pt x="242" y="608"/>
                  </a:lnTo>
                  <a:lnTo>
                    <a:pt x="227" y="630"/>
                  </a:lnTo>
                  <a:lnTo>
                    <a:pt x="211" y="650"/>
                  </a:lnTo>
                  <a:lnTo>
                    <a:pt x="197" y="663"/>
                  </a:lnTo>
                  <a:lnTo>
                    <a:pt x="183" y="673"/>
                  </a:lnTo>
                  <a:lnTo>
                    <a:pt x="172" y="681"/>
                  </a:lnTo>
                  <a:lnTo>
                    <a:pt x="162" y="687"/>
                  </a:lnTo>
                  <a:lnTo>
                    <a:pt x="158" y="691"/>
                  </a:lnTo>
                  <a:lnTo>
                    <a:pt x="134" y="667"/>
                  </a:lnTo>
                  <a:lnTo>
                    <a:pt x="103" y="620"/>
                  </a:lnTo>
                  <a:lnTo>
                    <a:pt x="55" y="587"/>
                  </a:lnTo>
                  <a:lnTo>
                    <a:pt x="0" y="569"/>
                  </a:lnTo>
                  <a:lnTo>
                    <a:pt x="20" y="510"/>
                  </a:lnTo>
                  <a:lnTo>
                    <a:pt x="53" y="457"/>
                  </a:lnTo>
                  <a:lnTo>
                    <a:pt x="30" y="402"/>
                  </a:lnTo>
                  <a:lnTo>
                    <a:pt x="30" y="337"/>
                  </a:lnTo>
                  <a:lnTo>
                    <a:pt x="10" y="315"/>
                  </a:lnTo>
                  <a:lnTo>
                    <a:pt x="40" y="285"/>
                  </a:lnTo>
                  <a:lnTo>
                    <a:pt x="81" y="317"/>
                  </a:lnTo>
                  <a:lnTo>
                    <a:pt x="126" y="382"/>
                  </a:lnTo>
                  <a:lnTo>
                    <a:pt x="170" y="311"/>
                  </a:lnTo>
                  <a:lnTo>
                    <a:pt x="215" y="274"/>
                  </a:lnTo>
                  <a:lnTo>
                    <a:pt x="274" y="209"/>
                  </a:lnTo>
                  <a:lnTo>
                    <a:pt x="349" y="189"/>
                  </a:lnTo>
                  <a:lnTo>
                    <a:pt x="376" y="173"/>
                  </a:lnTo>
                  <a:lnTo>
                    <a:pt x="380" y="134"/>
                  </a:lnTo>
                  <a:lnTo>
                    <a:pt x="431" y="146"/>
                  </a:lnTo>
                  <a:lnTo>
                    <a:pt x="475" y="108"/>
                  </a:lnTo>
                  <a:lnTo>
                    <a:pt x="524" y="47"/>
                  </a:lnTo>
                  <a:lnTo>
                    <a:pt x="524" y="0"/>
                  </a:lnTo>
                  <a:lnTo>
                    <a:pt x="595" y="22"/>
                  </a:lnTo>
                  <a:lnTo>
                    <a:pt x="679" y="45"/>
                  </a:lnTo>
                  <a:lnTo>
                    <a:pt x="725" y="120"/>
                  </a:lnTo>
                  <a:lnTo>
                    <a:pt x="784" y="187"/>
                  </a:lnTo>
                  <a:lnTo>
                    <a:pt x="774" y="240"/>
                  </a:lnTo>
                  <a:lnTo>
                    <a:pt x="860" y="317"/>
                  </a:lnTo>
                  <a:lnTo>
                    <a:pt x="860" y="402"/>
                  </a:lnTo>
                  <a:lnTo>
                    <a:pt x="815" y="425"/>
                  </a:lnTo>
                  <a:lnTo>
                    <a:pt x="731" y="533"/>
                  </a:lnTo>
                  <a:lnTo>
                    <a:pt x="725" y="575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6" name="Freeform 100"/>
            <p:cNvSpPr/>
            <p:nvPr/>
          </p:nvSpPr>
          <p:spPr bwMode="gray">
            <a:xfrm>
              <a:off x="3643" y="1699"/>
              <a:ext cx="430" cy="429"/>
            </a:xfrm>
            <a:custGeom>
              <a:avLst/>
              <a:gdLst>
                <a:gd name="T0" fmla="*/ 182 w 860"/>
                <a:gd name="T1" fmla="*/ 145 h 858"/>
                <a:gd name="T2" fmla="*/ 179 w 860"/>
                <a:gd name="T3" fmla="*/ 149 h 858"/>
                <a:gd name="T4" fmla="*/ 174 w 860"/>
                <a:gd name="T5" fmla="*/ 152 h 858"/>
                <a:gd name="T6" fmla="*/ 166 w 860"/>
                <a:gd name="T7" fmla="*/ 154 h 858"/>
                <a:gd name="T8" fmla="*/ 156 w 860"/>
                <a:gd name="T9" fmla="*/ 157 h 858"/>
                <a:gd name="T10" fmla="*/ 149 w 860"/>
                <a:gd name="T11" fmla="*/ 163 h 858"/>
                <a:gd name="T12" fmla="*/ 140 w 860"/>
                <a:gd name="T13" fmla="*/ 170 h 858"/>
                <a:gd name="T14" fmla="*/ 133 w 860"/>
                <a:gd name="T15" fmla="*/ 176 h 858"/>
                <a:gd name="T16" fmla="*/ 129 w 860"/>
                <a:gd name="T17" fmla="*/ 180 h 858"/>
                <a:gd name="T18" fmla="*/ 123 w 860"/>
                <a:gd name="T19" fmla="*/ 186 h 858"/>
                <a:gd name="T20" fmla="*/ 119 w 860"/>
                <a:gd name="T21" fmla="*/ 194 h 858"/>
                <a:gd name="T22" fmla="*/ 113 w 860"/>
                <a:gd name="T23" fmla="*/ 201 h 858"/>
                <a:gd name="T24" fmla="*/ 107 w 860"/>
                <a:gd name="T25" fmla="*/ 204 h 858"/>
                <a:gd name="T26" fmla="*/ 103 w 860"/>
                <a:gd name="T27" fmla="*/ 208 h 858"/>
                <a:gd name="T28" fmla="*/ 95 w 860"/>
                <a:gd name="T29" fmla="*/ 213 h 858"/>
                <a:gd name="T30" fmla="*/ 89 w 860"/>
                <a:gd name="T31" fmla="*/ 215 h 858"/>
                <a:gd name="T32" fmla="*/ 88 w 860"/>
                <a:gd name="T33" fmla="*/ 210 h 858"/>
                <a:gd name="T34" fmla="*/ 92 w 860"/>
                <a:gd name="T35" fmla="*/ 204 h 858"/>
                <a:gd name="T36" fmla="*/ 98 w 860"/>
                <a:gd name="T37" fmla="*/ 198 h 858"/>
                <a:gd name="T38" fmla="*/ 103 w 860"/>
                <a:gd name="T39" fmla="*/ 191 h 858"/>
                <a:gd name="T40" fmla="*/ 101 w 860"/>
                <a:gd name="T41" fmla="*/ 187 h 858"/>
                <a:gd name="T42" fmla="*/ 95 w 860"/>
                <a:gd name="T43" fmla="*/ 184 h 858"/>
                <a:gd name="T44" fmla="*/ 91 w 860"/>
                <a:gd name="T45" fmla="*/ 179 h 858"/>
                <a:gd name="T46" fmla="*/ 93 w 860"/>
                <a:gd name="T47" fmla="*/ 170 h 858"/>
                <a:gd name="T48" fmla="*/ 100 w 860"/>
                <a:gd name="T49" fmla="*/ 159 h 858"/>
                <a:gd name="T50" fmla="*/ 107 w 860"/>
                <a:gd name="T51" fmla="*/ 148 h 858"/>
                <a:gd name="T52" fmla="*/ 110 w 860"/>
                <a:gd name="T53" fmla="*/ 140 h 858"/>
                <a:gd name="T54" fmla="*/ 110 w 860"/>
                <a:gd name="T55" fmla="*/ 135 h 858"/>
                <a:gd name="T56" fmla="*/ 105 w 860"/>
                <a:gd name="T57" fmla="*/ 129 h 858"/>
                <a:gd name="T58" fmla="*/ 99 w 860"/>
                <a:gd name="T59" fmla="*/ 123 h 858"/>
                <a:gd name="T60" fmla="*/ 94 w 860"/>
                <a:gd name="T61" fmla="*/ 122 h 858"/>
                <a:gd name="T62" fmla="*/ 87 w 860"/>
                <a:gd name="T63" fmla="*/ 123 h 858"/>
                <a:gd name="T64" fmla="*/ 78 w 860"/>
                <a:gd name="T65" fmla="*/ 123 h 858"/>
                <a:gd name="T66" fmla="*/ 74 w 860"/>
                <a:gd name="T67" fmla="*/ 124 h 858"/>
                <a:gd name="T68" fmla="*/ 70 w 860"/>
                <a:gd name="T69" fmla="*/ 134 h 858"/>
                <a:gd name="T70" fmla="*/ 66 w 860"/>
                <a:gd name="T71" fmla="*/ 145 h 858"/>
                <a:gd name="T72" fmla="*/ 60 w 860"/>
                <a:gd name="T73" fmla="*/ 152 h 858"/>
                <a:gd name="T74" fmla="*/ 53 w 860"/>
                <a:gd name="T75" fmla="*/ 163 h 858"/>
                <a:gd name="T76" fmla="*/ 46 w 860"/>
                <a:gd name="T77" fmla="*/ 169 h 858"/>
                <a:gd name="T78" fmla="*/ 41 w 860"/>
                <a:gd name="T79" fmla="*/ 172 h 858"/>
                <a:gd name="T80" fmla="*/ 34 w 860"/>
                <a:gd name="T81" fmla="*/ 167 h 858"/>
                <a:gd name="T82" fmla="*/ 14 w 860"/>
                <a:gd name="T83" fmla="*/ 147 h 858"/>
                <a:gd name="T84" fmla="*/ 5 w 860"/>
                <a:gd name="T85" fmla="*/ 127 h 858"/>
                <a:gd name="T86" fmla="*/ 7 w 860"/>
                <a:gd name="T87" fmla="*/ 101 h 858"/>
                <a:gd name="T88" fmla="*/ 3 w 860"/>
                <a:gd name="T89" fmla="*/ 79 h 858"/>
                <a:gd name="T90" fmla="*/ 21 w 860"/>
                <a:gd name="T91" fmla="*/ 80 h 858"/>
                <a:gd name="T92" fmla="*/ 43 w 860"/>
                <a:gd name="T93" fmla="*/ 78 h 858"/>
                <a:gd name="T94" fmla="*/ 69 w 860"/>
                <a:gd name="T95" fmla="*/ 53 h 858"/>
                <a:gd name="T96" fmla="*/ 94 w 860"/>
                <a:gd name="T97" fmla="*/ 44 h 858"/>
                <a:gd name="T98" fmla="*/ 108 w 860"/>
                <a:gd name="T99" fmla="*/ 37 h 858"/>
                <a:gd name="T100" fmla="*/ 131 w 860"/>
                <a:gd name="T101" fmla="*/ 12 h 858"/>
                <a:gd name="T102" fmla="*/ 149 w 860"/>
                <a:gd name="T103" fmla="*/ 6 h 858"/>
                <a:gd name="T104" fmla="*/ 182 w 860"/>
                <a:gd name="T105" fmla="*/ 30 h 858"/>
                <a:gd name="T106" fmla="*/ 194 w 860"/>
                <a:gd name="T107" fmla="*/ 60 h 858"/>
                <a:gd name="T108" fmla="*/ 215 w 860"/>
                <a:gd name="T109" fmla="*/ 101 h 858"/>
                <a:gd name="T110" fmla="*/ 183 w 860"/>
                <a:gd name="T111" fmla="*/ 134 h 85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60"/>
                <a:gd name="T169" fmla="*/ 0 h 858"/>
                <a:gd name="T170" fmla="*/ 860 w 860"/>
                <a:gd name="T171" fmla="*/ 858 h 85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60" h="858">
                  <a:moveTo>
                    <a:pt x="725" y="575"/>
                  </a:moveTo>
                  <a:lnTo>
                    <a:pt x="725" y="579"/>
                  </a:lnTo>
                  <a:lnTo>
                    <a:pt x="719" y="585"/>
                  </a:lnTo>
                  <a:lnTo>
                    <a:pt x="713" y="594"/>
                  </a:lnTo>
                  <a:lnTo>
                    <a:pt x="705" y="604"/>
                  </a:lnTo>
                  <a:lnTo>
                    <a:pt x="695" y="608"/>
                  </a:lnTo>
                  <a:lnTo>
                    <a:pt x="681" y="610"/>
                  </a:lnTo>
                  <a:lnTo>
                    <a:pt x="664" y="614"/>
                  </a:lnTo>
                  <a:lnTo>
                    <a:pt x="642" y="618"/>
                  </a:lnTo>
                  <a:lnTo>
                    <a:pt x="622" y="626"/>
                  </a:lnTo>
                  <a:lnTo>
                    <a:pt x="607" y="638"/>
                  </a:lnTo>
                  <a:lnTo>
                    <a:pt x="593" y="651"/>
                  </a:lnTo>
                  <a:lnTo>
                    <a:pt x="577" y="665"/>
                  </a:lnTo>
                  <a:lnTo>
                    <a:pt x="559" y="679"/>
                  </a:lnTo>
                  <a:lnTo>
                    <a:pt x="544" y="693"/>
                  </a:lnTo>
                  <a:lnTo>
                    <a:pt x="530" y="703"/>
                  </a:lnTo>
                  <a:lnTo>
                    <a:pt x="522" y="711"/>
                  </a:lnTo>
                  <a:lnTo>
                    <a:pt x="514" y="718"/>
                  </a:lnTo>
                  <a:lnTo>
                    <a:pt x="502" y="730"/>
                  </a:lnTo>
                  <a:lnTo>
                    <a:pt x="492" y="744"/>
                  </a:lnTo>
                  <a:lnTo>
                    <a:pt x="481" y="760"/>
                  </a:lnTo>
                  <a:lnTo>
                    <a:pt x="475" y="774"/>
                  </a:lnTo>
                  <a:lnTo>
                    <a:pt x="465" y="789"/>
                  </a:lnTo>
                  <a:lnTo>
                    <a:pt x="451" y="801"/>
                  </a:lnTo>
                  <a:lnTo>
                    <a:pt x="437" y="809"/>
                  </a:lnTo>
                  <a:lnTo>
                    <a:pt x="427" y="815"/>
                  </a:lnTo>
                  <a:lnTo>
                    <a:pt x="422" y="823"/>
                  </a:lnTo>
                  <a:lnTo>
                    <a:pt x="410" y="831"/>
                  </a:lnTo>
                  <a:lnTo>
                    <a:pt x="394" y="840"/>
                  </a:lnTo>
                  <a:lnTo>
                    <a:pt x="380" y="850"/>
                  </a:lnTo>
                  <a:lnTo>
                    <a:pt x="364" y="856"/>
                  </a:lnTo>
                  <a:lnTo>
                    <a:pt x="355" y="858"/>
                  </a:lnTo>
                  <a:lnTo>
                    <a:pt x="349" y="854"/>
                  </a:lnTo>
                  <a:lnTo>
                    <a:pt x="349" y="838"/>
                  </a:lnTo>
                  <a:lnTo>
                    <a:pt x="355" y="827"/>
                  </a:lnTo>
                  <a:lnTo>
                    <a:pt x="366" y="815"/>
                  </a:lnTo>
                  <a:lnTo>
                    <a:pt x="380" y="801"/>
                  </a:lnTo>
                  <a:lnTo>
                    <a:pt x="392" y="789"/>
                  </a:lnTo>
                  <a:lnTo>
                    <a:pt x="404" y="775"/>
                  </a:lnTo>
                  <a:lnTo>
                    <a:pt x="410" y="764"/>
                  </a:lnTo>
                  <a:lnTo>
                    <a:pt x="410" y="754"/>
                  </a:lnTo>
                  <a:lnTo>
                    <a:pt x="404" y="748"/>
                  </a:lnTo>
                  <a:lnTo>
                    <a:pt x="392" y="742"/>
                  </a:lnTo>
                  <a:lnTo>
                    <a:pt x="380" y="734"/>
                  </a:lnTo>
                  <a:lnTo>
                    <a:pt x="370" y="726"/>
                  </a:lnTo>
                  <a:lnTo>
                    <a:pt x="364" y="716"/>
                  </a:lnTo>
                  <a:lnTo>
                    <a:pt x="364" y="699"/>
                  </a:lnTo>
                  <a:lnTo>
                    <a:pt x="372" y="679"/>
                  </a:lnTo>
                  <a:lnTo>
                    <a:pt x="382" y="661"/>
                  </a:lnTo>
                  <a:lnTo>
                    <a:pt x="400" y="636"/>
                  </a:lnTo>
                  <a:lnTo>
                    <a:pt x="418" y="608"/>
                  </a:lnTo>
                  <a:lnTo>
                    <a:pt x="425" y="592"/>
                  </a:lnTo>
                  <a:lnTo>
                    <a:pt x="433" y="575"/>
                  </a:lnTo>
                  <a:lnTo>
                    <a:pt x="441" y="559"/>
                  </a:lnTo>
                  <a:lnTo>
                    <a:pt x="443" y="547"/>
                  </a:lnTo>
                  <a:lnTo>
                    <a:pt x="439" y="537"/>
                  </a:lnTo>
                  <a:lnTo>
                    <a:pt x="429" y="526"/>
                  </a:lnTo>
                  <a:lnTo>
                    <a:pt x="418" y="514"/>
                  </a:lnTo>
                  <a:lnTo>
                    <a:pt x="404" y="502"/>
                  </a:lnTo>
                  <a:lnTo>
                    <a:pt x="394" y="494"/>
                  </a:lnTo>
                  <a:lnTo>
                    <a:pt x="384" y="490"/>
                  </a:lnTo>
                  <a:lnTo>
                    <a:pt x="374" y="490"/>
                  </a:lnTo>
                  <a:lnTo>
                    <a:pt x="362" y="492"/>
                  </a:lnTo>
                  <a:lnTo>
                    <a:pt x="345" y="494"/>
                  </a:lnTo>
                  <a:lnTo>
                    <a:pt x="325" y="494"/>
                  </a:lnTo>
                  <a:lnTo>
                    <a:pt x="311" y="492"/>
                  </a:lnTo>
                  <a:lnTo>
                    <a:pt x="301" y="492"/>
                  </a:lnTo>
                  <a:lnTo>
                    <a:pt x="294" y="498"/>
                  </a:lnTo>
                  <a:lnTo>
                    <a:pt x="286" y="512"/>
                  </a:lnTo>
                  <a:lnTo>
                    <a:pt x="280" y="533"/>
                  </a:lnTo>
                  <a:lnTo>
                    <a:pt x="272" y="557"/>
                  </a:lnTo>
                  <a:lnTo>
                    <a:pt x="264" y="577"/>
                  </a:lnTo>
                  <a:lnTo>
                    <a:pt x="254" y="592"/>
                  </a:lnTo>
                  <a:lnTo>
                    <a:pt x="242" y="608"/>
                  </a:lnTo>
                  <a:lnTo>
                    <a:pt x="227" y="630"/>
                  </a:lnTo>
                  <a:lnTo>
                    <a:pt x="211" y="650"/>
                  </a:lnTo>
                  <a:lnTo>
                    <a:pt x="197" y="663"/>
                  </a:lnTo>
                  <a:lnTo>
                    <a:pt x="183" y="673"/>
                  </a:lnTo>
                  <a:lnTo>
                    <a:pt x="172" y="681"/>
                  </a:lnTo>
                  <a:lnTo>
                    <a:pt x="162" y="687"/>
                  </a:lnTo>
                  <a:lnTo>
                    <a:pt x="158" y="691"/>
                  </a:lnTo>
                  <a:lnTo>
                    <a:pt x="134" y="667"/>
                  </a:lnTo>
                  <a:lnTo>
                    <a:pt x="103" y="620"/>
                  </a:lnTo>
                  <a:lnTo>
                    <a:pt x="55" y="587"/>
                  </a:lnTo>
                  <a:lnTo>
                    <a:pt x="0" y="569"/>
                  </a:lnTo>
                  <a:lnTo>
                    <a:pt x="20" y="510"/>
                  </a:lnTo>
                  <a:lnTo>
                    <a:pt x="53" y="457"/>
                  </a:lnTo>
                  <a:lnTo>
                    <a:pt x="30" y="402"/>
                  </a:lnTo>
                  <a:lnTo>
                    <a:pt x="30" y="337"/>
                  </a:lnTo>
                  <a:lnTo>
                    <a:pt x="10" y="315"/>
                  </a:lnTo>
                  <a:lnTo>
                    <a:pt x="40" y="285"/>
                  </a:lnTo>
                  <a:lnTo>
                    <a:pt x="81" y="317"/>
                  </a:lnTo>
                  <a:lnTo>
                    <a:pt x="126" y="382"/>
                  </a:lnTo>
                  <a:lnTo>
                    <a:pt x="170" y="311"/>
                  </a:lnTo>
                  <a:lnTo>
                    <a:pt x="215" y="274"/>
                  </a:lnTo>
                  <a:lnTo>
                    <a:pt x="274" y="209"/>
                  </a:lnTo>
                  <a:lnTo>
                    <a:pt x="349" y="189"/>
                  </a:lnTo>
                  <a:lnTo>
                    <a:pt x="376" y="173"/>
                  </a:lnTo>
                  <a:lnTo>
                    <a:pt x="380" y="134"/>
                  </a:lnTo>
                  <a:lnTo>
                    <a:pt x="431" y="146"/>
                  </a:lnTo>
                  <a:lnTo>
                    <a:pt x="475" y="108"/>
                  </a:lnTo>
                  <a:lnTo>
                    <a:pt x="524" y="47"/>
                  </a:lnTo>
                  <a:lnTo>
                    <a:pt x="524" y="0"/>
                  </a:lnTo>
                  <a:lnTo>
                    <a:pt x="595" y="22"/>
                  </a:lnTo>
                  <a:lnTo>
                    <a:pt x="679" y="45"/>
                  </a:lnTo>
                  <a:lnTo>
                    <a:pt x="725" y="120"/>
                  </a:lnTo>
                  <a:lnTo>
                    <a:pt x="784" y="187"/>
                  </a:lnTo>
                  <a:lnTo>
                    <a:pt x="774" y="240"/>
                  </a:lnTo>
                  <a:lnTo>
                    <a:pt x="860" y="317"/>
                  </a:lnTo>
                  <a:lnTo>
                    <a:pt x="860" y="402"/>
                  </a:lnTo>
                  <a:lnTo>
                    <a:pt x="815" y="425"/>
                  </a:lnTo>
                  <a:lnTo>
                    <a:pt x="731" y="533"/>
                  </a:lnTo>
                  <a:lnTo>
                    <a:pt x="725" y="575"/>
                  </a:lnTo>
                </a:path>
              </a:pathLst>
            </a:custGeom>
            <a:solidFill>
              <a:schemeClr val="bg1">
                <a:lumMod val="65000"/>
              </a:schemeClr>
            </a:solidFill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7" name="Freeform 101"/>
            <p:cNvSpPr/>
            <p:nvPr/>
          </p:nvSpPr>
          <p:spPr bwMode="gray">
            <a:xfrm>
              <a:off x="3738" y="1458"/>
              <a:ext cx="630" cy="431"/>
            </a:xfrm>
            <a:custGeom>
              <a:avLst/>
              <a:gdLst>
                <a:gd name="T0" fmla="*/ 315 w 1260"/>
                <a:gd name="T1" fmla="*/ 87 h 862"/>
                <a:gd name="T2" fmla="*/ 309 w 1260"/>
                <a:gd name="T3" fmla="*/ 91 h 862"/>
                <a:gd name="T4" fmla="*/ 299 w 1260"/>
                <a:gd name="T5" fmla="*/ 98 h 862"/>
                <a:gd name="T6" fmla="*/ 293 w 1260"/>
                <a:gd name="T7" fmla="*/ 101 h 862"/>
                <a:gd name="T8" fmla="*/ 287 w 1260"/>
                <a:gd name="T9" fmla="*/ 98 h 862"/>
                <a:gd name="T10" fmla="*/ 279 w 1260"/>
                <a:gd name="T11" fmla="*/ 94 h 862"/>
                <a:gd name="T12" fmla="*/ 277 w 1260"/>
                <a:gd name="T13" fmla="*/ 106 h 862"/>
                <a:gd name="T14" fmla="*/ 274 w 1260"/>
                <a:gd name="T15" fmla="*/ 119 h 862"/>
                <a:gd name="T16" fmla="*/ 265 w 1260"/>
                <a:gd name="T17" fmla="*/ 127 h 862"/>
                <a:gd name="T18" fmla="*/ 263 w 1260"/>
                <a:gd name="T19" fmla="*/ 136 h 862"/>
                <a:gd name="T20" fmla="*/ 254 w 1260"/>
                <a:gd name="T21" fmla="*/ 143 h 862"/>
                <a:gd name="T22" fmla="*/ 241 w 1260"/>
                <a:gd name="T23" fmla="*/ 147 h 862"/>
                <a:gd name="T24" fmla="*/ 233 w 1260"/>
                <a:gd name="T25" fmla="*/ 149 h 862"/>
                <a:gd name="T26" fmla="*/ 236 w 1260"/>
                <a:gd name="T27" fmla="*/ 157 h 862"/>
                <a:gd name="T28" fmla="*/ 244 w 1260"/>
                <a:gd name="T29" fmla="*/ 167 h 862"/>
                <a:gd name="T30" fmla="*/ 241 w 1260"/>
                <a:gd name="T31" fmla="*/ 175 h 862"/>
                <a:gd name="T32" fmla="*/ 226 w 1260"/>
                <a:gd name="T33" fmla="*/ 177 h 862"/>
                <a:gd name="T34" fmla="*/ 216 w 1260"/>
                <a:gd name="T35" fmla="*/ 177 h 862"/>
                <a:gd name="T36" fmla="*/ 207 w 1260"/>
                <a:gd name="T37" fmla="*/ 177 h 862"/>
                <a:gd name="T38" fmla="*/ 202 w 1260"/>
                <a:gd name="T39" fmla="*/ 172 h 862"/>
                <a:gd name="T40" fmla="*/ 196 w 1260"/>
                <a:gd name="T41" fmla="*/ 170 h 862"/>
                <a:gd name="T42" fmla="*/ 191 w 1260"/>
                <a:gd name="T43" fmla="*/ 183 h 862"/>
                <a:gd name="T44" fmla="*/ 185 w 1260"/>
                <a:gd name="T45" fmla="*/ 199 h 862"/>
                <a:gd name="T46" fmla="*/ 178 w 1260"/>
                <a:gd name="T47" fmla="*/ 213 h 862"/>
                <a:gd name="T48" fmla="*/ 169 w 1260"/>
                <a:gd name="T49" fmla="*/ 216 h 862"/>
                <a:gd name="T50" fmla="*/ 147 w 1260"/>
                <a:gd name="T51" fmla="*/ 181 h 862"/>
                <a:gd name="T52" fmla="*/ 122 w 1260"/>
                <a:gd name="T53" fmla="*/ 132 h 862"/>
                <a:gd name="T54" fmla="*/ 66 w 1260"/>
                <a:gd name="T55" fmla="*/ 99 h 862"/>
                <a:gd name="T56" fmla="*/ 28 w 1260"/>
                <a:gd name="T57" fmla="*/ 96 h 862"/>
                <a:gd name="T58" fmla="*/ 21 w 1260"/>
                <a:gd name="T59" fmla="*/ 55 h 862"/>
                <a:gd name="T60" fmla="*/ 6 w 1260"/>
                <a:gd name="T61" fmla="*/ 26 h 862"/>
                <a:gd name="T62" fmla="*/ 33 w 1260"/>
                <a:gd name="T63" fmla="*/ 29 h 862"/>
                <a:gd name="T64" fmla="*/ 64 w 1260"/>
                <a:gd name="T65" fmla="*/ 0 h 862"/>
                <a:gd name="T66" fmla="*/ 101 w 1260"/>
                <a:gd name="T67" fmla="*/ 27 h 862"/>
                <a:gd name="T68" fmla="*/ 133 w 1260"/>
                <a:gd name="T69" fmla="*/ 34 h 862"/>
                <a:gd name="T70" fmla="*/ 172 w 1260"/>
                <a:gd name="T71" fmla="*/ 48 h 862"/>
                <a:gd name="T72" fmla="*/ 206 w 1260"/>
                <a:gd name="T73" fmla="*/ 62 h 862"/>
                <a:gd name="T74" fmla="*/ 214 w 1260"/>
                <a:gd name="T75" fmla="*/ 42 h 862"/>
                <a:gd name="T76" fmla="*/ 217 w 1260"/>
                <a:gd name="T77" fmla="*/ 53 h 862"/>
                <a:gd name="T78" fmla="*/ 219 w 1260"/>
                <a:gd name="T79" fmla="*/ 58 h 862"/>
                <a:gd name="T80" fmla="*/ 227 w 1260"/>
                <a:gd name="T81" fmla="*/ 65 h 862"/>
                <a:gd name="T82" fmla="*/ 243 w 1260"/>
                <a:gd name="T83" fmla="*/ 80 h 862"/>
                <a:gd name="T84" fmla="*/ 265 w 1260"/>
                <a:gd name="T85" fmla="*/ 51 h 862"/>
                <a:gd name="T86" fmla="*/ 312 w 1260"/>
                <a:gd name="T87" fmla="*/ 62 h 86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260"/>
                <a:gd name="T133" fmla="*/ 0 h 862"/>
                <a:gd name="T134" fmla="*/ 1260 w 1260"/>
                <a:gd name="T135" fmla="*/ 862 h 86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260" h="862">
                  <a:moveTo>
                    <a:pt x="1246" y="248"/>
                  </a:moveTo>
                  <a:lnTo>
                    <a:pt x="1260" y="267"/>
                  </a:lnTo>
                  <a:lnTo>
                    <a:pt x="1258" y="348"/>
                  </a:lnTo>
                  <a:lnTo>
                    <a:pt x="1254" y="350"/>
                  </a:lnTo>
                  <a:lnTo>
                    <a:pt x="1246" y="356"/>
                  </a:lnTo>
                  <a:lnTo>
                    <a:pt x="1233" y="364"/>
                  </a:lnTo>
                  <a:lnTo>
                    <a:pt x="1219" y="374"/>
                  </a:lnTo>
                  <a:lnTo>
                    <a:pt x="1205" y="382"/>
                  </a:lnTo>
                  <a:lnTo>
                    <a:pt x="1195" y="390"/>
                  </a:lnTo>
                  <a:lnTo>
                    <a:pt x="1187" y="395"/>
                  </a:lnTo>
                  <a:lnTo>
                    <a:pt x="1179" y="399"/>
                  </a:lnTo>
                  <a:lnTo>
                    <a:pt x="1170" y="401"/>
                  </a:lnTo>
                  <a:lnTo>
                    <a:pt x="1160" y="401"/>
                  </a:lnTo>
                  <a:lnTo>
                    <a:pt x="1154" y="395"/>
                  </a:lnTo>
                  <a:lnTo>
                    <a:pt x="1146" y="390"/>
                  </a:lnTo>
                  <a:lnTo>
                    <a:pt x="1136" y="380"/>
                  </a:lnTo>
                  <a:lnTo>
                    <a:pt x="1124" y="376"/>
                  </a:lnTo>
                  <a:lnTo>
                    <a:pt x="1114" y="376"/>
                  </a:lnTo>
                  <a:lnTo>
                    <a:pt x="1110" y="384"/>
                  </a:lnTo>
                  <a:lnTo>
                    <a:pt x="1107" y="401"/>
                  </a:lnTo>
                  <a:lnTo>
                    <a:pt x="1105" y="423"/>
                  </a:lnTo>
                  <a:lnTo>
                    <a:pt x="1103" y="443"/>
                  </a:lnTo>
                  <a:lnTo>
                    <a:pt x="1101" y="460"/>
                  </a:lnTo>
                  <a:lnTo>
                    <a:pt x="1095" y="476"/>
                  </a:lnTo>
                  <a:lnTo>
                    <a:pt x="1085" y="490"/>
                  </a:lnTo>
                  <a:lnTo>
                    <a:pt x="1069" y="500"/>
                  </a:lnTo>
                  <a:lnTo>
                    <a:pt x="1059" y="508"/>
                  </a:lnTo>
                  <a:lnTo>
                    <a:pt x="1055" y="519"/>
                  </a:lnTo>
                  <a:lnTo>
                    <a:pt x="1053" y="531"/>
                  </a:lnTo>
                  <a:lnTo>
                    <a:pt x="1051" y="541"/>
                  </a:lnTo>
                  <a:lnTo>
                    <a:pt x="1045" y="551"/>
                  </a:lnTo>
                  <a:lnTo>
                    <a:pt x="1032" y="559"/>
                  </a:lnTo>
                  <a:lnTo>
                    <a:pt x="1016" y="569"/>
                  </a:lnTo>
                  <a:lnTo>
                    <a:pt x="996" y="576"/>
                  </a:lnTo>
                  <a:lnTo>
                    <a:pt x="979" y="584"/>
                  </a:lnTo>
                  <a:lnTo>
                    <a:pt x="965" y="588"/>
                  </a:lnTo>
                  <a:lnTo>
                    <a:pt x="951" y="590"/>
                  </a:lnTo>
                  <a:lnTo>
                    <a:pt x="941" y="592"/>
                  </a:lnTo>
                  <a:lnTo>
                    <a:pt x="933" y="596"/>
                  </a:lnTo>
                  <a:lnTo>
                    <a:pt x="929" y="604"/>
                  </a:lnTo>
                  <a:lnTo>
                    <a:pt x="933" y="614"/>
                  </a:lnTo>
                  <a:lnTo>
                    <a:pt x="943" y="628"/>
                  </a:lnTo>
                  <a:lnTo>
                    <a:pt x="955" y="641"/>
                  </a:lnTo>
                  <a:lnTo>
                    <a:pt x="967" y="651"/>
                  </a:lnTo>
                  <a:lnTo>
                    <a:pt x="977" y="665"/>
                  </a:lnTo>
                  <a:lnTo>
                    <a:pt x="981" y="677"/>
                  </a:lnTo>
                  <a:lnTo>
                    <a:pt x="975" y="691"/>
                  </a:lnTo>
                  <a:lnTo>
                    <a:pt x="963" y="699"/>
                  </a:lnTo>
                  <a:lnTo>
                    <a:pt x="943" y="702"/>
                  </a:lnTo>
                  <a:lnTo>
                    <a:pt x="923" y="704"/>
                  </a:lnTo>
                  <a:lnTo>
                    <a:pt x="906" y="706"/>
                  </a:lnTo>
                  <a:lnTo>
                    <a:pt x="892" y="708"/>
                  </a:lnTo>
                  <a:lnTo>
                    <a:pt x="880" y="708"/>
                  </a:lnTo>
                  <a:lnTo>
                    <a:pt x="864" y="708"/>
                  </a:lnTo>
                  <a:lnTo>
                    <a:pt x="847" y="706"/>
                  </a:lnTo>
                  <a:lnTo>
                    <a:pt x="833" y="706"/>
                  </a:lnTo>
                  <a:lnTo>
                    <a:pt x="827" y="706"/>
                  </a:lnTo>
                  <a:lnTo>
                    <a:pt x="825" y="702"/>
                  </a:lnTo>
                  <a:lnTo>
                    <a:pt x="819" y="697"/>
                  </a:lnTo>
                  <a:lnTo>
                    <a:pt x="809" y="687"/>
                  </a:lnTo>
                  <a:lnTo>
                    <a:pt x="799" y="679"/>
                  </a:lnTo>
                  <a:lnTo>
                    <a:pt x="792" y="675"/>
                  </a:lnTo>
                  <a:lnTo>
                    <a:pt x="786" y="679"/>
                  </a:lnTo>
                  <a:lnTo>
                    <a:pt x="780" y="691"/>
                  </a:lnTo>
                  <a:lnTo>
                    <a:pt x="774" y="708"/>
                  </a:lnTo>
                  <a:lnTo>
                    <a:pt x="766" y="732"/>
                  </a:lnTo>
                  <a:lnTo>
                    <a:pt x="756" y="756"/>
                  </a:lnTo>
                  <a:lnTo>
                    <a:pt x="748" y="777"/>
                  </a:lnTo>
                  <a:lnTo>
                    <a:pt x="742" y="795"/>
                  </a:lnTo>
                  <a:lnTo>
                    <a:pt x="733" y="821"/>
                  </a:lnTo>
                  <a:lnTo>
                    <a:pt x="723" y="838"/>
                  </a:lnTo>
                  <a:lnTo>
                    <a:pt x="711" y="850"/>
                  </a:lnTo>
                  <a:lnTo>
                    <a:pt x="699" y="854"/>
                  </a:lnTo>
                  <a:lnTo>
                    <a:pt x="687" y="858"/>
                  </a:lnTo>
                  <a:lnTo>
                    <a:pt x="677" y="862"/>
                  </a:lnTo>
                  <a:lnTo>
                    <a:pt x="671" y="862"/>
                  </a:lnTo>
                  <a:lnTo>
                    <a:pt x="671" y="799"/>
                  </a:lnTo>
                  <a:lnTo>
                    <a:pt x="585" y="722"/>
                  </a:lnTo>
                  <a:lnTo>
                    <a:pt x="595" y="669"/>
                  </a:lnTo>
                  <a:lnTo>
                    <a:pt x="536" y="602"/>
                  </a:lnTo>
                  <a:lnTo>
                    <a:pt x="490" y="527"/>
                  </a:lnTo>
                  <a:lnTo>
                    <a:pt x="335" y="482"/>
                  </a:lnTo>
                  <a:lnTo>
                    <a:pt x="297" y="460"/>
                  </a:lnTo>
                  <a:lnTo>
                    <a:pt x="262" y="393"/>
                  </a:lnTo>
                  <a:lnTo>
                    <a:pt x="223" y="327"/>
                  </a:lnTo>
                  <a:lnTo>
                    <a:pt x="144" y="388"/>
                  </a:lnTo>
                  <a:lnTo>
                    <a:pt x="114" y="382"/>
                  </a:lnTo>
                  <a:lnTo>
                    <a:pt x="112" y="352"/>
                  </a:lnTo>
                  <a:lnTo>
                    <a:pt x="77" y="303"/>
                  </a:lnTo>
                  <a:lnTo>
                    <a:pt x="83" y="220"/>
                  </a:lnTo>
                  <a:lnTo>
                    <a:pt x="42" y="165"/>
                  </a:lnTo>
                  <a:lnTo>
                    <a:pt x="0" y="157"/>
                  </a:lnTo>
                  <a:lnTo>
                    <a:pt x="24" y="102"/>
                  </a:lnTo>
                  <a:lnTo>
                    <a:pt x="67" y="116"/>
                  </a:lnTo>
                  <a:lnTo>
                    <a:pt x="83" y="96"/>
                  </a:lnTo>
                  <a:lnTo>
                    <a:pt x="132" y="118"/>
                  </a:lnTo>
                  <a:lnTo>
                    <a:pt x="124" y="53"/>
                  </a:lnTo>
                  <a:lnTo>
                    <a:pt x="160" y="23"/>
                  </a:lnTo>
                  <a:lnTo>
                    <a:pt x="256" y="0"/>
                  </a:lnTo>
                  <a:lnTo>
                    <a:pt x="280" y="63"/>
                  </a:lnTo>
                  <a:lnTo>
                    <a:pt x="343" y="132"/>
                  </a:lnTo>
                  <a:lnTo>
                    <a:pt x="406" y="110"/>
                  </a:lnTo>
                  <a:lnTo>
                    <a:pt x="453" y="114"/>
                  </a:lnTo>
                  <a:lnTo>
                    <a:pt x="488" y="81"/>
                  </a:lnTo>
                  <a:lnTo>
                    <a:pt x="530" y="134"/>
                  </a:lnTo>
                  <a:lnTo>
                    <a:pt x="650" y="110"/>
                  </a:lnTo>
                  <a:lnTo>
                    <a:pt x="673" y="142"/>
                  </a:lnTo>
                  <a:lnTo>
                    <a:pt x="689" y="191"/>
                  </a:lnTo>
                  <a:lnTo>
                    <a:pt x="742" y="177"/>
                  </a:lnTo>
                  <a:lnTo>
                    <a:pt x="790" y="250"/>
                  </a:lnTo>
                  <a:lnTo>
                    <a:pt x="823" y="248"/>
                  </a:lnTo>
                  <a:lnTo>
                    <a:pt x="813" y="167"/>
                  </a:lnTo>
                  <a:lnTo>
                    <a:pt x="853" y="161"/>
                  </a:lnTo>
                  <a:lnTo>
                    <a:pt x="855" y="167"/>
                  </a:lnTo>
                  <a:lnTo>
                    <a:pt x="858" y="179"/>
                  </a:lnTo>
                  <a:lnTo>
                    <a:pt x="864" y="195"/>
                  </a:lnTo>
                  <a:lnTo>
                    <a:pt x="868" y="212"/>
                  </a:lnTo>
                  <a:lnTo>
                    <a:pt x="872" y="224"/>
                  </a:lnTo>
                  <a:lnTo>
                    <a:pt x="874" y="232"/>
                  </a:lnTo>
                  <a:lnTo>
                    <a:pt x="878" y="234"/>
                  </a:lnTo>
                  <a:lnTo>
                    <a:pt x="886" y="242"/>
                  </a:lnTo>
                  <a:lnTo>
                    <a:pt x="896" y="250"/>
                  </a:lnTo>
                  <a:lnTo>
                    <a:pt x="908" y="258"/>
                  </a:lnTo>
                  <a:lnTo>
                    <a:pt x="916" y="262"/>
                  </a:lnTo>
                  <a:lnTo>
                    <a:pt x="920" y="266"/>
                  </a:lnTo>
                  <a:lnTo>
                    <a:pt x="971" y="319"/>
                  </a:lnTo>
                  <a:lnTo>
                    <a:pt x="994" y="293"/>
                  </a:lnTo>
                  <a:lnTo>
                    <a:pt x="1010" y="238"/>
                  </a:lnTo>
                  <a:lnTo>
                    <a:pt x="1059" y="201"/>
                  </a:lnTo>
                  <a:lnTo>
                    <a:pt x="1126" y="226"/>
                  </a:lnTo>
                  <a:lnTo>
                    <a:pt x="1203" y="252"/>
                  </a:lnTo>
                  <a:lnTo>
                    <a:pt x="1246" y="248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8" name="Freeform 102"/>
            <p:cNvSpPr/>
            <p:nvPr/>
          </p:nvSpPr>
          <p:spPr bwMode="gray">
            <a:xfrm>
              <a:off x="3738" y="1458"/>
              <a:ext cx="630" cy="431"/>
            </a:xfrm>
            <a:custGeom>
              <a:avLst/>
              <a:gdLst>
                <a:gd name="T0" fmla="*/ 315 w 1260"/>
                <a:gd name="T1" fmla="*/ 87 h 862"/>
                <a:gd name="T2" fmla="*/ 309 w 1260"/>
                <a:gd name="T3" fmla="*/ 91 h 862"/>
                <a:gd name="T4" fmla="*/ 299 w 1260"/>
                <a:gd name="T5" fmla="*/ 98 h 862"/>
                <a:gd name="T6" fmla="*/ 293 w 1260"/>
                <a:gd name="T7" fmla="*/ 101 h 862"/>
                <a:gd name="T8" fmla="*/ 287 w 1260"/>
                <a:gd name="T9" fmla="*/ 98 h 862"/>
                <a:gd name="T10" fmla="*/ 279 w 1260"/>
                <a:gd name="T11" fmla="*/ 94 h 862"/>
                <a:gd name="T12" fmla="*/ 277 w 1260"/>
                <a:gd name="T13" fmla="*/ 106 h 862"/>
                <a:gd name="T14" fmla="*/ 274 w 1260"/>
                <a:gd name="T15" fmla="*/ 119 h 862"/>
                <a:gd name="T16" fmla="*/ 265 w 1260"/>
                <a:gd name="T17" fmla="*/ 127 h 862"/>
                <a:gd name="T18" fmla="*/ 263 w 1260"/>
                <a:gd name="T19" fmla="*/ 136 h 862"/>
                <a:gd name="T20" fmla="*/ 254 w 1260"/>
                <a:gd name="T21" fmla="*/ 143 h 862"/>
                <a:gd name="T22" fmla="*/ 241 w 1260"/>
                <a:gd name="T23" fmla="*/ 147 h 862"/>
                <a:gd name="T24" fmla="*/ 233 w 1260"/>
                <a:gd name="T25" fmla="*/ 149 h 862"/>
                <a:gd name="T26" fmla="*/ 236 w 1260"/>
                <a:gd name="T27" fmla="*/ 157 h 862"/>
                <a:gd name="T28" fmla="*/ 244 w 1260"/>
                <a:gd name="T29" fmla="*/ 167 h 862"/>
                <a:gd name="T30" fmla="*/ 241 w 1260"/>
                <a:gd name="T31" fmla="*/ 175 h 862"/>
                <a:gd name="T32" fmla="*/ 226 w 1260"/>
                <a:gd name="T33" fmla="*/ 177 h 862"/>
                <a:gd name="T34" fmla="*/ 216 w 1260"/>
                <a:gd name="T35" fmla="*/ 177 h 862"/>
                <a:gd name="T36" fmla="*/ 207 w 1260"/>
                <a:gd name="T37" fmla="*/ 177 h 862"/>
                <a:gd name="T38" fmla="*/ 202 w 1260"/>
                <a:gd name="T39" fmla="*/ 172 h 862"/>
                <a:gd name="T40" fmla="*/ 196 w 1260"/>
                <a:gd name="T41" fmla="*/ 170 h 862"/>
                <a:gd name="T42" fmla="*/ 191 w 1260"/>
                <a:gd name="T43" fmla="*/ 183 h 862"/>
                <a:gd name="T44" fmla="*/ 185 w 1260"/>
                <a:gd name="T45" fmla="*/ 199 h 862"/>
                <a:gd name="T46" fmla="*/ 178 w 1260"/>
                <a:gd name="T47" fmla="*/ 213 h 862"/>
                <a:gd name="T48" fmla="*/ 169 w 1260"/>
                <a:gd name="T49" fmla="*/ 216 h 862"/>
                <a:gd name="T50" fmla="*/ 147 w 1260"/>
                <a:gd name="T51" fmla="*/ 181 h 862"/>
                <a:gd name="T52" fmla="*/ 122 w 1260"/>
                <a:gd name="T53" fmla="*/ 132 h 862"/>
                <a:gd name="T54" fmla="*/ 66 w 1260"/>
                <a:gd name="T55" fmla="*/ 99 h 862"/>
                <a:gd name="T56" fmla="*/ 28 w 1260"/>
                <a:gd name="T57" fmla="*/ 96 h 862"/>
                <a:gd name="T58" fmla="*/ 21 w 1260"/>
                <a:gd name="T59" fmla="*/ 55 h 862"/>
                <a:gd name="T60" fmla="*/ 6 w 1260"/>
                <a:gd name="T61" fmla="*/ 26 h 862"/>
                <a:gd name="T62" fmla="*/ 33 w 1260"/>
                <a:gd name="T63" fmla="*/ 29 h 862"/>
                <a:gd name="T64" fmla="*/ 64 w 1260"/>
                <a:gd name="T65" fmla="*/ 0 h 862"/>
                <a:gd name="T66" fmla="*/ 101 w 1260"/>
                <a:gd name="T67" fmla="*/ 27 h 862"/>
                <a:gd name="T68" fmla="*/ 133 w 1260"/>
                <a:gd name="T69" fmla="*/ 34 h 862"/>
                <a:gd name="T70" fmla="*/ 172 w 1260"/>
                <a:gd name="T71" fmla="*/ 48 h 862"/>
                <a:gd name="T72" fmla="*/ 206 w 1260"/>
                <a:gd name="T73" fmla="*/ 62 h 862"/>
                <a:gd name="T74" fmla="*/ 214 w 1260"/>
                <a:gd name="T75" fmla="*/ 42 h 862"/>
                <a:gd name="T76" fmla="*/ 217 w 1260"/>
                <a:gd name="T77" fmla="*/ 53 h 862"/>
                <a:gd name="T78" fmla="*/ 219 w 1260"/>
                <a:gd name="T79" fmla="*/ 58 h 862"/>
                <a:gd name="T80" fmla="*/ 227 w 1260"/>
                <a:gd name="T81" fmla="*/ 65 h 862"/>
                <a:gd name="T82" fmla="*/ 243 w 1260"/>
                <a:gd name="T83" fmla="*/ 80 h 862"/>
                <a:gd name="T84" fmla="*/ 265 w 1260"/>
                <a:gd name="T85" fmla="*/ 51 h 862"/>
                <a:gd name="T86" fmla="*/ 312 w 1260"/>
                <a:gd name="T87" fmla="*/ 62 h 86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260"/>
                <a:gd name="T133" fmla="*/ 0 h 862"/>
                <a:gd name="T134" fmla="*/ 1260 w 1260"/>
                <a:gd name="T135" fmla="*/ 862 h 86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260" h="862">
                  <a:moveTo>
                    <a:pt x="1246" y="248"/>
                  </a:moveTo>
                  <a:lnTo>
                    <a:pt x="1260" y="267"/>
                  </a:lnTo>
                  <a:lnTo>
                    <a:pt x="1258" y="348"/>
                  </a:lnTo>
                  <a:lnTo>
                    <a:pt x="1254" y="350"/>
                  </a:lnTo>
                  <a:lnTo>
                    <a:pt x="1246" y="356"/>
                  </a:lnTo>
                  <a:lnTo>
                    <a:pt x="1233" y="364"/>
                  </a:lnTo>
                  <a:lnTo>
                    <a:pt x="1219" y="374"/>
                  </a:lnTo>
                  <a:lnTo>
                    <a:pt x="1205" y="382"/>
                  </a:lnTo>
                  <a:lnTo>
                    <a:pt x="1195" y="390"/>
                  </a:lnTo>
                  <a:lnTo>
                    <a:pt x="1187" y="395"/>
                  </a:lnTo>
                  <a:lnTo>
                    <a:pt x="1179" y="399"/>
                  </a:lnTo>
                  <a:lnTo>
                    <a:pt x="1170" y="401"/>
                  </a:lnTo>
                  <a:lnTo>
                    <a:pt x="1160" y="401"/>
                  </a:lnTo>
                  <a:lnTo>
                    <a:pt x="1154" y="395"/>
                  </a:lnTo>
                  <a:lnTo>
                    <a:pt x="1146" y="390"/>
                  </a:lnTo>
                  <a:lnTo>
                    <a:pt x="1136" y="380"/>
                  </a:lnTo>
                  <a:lnTo>
                    <a:pt x="1124" y="376"/>
                  </a:lnTo>
                  <a:lnTo>
                    <a:pt x="1114" y="376"/>
                  </a:lnTo>
                  <a:lnTo>
                    <a:pt x="1110" y="384"/>
                  </a:lnTo>
                  <a:lnTo>
                    <a:pt x="1107" y="401"/>
                  </a:lnTo>
                  <a:lnTo>
                    <a:pt x="1105" y="423"/>
                  </a:lnTo>
                  <a:lnTo>
                    <a:pt x="1103" y="443"/>
                  </a:lnTo>
                  <a:lnTo>
                    <a:pt x="1101" y="460"/>
                  </a:lnTo>
                  <a:lnTo>
                    <a:pt x="1095" y="476"/>
                  </a:lnTo>
                  <a:lnTo>
                    <a:pt x="1085" y="490"/>
                  </a:lnTo>
                  <a:lnTo>
                    <a:pt x="1069" y="500"/>
                  </a:lnTo>
                  <a:lnTo>
                    <a:pt x="1059" y="508"/>
                  </a:lnTo>
                  <a:lnTo>
                    <a:pt x="1055" y="519"/>
                  </a:lnTo>
                  <a:lnTo>
                    <a:pt x="1053" y="531"/>
                  </a:lnTo>
                  <a:lnTo>
                    <a:pt x="1051" y="541"/>
                  </a:lnTo>
                  <a:lnTo>
                    <a:pt x="1045" y="551"/>
                  </a:lnTo>
                  <a:lnTo>
                    <a:pt x="1032" y="559"/>
                  </a:lnTo>
                  <a:lnTo>
                    <a:pt x="1016" y="569"/>
                  </a:lnTo>
                  <a:lnTo>
                    <a:pt x="996" y="576"/>
                  </a:lnTo>
                  <a:lnTo>
                    <a:pt x="979" y="584"/>
                  </a:lnTo>
                  <a:lnTo>
                    <a:pt x="965" y="588"/>
                  </a:lnTo>
                  <a:lnTo>
                    <a:pt x="951" y="590"/>
                  </a:lnTo>
                  <a:lnTo>
                    <a:pt x="941" y="592"/>
                  </a:lnTo>
                  <a:lnTo>
                    <a:pt x="933" y="596"/>
                  </a:lnTo>
                  <a:lnTo>
                    <a:pt x="929" y="604"/>
                  </a:lnTo>
                  <a:lnTo>
                    <a:pt x="933" y="614"/>
                  </a:lnTo>
                  <a:lnTo>
                    <a:pt x="943" y="628"/>
                  </a:lnTo>
                  <a:lnTo>
                    <a:pt x="955" y="641"/>
                  </a:lnTo>
                  <a:lnTo>
                    <a:pt x="967" y="651"/>
                  </a:lnTo>
                  <a:lnTo>
                    <a:pt x="977" y="665"/>
                  </a:lnTo>
                  <a:lnTo>
                    <a:pt x="981" y="677"/>
                  </a:lnTo>
                  <a:lnTo>
                    <a:pt x="975" y="691"/>
                  </a:lnTo>
                  <a:lnTo>
                    <a:pt x="963" y="699"/>
                  </a:lnTo>
                  <a:lnTo>
                    <a:pt x="943" y="702"/>
                  </a:lnTo>
                  <a:lnTo>
                    <a:pt x="923" y="704"/>
                  </a:lnTo>
                  <a:lnTo>
                    <a:pt x="906" y="706"/>
                  </a:lnTo>
                  <a:lnTo>
                    <a:pt x="892" y="708"/>
                  </a:lnTo>
                  <a:lnTo>
                    <a:pt x="880" y="708"/>
                  </a:lnTo>
                  <a:lnTo>
                    <a:pt x="864" y="708"/>
                  </a:lnTo>
                  <a:lnTo>
                    <a:pt x="847" y="706"/>
                  </a:lnTo>
                  <a:lnTo>
                    <a:pt x="833" y="706"/>
                  </a:lnTo>
                  <a:lnTo>
                    <a:pt x="827" y="706"/>
                  </a:lnTo>
                  <a:lnTo>
                    <a:pt x="825" y="702"/>
                  </a:lnTo>
                  <a:lnTo>
                    <a:pt x="819" y="697"/>
                  </a:lnTo>
                  <a:lnTo>
                    <a:pt x="809" y="687"/>
                  </a:lnTo>
                  <a:lnTo>
                    <a:pt x="799" y="679"/>
                  </a:lnTo>
                  <a:lnTo>
                    <a:pt x="792" y="675"/>
                  </a:lnTo>
                  <a:lnTo>
                    <a:pt x="786" y="679"/>
                  </a:lnTo>
                  <a:lnTo>
                    <a:pt x="780" y="691"/>
                  </a:lnTo>
                  <a:lnTo>
                    <a:pt x="774" y="708"/>
                  </a:lnTo>
                  <a:lnTo>
                    <a:pt x="766" y="732"/>
                  </a:lnTo>
                  <a:lnTo>
                    <a:pt x="756" y="756"/>
                  </a:lnTo>
                  <a:lnTo>
                    <a:pt x="748" y="777"/>
                  </a:lnTo>
                  <a:lnTo>
                    <a:pt x="742" y="795"/>
                  </a:lnTo>
                  <a:lnTo>
                    <a:pt x="733" y="821"/>
                  </a:lnTo>
                  <a:lnTo>
                    <a:pt x="723" y="838"/>
                  </a:lnTo>
                  <a:lnTo>
                    <a:pt x="711" y="850"/>
                  </a:lnTo>
                  <a:lnTo>
                    <a:pt x="699" y="854"/>
                  </a:lnTo>
                  <a:lnTo>
                    <a:pt x="687" y="858"/>
                  </a:lnTo>
                  <a:lnTo>
                    <a:pt x="677" y="862"/>
                  </a:lnTo>
                  <a:lnTo>
                    <a:pt x="671" y="862"/>
                  </a:lnTo>
                  <a:lnTo>
                    <a:pt x="671" y="799"/>
                  </a:lnTo>
                  <a:lnTo>
                    <a:pt x="585" y="722"/>
                  </a:lnTo>
                  <a:lnTo>
                    <a:pt x="595" y="669"/>
                  </a:lnTo>
                  <a:lnTo>
                    <a:pt x="536" y="602"/>
                  </a:lnTo>
                  <a:lnTo>
                    <a:pt x="490" y="527"/>
                  </a:lnTo>
                  <a:lnTo>
                    <a:pt x="335" y="482"/>
                  </a:lnTo>
                  <a:lnTo>
                    <a:pt x="297" y="460"/>
                  </a:lnTo>
                  <a:lnTo>
                    <a:pt x="262" y="393"/>
                  </a:lnTo>
                  <a:lnTo>
                    <a:pt x="223" y="327"/>
                  </a:lnTo>
                  <a:lnTo>
                    <a:pt x="144" y="388"/>
                  </a:lnTo>
                  <a:lnTo>
                    <a:pt x="114" y="382"/>
                  </a:lnTo>
                  <a:lnTo>
                    <a:pt x="112" y="352"/>
                  </a:lnTo>
                  <a:lnTo>
                    <a:pt x="77" y="303"/>
                  </a:lnTo>
                  <a:lnTo>
                    <a:pt x="83" y="220"/>
                  </a:lnTo>
                  <a:lnTo>
                    <a:pt x="42" y="165"/>
                  </a:lnTo>
                  <a:lnTo>
                    <a:pt x="0" y="157"/>
                  </a:lnTo>
                  <a:lnTo>
                    <a:pt x="24" y="102"/>
                  </a:lnTo>
                  <a:lnTo>
                    <a:pt x="67" y="116"/>
                  </a:lnTo>
                  <a:lnTo>
                    <a:pt x="83" y="96"/>
                  </a:lnTo>
                  <a:lnTo>
                    <a:pt x="132" y="118"/>
                  </a:lnTo>
                  <a:lnTo>
                    <a:pt x="124" y="53"/>
                  </a:lnTo>
                  <a:lnTo>
                    <a:pt x="160" y="23"/>
                  </a:lnTo>
                  <a:lnTo>
                    <a:pt x="256" y="0"/>
                  </a:lnTo>
                  <a:lnTo>
                    <a:pt x="280" y="63"/>
                  </a:lnTo>
                  <a:lnTo>
                    <a:pt x="343" y="132"/>
                  </a:lnTo>
                  <a:lnTo>
                    <a:pt x="406" y="110"/>
                  </a:lnTo>
                  <a:lnTo>
                    <a:pt x="453" y="114"/>
                  </a:lnTo>
                  <a:lnTo>
                    <a:pt x="488" y="81"/>
                  </a:lnTo>
                  <a:lnTo>
                    <a:pt x="530" y="134"/>
                  </a:lnTo>
                  <a:lnTo>
                    <a:pt x="650" y="110"/>
                  </a:lnTo>
                  <a:lnTo>
                    <a:pt x="673" y="142"/>
                  </a:lnTo>
                  <a:lnTo>
                    <a:pt x="689" y="191"/>
                  </a:lnTo>
                  <a:lnTo>
                    <a:pt x="742" y="177"/>
                  </a:lnTo>
                  <a:lnTo>
                    <a:pt x="790" y="250"/>
                  </a:lnTo>
                  <a:lnTo>
                    <a:pt x="823" y="248"/>
                  </a:lnTo>
                  <a:lnTo>
                    <a:pt x="813" y="167"/>
                  </a:lnTo>
                  <a:lnTo>
                    <a:pt x="853" y="161"/>
                  </a:lnTo>
                  <a:lnTo>
                    <a:pt x="855" y="167"/>
                  </a:lnTo>
                  <a:lnTo>
                    <a:pt x="858" y="179"/>
                  </a:lnTo>
                  <a:lnTo>
                    <a:pt x="864" y="195"/>
                  </a:lnTo>
                  <a:lnTo>
                    <a:pt x="868" y="212"/>
                  </a:lnTo>
                  <a:lnTo>
                    <a:pt x="872" y="224"/>
                  </a:lnTo>
                  <a:lnTo>
                    <a:pt x="874" y="232"/>
                  </a:lnTo>
                  <a:lnTo>
                    <a:pt x="878" y="234"/>
                  </a:lnTo>
                  <a:lnTo>
                    <a:pt x="886" y="242"/>
                  </a:lnTo>
                  <a:lnTo>
                    <a:pt x="896" y="250"/>
                  </a:lnTo>
                  <a:lnTo>
                    <a:pt x="908" y="258"/>
                  </a:lnTo>
                  <a:lnTo>
                    <a:pt x="916" y="262"/>
                  </a:lnTo>
                  <a:lnTo>
                    <a:pt x="920" y="266"/>
                  </a:lnTo>
                  <a:lnTo>
                    <a:pt x="971" y="319"/>
                  </a:lnTo>
                  <a:lnTo>
                    <a:pt x="994" y="293"/>
                  </a:lnTo>
                  <a:lnTo>
                    <a:pt x="1010" y="238"/>
                  </a:lnTo>
                  <a:lnTo>
                    <a:pt x="1059" y="201"/>
                  </a:lnTo>
                  <a:lnTo>
                    <a:pt x="1126" y="226"/>
                  </a:lnTo>
                  <a:lnTo>
                    <a:pt x="1203" y="252"/>
                  </a:lnTo>
                  <a:lnTo>
                    <a:pt x="1246" y="248"/>
                  </a:lnTo>
                </a:path>
              </a:pathLst>
            </a:cu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9" name="Freeform 103"/>
            <p:cNvSpPr/>
            <p:nvPr/>
          </p:nvSpPr>
          <p:spPr bwMode="gray">
            <a:xfrm>
              <a:off x="3599" y="839"/>
              <a:ext cx="861" cy="778"/>
            </a:xfrm>
            <a:custGeom>
              <a:avLst/>
              <a:gdLst>
                <a:gd name="T0" fmla="*/ 419 w 1722"/>
                <a:gd name="T1" fmla="*/ 147 h 1557"/>
                <a:gd name="T2" fmla="*/ 423 w 1722"/>
                <a:gd name="T3" fmla="*/ 159 h 1557"/>
                <a:gd name="T4" fmla="*/ 428 w 1722"/>
                <a:gd name="T5" fmla="*/ 173 h 1557"/>
                <a:gd name="T6" fmla="*/ 419 w 1722"/>
                <a:gd name="T7" fmla="*/ 185 h 1557"/>
                <a:gd name="T8" fmla="*/ 421 w 1722"/>
                <a:gd name="T9" fmla="*/ 196 h 1557"/>
                <a:gd name="T10" fmla="*/ 431 w 1722"/>
                <a:gd name="T11" fmla="*/ 209 h 1557"/>
                <a:gd name="T12" fmla="*/ 429 w 1722"/>
                <a:gd name="T13" fmla="*/ 233 h 1557"/>
                <a:gd name="T14" fmla="*/ 425 w 1722"/>
                <a:gd name="T15" fmla="*/ 256 h 1557"/>
                <a:gd name="T16" fmla="*/ 417 w 1722"/>
                <a:gd name="T17" fmla="*/ 278 h 1557"/>
                <a:gd name="T18" fmla="*/ 418 w 1722"/>
                <a:gd name="T19" fmla="*/ 290 h 1557"/>
                <a:gd name="T20" fmla="*/ 404 w 1722"/>
                <a:gd name="T21" fmla="*/ 293 h 1557"/>
                <a:gd name="T22" fmla="*/ 383 w 1722"/>
                <a:gd name="T23" fmla="*/ 292 h 1557"/>
                <a:gd name="T24" fmla="*/ 374 w 1722"/>
                <a:gd name="T25" fmla="*/ 295 h 1557"/>
                <a:gd name="T26" fmla="*/ 367 w 1722"/>
                <a:gd name="T27" fmla="*/ 309 h 1557"/>
                <a:gd name="T28" fmla="*/ 358 w 1722"/>
                <a:gd name="T29" fmla="*/ 318 h 1557"/>
                <a:gd name="T30" fmla="*/ 368 w 1722"/>
                <a:gd name="T31" fmla="*/ 333 h 1557"/>
                <a:gd name="T32" fmla="*/ 375 w 1722"/>
                <a:gd name="T33" fmla="*/ 350 h 1557"/>
                <a:gd name="T34" fmla="*/ 380 w 1722"/>
                <a:gd name="T35" fmla="*/ 367 h 1557"/>
                <a:gd name="T36" fmla="*/ 334 w 1722"/>
                <a:gd name="T37" fmla="*/ 359 h 1557"/>
                <a:gd name="T38" fmla="*/ 299 w 1722"/>
                <a:gd name="T39" fmla="*/ 376 h 1557"/>
                <a:gd name="T40" fmla="*/ 275 w 1722"/>
                <a:gd name="T41" fmla="*/ 371 h 1557"/>
                <a:gd name="T42" fmla="*/ 237 w 1722"/>
                <a:gd name="T43" fmla="*/ 345 h 1557"/>
                <a:gd name="T44" fmla="*/ 183 w 1722"/>
                <a:gd name="T45" fmla="*/ 338 h 1557"/>
                <a:gd name="T46" fmla="*/ 134 w 1722"/>
                <a:gd name="T47" fmla="*/ 309 h 1557"/>
                <a:gd name="T48" fmla="*/ 93 w 1722"/>
                <a:gd name="T49" fmla="*/ 288 h 1557"/>
                <a:gd name="T50" fmla="*/ 118 w 1722"/>
                <a:gd name="T51" fmla="*/ 211 h 1557"/>
                <a:gd name="T52" fmla="*/ 133 w 1722"/>
                <a:gd name="T53" fmla="*/ 147 h 1557"/>
                <a:gd name="T54" fmla="*/ 106 w 1722"/>
                <a:gd name="T55" fmla="*/ 89 h 1557"/>
                <a:gd name="T56" fmla="*/ 45 w 1722"/>
                <a:gd name="T57" fmla="*/ 63 h 1557"/>
                <a:gd name="T58" fmla="*/ 12 w 1722"/>
                <a:gd name="T59" fmla="*/ 35 h 1557"/>
                <a:gd name="T60" fmla="*/ 9 w 1722"/>
                <a:gd name="T61" fmla="*/ 18 h 1557"/>
                <a:gd name="T62" fmla="*/ 25 w 1722"/>
                <a:gd name="T63" fmla="*/ 11 h 1557"/>
                <a:gd name="T64" fmla="*/ 45 w 1722"/>
                <a:gd name="T65" fmla="*/ 4 h 1557"/>
                <a:gd name="T66" fmla="*/ 61 w 1722"/>
                <a:gd name="T67" fmla="*/ 1 h 1557"/>
                <a:gd name="T68" fmla="*/ 82 w 1722"/>
                <a:gd name="T69" fmla="*/ 11 h 1557"/>
                <a:gd name="T70" fmla="*/ 94 w 1722"/>
                <a:gd name="T71" fmla="*/ 8 h 1557"/>
                <a:gd name="T72" fmla="*/ 104 w 1722"/>
                <a:gd name="T73" fmla="*/ 6 h 1557"/>
                <a:gd name="T74" fmla="*/ 127 w 1722"/>
                <a:gd name="T75" fmla="*/ 24 h 1557"/>
                <a:gd name="T76" fmla="*/ 146 w 1722"/>
                <a:gd name="T77" fmla="*/ 46 h 1557"/>
                <a:gd name="T78" fmla="*/ 160 w 1722"/>
                <a:gd name="T79" fmla="*/ 69 h 1557"/>
                <a:gd name="T80" fmla="*/ 175 w 1722"/>
                <a:gd name="T81" fmla="*/ 92 h 1557"/>
                <a:gd name="T82" fmla="*/ 184 w 1722"/>
                <a:gd name="T83" fmla="*/ 101 h 1557"/>
                <a:gd name="T84" fmla="*/ 194 w 1722"/>
                <a:gd name="T85" fmla="*/ 123 h 1557"/>
                <a:gd name="T86" fmla="*/ 206 w 1722"/>
                <a:gd name="T87" fmla="*/ 138 h 1557"/>
                <a:gd name="T88" fmla="*/ 225 w 1722"/>
                <a:gd name="T89" fmla="*/ 141 h 1557"/>
                <a:gd name="T90" fmla="*/ 245 w 1722"/>
                <a:gd name="T91" fmla="*/ 137 h 1557"/>
                <a:gd name="T92" fmla="*/ 267 w 1722"/>
                <a:gd name="T93" fmla="*/ 143 h 1557"/>
                <a:gd name="T94" fmla="*/ 281 w 1722"/>
                <a:gd name="T95" fmla="*/ 152 h 1557"/>
                <a:gd name="T96" fmla="*/ 293 w 1722"/>
                <a:gd name="T97" fmla="*/ 154 h 1557"/>
                <a:gd name="T98" fmla="*/ 298 w 1722"/>
                <a:gd name="T99" fmla="*/ 154 h 1557"/>
                <a:gd name="T100" fmla="*/ 300 w 1722"/>
                <a:gd name="T101" fmla="*/ 160 h 1557"/>
                <a:gd name="T102" fmla="*/ 308 w 1722"/>
                <a:gd name="T103" fmla="*/ 175 h 1557"/>
                <a:gd name="T104" fmla="*/ 317 w 1722"/>
                <a:gd name="T105" fmla="*/ 191 h 1557"/>
                <a:gd name="T106" fmla="*/ 329 w 1722"/>
                <a:gd name="T107" fmla="*/ 197 h 1557"/>
                <a:gd name="T108" fmla="*/ 350 w 1722"/>
                <a:gd name="T109" fmla="*/ 191 h 1557"/>
                <a:gd name="T110" fmla="*/ 368 w 1722"/>
                <a:gd name="T111" fmla="*/ 175 h 1557"/>
                <a:gd name="T112" fmla="*/ 382 w 1722"/>
                <a:gd name="T113" fmla="*/ 160 h 1557"/>
                <a:gd name="T114" fmla="*/ 396 w 1722"/>
                <a:gd name="T115" fmla="*/ 148 h 1557"/>
                <a:gd name="T116" fmla="*/ 414 w 1722"/>
                <a:gd name="T117" fmla="*/ 140 h 155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722"/>
                <a:gd name="T178" fmla="*/ 0 h 1557"/>
                <a:gd name="T179" fmla="*/ 1722 w 1722"/>
                <a:gd name="T180" fmla="*/ 1557 h 1557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722" h="1557">
                  <a:moveTo>
                    <a:pt x="1673" y="557"/>
                  </a:moveTo>
                  <a:lnTo>
                    <a:pt x="1673" y="561"/>
                  </a:lnTo>
                  <a:lnTo>
                    <a:pt x="1673" y="575"/>
                  </a:lnTo>
                  <a:lnTo>
                    <a:pt x="1675" y="590"/>
                  </a:lnTo>
                  <a:lnTo>
                    <a:pt x="1675" y="606"/>
                  </a:lnTo>
                  <a:lnTo>
                    <a:pt x="1675" y="618"/>
                  </a:lnTo>
                  <a:lnTo>
                    <a:pt x="1681" y="628"/>
                  </a:lnTo>
                  <a:lnTo>
                    <a:pt x="1691" y="639"/>
                  </a:lnTo>
                  <a:lnTo>
                    <a:pt x="1702" y="649"/>
                  </a:lnTo>
                  <a:lnTo>
                    <a:pt x="1712" y="661"/>
                  </a:lnTo>
                  <a:lnTo>
                    <a:pt x="1714" y="673"/>
                  </a:lnTo>
                  <a:lnTo>
                    <a:pt x="1710" y="693"/>
                  </a:lnTo>
                  <a:lnTo>
                    <a:pt x="1698" y="712"/>
                  </a:lnTo>
                  <a:lnTo>
                    <a:pt x="1687" y="728"/>
                  </a:lnTo>
                  <a:lnTo>
                    <a:pt x="1681" y="736"/>
                  </a:lnTo>
                  <a:lnTo>
                    <a:pt x="1673" y="742"/>
                  </a:lnTo>
                  <a:lnTo>
                    <a:pt x="1669" y="752"/>
                  </a:lnTo>
                  <a:lnTo>
                    <a:pt x="1667" y="762"/>
                  </a:lnTo>
                  <a:lnTo>
                    <a:pt x="1673" y="773"/>
                  </a:lnTo>
                  <a:lnTo>
                    <a:pt x="1683" y="787"/>
                  </a:lnTo>
                  <a:lnTo>
                    <a:pt x="1697" y="799"/>
                  </a:lnTo>
                  <a:lnTo>
                    <a:pt x="1708" y="811"/>
                  </a:lnTo>
                  <a:lnTo>
                    <a:pt x="1718" y="823"/>
                  </a:lnTo>
                  <a:lnTo>
                    <a:pt x="1722" y="836"/>
                  </a:lnTo>
                  <a:lnTo>
                    <a:pt x="1720" y="852"/>
                  </a:lnTo>
                  <a:lnTo>
                    <a:pt x="1720" y="876"/>
                  </a:lnTo>
                  <a:lnTo>
                    <a:pt x="1718" y="905"/>
                  </a:lnTo>
                  <a:lnTo>
                    <a:pt x="1716" y="935"/>
                  </a:lnTo>
                  <a:lnTo>
                    <a:pt x="1714" y="964"/>
                  </a:lnTo>
                  <a:lnTo>
                    <a:pt x="1712" y="988"/>
                  </a:lnTo>
                  <a:lnTo>
                    <a:pt x="1708" y="1002"/>
                  </a:lnTo>
                  <a:lnTo>
                    <a:pt x="1697" y="1025"/>
                  </a:lnTo>
                  <a:lnTo>
                    <a:pt x="1687" y="1051"/>
                  </a:lnTo>
                  <a:lnTo>
                    <a:pt x="1675" y="1074"/>
                  </a:lnTo>
                  <a:lnTo>
                    <a:pt x="1667" y="1096"/>
                  </a:lnTo>
                  <a:lnTo>
                    <a:pt x="1667" y="1114"/>
                  </a:lnTo>
                  <a:lnTo>
                    <a:pt x="1667" y="1130"/>
                  </a:lnTo>
                  <a:lnTo>
                    <a:pt x="1669" y="1139"/>
                  </a:lnTo>
                  <a:lnTo>
                    <a:pt x="1671" y="1151"/>
                  </a:lnTo>
                  <a:lnTo>
                    <a:pt x="1671" y="1163"/>
                  </a:lnTo>
                  <a:lnTo>
                    <a:pt x="1667" y="1171"/>
                  </a:lnTo>
                  <a:lnTo>
                    <a:pt x="1655" y="1175"/>
                  </a:lnTo>
                  <a:lnTo>
                    <a:pt x="1639" y="1175"/>
                  </a:lnTo>
                  <a:lnTo>
                    <a:pt x="1614" y="1175"/>
                  </a:lnTo>
                  <a:lnTo>
                    <a:pt x="1586" y="1175"/>
                  </a:lnTo>
                  <a:lnTo>
                    <a:pt x="1561" y="1173"/>
                  </a:lnTo>
                  <a:lnTo>
                    <a:pt x="1539" y="1171"/>
                  </a:lnTo>
                  <a:lnTo>
                    <a:pt x="1529" y="1169"/>
                  </a:lnTo>
                  <a:lnTo>
                    <a:pt x="1521" y="1169"/>
                  </a:lnTo>
                  <a:lnTo>
                    <a:pt x="1511" y="1171"/>
                  </a:lnTo>
                  <a:lnTo>
                    <a:pt x="1502" y="1177"/>
                  </a:lnTo>
                  <a:lnTo>
                    <a:pt x="1496" y="1183"/>
                  </a:lnTo>
                  <a:lnTo>
                    <a:pt x="1492" y="1193"/>
                  </a:lnTo>
                  <a:lnTo>
                    <a:pt x="1486" y="1206"/>
                  </a:lnTo>
                  <a:lnTo>
                    <a:pt x="1478" y="1222"/>
                  </a:lnTo>
                  <a:lnTo>
                    <a:pt x="1468" y="1238"/>
                  </a:lnTo>
                  <a:lnTo>
                    <a:pt x="1458" y="1246"/>
                  </a:lnTo>
                  <a:lnTo>
                    <a:pt x="1445" y="1254"/>
                  </a:lnTo>
                  <a:lnTo>
                    <a:pt x="1435" y="1261"/>
                  </a:lnTo>
                  <a:lnTo>
                    <a:pt x="1429" y="1273"/>
                  </a:lnTo>
                  <a:lnTo>
                    <a:pt x="1433" y="1285"/>
                  </a:lnTo>
                  <a:lnTo>
                    <a:pt x="1443" y="1297"/>
                  </a:lnTo>
                  <a:lnTo>
                    <a:pt x="1456" y="1313"/>
                  </a:lnTo>
                  <a:lnTo>
                    <a:pt x="1470" y="1332"/>
                  </a:lnTo>
                  <a:lnTo>
                    <a:pt x="1480" y="1350"/>
                  </a:lnTo>
                  <a:lnTo>
                    <a:pt x="1486" y="1364"/>
                  </a:lnTo>
                  <a:lnTo>
                    <a:pt x="1492" y="1381"/>
                  </a:lnTo>
                  <a:lnTo>
                    <a:pt x="1498" y="1401"/>
                  </a:lnTo>
                  <a:lnTo>
                    <a:pt x="1504" y="1423"/>
                  </a:lnTo>
                  <a:lnTo>
                    <a:pt x="1510" y="1441"/>
                  </a:lnTo>
                  <a:lnTo>
                    <a:pt x="1513" y="1454"/>
                  </a:lnTo>
                  <a:lnTo>
                    <a:pt x="1517" y="1470"/>
                  </a:lnTo>
                  <a:lnTo>
                    <a:pt x="1521" y="1482"/>
                  </a:lnTo>
                  <a:lnTo>
                    <a:pt x="1523" y="1486"/>
                  </a:lnTo>
                  <a:lnTo>
                    <a:pt x="1480" y="1490"/>
                  </a:lnTo>
                  <a:lnTo>
                    <a:pt x="1336" y="1439"/>
                  </a:lnTo>
                  <a:lnTo>
                    <a:pt x="1287" y="1476"/>
                  </a:lnTo>
                  <a:lnTo>
                    <a:pt x="1271" y="1531"/>
                  </a:lnTo>
                  <a:lnTo>
                    <a:pt x="1248" y="1557"/>
                  </a:lnTo>
                  <a:lnTo>
                    <a:pt x="1195" y="1504"/>
                  </a:lnTo>
                  <a:lnTo>
                    <a:pt x="1151" y="1472"/>
                  </a:lnTo>
                  <a:lnTo>
                    <a:pt x="1130" y="1399"/>
                  </a:lnTo>
                  <a:lnTo>
                    <a:pt x="1090" y="1405"/>
                  </a:lnTo>
                  <a:lnTo>
                    <a:pt x="1100" y="1486"/>
                  </a:lnTo>
                  <a:lnTo>
                    <a:pt x="1067" y="1488"/>
                  </a:lnTo>
                  <a:lnTo>
                    <a:pt x="1019" y="1415"/>
                  </a:lnTo>
                  <a:lnTo>
                    <a:pt x="966" y="1429"/>
                  </a:lnTo>
                  <a:lnTo>
                    <a:pt x="950" y="1380"/>
                  </a:lnTo>
                  <a:lnTo>
                    <a:pt x="927" y="1348"/>
                  </a:lnTo>
                  <a:lnTo>
                    <a:pt x="807" y="1372"/>
                  </a:lnTo>
                  <a:lnTo>
                    <a:pt x="765" y="1322"/>
                  </a:lnTo>
                  <a:lnTo>
                    <a:pt x="730" y="1352"/>
                  </a:lnTo>
                  <a:lnTo>
                    <a:pt x="683" y="1348"/>
                  </a:lnTo>
                  <a:lnTo>
                    <a:pt x="620" y="1370"/>
                  </a:lnTo>
                  <a:lnTo>
                    <a:pt x="557" y="1301"/>
                  </a:lnTo>
                  <a:lnTo>
                    <a:pt x="533" y="1238"/>
                  </a:lnTo>
                  <a:lnTo>
                    <a:pt x="437" y="1261"/>
                  </a:lnTo>
                  <a:lnTo>
                    <a:pt x="401" y="1291"/>
                  </a:lnTo>
                  <a:lnTo>
                    <a:pt x="413" y="1208"/>
                  </a:lnTo>
                  <a:lnTo>
                    <a:pt x="372" y="1153"/>
                  </a:lnTo>
                  <a:lnTo>
                    <a:pt x="317" y="1094"/>
                  </a:lnTo>
                  <a:lnTo>
                    <a:pt x="332" y="1047"/>
                  </a:lnTo>
                  <a:lnTo>
                    <a:pt x="415" y="956"/>
                  </a:lnTo>
                  <a:lnTo>
                    <a:pt x="472" y="844"/>
                  </a:lnTo>
                  <a:lnTo>
                    <a:pt x="521" y="791"/>
                  </a:lnTo>
                  <a:lnTo>
                    <a:pt x="529" y="722"/>
                  </a:lnTo>
                  <a:lnTo>
                    <a:pt x="563" y="708"/>
                  </a:lnTo>
                  <a:lnTo>
                    <a:pt x="531" y="590"/>
                  </a:lnTo>
                  <a:lnTo>
                    <a:pt x="561" y="480"/>
                  </a:lnTo>
                  <a:lnTo>
                    <a:pt x="580" y="376"/>
                  </a:lnTo>
                  <a:lnTo>
                    <a:pt x="468" y="297"/>
                  </a:lnTo>
                  <a:lnTo>
                    <a:pt x="421" y="358"/>
                  </a:lnTo>
                  <a:lnTo>
                    <a:pt x="313" y="393"/>
                  </a:lnTo>
                  <a:lnTo>
                    <a:pt x="210" y="393"/>
                  </a:lnTo>
                  <a:lnTo>
                    <a:pt x="183" y="321"/>
                  </a:lnTo>
                  <a:lnTo>
                    <a:pt x="179" y="254"/>
                  </a:lnTo>
                  <a:lnTo>
                    <a:pt x="112" y="226"/>
                  </a:lnTo>
                  <a:lnTo>
                    <a:pt x="88" y="273"/>
                  </a:lnTo>
                  <a:lnTo>
                    <a:pt x="0" y="222"/>
                  </a:lnTo>
                  <a:lnTo>
                    <a:pt x="45" y="140"/>
                  </a:lnTo>
                  <a:lnTo>
                    <a:pt x="6" y="90"/>
                  </a:lnTo>
                  <a:lnTo>
                    <a:pt x="10" y="88"/>
                  </a:lnTo>
                  <a:lnTo>
                    <a:pt x="19" y="83"/>
                  </a:lnTo>
                  <a:lnTo>
                    <a:pt x="33" y="75"/>
                  </a:lnTo>
                  <a:lnTo>
                    <a:pt x="51" y="65"/>
                  </a:lnTo>
                  <a:lnTo>
                    <a:pt x="69" y="57"/>
                  </a:lnTo>
                  <a:lnTo>
                    <a:pt x="84" y="49"/>
                  </a:lnTo>
                  <a:lnTo>
                    <a:pt x="98" y="45"/>
                  </a:lnTo>
                  <a:lnTo>
                    <a:pt x="112" y="41"/>
                  </a:lnTo>
                  <a:lnTo>
                    <a:pt x="134" y="35"/>
                  </a:lnTo>
                  <a:lnTo>
                    <a:pt x="155" y="25"/>
                  </a:lnTo>
                  <a:lnTo>
                    <a:pt x="179" y="18"/>
                  </a:lnTo>
                  <a:lnTo>
                    <a:pt x="197" y="8"/>
                  </a:lnTo>
                  <a:lnTo>
                    <a:pt x="208" y="4"/>
                  </a:lnTo>
                  <a:lnTo>
                    <a:pt x="224" y="0"/>
                  </a:lnTo>
                  <a:lnTo>
                    <a:pt x="244" y="4"/>
                  </a:lnTo>
                  <a:lnTo>
                    <a:pt x="267" y="14"/>
                  </a:lnTo>
                  <a:lnTo>
                    <a:pt x="293" y="25"/>
                  </a:lnTo>
                  <a:lnTo>
                    <a:pt x="313" y="39"/>
                  </a:lnTo>
                  <a:lnTo>
                    <a:pt x="328" y="47"/>
                  </a:lnTo>
                  <a:lnTo>
                    <a:pt x="344" y="51"/>
                  </a:lnTo>
                  <a:lnTo>
                    <a:pt x="358" y="49"/>
                  </a:lnTo>
                  <a:lnTo>
                    <a:pt x="366" y="43"/>
                  </a:lnTo>
                  <a:lnTo>
                    <a:pt x="374" y="35"/>
                  </a:lnTo>
                  <a:lnTo>
                    <a:pt x="380" y="27"/>
                  </a:lnTo>
                  <a:lnTo>
                    <a:pt x="387" y="21"/>
                  </a:lnTo>
                  <a:lnTo>
                    <a:pt x="397" y="21"/>
                  </a:lnTo>
                  <a:lnTo>
                    <a:pt x="413" y="25"/>
                  </a:lnTo>
                  <a:lnTo>
                    <a:pt x="447" y="39"/>
                  </a:lnTo>
                  <a:lnTo>
                    <a:pt x="472" y="53"/>
                  </a:lnTo>
                  <a:lnTo>
                    <a:pt x="492" y="73"/>
                  </a:lnTo>
                  <a:lnTo>
                    <a:pt x="510" y="96"/>
                  </a:lnTo>
                  <a:lnTo>
                    <a:pt x="531" y="118"/>
                  </a:lnTo>
                  <a:lnTo>
                    <a:pt x="551" y="142"/>
                  </a:lnTo>
                  <a:lnTo>
                    <a:pt x="567" y="163"/>
                  </a:lnTo>
                  <a:lnTo>
                    <a:pt x="582" y="187"/>
                  </a:lnTo>
                  <a:lnTo>
                    <a:pt x="598" y="212"/>
                  </a:lnTo>
                  <a:lnTo>
                    <a:pt x="610" y="232"/>
                  </a:lnTo>
                  <a:lnTo>
                    <a:pt x="622" y="256"/>
                  </a:lnTo>
                  <a:lnTo>
                    <a:pt x="637" y="279"/>
                  </a:lnTo>
                  <a:lnTo>
                    <a:pt x="655" y="303"/>
                  </a:lnTo>
                  <a:lnTo>
                    <a:pt x="673" y="325"/>
                  </a:lnTo>
                  <a:lnTo>
                    <a:pt x="689" y="348"/>
                  </a:lnTo>
                  <a:lnTo>
                    <a:pt x="698" y="368"/>
                  </a:lnTo>
                  <a:lnTo>
                    <a:pt x="704" y="378"/>
                  </a:lnTo>
                  <a:lnTo>
                    <a:pt x="714" y="386"/>
                  </a:lnTo>
                  <a:lnTo>
                    <a:pt x="726" y="393"/>
                  </a:lnTo>
                  <a:lnTo>
                    <a:pt x="736" y="405"/>
                  </a:lnTo>
                  <a:lnTo>
                    <a:pt x="742" y="417"/>
                  </a:lnTo>
                  <a:lnTo>
                    <a:pt x="750" y="445"/>
                  </a:lnTo>
                  <a:lnTo>
                    <a:pt x="761" y="470"/>
                  </a:lnTo>
                  <a:lnTo>
                    <a:pt x="773" y="492"/>
                  </a:lnTo>
                  <a:lnTo>
                    <a:pt x="783" y="508"/>
                  </a:lnTo>
                  <a:lnTo>
                    <a:pt x="795" y="527"/>
                  </a:lnTo>
                  <a:lnTo>
                    <a:pt x="809" y="543"/>
                  </a:lnTo>
                  <a:lnTo>
                    <a:pt x="824" y="555"/>
                  </a:lnTo>
                  <a:lnTo>
                    <a:pt x="840" y="561"/>
                  </a:lnTo>
                  <a:lnTo>
                    <a:pt x="862" y="567"/>
                  </a:lnTo>
                  <a:lnTo>
                    <a:pt x="882" y="569"/>
                  </a:lnTo>
                  <a:lnTo>
                    <a:pt x="901" y="565"/>
                  </a:lnTo>
                  <a:lnTo>
                    <a:pt x="919" y="559"/>
                  </a:lnTo>
                  <a:lnTo>
                    <a:pt x="941" y="553"/>
                  </a:lnTo>
                  <a:lnTo>
                    <a:pt x="960" y="549"/>
                  </a:lnTo>
                  <a:lnTo>
                    <a:pt x="982" y="551"/>
                  </a:lnTo>
                  <a:lnTo>
                    <a:pt x="1004" y="559"/>
                  </a:lnTo>
                  <a:lnTo>
                    <a:pt x="1029" y="563"/>
                  </a:lnTo>
                  <a:lnTo>
                    <a:pt x="1051" y="569"/>
                  </a:lnTo>
                  <a:lnTo>
                    <a:pt x="1065" y="575"/>
                  </a:lnTo>
                  <a:lnTo>
                    <a:pt x="1073" y="580"/>
                  </a:lnTo>
                  <a:lnTo>
                    <a:pt x="1086" y="588"/>
                  </a:lnTo>
                  <a:lnTo>
                    <a:pt x="1104" y="598"/>
                  </a:lnTo>
                  <a:lnTo>
                    <a:pt x="1122" y="608"/>
                  </a:lnTo>
                  <a:lnTo>
                    <a:pt x="1139" y="616"/>
                  </a:lnTo>
                  <a:lnTo>
                    <a:pt x="1155" y="620"/>
                  </a:lnTo>
                  <a:lnTo>
                    <a:pt x="1167" y="620"/>
                  </a:lnTo>
                  <a:lnTo>
                    <a:pt x="1171" y="618"/>
                  </a:lnTo>
                  <a:lnTo>
                    <a:pt x="1177" y="614"/>
                  </a:lnTo>
                  <a:lnTo>
                    <a:pt x="1181" y="614"/>
                  </a:lnTo>
                  <a:lnTo>
                    <a:pt x="1185" y="614"/>
                  </a:lnTo>
                  <a:lnTo>
                    <a:pt x="1189" y="616"/>
                  </a:lnTo>
                  <a:lnTo>
                    <a:pt x="1191" y="618"/>
                  </a:lnTo>
                  <a:lnTo>
                    <a:pt x="1193" y="624"/>
                  </a:lnTo>
                  <a:lnTo>
                    <a:pt x="1195" y="632"/>
                  </a:lnTo>
                  <a:lnTo>
                    <a:pt x="1197" y="641"/>
                  </a:lnTo>
                  <a:lnTo>
                    <a:pt x="1202" y="659"/>
                  </a:lnTo>
                  <a:lnTo>
                    <a:pt x="1212" y="675"/>
                  </a:lnTo>
                  <a:lnTo>
                    <a:pt x="1224" y="687"/>
                  </a:lnTo>
                  <a:lnTo>
                    <a:pt x="1232" y="701"/>
                  </a:lnTo>
                  <a:lnTo>
                    <a:pt x="1238" y="714"/>
                  </a:lnTo>
                  <a:lnTo>
                    <a:pt x="1244" y="734"/>
                  </a:lnTo>
                  <a:lnTo>
                    <a:pt x="1254" y="754"/>
                  </a:lnTo>
                  <a:lnTo>
                    <a:pt x="1265" y="767"/>
                  </a:lnTo>
                  <a:lnTo>
                    <a:pt x="1277" y="775"/>
                  </a:lnTo>
                  <a:lnTo>
                    <a:pt x="1289" y="779"/>
                  </a:lnTo>
                  <a:lnTo>
                    <a:pt x="1299" y="785"/>
                  </a:lnTo>
                  <a:lnTo>
                    <a:pt x="1313" y="789"/>
                  </a:lnTo>
                  <a:lnTo>
                    <a:pt x="1328" y="785"/>
                  </a:lnTo>
                  <a:lnTo>
                    <a:pt x="1348" y="777"/>
                  </a:lnTo>
                  <a:lnTo>
                    <a:pt x="1374" y="773"/>
                  </a:lnTo>
                  <a:lnTo>
                    <a:pt x="1399" y="767"/>
                  </a:lnTo>
                  <a:lnTo>
                    <a:pt x="1423" y="760"/>
                  </a:lnTo>
                  <a:lnTo>
                    <a:pt x="1447" y="742"/>
                  </a:lnTo>
                  <a:lnTo>
                    <a:pt x="1462" y="722"/>
                  </a:lnTo>
                  <a:lnTo>
                    <a:pt x="1472" y="701"/>
                  </a:lnTo>
                  <a:lnTo>
                    <a:pt x="1480" y="689"/>
                  </a:lnTo>
                  <a:lnTo>
                    <a:pt x="1494" y="675"/>
                  </a:lnTo>
                  <a:lnTo>
                    <a:pt x="1510" y="659"/>
                  </a:lnTo>
                  <a:lnTo>
                    <a:pt x="1527" y="643"/>
                  </a:lnTo>
                  <a:lnTo>
                    <a:pt x="1543" y="628"/>
                  </a:lnTo>
                  <a:lnTo>
                    <a:pt x="1557" y="616"/>
                  </a:lnTo>
                  <a:lnTo>
                    <a:pt x="1572" y="604"/>
                  </a:lnTo>
                  <a:lnTo>
                    <a:pt x="1584" y="594"/>
                  </a:lnTo>
                  <a:lnTo>
                    <a:pt x="1598" y="586"/>
                  </a:lnTo>
                  <a:lnTo>
                    <a:pt x="1614" y="577"/>
                  </a:lnTo>
                  <a:lnTo>
                    <a:pt x="1634" y="567"/>
                  </a:lnTo>
                  <a:lnTo>
                    <a:pt x="1653" y="561"/>
                  </a:lnTo>
                  <a:lnTo>
                    <a:pt x="1667" y="557"/>
                  </a:lnTo>
                  <a:lnTo>
                    <a:pt x="1673" y="557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0" name="Freeform 104"/>
            <p:cNvSpPr/>
            <p:nvPr/>
          </p:nvSpPr>
          <p:spPr bwMode="gray">
            <a:xfrm>
              <a:off x="3599" y="839"/>
              <a:ext cx="861" cy="778"/>
            </a:xfrm>
            <a:custGeom>
              <a:avLst/>
              <a:gdLst>
                <a:gd name="T0" fmla="*/ 419 w 1722"/>
                <a:gd name="T1" fmla="*/ 147 h 1557"/>
                <a:gd name="T2" fmla="*/ 423 w 1722"/>
                <a:gd name="T3" fmla="*/ 159 h 1557"/>
                <a:gd name="T4" fmla="*/ 428 w 1722"/>
                <a:gd name="T5" fmla="*/ 173 h 1557"/>
                <a:gd name="T6" fmla="*/ 419 w 1722"/>
                <a:gd name="T7" fmla="*/ 185 h 1557"/>
                <a:gd name="T8" fmla="*/ 421 w 1722"/>
                <a:gd name="T9" fmla="*/ 196 h 1557"/>
                <a:gd name="T10" fmla="*/ 431 w 1722"/>
                <a:gd name="T11" fmla="*/ 209 h 1557"/>
                <a:gd name="T12" fmla="*/ 429 w 1722"/>
                <a:gd name="T13" fmla="*/ 233 h 1557"/>
                <a:gd name="T14" fmla="*/ 425 w 1722"/>
                <a:gd name="T15" fmla="*/ 256 h 1557"/>
                <a:gd name="T16" fmla="*/ 417 w 1722"/>
                <a:gd name="T17" fmla="*/ 278 h 1557"/>
                <a:gd name="T18" fmla="*/ 418 w 1722"/>
                <a:gd name="T19" fmla="*/ 290 h 1557"/>
                <a:gd name="T20" fmla="*/ 404 w 1722"/>
                <a:gd name="T21" fmla="*/ 293 h 1557"/>
                <a:gd name="T22" fmla="*/ 383 w 1722"/>
                <a:gd name="T23" fmla="*/ 292 h 1557"/>
                <a:gd name="T24" fmla="*/ 374 w 1722"/>
                <a:gd name="T25" fmla="*/ 295 h 1557"/>
                <a:gd name="T26" fmla="*/ 367 w 1722"/>
                <a:gd name="T27" fmla="*/ 309 h 1557"/>
                <a:gd name="T28" fmla="*/ 358 w 1722"/>
                <a:gd name="T29" fmla="*/ 318 h 1557"/>
                <a:gd name="T30" fmla="*/ 368 w 1722"/>
                <a:gd name="T31" fmla="*/ 333 h 1557"/>
                <a:gd name="T32" fmla="*/ 375 w 1722"/>
                <a:gd name="T33" fmla="*/ 350 h 1557"/>
                <a:gd name="T34" fmla="*/ 380 w 1722"/>
                <a:gd name="T35" fmla="*/ 367 h 1557"/>
                <a:gd name="T36" fmla="*/ 334 w 1722"/>
                <a:gd name="T37" fmla="*/ 359 h 1557"/>
                <a:gd name="T38" fmla="*/ 299 w 1722"/>
                <a:gd name="T39" fmla="*/ 376 h 1557"/>
                <a:gd name="T40" fmla="*/ 275 w 1722"/>
                <a:gd name="T41" fmla="*/ 371 h 1557"/>
                <a:gd name="T42" fmla="*/ 237 w 1722"/>
                <a:gd name="T43" fmla="*/ 345 h 1557"/>
                <a:gd name="T44" fmla="*/ 183 w 1722"/>
                <a:gd name="T45" fmla="*/ 338 h 1557"/>
                <a:gd name="T46" fmla="*/ 134 w 1722"/>
                <a:gd name="T47" fmla="*/ 309 h 1557"/>
                <a:gd name="T48" fmla="*/ 93 w 1722"/>
                <a:gd name="T49" fmla="*/ 288 h 1557"/>
                <a:gd name="T50" fmla="*/ 118 w 1722"/>
                <a:gd name="T51" fmla="*/ 211 h 1557"/>
                <a:gd name="T52" fmla="*/ 133 w 1722"/>
                <a:gd name="T53" fmla="*/ 147 h 1557"/>
                <a:gd name="T54" fmla="*/ 106 w 1722"/>
                <a:gd name="T55" fmla="*/ 89 h 1557"/>
                <a:gd name="T56" fmla="*/ 45 w 1722"/>
                <a:gd name="T57" fmla="*/ 63 h 1557"/>
                <a:gd name="T58" fmla="*/ 12 w 1722"/>
                <a:gd name="T59" fmla="*/ 35 h 1557"/>
                <a:gd name="T60" fmla="*/ 9 w 1722"/>
                <a:gd name="T61" fmla="*/ 18 h 1557"/>
                <a:gd name="T62" fmla="*/ 25 w 1722"/>
                <a:gd name="T63" fmla="*/ 11 h 1557"/>
                <a:gd name="T64" fmla="*/ 45 w 1722"/>
                <a:gd name="T65" fmla="*/ 4 h 1557"/>
                <a:gd name="T66" fmla="*/ 61 w 1722"/>
                <a:gd name="T67" fmla="*/ 1 h 1557"/>
                <a:gd name="T68" fmla="*/ 82 w 1722"/>
                <a:gd name="T69" fmla="*/ 11 h 1557"/>
                <a:gd name="T70" fmla="*/ 94 w 1722"/>
                <a:gd name="T71" fmla="*/ 8 h 1557"/>
                <a:gd name="T72" fmla="*/ 104 w 1722"/>
                <a:gd name="T73" fmla="*/ 6 h 1557"/>
                <a:gd name="T74" fmla="*/ 127 w 1722"/>
                <a:gd name="T75" fmla="*/ 24 h 1557"/>
                <a:gd name="T76" fmla="*/ 146 w 1722"/>
                <a:gd name="T77" fmla="*/ 46 h 1557"/>
                <a:gd name="T78" fmla="*/ 160 w 1722"/>
                <a:gd name="T79" fmla="*/ 69 h 1557"/>
                <a:gd name="T80" fmla="*/ 175 w 1722"/>
                <a:gd name="T81" fmla="*/ 92 h 1557"/>
                <a:gd name="T82" fmla="*/ 184 w 1722"/>
                <a:gd name="T83" fmla="*/ 101 h 1557"/>
                <a:gd name="T84" fmla="*/ 194 w 1722"/>
                <a:gd name="T85" fmla="*/ 123 h 1557"/>
                <a:gd name="T86" fmla="*/ 206 w 1722"/>
                <a:gd name="T87" fmla="*/ 138 h 1557"/>
                <a:gd name="T88" fmla="*/ 225 w 1722"/>
                <a:gd name="T89" fmla="*/ 141 h 1557"/>
                <a:gd name="T90" fmla="*/ 245 w 1722"/>
                <a:gd name="T91" fmla="*/ 137 h 1557"/>
                <a:gd name="T92" fmla="*/ 267 w 1722"/>
                <a:gd name="T93" fmla="*/ 143 h 1557"/>
                <a:gd name="T94" fmla="*/ 281 w 1722"/>
                <a:gd name="T95" fmla="*/ 152 h 1557"/>
                <a:gd name="T96" fmla="*/ 293 w 1722"/>
                <a:gd name="T97" fmla="*/ 154 h 1557"/>
                <a:gd name="T98" fmla="*/ 298 w 1722"/>
                <a:gd name="T99" fmla="*/ 154 h 1557"/>
                <a:gd name="T100" fmla="*/ 300 w 1722"/>
                <a:gd name="T101" fmla="*/ 160 h 1557"/>
                <a:gd name="T102" fmla="*/ 308 w 1722"/>
                <a:gd name="T103" fmla="*/ 175 h 1557"/>
                <a:gd name="T104" fmla="*/ 317 w 1722"/>
                <a:gd name="T105" fmla="*/ 191 h 1557"/>
                <a:gd name="T106" fmla="*/ 329 w 1722"/>
                <a:gd name="T107" fmla="*/ 197 h 1557"/>
                <a:gd name="T108" fmla="*/ 350 w 1722"/>
                <a:gd name="T109" fmla="*/ 191 h 1557"/>
                <a:gd name="T110" fmla="*/ 368 w 1722"/>
                <a:gd name="T111" fmla="*/ 175 h 1557"/>
                <a:gd name="T112" fmla="*/ 382 w 1722"/>
                <a:gd name="T113" fmla="*/ 160 h 1557"/>
                <a:gd name="T114" fmla="*/ 396 w 1722"/>
                <a:gd name="T115" fmla="*/ 148 h 1557"/>
                <a:gd name="T116" fmla="*/ 414 w 1722"/>
                <a:gd name="T117" fmla="*/ 140 h 155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722"/>
                <a:gd name="T178" fmla="*/ 0 h 1557"/>
                <a:gd name="T179" fmla="*/ 1722 w 1722"/>
                <a:gd name="T180" fmla="*/ 1557 h 1557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722" h="1557">
                  <a:moveTo>
                    <a:pt x="1673" y="557"/>
                  </a:moveTo>
                  <a:lnTo>
                    <a:pt x="1673" y="561"/>
                  </a:lnTo>
                  <a:lnTo>
                    <a:pt x="1673" y="575"/>
                  </a:lnTo>
                  <a:lnTo>
                    <a:pt x="1675" y="590"/>
                  </a:lnTo>
                  <a:lnTo>
                    <a:pt x="1675" y="606"/>
                  </a:lnTo>
                  <a:lnTo>
                    <a:pt x="1675" y="618"/>
                  </a:lnTo>
                  <a:lnTo>
                    <a:pt x="1681" y="628"/>
                  </a:lnTo>
                  <a:lnTo>
                    <a:pt x="1691" y="639"/>
                  </a:lnTo>
                  <a:lnTo>
                    <a:pt x="1702" y="649"/>
                  </a:lnTo>
                  <a:lnTo>
                    <a:pt x="1712" y="661"/>
                  </a:lnTo>
                  <a:lnTo>
                    <a:pt x="1714" y="673"/>
                  </a:lnTo>
                  <a:lnTo>
                    <a:pt x="1710" y="693"/>
                  </a:lnTo>
                  <a:lnTo>
                    <a:pt x="1698" y="712"/>
                  </a:lnTo>
                  <a:lnTo>
                    <a:pt x="1687" y="728"/>
                  </a:lnTo>
                  <a:lnTo>
                    <a:pt x="1681" y="736"/>
                  </a:lnTo>
                  <a:lnTo>
                    <a:pt x="1673" y="742"/>
                  </a:lnTo>
                  <a:lnTo>
                    <a:pt x="1669" y="752"/>
                  </a:lnTo>
                  <a:lnTo>
                    <a:pt x="1667" y="762"/>
                  </a:lnTo>
                  <a:lnTo>
                    <a:pt x="1673" y="773"/>
                  </a:lnTo>
                  <a:lnTo>
                    <a:pt x="1683" y="787"/>
                  </a:lnTo>
                  <a:lnTo>
                    <a:pt x="1697" y="799"/>
                  </a:lnTo>
                  <a:lnTo>
                    <a:pt x="1708" y="811"/>
                  </a:lnTo>
                  <a:lnTo>
                    <a:pt x="1718" y="823"/>
                  </a:lnTo>
                  <a:lnTo>
                    <a:pt x="1722" y="836"/>
                  </a:lnTo>
                  <a:lnTo>
                    <a:pt x="1720" y="852"/>
                  </a:lnTo>
                  <a:lnTo>
                    <a:pt x="1720" y="876"/>
                  </a:lnTo>
                  <a:lnTo>
                    <a:pt x="1718" y="905"/>
                  </a:lnTo>
                  <a:lnTo>
                    <a:pt x="1716" y="935"/>
                  </a:lnTo>
                  <a:lnTo>
                    <a:pt x="1714" y="964"/>
                  </a:lnTo>
                  <a:lnTo>
                    <a:pt x="1712" y="988"/>
                  </a:lnTo>
                  <a:lnTo>
                    <a:pt x="1708" y="1002"/>
                  </a:lnTo>
                  <a:lnTo>
                    <a:pt x="1697" y="1025"/>
                  </a:lnTo>
                  <a:lnTo>
                    <a:pt x="1687" y="1051"/>
                  </a:lnTo>
                  <a:lnTo>
                    <a:pt x="1675" y="1074"/>
                  </a:lnTo>
                  <a:lnTo>
                    <a:pt x="1667" y="1096"/>
                  </a:lnTo>
                  <a:lnTo>
                    <a:pt x="1667" y="1114"/>
                  </a:lnTo>
                  <a:lnTo>
                    <a:pt x="1667" y="1130"/>
                  </a:lnTo>
                  <a:lnTo>
                    <a:pt x="1669" y="1139"/>
                  </a:lnTo>
                  <a:lnTo>
                    <a:pt x="1671" y="1151"/>
                  </a:lnTo>
                  <a:lnTo>
                    <a:pt x="1671" y="1163"/>
                  </a:lnTo>
                  <a:lnTo>
                    <a:pt x="1667" y="1171"/>
                  </a:lnTo>
                  <a:lnTo>
                    <a:pt x="1655" y="1175"/>
                  </a:lnTo>
                  <a:lnTo>
                    <a:pt x="1639" y="1175"/>
                  </a:lnTo>
                  <a:lnTo>
                    <a:pt x="1614" y="1175"/>
                  </a:lnTo>
                  <a:lnTo>
                    <a:pt x="1586" y="1175"/>
                  </a:lnTo>
                  <a:lnTo>
                    <a:pt x="1561" y="1173"/>
                  </a:lnTo>
                  <a:lnTo>
                    <a:pt x="1539" y="1171"/>
                  </a:lnTo>
                  <a:lnTo>
                    <a:pt x="1529" y="1169"/>
                  </a:lnTo>
                  <a:lnTo>
                    <a:pt x="1521" y="1169"/>
                  </a:lnTo>
                  <a:lnTo>
                    <a:pt x="1511" y="1171"/>
                  </a:lnTo>
                  <a:lnTo>
                    <a:pt x="1502" y="1177"/>
                  </a:lnTo>
                  <a:lnTo>
                    <a:pt x="1496" y="1183"/>
                  </a:lnTo>
                  <a:lnTo>
                    <a:pt x="1492" y="1193"/>
                  </a:lnTo>
                  <a:lnTo>
                    <a:pt x="1486" y="1206"/>
                  </a:lnTo>
                  <a:lnTo>
                    <a:pt x="1478" y="1222"/>
                  </a:lnTo>
                  <a:lnTo>
                    <a:pt x="1468" y="1238"/>
                  </a:lnTo>
                  <a:lnTo>
                    <a:pt x="1458" y="1246"/>
                  </a:lnTo>
                  <a:lnTo>
                    <a:pt x="1445" y="1254"/>
                  </a:lnTo>
                  <a:lnTo>
                    <a:pt x="1435" y="1261"/>
                  </a:lnTo>
                  <a:lnTo>
                    <a:pt x="1429" y="1273"/>
                  </a:lnTo>
                  <a:lnTo>
                    <a:pt x="1433" y="1285"/>
                  </a:lnTo>
                  <a:lnTo>
                    <a:pt x="1443" y="1297"/>
                  </a:lnTo>
                  <a:lnTo>
                    <a:pt x="1456" y="1313"/>
                  </a:lnTo>
                  <a:lnTo>
                    <a:pt x="1470" y="1332"/>
                  </a:lnTo>
                  <a:lnTo>
                    <a:pt x="1480" y="1350"/>
                  </a:lnTo>
                  <a:lnTo>
                    <a:pt x="1486" y="1364"/>
                  </a:lnTo>
                  <a:lnTo>
                    <a:pt x="1492" y="1381"/>
                  </a:lnTo>
                  <a:lnTo>
                    <a:pt x="1498" y="1401"/>
                  </a:lnTo>
                  <a:lnTo>
                    <a:pt x="1504" y="1423"/>
                  </a:lnTo>
                  <a:lnTo>
                    <a:pt x="1510" y="1441"/>
                  </a:lnTo>
                  <a:lnTo>
                    <a:pt x="1513" y="1454"/>
                  </a:lnTo>
                  <a:lnTo>
                    <a:pt x="1517" y="1470"/>
                  </a:lnTo>
                  <a:lnTo>
                    <a:pt x="1521" y="1482"/>
                  </a:lnTo>
                  <a:lnTo>
                    <a:pt x="1523" y="1486"/>
                  </a:lnTo>
                  <a:lnTo>
                    <a:pt x="1480" y="1490"/>
                  </a:lnTo>
                  <a:lnTo>
                    <a:pt x="1336" y="1439"/>
                  </a:lnTo>
                  <a:lnTo>
                    <a:pt x="1287" y="1476"/>
                  </a:lnTo>
                  <a:lnTo>
                    <a:pt x="1271" y="1531"/>
                  </a:lnTo>
                  <a:lnTo>
                    <a:pt x="1248" y="1557"/>
                  </a:lnTo>
                  <a:lnTo>
                    <a:pt x="1195" y="1504"/>
                  </a:lnTo>
                  <a:lnTo>
                    <a:pt x="1151" y="1472"/>
                  </a:lnTo>
                  <a:lnTo>
                    <a:pt x="1130" y="1399"/>
                  </a:lnTo>
                  <a:lnTo>
                    <a:pt x="1090" y="1405"/>
                  </a:lnTo>
                  <a:lnTo>
                    <a:pt x="1100" y="1486"/>
                  </a:lnTo>
                  <a:lnTo>
                    <a:pt x="1067" y="1488"/>
                  </a:lnTo>
                  <a:lnTo>
                    <a:pt x="1019" y="1415"/>
                  </a:lnTo>
                  <a:lnTo>
                    <a:pt x="966" y="1429"/>
                  </a:lnTo>
                  <a:lnTo>
                    <a:pt x="950" y="1380"/>
                  </a:lnTo>
                  <a:lnTo>
                    <a:pt x="927" y="1348"/>
                  </a:lnTo>
                  <a:lnTo>
                    <a:pt x="807" y="1372"/>
                  </a:lnTo>
                  <a:lnTo>
                    <a:pt x="765" y="1322"/>
                  </a:lnTo>
                  <a:lnTo>
                    <a:pt x="730" y="1352"/>
                  </a:lnTo>
                  <a:lnTo>
                    <a:pt x="683" y="1348"/>
                  </a:lnTo>
                  <a:lnTo>
                    <a:pt x="620" y="1370"/>
                  </a:lnTo>
                  <a:lnTo>
                    <a:pt x="557" y="1301"/>
                  </a:lnTo>
                  <a:lnTo>
                    <a:pt x="533" y="1238"/>
                  </a:lnTo>
                  <a:lnTo>
                    <a:pt x="437" y="1261"/>
                  </a:lnTo>
                  <a:lnTo>
                    <a:pt x="401" y="1291"/>
                  </a:lnTo>
                  <a:lnTo>
                    <a:pt x="413" y="1208"/>
                  </a:lnTo>
                  <a:lnTo>
                    <a:pt x="372" y="1153"/>
                  </a:lnTo>
                  <a:lnTo>
                    <a:pt x="317" y="1094"/>
                  </a:lnTo>
                  <a:lnTo>
                    <a:pt x="332" y="1047"/>
                  </a:lnTo>
                  <a:lnTo>
                    <a:pt x="415" y="956"/>
                  </a:lnTo>
                  <a:lnTo>
                    <a:pt x="472" y="844"/>
                  </a:lnTo>
                  <a:lnTo>
                    <a:pt x="521" y="791"/>
                  </a:lnTo>
                  <a:lnTo>
                    <a:pt x="529" y="722"/>
                  </a:lnTo>
                  <a:lnTo>
                    <a:pt x="563" y="708"/>
                  </a:lnTo>
                  <a:lnTo>
                    <a:pt x="531" y="590"/>
                  </a:lnTo>
                  <a:lnTo>
                    <a:pt x="561" y="480"/>
                  </a:lnTo>
                  <a:lnTo>
                    <a:pt x="580" y="376"/>
                  </a:lnTo>
                  <a:lnTo>
                    <a:pt x="468" y="297"/>
                  </a:lnTo>
                  <a:lnTo>
                    <a:pt x="421" y="358"/>
                  </a:lnTo>
                  <a:lnTo>
                    <a:pt x="313" y="393"/>
                  </a:lnTo>
                  <a:lnTo>
                    <a:pt x="210" y="393"/>
                  </a:lnTo>
                  <a:lnTo>
                    <a:pt x="183" y="321"/>
                  </a:lnTo>
                  <a:lnTo>
                    <a:pt x="179" y="254"/>
                  </a:lnTo>
                  <a:lnTo>
                    <a:pt x="112" y="226"/>
                  </a:lnTo>
                  <a:lnTo>
                    <a:pt x="88" y="273"/>
                  </a:lnTo>
                  <a:lnTo>
                    <a:pt x="0" y="222"/>
                  </a:lnTo>
                  <a:lnTo>
                    <a:pt x="45" y="140"/>
                  </a:lnTo>
                  <a:lnTo>
                    <a:pt x="6" y="90"/>
                  </a:lnTo>
                  <a:lnTo>
                    <a:pt x="10" y="88"/>
                  </a:lnTo>
                  <a:lnTo>
                    <a:pt x="19" y="83"/>
                  </a:lnTo>
                  <a:lnTo>
                    <a:pt x="33" y="75"/>
                  </a:lnTo>
                  <a:lnTo>
                    <a:pt x="51" y="65"/>
                  </a:lnTo>
                  <a:lnTo>
                    <a:pt x="69" y="57"/>
                  </a:lnTo>
                  <a:lnTo>
                    <a:pt x="84" y="49"/>
                  </a:lnTo>
                  <a:lnTo>
                    <a:pt x="98" y="45"/>
                  </a:lnTo>
                  <a:lnTo>
                    <a:pt x="112" y="41"/>
                  </a:lnTo>
                  <a:lnTo>
                    <a:pt x="134" y="35"/>
                  </a:lnTo>
                  <a:lnTo>
                    <a:pt x="155" y="25"/>
                  </a:lnTo>
                  <a:lnTo>
                    <a:pt x="179" y="18"/>
                  </a:lnTo>
                  <a:lnTo>
                    <a:pt x="197" y="8"/>
                  </a:lnTo>
                  <a:lnTo>
                    <a:pt x="208" y="4"/>
                  </a:lnTo>
                  <a:lnTo>
                    <a:pt x="224" y="0"/>
                  </a:lnTo>
                  <a:lnTo>
                    <a:pt x="244" y="4"/>
                  </a:lnTo>
                  <a:lnTo>
                    <a:pt x="267" y="14"/>
                  </a:lnTo>
                  <a:lnTo>
                    <a:pt x="293" y="25"/>
                  </a:lnTo>
                  <a:lnTo>
                    <a:pt x="313" y="39"/>
                  </a:lnTo>
                  <a:lnTo>
                    <a:pt x="328" y="47"/>
                  </a:lnTo>
                  <a:lnTo>
                    <a:pt x="344" y="51"/>
                  </a:lnTo>
                  <a:lnTo>
                    <a:pt x="358" y="49"/>
                  </a:lnTo>
                  <a:lnTo>
                    <a:pt x="366" y="43"/>
                  </a:lnTo>
                  <a:lnTo>
                    <a:pt x="374" y="35"/>
                  </a:lnTo>
                  <a:lnTo>
                    <a:pt x="380" y="27"/>
                  </a:lnTo>
                  <a:lnTo>
                    <a:pt x="387" y="21"/>
                  </a:lnTo>
                  <a:lnTo>
                    <a:pt x="397" y="21"/>
                  </a:lnTo>
                  <a:lnTo>
                    <a:pt x="413" y="25"/>
                  </a:lnTo>
                  <a:lnTo>
                    <a:pt x="447" y="39"/>
                  </a:lnTo>
                  <a:lnTo>
                    <a:pt x="472" y="53"/>
                  </a:lnTo>
                  <a:lnTo>
                    <a:pt x="492" y="73"/>
                  </a:lnTo>
                  <a:lnTo>
                    <a:pt x="510" y="96"/>
                  </a:lnTo>
                  <a:lnTo>
                    <a:pt x="531" y="118"/>
                  </a:lnTo>
                  <a:lnTo>
                    <a:pt x="551" y="142"/>
                  </a:lnTo>
                  <a:lnTo>
                    <a:pt x="567" y="163"/>
                  </a:lnTo>
                  <a:lnTo>
                    <a:pt x="582" y="187"/>
                  </a:lnTo>
                  <a:lnTo>
                    <a:pt x="598" y="212"/>
                  </a:lnTo>
                  <a:lnTo>
                    <a:pt x="610" y="232"/>
                  </a:lnTo>
                  <a:lnTo>
                    <a:pt x="622" y="256"/>
                  </a:lnTo>
                  <a:lnTo>
                    <a:pt x="637" y="279"/>
                  </a:lnTo>
                  <a:lnTo>
                    <a:pt x="655" y="303"/>
                  </a:lnTo>
                  <a:lnTo>
                    <a:pt x="673" y="325"/>
                  </a:lnTo>
                  <a:lnTo>
                    <a:pt x="689" y="348"/>
                  </a:lnTo>
                  <a:lnTo>
                    <a:pt x="698" y="368"/>
                  </a:lnTo>
                  <a:lnTo>
                    <a:pt x="704" y="378"/>
                  </a:lnTo>
                  <a:lnTo>
                    <a:pt x="714" y="386"/>
                  </a:lnTo>
                  <a:lnTo>
                    <a:pt x="726" y="393"/>
                  </a:lnTo>
                  <a:lnTo>
                    <a:pt x="736" y="405"/>
                  </a:lnTo>
                  <a:lnTo>
                    <a:pt x="742" y="417"/>
                  </a:lnTo>
                  <a:lnTo>
                    <a:pt x="750" y="445"/>
                  </a:lnTo>
                  <a:lnTo>
                    <a:pt x="761" y="470"/>
                  </a:lnTo>
                  <a:lnTo>
                    <a:pt x="773" y="492"/>
                  </a:lnTo>
                  <a:lnTo>
                    <a:pt x="783" y="508"/>
                  </a:lnTo>
                  <a:lnTo>
                    <a:pt x="795" y="527"/>
                  </a:lnTo>
                  <a:lnTo>
                    <a:pt x="809" y="543"/>
                  </a:lnTo>
                  <a:lnTo>
                    <a:pt x="824" y="555"/>
                  </a:lnTo>
                  <a:lnTo>
                    <a:pt x="840" y="561"/>
                  </a:lnTo>
                  <a:lnTo>
                    <a:pt x="862" y="567"/>
                  </a:lnTo>
                  <a:lnTo>
                    <a:pt x="882" y="569"/>
                  </a:lnTo>
                  <a:lnTo>
                    <a:pt x="901" y="565"/>
                  </a:lnTo>
                  <a:lnTo>
                    <a:pt x="919" y="559"/>
                  </a:lnTo>
                  <a:lnTo>
                    <a:pt x="941" y="553"/>
                  </a:lnTo>
                  <a:lnTo>
                    <a:pt x="960" y="549"/>
                  </a:lnTo>
                  <a:lnTo>
                    <a:pt x="982" y="551"/>
                  </a:lnTo>
                  <a:lnTo>
                    <a:pt x="1004" y="559"/>
                  </a:lnTo>
                  <a:lnTo>
                    <a:pt x="1029" y="563"/>
                  </a:lnTo>
                  <a:lnTo>
                    <a:pt x="1051" y="569"/>
                  </a:lnTo>
                  <a:lnTo>
                    <a:pt x="1065" y="575"/>
                  </a:lnTo>
                  <a:lnTo>
                    <a:pt x="1073" y="580"/>
                  </a:lnTo>
                  <a:lnTo>
                    <a:pt x="1086" y="588"/>
                  </a:lnTo>
                  <a:lnTo>
                    <a:pt x="1104" y="598"/>
                  </a:lnTo>
                  <a:lnTo>
                    <a:pt x="1122" y="608"/>
                  </a:lnTo>
                  <a:lnTo>
                    <a:pt x="1139" y="616"/>
                  </a:lnTo>
                  <a:lnTo>
                    <a:pt x="1155" y="620"/>
                  </a:lnTo>
                  <a:lnTo>
                    <a:pt x="1167" y="620"/>
                  </a:lnTo>
                  <a:lnTo>
                    <a:pt x="1171" y="618"/>
                  </a:lnTo>
                  <a:lnTo>
                    <a:pt x="1177" y="614"/>
                  </a:lnTo>
                  <a:lnTo>
                    <a:pt x="1181" y="614"/>
                  </a:lnTo>
                  <a:lnTo>
                    <a:pt x="1185" y="614"/>
                  </a:lnTo>
                  <a:lnTo>
                    <a:pt x="1189" y="616"/>
                  </a:lnTo>
                  <a:lnTo>
                    <a:pt x="1191" y="618"/>
                  </a:lnTo>
                  <a:lnTo>
                    <a:pt x="1193" y="624"/>
                  </a:lnTo>
                  <a:lnTo>
                    <a:pt x="1195" y="632"/>
                  </a:lnTo>
                  <a:lnTo>
                    <a:pt x="1197" y="641"/>
                  </a:lnTo>
                  <a:lnTo>
                    <a:pt x="1202" y="659"/>
                  </a:lnTo>
                  <a:lnTo>
                    <a:pt x="1212" y="675"/>
                  </a:lnTo>
                  <a:lnTo>
                    <a:pt x="1224" y="687"/>
                  </a:lnTo>
                  <a:lnTo>
                    <a:pt x="1232" y="701"/>
                  </a:lnTo>
                  <a:lnTo>
                    <a:pt x="1238" y="714"/>
                  </a:lnTo>
                  <a:lnTo>
                    <a:pt x="1244" y="734"/>
                  </a:lnTo>
                  <a:lnTo>
                    <a:pt x="1254" y="754"/>
                  </a:lnTo>
                  <a:lnTo>
                    <a:pt x="1265" y="767"/>
                  </a:lnTo>
                  <a:lnTo>
                    <a:pt x="1277" y="775"/>
                  </a:lnTo>
                  <a:lnTo>
                    <a:pt x="1289" y="779"/>
                  </a:lnTo>
                  <a:lnTo>
                    <a:pt x="1299" y="785"/>
                  </a:lnTo>
                  <a:lnTo>
                    <a:pt x="1313" y="789"/>
                  </a:lnTo>
                  <a:lnTo>
                    <a:pt x="1328" y="785"/>
                  </a:lnTo>
                  <a:lnTo>
                    <a:pt x="1348" y="777"/>
                  </a:lnTo>
                  <a:lnTo>
                    <a:pt x="1374" y="773"/>
                  </a:lnTo>
                  <a:lnTo>
                    <a:pt x="1399" y="767"/>
                  </a:lnTo>
                  <a:lnTo>
                    <a:pt x="1423" y="760"/>
                  </a:lnTo>
                  <a:lnTo>
                    <a:pt x="1447" y="742"/>
                  </a:lnTo>
                  <a:lnTo>
                    <a:pt x="1462" y="722"/>
                  </a:lnTo>
                  <a:lnTo>
                    <a:pt x="1472" y="701"/>
                  </a:lnTo>
                  <a:lnTo>
                    <a:pt x="1480" y="689"/>
                  </a:lnTo>
                  <a:lnTo>
                    <a:pt x="1494" y="675"/>
                  </a:lnTo>
                  <a:lnTo>
                    <a:pt x="1510" y="659"/>
                  </a:lnTo>
                  <a:lnTo>
                    <a:pt x="1527" y="643"/>
                  </a:lnTo>
                  <a:lnTo>
                    <a:pt x="1543" y="628"/>
                  </a:lnTo>
                  <a:lnTo>
                    <a:pt x="1557" y="616"/>
                  </a:lnTo>
                  <a:lnTo>
                    <a:pt x="1572" y="604"/>
                  </a:lnTo>
                  <a:lnTo>
                    <a:pt x="1584" y="594"/>
                  </a:lnTo>
                  <a:lnTo>
                    <a:pt x="1598" y="586"/>
                  </a:lnTo>
                  <a:lnTo>
                    <a:pt x="1614" y="577"/>
                  </a:lnTo>
                  <a:lnTo>
                    <a:pt x="1634" y="567"/>
                  </a:lnTo>
                  <a:lnTo>
                    <a:pt x="1653" y="561"/>
                  </a:lnTo>
                  <a:lnTo>
                    <a:pt x="1667" y="557"/>
                  </a:lnTo>
                  <a:lnTo>
                    <a:pt x="1673" y="557"/>
                  </a:lnTo>
                </a:path>
              </a:pathLst>
            </a:cu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1" name="Freeform 105"/>
            <p:cNvSpPr/>
            <p:nvPr/>
          </p:nvSpPr>
          <p:spPr bwMode="gray">
            <a:xfrm>
              <a:off x="2264" y="884"/>
              <a:ext cx="1641" cy="1473"/>
            </a:xfrm>
            <a:custGeom>
              <a:avLst/>
              <a:gdLst>
                <a:gd name="T0" fmla="*/ 651 w 3282"/>
                <a:gd name="T1" fmla="*/ 10 h 2947"/>
                <a:gd name="T2" fmla="*/ 669 w 3282"/>
                <a:gd name="T3" fmla="*/ 0 h 2947"/>
                <a:gd name="T4" fmla="*/ 720 w 3282"/>
                <a:gd name="T5" fmla="*/ 75 h 2947"/>
                <a:gd name="T6" fmla="*/ 808 w 3282"/>
                <a:gd name="T7" fmla="*/ 154 h 2947"/>
                <a:gd name="T8" fmla="*/ 761 w 3282"/>
                <a:gd name="T9" fmla="*/ 265 h 2947"/>
                <a:gd name="T10" fmla="*/ 737 w 3282"/>
                <a:gd name="T11" fmla="*/ 326 h 2947"/>
                <a:gd name="T12" fmla="*/ 793 w 3282"/>
                <a:gd name="T13" fmla="*/ 368 h 2947"/>
                <a:gd name="T14" fmla="*/ 785 w 3282"/>
                <a:gd name="T15" fmla="*/ 441 h 2947"/>
                <a:gd name="T16" fmla="*/ 710 w 3282"/>
                <a:gd name="T17" fmla="*/ 486 h 2947"/>
                <a:gd name="T18" fmla="*/ 693 w 3282"/>
                <a:gd name="T19" fmla="*/ 529 h 2947"/>
                <a:gd name="T20" fmla="*/ 634 w 3282"/>
                <a:gd name="T21" fmla="*/ 485 h 2947"/>
                <a:gd name="T22" fmla="*/ 587 w 3282"/>
                <a:gd name="T23" fmla="*/ 518 h 2947"/>
                <a:gd name="T24" fmla="*/ 530 w 3282"/>
                <a:gd name="T25" fmla="*/ 545 h 2947"/>
                <a:gd name="T26" fmla="*/ 470 w 3282"/>
                <a:gd name="T27" fmla="*/ 631 h 2947"/>
                <a:gd name="T28" fmla="*/ 376 w 3282"/>
                <a:gd name="T29" fmla="*/ 713 h 2947"/>
                <a:gd name="T30" fmla="*/ 309 w 3282"/>
                <a:gd name="T31" fmla="*/ 676 h 2947"/>
                <a:gd name="T32" fmla="*/ 235 w 3282"/>
                <a:gd name="T33" fmla="*/ 736 h 2947"/>
                <a:gd name="T34" fmla="*/ 189 w 3282"/>
                <a:gd name="T35" fmla="*/ 655 h 2947"/>
                <a:gd name="T36" fmla="*/ 88 w 3282"/>
                <a:gd name="T37" fmla="*/ 617 h 2947"/>
                <a:gd name="T38" fmla="*/ 9 w 3282"/>
                <a:gd name="T39" fmla="*/ 583 h 2947"/>
                <a:gd name="T40" fmla="*/ 20 w 3282"/>
                <a:gd name="T41" fmla="*/ 515 h 2947"/>
                <a:gd name="T42" fmla="*/ 70 w 3282"/>
                <a:gd name="T43" fmla="*/ 522 h 2947"/>
                <a:gd name="T44" fmla="*/ 103 w 3282"/>
                <a:gd name="T45" fmla="*/ 518 h 2947"/>
                <a:gd name="T46" fmla="*/ 144 w 3282"/>
                <a:gd name="T47" fmla="*/ 526 h 2947"/>
                <a:gd name="T48" fmla="*/ 178 w 3282"/>
                <a:gd name="T49" fmla="*/ 545 h 2947"/>
                <a:gd name="T50" fmla="*/ 223 w 3282"/>
                <a:gd name="T51" fmla="*/ 550 h 2947"/>
                <a:gd name="T52" fmla="*/ 246 w 3282"/>
                <a:gd name="T53" fmla="*/ 558 h 2947"/>
                <a:gd name="T54" fmla="*/ 291 w 3282"/>
                <a:gd name="T55" fmla="*/ 532 h 2947"/>
                <a:gd name="T56" fmla="*/ 341 w 3282"/>
                <a:gd name="T57" fmla="*/ 519 h 2947"/>
                <a:gd name="T58" fmla="*/ 375 w 3282"/>
                <a:gd name="T59" fmla="*/ 517 h 2947"/>
                <a:gd name="T60" fmla="*/ 398 w 3282"/>
                <a:gd name="T61" fmla="*/ 506 h 2947"/>
                <a:gd name="T62" fmla="*/ 420 w 3282"/>
                <a:gd name="T63" fmla="*/ 485 h 2947"/>
                <a:gd name="T64" fmla="*/ 443 w 3282"/>
                <a:gd name="T65" fmla="*/ 466 h 2947"/>
                <a:gd name="T66" fmla="*/ 459 w 3282"/>
                <a:gd name="T67" fmla="*/ 452 h 2947"/>
                <a:gd name="T68" fmla="*/ 443 w 3282"/>
                <a:gd name="T69" fmla="*/ 419 h 2947"/>
                <a:gd name="T70" fmla="*/ 466 w 3282"/>
                <a:gd name="T71" fmla="*/ 396 h 2947"/>
                <a:gd name="T72" fmla="*/ 505 w 3282"/>
                <a:gd name="T73" fmla="*/ 403 h 2947"/>
                <a:gd name="T74" fmla="*/ 530 w 3282"/>
                <a:gd name="T75" fmla="*/ 375 h 2947"/>
                <a:gd name="T76" fmla="*/ 561 w 3282"/>
                <a:gd name="T77" fmla="*/ 369 h 2947"/>
                <a:gd name="T78" fmla="*/ 579 w 3282"/>
                <a:gd name="T79" fmla="*/ 341 h 2947"/>
                <a:gd name="T80" fmla="*/ 607 w 3282"/>
                <a:gd name="T81" fmla="*/ 315 h 2947"/>
                <a:gd name="T82" fmla="*/ 634 w 3282"/>
                <a:gd name="T83" fmla="*/ 298 h 2947"/>
                <a:gd name="T84" fmla="*/ 672 w 3282"/>
                <a:gd name="T85" fmla="*/ 300 h 2947"/>
                <a:gd name="T86" fmla="*/ 671 w 3282"/>
                <a:gd name="T87" fmla="*/ 277 h 2947"/>
                <a:gd name="T88" fmla="*/ 631 w 3282"/>
                <a:gd name="T89" fmla="*/ 249 h 2947"/>
                <a:gd name="T90" fmla="*/ 607 w 3282"/>
                <a:gd name="T91" fmla="*/ 260 h 2947"/>
                <a:gd name="T92" fmla="*/ 576 w 3282"/>
                <a:gd name="T93" fmla="*/ 258 h 2947"/>
                <a:gd name="T94" fmla="*/ 553 w 3282"/>
                <a:gd name="T95" fmla="*/ 268 h 2947"/>
                <a:gd name="T96" fmla="*/ 549 w 3282"/>
                <a:gd name="T97" fmla="*/ 245 h 2947"/>
                <a:gd name="T98" fmla="*/ 560 w 3282"/>
                <a:gd name="T99" fmla="*/ 195 h 2947"/>
                <a:gd name="T100" fmla="*/ 583 w 3282"/>
                <a:gd name="T101" fmla="*/ 179 h 2947"/>
                <a:gd name="T102" fmla="*/ 611 w 3282"/>
                <a:gd name="T103" fmla="*/ 168 h 2947"/>
                <a:gd name="T104" fmla="*/ 635 w 3282"/>
                <a:gd name="T105" fmla="*/ 152 h 2947"/>
                <a:gd name="T106" fmla="*/ 636 w 3282"/>
                <a:gd name="T107" fmla="*/ 124 h 2947"/>
                <a:gd name="T108" fmla="*/ 647 w 3282"/>
                <a:gd name="T109" fmla="*/ 84 h 2947"/>
                <a:gd name="T110" fmla="*/ 659 w 3282"/>
                <a:gd name="T111" fmla="*/ 61 h 2947"/>
                <a:gd name="T112" fmla="*/ 652 w 3282"/>
                <a:gd name="T113" fmla="*/ 37 h 2947"/>
                <a:gd name="T114" fmla="*/ 637 w 3282"/>
                <a:gd name="T115" fmla="*/ 31 h 294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282"/>
                <a:gd name="T175" fmla="*/ 0 h 2947"/>
                <a:gd name="T176" fmla="*/ 3282 w 3282"/>
                <a:gd name="T177" fmla="*/ 2947 h 294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282" h="2947">
                  <a:moveTo>
                    <a:pt x="2552" y="115"/>
                  </a:moveTo>
                  <a:lnTo>
                    <a:pt x="2554" y="111"/>
                  </a:lnTo>
                  <a:lnTo>
                    <a:pt x="2559" y="101"/>
                  </a:lnTo>
                  <a:lnTo>
                    <a:pt x="2569" y="87"/>
                  </a:lnTo>
                  <a:lnTo>
                    <a:pt x="2579" y="73"/>
                  </a:lnTo>
                  <a:lnTo>
                    <a:pt x="2589" y="55"/>
                  </a:lnTo>
                  <a:lnTo>
                    <a:pt x="2601" y="42"/>
                  </a:lnTo>
                  <a:lnTo>
                    <a:pt x="2609" y="28"/>
                  </a:lnTo>
                  <a:lnTo>
                    <a:pt x="2617" y="20"/>
                  </a:lnTo>
                  <a:lnTo>
                    <a:pt x="2628" y="12"/>
                  </a:lnTo>
                  <a:lnTo>
                    <a:pt x="2642" y="6"/>
                  </a:lnTo>
                  <a:lnTo>
                    <a:pt x="2658" y="2"/>
                  </a:lnTo>
                  <a:lnTo>
                    <a:pt x="2670" y="0"/>
                  </a:lnTo>
                  <a:lnTo>
                    <a:pt x="2676" y="0"/>
                  </a:lnTo>
                  <a:lnTo>
                    <a:pt x="2715" y="50"/>
                  </a:lnTo>
                  <a:lnTo>
                    <a:pt x="2670" y="132"/>
                  </a:lnTo>
                  <a:lnTo>
                    <a:pt x="2758" y="183"/>
                  </a:lnTo>
                  <a:lnTo>
                    <a:pt x="2782" y="142"/>
                  </a:lnTo>
                  <a:lnTo>
                    <a:pt x="2849" y="164"/>
                  </a:lnTo>
                  <a:lnTo>
                    <a:pt x="2853" y="231"/>
                  </a:lnTo>
                  <a:lnTo>
                    <a:pt x="2880" y="303"/>
                  </a:lnTo>
                  <a:lnTo>
                    <a:pt x="2983" y="303"/>
                  </a:lnTo>
                  <a:lnTo>
                    <a:pt x="3091" y="268"/>
                  </a:lnTo>
                  <a:lnTo>
                    <a:pt x="3138" y="207"/>
                  </a:lnTo>
                  <a:lnTo>
                    <a:pt x="3250" y="286"/>
                  </a:lnTo>
                  <a:lnTo>
                    <a:pt x="3231" y="386"/>
                  </a:lnTo>
                  <a:lnTo>
                    <a:pt x="3201" y="500"/>
                  </a:lnTo>
                  <a:lnTo>
                    <a:pt x="3231" y="616"/>
                  </a:lnTo>
                  <a:lnTo>
                    <a:pt x="3199" y="632"/>
                  </a:lnTo>
                  <a:lnTo>
                    <a:pt x="3191" y="701"/>
                  </a:lnTo>
                  <a:lnTo>
                    <a:pt x="3140" y="756"/>
                  </a:lnTo>
                  <a:lnTo>
                    <a:pt x="3085" y="866"/>
                  </a:lnTo>
                  <a:lnTo>
                    <a:pt x="3002" y="957"/>
                  </a:lnTo>
                  <a:lnTo>
                    <a:pt x="2987" y="1004"/>
                  </a:lnTo>
                  <a:lnTo>
                    <a:pt x="3042" y="1063"/>
                  </a:lnTo>
                  <a:lnTo>
                    <a:pt x="3083" y="1120"/>
                  </a:lnTo>
                  <a:lnTo>
                    <a:pt x="3071" y="1201"/>
                  </a:lnTo>
                  <a:lnTo>
                    <a:pt x="3079" y="1266"/>
                  </a:lnTo>
                  <a:lnTo>
                    <a:pt x="3030" y="1244"/>
                  </a:lnTo>
                  <a:lnTo>
                    <a:pt x="3014" y="1264"/>
                  </a:lnTo>
                  <a:lnTo>
                    <a:pt x="2971" y="1250"/>
                  </a:lnTo>
                  <a:lnTo>
                    <a:pt x="2947" y="1305"/>
                  </a:lnTo>
                  <a:lnTo>
                    <a:pt x="2989" y="1313"/>
                  </a:lnTo>
                  <a:lnTo>
                    <a:pt x="3030" y="1368"/>
                  </a:lnTo>
                  <a:lnTo>
                    <a:pt x="3024" y="1451"/>
                  </a:lnTo>
                  <a:lnTo>
                    <a:pt x="3059" y="1500"/>
                  </a:lnTo>
                  <a:lnTo>
                    <a:pt x="3061" y="1530"/>
                  </a:lnTo>
                  <a:lnTo>
                    <a:pt x="3091" y="1536"/>
                  </a:lnTo>
                  <a:lnTo>
                    <a:pt x="3170" y="1475"/>
                  </a:lnTo>
                  <a:lnTo>
                    <a:pt x="3209" y="1541"/>
                  </a:lnTo>
                  <a:lnTo>
                    <a:pt x="3244" y="1608"/>
                  </a:lnTo>
                  <a:lnTo>
                    <a:pt x="3282" y="1630"/>
                  </a:lnTo>
                  <a:lnTo>
                    <a:pt x="3282" y="1677"/>
                  </a:lnTo>
                  <a:lnTo>
                    <a:pt x="3239" y="1728"/>
                  </a:lnTo>
                  <a:lnTo>
                    <a:pt x="3189" y="1776"/>
                  </a:lnTo>
                  <a:lnTo>
                    <a:pt x="3138" y="1766"/>
                  </a:lnTo>
                  <a:lnTo>
                    <a:pt x="3134" y="1803"/>
                  </a:lnTo>
                  <a:lnTo>
                    <a:pt x="3101" y="1819"/>
                  </a:lnTo>
                  <a:lnTo>
                    <a:pt x="3032" y="1839"/>
                  </a:lnTo>
                  <a:lnTo>
                    <a:pt x="2981" y="1898"/>
                  </a:lnTo>
                  <a:lnTo>
                    <a:pt x="2928" y="1941"/>
                  </a:lnTo>
                  <a:lnTo>
                    <a:pt x="2884" y="2012"/>
                  </a:lnTo>
                  <a:lnTo>
                    <a:pt x="2839" y="1947"/>
                  </a:lnTo>
                  <a:lnTo>
                    <a:pt x="2798" y="1917"/>
                  </a:lnTo>
                  <a:lnTo>
                    <a:pt x="2768" y="1945"/>
                  </a:lnTo>
                  <a:lnTo>
                    <a:pt x="2788" y="1967"/>
                  </a:lnTo>
                  <a:lnTo>
                    <a:pt x="2788" y="2032"/>
                  </a:lnTo>
                  <a:lnTo>
                    <a:pt x="2811" y="2087"/>
                  </a:lnTo>
                  <a:lnTo>
                    <a:pt x="2778" y="2140"/>
                  </a:lnTo>
                  <a:lnTo>
                    <a:pt x="2770" y="2118"/>
                  </a:lnTo>
                  <a:lnTo>
                    <a:pt x="2703" y="2116"/>
                  </a:lnTo>
                  <a:lnTo>
                    <a:pt x="2656" y="2073"/>
                  </a:lnTo>
                  <a:lnTo>
                    <a:pt x="2640" y="2012"/>
                  </a:lnTo>
                  <a:lnTo>
                    <a:pt x="2607" y="1971"/>
                  </a:lnTo>
                  <a:lnTo>
                    <a:pt x="2581" y="1925"/>
                  </a:lnTo>
                  <a:lnTo>
                    <a:pt x="2556" y="1911"/>
                  </a:lnTo>
                  <a:lnTo>
                    <a:pt x="2536" y="1941"/>
                  </a:lnTo>
                  <a:lnTo>
                    <a:pt x="2506" y="1943"/>
                  </a:lnTo>
                  <a:lnTo>
                    <a:pt x="2469" y="1967"/>
                  </a:lnTo>
                  <a:lnTo>
                    <a:pt x="2479" y="2035"/>
                  </a:lnTo>
                  <a:lnTo>
                    <a:pt x="2441" y="2049"/>
                  </a:lnTo>
                  <a:lnTo>
                    <a:pt x="2414" y="2039"/>
                  </a:lnTo>
                  <a:lnTo>
                    <a:pt x="2386" y="2075"/>
                  </a:lnTo>
                  <a:lnTo>
                    <a:pt x="2347" y="2073"/>
                  </a:lnTo>
                  <a:lnTo>
                    <a:pt x="2296" y="2128"/>
                  </a:lnTo>
                  <a:lnTo>
                    <a:pt x="2248" y="2132"/>
                  </a:lnTo>
                  <a:lnTo>
                    <a:pt x="2231" y="2055"/>
                  </a:lnTo>
                  <a:lnTo>
                    <a:pt x="2183" y="2051"/>
                  </a:lnTo>
                  <a:lnTo>
                    <a:pt x="2158" y="2093"/>
                  </a:lnTo>
                  <a:lnTo>
                    <a:pt x="2152" y="2142"/>
                  </a:lnTo>
                  <a:lnTo>
                    <a:pt x="2120" y="2181"/>
                  </a:lnTo>
                  <a:lnTo>
                    <a:pt x="2132" y="2222"/>
                  </a:lnTo>
                  <a:lnTo>
                    <a:pt x="2117" y="2246"/>
                  </a:lnTo>
                  <a:lnTo>
                    <a:pt x="2185" y="2333"/>
                  </a:lnTo>
                  <a:lnTo>
                    <a:pt x="2075" y="2376"/>
                  </a:lnTo>
                  <a:lnTo>
                    <a:pt x="2014" y="2376"/>
                  </a:lnTo>
                  <a:lnTo>
                    <a:pt x="1928" y="2407"/>
                  </a:lnTo>
                  <a:lnTo>
                    <a:pt x="1880" y="2526"/>
                  </a:lnTo>
                  <a:lnTo>
                    <a:pt x="1802" y="2555"/>
                  </a:lnTo>
                  <a:lnTo>
                    <a:pt x="1766" y="2539"/>
                  </a:lnTo>
                  <a:lnTo>
                    <a:pt x="1731" y="2598"/>
                  </a:lnTo>
                  <a:lnTo>
                    <a:pt x="1674" y="2579"/>
                  </a:lnTo>
                  <a:lnTo>
                    <a:pt x="1621" y="2638"/>
                  </a:lnTo>
                  <a:lnTo>
                    <a:pt x="1601" y="2718"/>
                  </a:lnTo>
                  <a:lnTo>
                    <a:pt x="1502" y="2852"/>
                  </a:lnTo>
                  <a:lnTo>
                    <a:pt x="1459" y="2888"/>
                  </a:lnTo>
                  <a:lnTo>
                    <a:pt x="1430" y="2860"/>
                  </a:lnTo>
                  <a:lnTo>
                    <a:pt x="1339" y="2876"/>
                  </a:lnTo>
                  <a:lnTo>
                    <a:pt x="1298" y="2823"/>
                  </a:lnTo>
                  <a:lnTo>
                    <a:pt x="1239" y="2821"/>
                  </a:lnTo>
                  <a:lnTo>
                    <a:pt x="1195" y="2781"/>
                  </a:lnTo>
                  <a:lnTo>
                    <a:pt x="1233" y="2707"/>
                  </a:lnTo>
                  <a:lnTo>
                    <a:pt x="1248" y="2659"/>
                  </a:lnTo>
                  <a:lnTo>
                    <a:pt x="1215" y="2612"/>
                  </a:lnTo>
                  <a:lnTo>
                    <a:pt x="1150" y="2630"/>
                  </a:lnTo>
                  <a:lnTo>
                    <a:pt x="1115" y="2709"/>
                  </a:lnTo>
                  <a:lnTo>
                    <a:pt x="1101" y="2846"/>
                  </a:lnTo>
                  <a:lnTo>
                    <a:pt x="1052" y="2901"/>
                  </a:lnTo>
                  <a:lnTo>
                    <a:pt x="939" y="2947"/>
                  </a:lnTo>
                  <a:lnTo>
                    <a:pt x="869" y="2941"/>
                  </a:lnTo>
                  <a:lnTo>
                    <a:pt x="810" y="2886"/>
                  </a:lnTo>
                  <a:lnTo>
                    <a:pt x="817" y="2795"/>
                  </a:lnTo>
                  <a:lnTo>
                    <a:pt x="874" y="2764"/>
                  </a:lnTo>
                  <a:lnTo>
                    <a:pt x="874" y="2657"/>
                  </a:lnTo>
                  <a:lnTo>
                    <a:pt x="829" y="2618"/>
                  </a:lnTo>
                  <a:lnTo>
                    <a:pt x="754" y="2620"/>
                  </a:lnTo>
                  <a:lnTo>
                    <a:pt x="658" y="2714"/>
                  </a:lnTo>
                  <a:lnTo>
                    <a:pt x="524" y="2714"/>
                  </a:lnTo>
                  <a:lnTo>
                    <a:pt x="441" y="2671"/>
                  </a:lnTo>
                  <a:lnTo>
                    <a:pt x="445" y="2610"/>
                  </a:lnTo>
                  <a:lnTo>
                    <a:pt x="378" y="2606"/>
                  </a:lnTo>
                  <a:lnTo>
                    <a:pt x="302" y="2539"/>
                  </a:lnTo>
                  <a:lnTo>
                    <a:pt x="351" y="2470"/>
                  </a:lnTo>
                  <a:lnTo>
                    <a:pt x="396" y="2457"/>
                  </a:lnTo>
                  <a:lnTo>
                    <a:pt x="376" y="2390"/>
                  </a:lnTo>
                  <a:lnTo>
                    <a:pt x="296" y="2362"/>
                  </a:lnTo>
                  <a:lnTo>
                    <a:pt x="203" y="2374"/>
                  </a:lnTo>
                  <a:lnTo>
                    <a:pt x="156" y="2429"/>
                  </a:lnTo>
                  <a:lnTo>
                    <a:pt x="111" y="2423"/>
                  </a:lnTo>
                  <a:lnTo>
                    <a:pt x="34" y="2333"/>
                  </a:lnTo>
                  <a:lnTo>
                    <a:pt x="0" y="2236"/>
                  </a:lnTo>
                  <a:lnTo>
                    <a:pt x="18" y="2179"/>
                  </a:lnTo>
                  <a:lnTo>
                    <a:pt x="10" y="2055"/>
                  </a:lnTo>
                  <a:lnTo>
                    <a:pt x="14" y="2057"/>
                  </a:lnTo>
                  <a:lnTo>
                    <a:pt x="30" y="2057"/>
                  </a:lnTo>
                  <a:lnTo>
                    <a:pt x="52" y="2059"/>
                  </a:lnTo>
                  <a:lnTo>
                    <a:pt x="79" y="2063"/>
                  </a:lnTo>
                  <a:lnTo>
                    <a:pt x="109" y="2065"/>
                  </a:lnTo>
                  <a:lnTo>
                    <a:pt x="138" y="2069"/>
                  </a:lnTo>
                  <a:lnTo>
                    <a:pt x="166" y="2073"/>
                  </a:lnTo>
                  <a:lnTo>
                    <a:pt x="189" y="2077"/>
                  </a:lnTo>
                  <a:lnTo>
                    <a:pt x="207" y="2081"/>
                  </a:lnTo>
                  <a:lnTo>
                    <a:pt x="243" y="2089"/>
                  </a:lnTo>
                  <a:lnTo>
                    <a:pt x="278" y="2089"/>
                  </a:lnTo>
                  <a:lnTo>
                    <a:pt x="308" y="2081"/>
                  </a:lnTo>
                  <a:lnTo>
                    <a:pt x="323" y="2075"/>
                  </a:lnTo>
                  <a:lnTo>
                    <a:pt x="337" y="2069"/>
                  </a:lnTo>
                  <a:lnTo>
                    <a:pt x="351" y="2067"/>
                  </a:lnTo>
                  <a:lnTo>
                    <a:pt x="367" y="2065"/>
                  </a:lnTo>
                  <a:lnTo>
                    <a:pt x="386" y="2069"/>
                  </a:lnTo>
                  <a:lnTo>
                    <a:pt x="412" y="2075"/>
                  </a:lnTo>
                  <a:lnTo>
                    <a:pt x="441" y="2079"/>
                  </a:lnTo>
                  <a:lnTo>
                    <a:pt x="473" y="2083"/>
                  </a:lnTo>
                  <a:lnTo>
                    <a:pt x="498" y="2087"/>
                  </a:lnTo>
                  <a:lnTo>
                    <a:pt x="518" y="2087"/>
                  </a:lnTo>
                  <a:lnTo>
                    <a:pt x="542" y="2089"/>
                  </a:lnTo>
                  <a:lnTo>
                    <a:pt x="560" y="2095"/>
                  </a:lnTo>
                  <a:lnTo>
                    <a:pt x="575" y="2104"/>
                  </a:lnTo>
                  <a:lnTo>
                    <a:pt x="589" y="2118"/>
                  </a:lnTo>
                  <a:lnTo>
                    <a:pt x="607" y="2134"/>
                  </a:lnTo>
                  <a:lnTo>
                    <a:pt x="626" y="2148"/>
                  </a:lnTo>
                  <a:lnTo>
                    <a:pt x="646" y="2156"/>
                  </a:lnTo>
                  <a:lnTo>
                    <a:pt x="666" y="2163"/>
                  </a:lnTo>
                  <a:lnTo>
                    <a:pt x="685" y="2173"/>
                  </a:lnTo>
                  <a:lnTo>
                    <a:pt x="709" y="2183"/>
                  </a:lnTo>
                  <a:lnTo>
                    <a:pt x="739" y="2193"/>
                  </a:lnTo>
                  <a:lnTo>
                    <a:pt x="762" y="2197"/>
                  </a:lnTo>
                  <a:lnTo>
                    <a:pt x="792" y="2199"/>
                  </a:lnTo>
                  <a:lnTo>
                    <a:pt x="821" y="2201"/>
                  </a:lnTo>
                  <a:lnTo>
                    <a:pt x="851" y="2201"/>
                  </a:lnTo>
                  <a:lnTo>
                    <a:pt x="874" y="2201"/>
                  </a:lnTo>
                  <a:lnTo>
                    <a:pt x="892" y="2203"/>
                  </a:lnTo>
                  <a:lnTo>
                    <a:pt x="904" y="2207"/>
                  </a:lnTo>
                  <a:lnTo>
                    <a:pt x="914" y="2215"/>
                  </a:lnTo>
                  <a:lnTo>
                    <a:pt x="924" y="2224"/>
                  </a:lnTo>
                  <a:lnTo>
                    <a:pt x="935" y="2232"/>
                  </a:lnTo>
                  <a:lnTo>
                    <a:pt x="947" y="2236"/>
                  </a:lnTo>
                  <a:lnTo>
                    <a:pt x="965" y="2238"/>
                  </a:lnTo>
                  <a:lnTo>
                    <a:pt x="985" y="2234"/>
                  </a:lnTo>
                  <a:lnTo>
                    <a:pt x="1002" y="2224"/>
                  </a:lnTo>
                  <a:lnTo>
                    <a:pt x="1024" y="2207"/>
                  </a:lnTo>
                  <a:lnTo>
                    <a:pt x="1048" y="2187"/>
                  </a:lnTo>
                  <a:lnTo>
                    <a:pt x="1073" y="2171"/>
                  </a:lnTo>
                  <a:lnTo>
                    <a:pt x="1103" y="2157"/>
                  </a:lnTo>
                  <a:lnTo>
                    <a:pt x="1134" y="2144"/>
                  </a:lnTo>
                  <a:lnTo>
                    <a:pt x="1164" y="2130"/>
                  </a:lnTo>
                  <a:lnTo>
                    <a:pt x="1199" y="2114"/>
                  </a:lnTo>
                  <a:lnTo>
                    <a:pt x="1241" y="2098"/>
                  </a:lnTo>
                  <a:lnTo>
                    <a:pt x="1282" y="2087"/>
                  </a:lnTo>
                  <a:lnTo>
                    <a:pt x="1325" y="2079"/>
                  </a:lnTo>
                  <a:lnTo>
                    <a:pt x="1345" y="2077"/>
                  </a:lnTo>
                  <a:lnTo>
                    <a:pt x="1357" y="2077"/>
                  </a:lnTo>
                  <a:lnTo>
                    <a:pt x="1363" y="2079"/>
                  </a:lnTo>
                  <a:lnTo>
                    <a:pt x="1367" y="2079"/>
                  </a:lnTo>
                  <a:lnTo>
                    <a:pt x="1371" y="2081"/>
                  </a:lnTo>
                  <a:lnTo>
                    <a:pt x="1378" y="2081"/>
                  </a:lnTo>
                  <a:lnTo>
                    <a:pt x="1392" y="2081"/>
                  </a:lnTo>
                  <a:lnTo>
                    <a:pt x="1418" y="2079"/>
                  </a:lnTo>
                  <a:lnTo>
                    <a:pt x="1463" y="2075"/>
                  </a:lnTo>
                  <a:lnTo>
                    <a:pt x="1498" y="2071"/>
                  </a:lnTo>
                  <a:lnTo>
                    <a:pt x="1526" y="2065"/>
                  </a:lnTo>
                  <a:lnTo>
                    <a:pt x="1548" y="2059"/>
                  </a:lnTo>
                  <a:lnTo>
                    <a:pt x="1561" y="2053"/>
                  </a:lnTo>
                  <a:lnTo>
                    <a:pt x="1571" y="2045"/>
                  </a:lnTo>
                  <a:lnTo>
                    <a:pt x="1577" y="2035"/>
                  </a:lnTo>
                  <a:lnTo>
                    <a:pt x="1581" y="2030"/>
                  </a:lnTo>
                  <a:lnTo>
                    <a:pt x="1589" y="2024"/>
                  </a:lnTo>
                  <a:lnTo>
                    <a:pt x="1603" y="2018"/>
                  </a:lnTo>
                  <a:lnTo>
                    <a:pt x="1622" y="2014"/>
                  </a:lnTo>
                  <a:lnTo>
                    <a:pt x="1640" y="2006"/>
                  </a:lnTo>
                  <a:lnTo>
                    <a:pt x="1656" y="1994"/>
                  </a:lnTo>
                  <a:lnTo>
                    <a:pt x="1668" y="1974"/>
                  </a:lnTo>
                  <a:lnTo>
                    <a:pt x="1674" y="1957"/>
                  </a:lnTo>
                  <a:lnTo>
                    <a:pt x="1680" y="1941"/>
                  </a:lnTo>
                  <a:lnTo>
                    <a:pt x="1685" y="1927"/>
                  </a:lnTo>
                  <a:lnTo>
                    <a:pt x="1697" y="1913"/>
                  </a:lnTo>
                  <a:lnTo>
                    <a:pt x="1715" y="1900"/>
                  </a:lnTo>
                  <a:lnTo>
                    <a:pt x="1737" y="1888"/>
                  </a:lnTo>
                  <a:lnTo>
                    <a:pt x="1752" y="1878"/>
                  </a:lnTo>
                  <a:lnTo>
                    <a:pt x="1764" y="1872"/>
                  </a:lnTo>
                  <a:lnTo>
                    <a:pt x="1772" y="1866"/>
                  </a:lnTo>
                  <a:lnTo>
                    <a:pt x="1780" y="1860"/>
                  </a:lnTo>
                  <a:lnTo>
                    <a:pt x="1790" y="1854"/>
                  </a:lnTo>
                  <a:lnTo>
                    <a:pt x="1804" y="1848"/>
                  </a:lnTo>
                  <a:lnTo>
                    <a:pt x="1817" y="1841"/>
                  </a:lnTo>
                  <a:lnTo>
                    <a:pt x="1831" y="1831"/>
                  </a:lnTo>
                  <a:lnTo>
                    <a:pt x="1837" y="1821"/>
                  </a:lnTo>
                  <a:lnTo>
                    <a:pt x="1837" y="1811"/>
                  </a:lnTo>
                  <a:lnTo>
                    <a:pt x="1825" y="1795"/>
                  </a:lnTo>
                  <a:lnTo>
                    <a:pt x="1809" y="1780"/>
                  </a:lnTo>
                  <a:lnTo>
                    <a:pt x="1794" y="1762"/>
                  </a:lnTo>
                  <a:lnTo>
                    <a:pt x="1780" y="1744"/>
                  </a:lnTo>
                  <a:lnTo>
                    <a:pt x="1772" y="1726"/>
                  </a:lnTo>
                  <a:lnTo>
                    <a:pt x="1772" y="1707"/>
                  </a:lnTo>
                  <a:lnTo>
                    <a:pt x="1772" y="1679"/>
                  </a:lnTo>
                  <a:lnTo>
                    <a:pt x="1776" y="1652"/>
                  </a:lnTo>
                  <a:lnTo>
                    <a:pt x="1782" y="1628"/>
                  </a:lnTo>
                  <a:lnTo>
                    <a:pt x="1790" y="1608"/>
                  </a:lnTo>
                  <a:lnTo>
                    <a:pt x="1806" y="1593"/>
                  </a:lnTo>
                  <a:lnTo>
                    <a:pt x="1823" y="1585"/>
                  </a:lnTo>
                  <a:lnTo>
                    <a:pt x="1843" y="1581"/>
                  </a:lnTo>
                  <a:lnTo>
                    <a:pt x="1863" y="1585"/>
                  </a:lnTo>
                  <a:lnTo>
                    <a:pt x="1884" y="1597"/>
                  </a:lnTo>
                  <a:lnTo>
                    <a:pt x="1910" y="1606"/>
                  </a:lnTo>
                  <a:lnTo>
                    <a:pt x="1937" y="1614"/>
                  </a:lnTo>
                  <a:lnTo>
                    <a:pt x="1963" y="1616"/>
                  </a:lnTo>
                  <a:lnTo>
                    <a:pt x="1985" y="1614"/>
                  </a:lnTo>
                  <a:lnTo>
                    <a:pt x="2002" y="1614"/>
                  </a:lnTo>
                  <a:lnTo>
                    <a:pt x="2020" y="1612"/>
                  </a:lnTo>
                  <a:lnTo>
                    <a:pt x="2034" y="1608"/>
                  </a:lnTo>
                  <a:lnTo>
                    <a:pt x="2046" y="1597"/>
                  </a:lnTo>
                  <a:lnTo>
                    <a:pt x="2058" y="1581"/>
                  </a:lnTo>
                  <a:lnTo>
                    <a:pt x="2071" y="1561"/>
                  </a:lnTo>
                  <a:lnTo>
                    <a:pt x="2085" y="1538"/>
                  </a:lnTo>
                  <a:lnTo>
                    <a:pt x="2101" y="1518"/>
                  </a:lnTo>
                  <a:lnTo>
                    <a:pt x="2117" y="1502"/>
                  </a:lnTo>
                  <a:lnTo>
                    <a:pt x="2130" y="1494"/>
                  </a:lnTo>
                  <a:lnTo>
                    <a:pt x="2146" y="1490"/>
                  </a:lnTo>
                  <a:lnTo>
                    <a:pt x="2166" y="1488"/>
                  </a:lnTo>
                  <a:lnTo>
                    <a:pt x="2189" y="1486"/>
                  </a:lnTo>
                  <a:lnTo>
                    <a:pt x="2213" y="1484"/>
                  </a:lnTo>
                  <a:lnTo>
                    <a:pt x="2231" y="1482"/>
                  </a:lnTo>
                  <a:lnTo>
                    <a:pt x="2243" y="1477"/>
                  </a:lnTo>
                  <a:lnTo>
                    <a:pt x="2254" y="1469"/>
                  </a:lnTo>
                  <a:lnTo>
                    <a:pt x="2268" y="1455"/>
                  </a:lnTo>
                  <a:lnTo>
                    <a:pt x="2284" y="1437"/>
                  </a:lnTo>
                  <a:lnTo>
                    <a:pt x="2298" y="1421"/>
                  </a:lnTo>
                  <a:lnTo>
                    <a:pt x="2308" y="1408"/>
                  </a:lnTo>
                  <a:lnTo>
                    <a:pt x="2311" y="1388"/>
                  </a:lnTo>
                  <a:lnTo>
                    <a:pt x="2315" y="1364"/>
                  </a:lnTo>
                  <a:lnTo>
                    <a:pt x="2321" y="1343"/>
                  </a:lnTo>
                  <a:lnTo>
                    <a:pt x="2331" y="1323"/>
                  </a:lnTo>
                  <a:lnTo>
                    <a:pt x="2351" y="1303"/>
                  </a:lnTo>
                  <a:lnTo>
                    <a:pt x="2374" y="1286"/>
                  </a:lnTo>
                  <a:lnTo>
                    <a:pt x="2402" y="1276"/>
                  </a:lnTo>
                  <a:lnTo>
                    <a:pt x="2416" y="1270"/>
                  </a:lnTo>
                  <a:lnTo>
                    <a:pt x="2426" y="1262"/>
                  </a:lnTo>
                  <a:lnTo>
                    <a:pt x="2433" y="1250"/>
                  </a:lnTo>
                  <a:lnTo>
                    <a:pt x="2443" y="1240"/>
                  </a:lnTo>
                  <a:lnTo>
                    <a:pt x="2455" y="1232"/>
                  </a:lnTo>
                  <a:lnTo>
                    <a:pt x="2469" y="1227"/>
                  </a:lnTo>
                  <a:lnTo>
                    <a:pt x="2487" y="1217"/>
                  </a:lnTo>
                  <a:lnTo>
                    <a:pt x="2510" y="1205"/>
                  </a:lnTo>
                  <a:lnTo>
                    <a:pt x="2534" y="1195"/>
                  </a:lnTo>
                  <a:lnTo>
                    <a:pt x="2559" y="1189"/>
                  </a:lnTo>
                  <a:lnTo>
                    <a:pt x="2583" y="1187"/>
                  </a:lnTo>
                  <a:lnTo>
                    <a:pt x="2607" y="1189"/>
                  </a:lnTo>
                  <a:lnTo>
                    <a:pt x="2628" y="1195"/>
                  </a:lnTo>
                  <a:lnTo>
                    <a:pt x="2652" y="1199"/>
                  </a:lnTo>
                  <a:lnTo>
                    <a:pt x="2670" y="1203"/>
                  </a:lnTo>
                  <a:lnTo>
                    <a:pt x="2685" y="1203"/>
                  </a:lnTo>
                  <a:lnTo>
                    <a:pt x="2697" y="1197"/>
                  </a:lnTo>
                  <a:lnTo>
                    <a:pt x="2707" y="1183"/>
                  </a:lnTo>
                  <a:lnTo>
                    <a:pt x="2713" y="1171"/>
                  </a:lnTo>
                  <a:lnTo>
                    <a:pt x="2713" y="1158"/>
                  </a:lnTo>
                  <a:lnTo>
                    <a:pt x="2707" y="1140"/>
                  </a:lnTo>
                  <a:lnTo>
                    <a:pt x="2695" y="1126"/>
                  </a:lnTo>
                  <a:lnTo>
                    <a:pt x="2682" y="1108"/>
                  </a:lnTo>
                  <a:lnTo>
                    <a:pt x="2662" y="1089"/>
                  </a:lnTo>
                  <a:lnTo>
                    <a:pt x="2644" y="1071"/>
                  </a:lnTo>
                  <a:lnTo>
                    <a:pt x="2626" y="1055"/>
                  </a:lnTo>
                  <a:lnTo>
                    <a:pt x="2611" y="1042"/>
                  </a:lnTo>
                  <a:lnTo>
                    <a:pt x="2575" y="1016"/>
                  </a:lnTo>
                  <a:lnTo>
                    <a:pt x="2538" y="1004"/>
                  </a:lnTo>
                  <a:lnTo>
                    <a:pt x="2524" y="998"/>
                  </a:lnTo>
                  <a:lnTo>
                    <a:pt x="2510" y="990"/>
                  </a:lnTo>
                  <a:lnTo>
                    <a:pt x="2498" y="986"/>
                  </a:lnTo>
                  <a:lnTo>
                    <a:pt x="2485" y="984"/>
                  </a:lnTo>
                  <a:lnTo>
                    <a:pt x="2469" y="990"/>
                  </a:lnTo>
                  <a:lnTo>
                    <a:pt x="2453" y="1006"/>
                  </a:lnTo>
                  <a:lnTo>
                    <a:pt x="2439" y="1024"/>
                  </a:lnTo>
                  <a:lnTo>
                    <a:pt x="2426" y="1040"/>
                  </a:lnTo>
                  <a:lnTo>
                    <a:pt x="2408" y="1051"/>
                  </a:lnTo>
                  <a:lnTo>
                    <a:pt x="2394" y="1053"/>
                  </a:lnTo>
                  <a:lnTo>
                    <a:pt x="2376" y="1049"/>
                  </a:lnTo>
                  <a:lnTo>
                    <a:pt x="2357" y="1044"/>
                  </a:lnTo>
                  <a:lnTo>
                    <a:pt x="2337" y="1036"/>
                  </a:lnTo>
                  <a:lnTo>
                    <a:pt x="2317" y="1032"/>
                  </a:lnTo>
                  <a:lnTo>
                    <a:pt x="2304" y="1034"/>
                  </a:lnTo>
                  <a:lnTo>
                    <a:pt x="2292" y="1042"/>
                  </a:lnTo>
                  <a:lnTo>
                    <a:pt x="2282" y="1053"/>
                  </a:lnTo>
                  <a:lnTo>
                    <a:pt x="2272" y="1067"/>
                  </a:lnTo>
                  <a:lnTo>
                    <a:pt x="2260" y="1079"/>
                  </a:lnTo>
                  <a:lnTo>
                    <a:pt x="2248" y="1087"/>
                  </a:lnTo>
                  <a:lnTo>
                    <a:pt x="2235" y="1087"/>
                  </a:lnTo>
                  <a:lnTo>
                    <a:pt x="2211" y="1075"/>
                  </a:lnTo>
                  <a:lnTo>
                    <a:pt x="2189" y="1061"/>
                  </a:lnTo>
                  <a:lnTo>
                    <a:pt x="2174" y="1044"/>
                  </a:lnTo>
                  <a:lnTo>
                    <a:pt x="2168" y="1024"/>
                  </a:lnTo>
                  <a:lnTo>
                    <a:pt x="2170" y="1010"/>
                  </a:lnTo>
                  <a:lnTo>
                    <a:pt x="2178" y="1002"/>
                  </a:lnTo>
                  <a:lnTo>
                    <a:pt x="2185" y="992"/>
                  </a:lnTo>
                  <a:lnTo>
                    <a:pt x="2193" y="982"/>
                  </a:lnTo>
                  <a:lnTo>
                    <a:pt x="2197" y="965"/>
                  </a:lnTo>
                  <a:lnTo>
                    <a:pt x="2199" y="935"/>
                  </a:lnTo>
                  <a:lnTo>
                    <a:pt x="2201" y="902"/>
                  </a:lnTo>
                  <a:lnTo>
                    <a:pt x="2207" y="868"/>
                  </a:lnTo>
                  <a:lnTo>
                    <a:pt x="2217" y="839"/>
                  </a:lnTo>
                  <a:lnTo>
                    <a:pt x="2229" y="811"/>
                  </a:lnTo>
                  <a:lnTo>
                    <a:pt x="2239" y="782"/>
                  </a:lnTo>
                  <a:lnTo>
                    <a:pt x="2248" y="754"/>
                  </a:lnTo>
                  <a:lnTo>
                    <a:pt x="2254" y="735"/>
                  </a:lnTo>
                  <a:lnTo>
                    <a:pt x="2262" y="721"/>
                  </a:lnTo>
                  <a:lnTo>
                    <a:pt x="2276" y="713"/>
                  </a:lnTo>
                  <a:lnTo>
                    <a:pt x="2296" y="711"/>
                  </a:lnTo>
                  <a:lnTo>
                    <a:pt x="2317" y="713"/>
                  </a:lnTo>
                  <a:lnTo>
                    <a:pt x="2331" y="719"/>
                  </a:lnTo>
                  <a:lnTo>
                    <a:pt x="2349" y="725"/>
                  </a:lnTo>
                  <a:lnTo>
                    <a:pt x="2365" y="733"/>
                  </a:lnTo>
                  <a:lnTo>
                    <a:pt x="2380" y="736"/>
                  </a:lnTo>
                  <a:lnTo>
                    <a:pt x="2394" y="736"/>
                  </a:lnTo>
                  <a:lnTo>
                    <a:pt x="2406" y="729"/>
                  </a:lnTo>
                  <a:lnTo>
                    <a:pt x="2424" y="703"/>
                  </a:lnTo>
                  <a:lnTo>
                    <a:pt x="2443" y="675"/>
                  </a:lnTo>
                  <a:lnTo>
                    <a:pt x="2463" y="650"/>
                  </a:lnTo>
                  <a:lnTo>
                    <a:pt x="2477" y="640"/>
                  </a:lnTo>
                  <a:lnTo>
                    <a:pt x="2493" y="636"/>
                  </a:lnTo>
                  <a:lnTo>
                    <a:pt x="2506" y="634"/>
                  </a:lnTo>
                  <a:lnTo>
                    <a:pt x="2522" y="630"/>
                  </a:lnTo>
                  <a:lnTo>
                    <a:pt x="2534" y="622"/>
                  </a:lnTo>
                  <a:lnTo>
                    <a:pt x="2540" y="611"/>
                  </a:lnTo>
                  <a:lnTo>
                    <a:pt x="2542" y="595"/>
                  </a:lnTo>
                  <a:lnTo>
                    <a:pt x="2538" y="577"/>
                  </a:lnTo>
                  <a:lnTo>
                    <a:pt x="2534" y="561"/>
                  </a:lnTo>
                  <a:lnTo>
                    <a:pt x="2530" y="548"/>
                  </a:lnTo>
                  <a:lnTo>
                    <a:pt x="2532" y="534"/>
                  </a:lnTo>
                  <a:lnTo>
                    <a:pt x="2536" y="518"/>
                  </a:lnTo>
                  <a:lnTo>
                    <a:pt x="2542" y="498"/>
                  </a:lnTo>
                  <a:lnTo>
                    <a:pt x="2550" y="477"/>
                  </a:lnTo>
                  <a:lnTo>
                    <a:pt x="2556" y="459"/>
                  </a:lnTo>
                  <a:lnTo>
                    <a:pt x="2561" y="443"/>
                  </a:lnTo>
                  <a:lnTo>
                    <a:pt x="2567" y="416"/>
                  </a:lnTo>
                  <a:lnTo>
                    <a:pt x="2571" y="386"/>
                  </a:lnTo>
                  <a:lnTo>
                    <a:pt x="2579" y="355"/>
                  </a:lnTo>
                  <a:lnTo>
                    <a:pt x="2585" y="337"/>
                  </a:lnTo>
                  <a:lnTo>
                    <a:pt x="2589" y="327"/>
                  </a:lnTo>
                  <a:lnTo>
                    <a:pt x="2595" y="317"/>
                  </a:lnTo>
                  <a:lnTo>
                    <a:pt x="2603" y="305"/>
                  </a:lnTo>
                  <a:lnTo>
                    <a:pt x="2615" y="294"/>
                  </a:lnTo>
                  <a:lnTo>
                    <a:pt x="2626" y="276"/>
                  </a:lnTo>
                  <a:lnTo>
                    <a:pt x="2632" y="260"/>
                  </a:lnTo>
                  <a:lnTo>
                    <a:pt x="2634" y="246"/>
                  </a:lnTo>
                  <a:lnTo>
                    <a:pt x="2634" y="231"/>
                  </a:lnTo>
                  <a:lnTo>
                    <a:pt x="2632" y="209"/>
                  </a:lnTo>
                  <a:lnTo>
                    <a:pt x="2632" y="185"/>
                  </a:lnTo>
                  <a:lnTo>
                    <a:pt x="2628" y="164"/>
                  </a:lnTo>
                  <a:lnTo>
                    <a:pt x="2622" y="150"/>
                  </a:lnTo>
                  <a:lnTo>
                    <a:pt x="2615" y="146"/>
                  </a:lnTo>
                  <a:lnTo>
                    <a:pt x="2605" y="148"/>
                  </a:lnTo>
                  <a:lnTo>
                    <a:pt x="2593" y="152"/>
                  </a:lnTo>
                  <a:lnTo>
                    <a:pt x="2581" y="156"/>
                  </a:lnTo>
                  <a:lnTo>
                    <a:pt x="2567" y="158"/>
                  </a:lnTo>
                  <a:lnTo>
                    <a:pt x="2556" y="156"/>
                  </a:lnTo>
                  <a:lnTo>
                    <a:pt x="2548" y="148"/>
                  </a:lnTo>
                  <a:lnTo>
                    <a:pt x="2546" y="136"/>
                  </a:lnTo>
                  <a:lnTo>
                    <a:pt x="2548" y="124"/>
                  </a:lnTo>
                  <a:lnTo>
                    <a:pt x="2550" y="116"/>
                  </a:lnTo>
                  <a:lnTo>
                    <a:pt x="2552" y="115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2" name="Freeform 106"/>
            <p:cNvSpPr/>
            <p:nvPr/>
          </p:nvSpPr>
          <p:spPr bwMode="gray">
            <a:xfrm>
              <a:off x="2264" y="884"/>
              <a:ext cx="1641" cy="1473"/>
            </a:xfrm>
            <a:custGeom>
              <a:avLst/>
              <a:gdLst>
                <a:gd name="T0" fmla="*/ 651 w 3282"/>
                <a:gd name="T1" fmla="*/ 10 h 2947"/>
                <a:gd name="T2" fmla="*/ 669 w 3282"/>
                <a:gd name="T3" fmla="*/ 0 h 2947"/>
                <a:gd name="T4" fmla="*/ 720 w 3282"/>
                <a:gd name="T5" fmla="*/ 75 h 2947"/>
                <a:gd name="T6" fmla="*/ 808 w 3282"/>
                <a:gd name="T7" fmla="*/ 154 h 2947"/>
                <a:gd name="T8" fmla="*/ 761 w 3282"/>
                <a:gd name="T9" fmla="*/ 265 h 2947"/>
                <a:gd name="T10" fmla="*/ 737 w 3282"/>
                <a:gd name="T11" fmla="*/ 326 h 2947"/>
                <a:gd name="T12" fmla="*/ 793 w 3282"/>
                <a:gd name="T13" fmla="*/ 368 h 2947"/>
                <a:gd name="T14" fmla="*/ 785 w 3282"/>
                <a:gd name="T15" fmla="*/ 441 h 2947"/>
                <a:gd name="T16" fmla="*/ 710 w 3282"/>
                <a:gd name="T17" fmla="*/ 486 h 2947"/>
                <a:gd name="T18" fmla="*/ 693 w 3282"/>
                <a:gd name="T19" fmla="*/ 529 h 2947"/>
                <a:gd name="T20" fmla="*/ 634 w 3282"/>
                <a:gd name="T21" fmla="*/ 485 h 2947"/>
                <a:gd name="T22" fmla="*/ 587 w 3282"/>
                <a:gd name="T23" fmla="*/ 518 h 2947"/>
                <a:gd name="T24" fmla="*/ 530 w 3282"/>
                <a:gd name="T25" fmla="*/ 545 h 2947"/>
                <a:gd name="T26" fmla="*/ 470 w 3282"/>
                <a:gd name="T27" fmla="*/ 631 h 2947"/>
                <a:gd name="T28" fmla="*/ 376 w 3282"/>
                <a:gd name="T29" fmla="*/ 713 h 2947"/>
                <a:gd name="T30" fmla="*/ 309 w 3282"/>
                <a:gd name="T31" fmla="*/ 676 h 2947"/>
                <a:gd name="T32" fmla="*/ 235 w 3282"/>
                <a:gd name="T33" fmla="*/ 736 h 2947"/>
                <a:gd name="T34" fmla="*/ 189 w 3282"/>
                <a:gd name="T35" fmla="*/ 655 h 2947"/>
                <a:gd name="T36" fmla="*/ 88 w 3282"/>
                <a:gd name="T37" fmla="*/ 617 h 2947"/>
                <a:gd name="T38" fmla="*/ 9 w 3282"/>
                <a:gd name="T39" fmla="*/ 583 h 2947"/>
                <a:gd name="T40" fmla="*/ 20 w 3282"/>
                <a:gd name="T41" fmla="*/ 515 h 2947"/>
                <a:gd name="T42" fmla="*/ 70 w 3282"/>
                <a:gd name="T43" fmla="*/ 522 h 2947"/>
                <a:gd name="T44" fmla="*/ 103 w 3282"/>
                <a:gd name="T45" fmla="*/ 518 h 2947"/>
                <a:gd name="T46" fmla="*/ 144 w 3282"/>
                <a:gd name="T47" fmla="*/ 526 h 2947"/>
                <a:gd name="T48" fmla="*/ 178 w 3282"/>
                <a:gd name="T49" fmla="*/ 545 h 2947"/>
                <a:gd name="T50" fmla="*/ 223 w 3282"/>
                <a:gd name="T51" fmla="*/ 550 h 2947"/>
                <a:gd name="T52" fmla="*/ 246 w 3282"/>
                <a:gd name="T53" fmla="*/ 558 h 2947"/>
                <a:gd name="T54" fmla="*/ 291 w 3282"/>
                <a:gd name="T55" fmla="*/ 532 h 2947"/>
                <a:gd name="T56" fmla="*/ 341 w 3282"/>
                <a:gd name="T57" fmla="*/ 519 h 2947"/>
                <a:gd name="T58" fmla="*/ 375 w 3282"/>
                <a:gd name="T59" fmla="*/ 517 h 2947"/>
                <a:gd name="T60" fmla="*/ 398 w 3282"/>
                <a:gd name="T61" fmla="*/ 506 h 2947"/>
                <a:gd name="T62" fmla="*/ 420 w 3282"/>
                <a:gd name="T63" fmla="*/ 485 h 2947"/>
                <a:gd name="T64" fmla="*/ 443 w 3282"/>
                <a:gd name="T65" fmla="*/ 466 h 2947"/>
                <a:gd name="T66" fmla="*/ 459 w 3282"/>
                <a:gd name="T67" fmla="*/ 452 h 2947"/>
                <a:gd name="T68" fmla="*/ 443 w 3282"/>
                <a:gd name="T69" fmla="*/ 419 h 2947"/>
                <a:gd name="T70" fmla="*/ 466 w 3282"/>
                <a:gd name="T71" fmla="*/ 396 h 2947"/>
                <a:gd name="T72" fmla="*/ 505 w 3282"/>
                <a:gd name="T73" fmla="*/ 403 h 2947"/>
                <a:gd name="T74" fmla="*/ 530 w 3282"/>
                <a:gd name="T75" fmla="*/ 375 h 2947"/>
                <a:gd name="T76" fmla="*/ 561 w 3282"/>
                <a:gd name="T77" fmla="*/ 369 h 2947"/>
                <a:gd name="T78" fmla="*/ 579 w 3282"/>
                <a:gd name="T79" fmla="*/ 341 h 2947"/>
                <a:gd name="T80" fmla="*/ 607 w 3282"/>
                <a:gd name="T81" fmla="*/ 315 h 2947"/>
                <a:gd name="T82" fmla="*/ 634 w 3282"/>
                <a:gd name="T83" fmla="*/ 298 h 2947"/>
                <a:gd name="T84" fmla="*/ 672 w 3282"/>
                <a:gd name="T85" fmla="*/ 300 h 2947"/>
                <a:gd name="T86" fmla="*/ 671 w 3282"/>
                <a:gd name="T87" fmla="*/ 277 h 2947"/>
                <a:gd name="T88" fmla="*/ 631 w 3282"/>
                <a:gd name="T89" fmla="*/ 249 h 2947"/>
                <a:gd name="T90" fmla="*/ 607 w 3282"/>
                <a:gd name="T91" fmla="*/ 260 h 2947"/>
                <a:gd name="T92" fmla="*/ 576 w 3282"/>
                <a:gd name="T93" fmla="*/ 258 h 2947"/>
                <a:gd name="T94" fmla="*/ 553 w 3282"/>
                <a:gd name="T95" fmla="*/ 268 h 2947"/>
                <a:gd name="T96" fmla="*/ 549 w 3282"/>
                <a:gd name="T97" fmla="*/ 245 h 2947"/>
                <a:gd name="T98" fmla="*/ 560 w 3282"/>
                <a:gd name="T99" fmla="*/ 195 h 2947"/>
                <a:gd name="T100" fmla="*/ 583 w 3282"/>
                <a:gd name="T101" fmla="*/ 179 h 2947"/>
                <a:gd name="T102" fmla="*/ 611 w 3282"/>
                <a:gd name="T103" fmla="*/ 168 h 2947"/>
                <a:gd name="T104" fmla="*/ 635 w 3282"/>
                <a:gd name="T105" fmla="*/ 152 h 2947"/>
                <a:gd name="T106" fmla="*/ 636 w 3282"/>
                <a:gd name="T107" fmla="*/ 124 h 2947"/>
                <a:gd name="T108" fmla="*/ 647 w 3282"/>
                <a:gd name="T109" fmla="*/ 84 h 2947"/>
                <a:gd name="T110" fmla="*/ 659 w 3282"/>
                <a:gd name="T111" fmla="*/ 61 h 2947"/>
                <a:gd name="T112" fmla="*/ 652 w 3282"/>
                <a:gd name="T113" fmla="*/ 37 h 2947"/>
                <a:gd name="T114" fmla="*/ 637 w 3282"/>
                <a:gd name="T115" fmla="*/ 31 h 294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282"/>
                <a:gd name="T175" fmla="*/ 0 h 2947"/>
                <a:gd name="T176" fmla="*/ 3282 w 3282"/>
                <a:gd name="T177" fmla="*/ 2947 h 294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282" h="2947">
                  <a:moveTo>
                    <a:pt x="2552" y="115"/>
                  </a:moveTo>
                  <a:lnTo>
                    <a:pt x="2554" y="111"/>
                  </a:lnTo>
                  <a:lnTo>
                    <a:pt x="2559" y="101"/>
                  </a:lnTo>
                  <a:lnTo>
                    <a:pt x="2569" y="87"/>
                  </a:lnTo>
                  <a:lnTo>
                    <a:pt x="2579" y="73"/>
                  </a:lnTo>
                  <a:lnTo>
                    <a:pt x="2589" y="55"/>
                  </a:lnTo>
                  <a:lnTo>
                    <a:pt x="2601" y="42"/>
                  </a:lnTo>
                  <a:lnTo>
                    <a:pt x="2609" y="28"/>
                  </a:lnTo>
                  <a:lnTo>
                    <a:pt x="2617" y="20"/>
                  </a:lnTo>
                  <a:lnTo>
                    <a:pt x="2628" y="12"/>
                  </a:lnTo>
                  <a:lnTo>
                    <a:pt x="2642" y="6"/>
                  </a:lnTo>
                  <a:lnTo>
                    <a:pt x="2658" y="2"/>
                  </a:lnTo>
                  <a:lnTo>
                    <a:pt x="2670" y="0"/>
                  </a:lnTo>
                  <a:lnTo>
                    <a:pt x="2676" y="0"/>
                  </a:lnTo>
                  <a:lnTo>
                    <a:pt x="2715" y="50"/>
                  </a:lnTo>
                  <a:lnTo>
                    <a:pt x="2670" y="132"/>
                  </a:lnTo>
                  <a:lnTo>
                    <a:pt x="2758" y="183"/>
                  </a:lnTo>
                  <a:lnTo>
                    <a:pt x="2782" y="142"/>
                  </a:lnTo>
                  <a:lnTo>
                    <a:pt x="2849" y="164"/>
                  </a:lnTo>
                  <a:lnTo>
                    <a:pt x="2853" y="231"/>
                  </a:lnTo>
                  <a:lnTo>
                    <a:pt x="2880" y="303"/>
                  </a:lnTo>
                  <a:lnTo>
                    <a:pt x="2983" y="303"/>
                  </a:lnTo>
                  <a:lnTo>
                    <a:pt x="3091" y="268"/>
                  </a:lnTo>
                  <a:lnTo>
                    <a:pt x="3138" y="207"/>
                  </a:lnTo>
                  <a:lnTo>
                    <a:pt x="3250" y="286"/>
                  </a:lnTo>
                  <a:lnTo>
                    <a:pt x="3231" y="386"/>
                  </a:lnTo>
                  <a:lnTo>
                    <a:pt x="3201" y="500"/>
                  </a:lnTo>
                  <a:lnTo>
                    <a:pt x="3231" y="616"/>
                  </a:lnTo>
                  <a:lnTo>
                    <a:pt x="3199" y="632"/>
                  </a:lnTo>
                  <a:lnTo>
                    <a:pt x="3191" y="701"/>
                  </a:lnTo>
                  <a:lnTo>
                    <a:pt x="3140" y="756"/>
                  </a:lnTo>
                  <a:lnTo>
                    <a:pt x="3085" y="866"/>
                  </a:lnTo>
                  <a:lnTo>
                    <a:pt x="3002" y="957"/>
                  </a:lnTo>
                  <a:lnTo>
                    <a:pt x="2987" y="1004"/>
                  </a:lnTo>
                  <a:lnTo>
                    <a:pt x="3042" y="1063"/>
                  </a:lnTo>
                  <a:lnTo>
                    <a:pt x="3083" y="1120"/>
                  </a:lnTo>
                  <a:lnTo>
                    <a:pt x="3071" y="1201"/>
                  </a:lnTo>
                  <a:lnTo>
                    <a:pt x="3079" y="1266"/>
                  </a:lnTo>
                  <a:lnTo>
                    <a:pt x="3030" y="1244"/>
                  </a:lnTo>
                  <a:lnTo>
                    <a:pt x="3014" y="1264"/>
                  </a:lnTo>
                  <a:lnTo>
                    <a:pt x="2971" y="1250"/>
                  </a:lnTo>
                  <a:lnTo>
                    <a:pt x="2947" y="1305"/>
                  </a:lnTo>
                  <a:lnTo>
                    <a:pt x="2989" y="1313"/>
                  </a:lnTo>
                  <a:lnTo>
                    <a:pt x="3030" y="1368"/>
                  </a:lnTo>
                  <a:lnTo>
                    <a:pt x="3024" y="1451"/>
                  </a:lnTo>
                  <a:lnTo>
                    <a:pt x="3059" y="1500"/>
                  </a:lnTo>
                  <a:lnTo>
                    <a:pt x="3061" y="1530"/>
                  </a:lnTo>
                  <a:lnTo>
                    <a:pt x="3091" y="1536"/>
                  </a:lnTo>
                  <a:lnTo>
                    <a:pt x="3170" y="1475"/>
                  </a:lnTo>
                  <a:lnTo>
                    <a:pt x="3209" y="1541"/>
                  </a:lnTo>
                  <a:lnTo>
                    <a:pt x="3244" y="1608"/>
                  </a:lnTo>
                  <a:lnTo>
                    <a:pt x="3282" y="1630"/>
                  </a:lnTo>
                  <a:lnTo>
                    <a:pt x="3282" y="1677"/>
                  </a:lnTo>
                  <a:lnTo>
                    <a:pt x="3239" y="1728"/>
                  </a:lnTo>
                  <a:lnTo>
                    <a:pt x="3189" y="1776"/>
                  </a:lnTo>
                  <a:lnTo>
                    <a:pt x="3138" y="1766"/>
                  </a:lnTo>
                  <a:lnTo>
                    <a:pt x="3134" y="1803"/>
                  </a:lnTo>
                  <a:lnTo>
                    <a:pt x="3101" y="1819"/>
                  </a:lnTo>
                  <a:lnTo>
                    <a:pt x="3032" y="1839"/>
                  </a:lnTo>
                  <a:lnTo>
                    <a:pt x="2981" y="1898"/>
                  </a:lnTo>
                  <a:lnTo>
                    <a:pt x="2928" y="1941"/>
                  </a:lnTo>
                  <a:lnTo>
                    <a:pt x="2884" y="2012"/>
                  </a:lnTo>
                  <a:lnTo>
                    <a:pt x="2839" y="1947"/>
                  </a:lnTo>
                  <a:lnTo>
                    <a:pt x="2798" y="1917"/>
                  </a:lnTo>
                  <a:lnTo>
                    <a:pt x="2768" y="1945"/>
                  </a:lnTo>
                  <a:lnTo>
                    <a:pt x="2788" y="1967"/>
                  </a:lnTo>
                  <a:lnTo>
                    <a:pt x="2788" y="2032"/>
                  </a:lnTo>
                  <a:lnTo>
                    <a:pt x="2811" y="2087"/>
                  </a:lnTo>
                  <a:lnTo>
                    <a:pt x="2778" y="2140"/>
                  </a:lnTo>
                  <a:lnTo>
                    <a:pt x="2770" y="2118"/>
                  </a:lnTo>
                  <a:lnTo>
                    <a:pt x="2703" y="2116"/>
                  </a:lnTo>
                  <a:lnTo>
                    <a:pt x="2656" y="2073"/>
                  </a:lnTo>
                  <a:lnTo>
                    <a:pt x="2640" y="2012"/>
                  </a:lnTo>
                  <a:lnTo>
                    <a:pt x="2607" y="1971"/>
                  </a:lnTo>
                  <a:lnTo>
                    <a:pt x="2581" y="1925"/>
                  </a:lnTo>
                  <a:lnTo>
                    <a:pt x="2556" y="1911"/>
                  </a:lnTo>
                  <a:lnTo>
                    <a:pt x="2536" y="1941"/>
                  </a:lnTo>
                  <a:lnTo>
                    <a:pt x="2506" y="1943"/>
                  </a:lnTo>
                  <a:lnTo>
                    <a:pt x="2469" y="1967"/>
                  </a:lnTo>
                  <a:lnTo>
                    <a:pt x="2479" y="2035"/>
                  </a:lnTo>
                  <a:lnTo>
                    <a:pt x="2441" y="2049"/>
                  </a:lnTo>
                  <a:lnTo>
                    <a:pt x="2414" y="2039"/>
                  </a:lnTo>
                  <a:lnTo>
                    <a:pt x="2386" y="2075"/>
                  </a:lnTo>
                  <a:lnTo>
                    <a:pt x="2347" y="2073"/>
                  </a:lnTo>
                  <a:lnTo>
                    <a:pt x="2296" y="2128"/>
                  </a:lnTo>
                  <a:lnTo>
                    <a:pt x="2248" y="2132"/>
                  </a:lnTo>
                  <a:lnTo>
                    <a:pt x="2231" y="2055"/>
                  </a:lnTo>
                  <a:lnTo>
                    <a:pt x="2183" y="2051"/>
                  </a:lnTo>
                  <a:lnTo>
                    <a:pt x="2158" y="2093"/>
                  </a:lnTo>
                  <a:lnTo>
                    <a:pt x="2152" y="2142"/>
                  </a:lnTo>
                  <a:lnTo>
                    <a:pt x="2120" y="2181"/>
                  </a:lnTo>
                  <a:lnTo>
                    <a:pt x="2132" y="2222"/>
                  </a:lnTo>
                  <a:lnTo>
                    <a:pt x="2117" y="2246"/>
                  </a:lnTo>
                  <a:lnTo>
                    <a:pt x="2185" y="2333"/>
                  </a:lnTo>
                  <a:lnTo>
                    <a:pt x="2075" y="2376"/>
                  </a:lnTo>
                  <a:lnTo>
                    <a:pt x="2014" y="2376"/>
                  </a:lnTo>
                  <a:lnTo>
                    <a:pt x="1928" y="2407"/>
                  </a:lnTo>
                  <a:lnTo>
                    <a:pt x="1880" y="2526"/>
                  </a:lnTo>
                  <a:lnTo>
                    <a:pt x="1802" y="2555"/>
                  </a:lnTo>
                  <a:lnTo>
                    <a:pt x="1766" y="2539"/>
                  </a:lnTo>
                  <a:lnTo>
                    <a:pt x="1731" y="2598"/>
                  </a:lnTo>
                  <a:lnTo>
                    <a:pt x="1674" y="2579"/>
                  </a:lnTo>
                  <a:lnTo>
                    <a:pt x="1621" y="2638"/>
                  </a:lnTo>
                  <a:lnTo>
                    <a:pt x="1601" y="2718"/>
                  </a:lnTo>
                  <a:lnTo>
                    <a:pt x="1502" y="2852"/>
                  </a:lnTo>
                  <a:lnTo>
                    <a:pt x="1459" y="2888"/>
                  </a:lnTo>
                  <a:lnTo>
                    <a:pt x="1430" y="2860"/>
                  </a:lnTo>
                  <a:lnTo>
                    <a:pt x="1339" y="2876"/>
                  </a:lnTo>
                  <a:lnTo>
                    <a:pt x="1298" y="2823"/>
                  </a:lnTo>
                  <a:lnTo>
                    <a:pt x="1239" y="2821"/>
                  </a:lnTo>
                  <a:lnTo>
                    <a:pt x="1195" y="2781"/>
                  </a:lnTo>
                  <a:lnTo>
                    <a:pt x="1233" y="2707"/>
                  </a:lnTo>
                  <a:lnTo>
                    <a:pt x="1248" y="2659"/>
                  </a:lnTo>
                  <a:lnTo>
                    <a:pt x="1215" y="2612"/>
                  </a:lnTo>
                  <a:lnTo>
                    <a:pt x="1150" y="2630"/>
                  </a:lnTo>
                  <a:lnTo>
                    <a:pt x="1115" y="2709"/>
                  </a:lnTo>
                  <a:lnTo>
                    <a:pt x="1101" y="2846"/>
                  </a:lnTo>
                  <a:lnTo>
                    <a:pt x="1052" y="2901"/>
                  </a:lnTo>
                  <a:lnTo>
                    <a:pt x="939" y="2947"/>
                  </a:lnTo>
                  <a:lnTo>
                    <a:pt x="869" y="2941"/>
                  </a:lnTo>
                  <a:lnTo>
                    <a:pt x="810" y="2886"/>
                  </a:lnTo>
                  <a:lnTo>
                    <a:pt x="817" y="2795"/>
                  </a:lnTo>
                  <a:lnTo>
                    <a:pt x="874" y="2764"/>
                  </a:lnTo>
                  <a:lnTo>
                    <a:pt x="874" y="2657"/>
                  </a:lnTo>
                  <a:lnTo>
                    <a:pt x="829" y="2618"/>
                  </a:lnTo>
                  <a:lnTo>
                    <a:pt x="754" y="2620"/>
                  </a:lnTo>
                  <a:lnTo>
                    <a:pt x="658" y="2714"/>
                  </a:lnTo>
                  <a:lnTo>
                    <a:pt x="524" y="2714"/>
                  </a:lnTo>
                  <a:lnTo>
                    <a:pt x="441" y="2671"/>
                  </a:lnTo>
                  <a:lnTo>
                    <a:pt x="445" y="2610"/>
                  </a:lnTo>
                  <a:lnTo>
                    <a:pt x="378" y="2606"/>
                  </a:lnTo>
                  <a:lnTo>
                    <a:pt x="302" y="2539"/>
                  </a:lnTo>
                  <a:lnTo>
                    <a:pt x="351" y="2470"/>
                  </a:lnTo>
                  <a:lnTo>
                    <a:pt x="396" y="2457"/>
                  </a:lnTo>
                  <a:lnTo>
                    <a:pt x="376" y="2390"/>
                  </a:lnTo>
                  <a:lnTo>
                    <a:pt x="296" y="2362"/>
                  </a:lnTo>
                  <a:lnTo>
                    <a:pt x="203" y="2374"/>
                  </a:lnTo>
                  <a:lnTo>
                    <a:pt x="156" y="2429"/>
                  </a:lnTo>
                  <a:lnTo>
                    <a:pt x="111" y="2423"/>
                  </a:lnTo>
                  <a:lnTo>
                    <a:pt x="34" y="2333"/>
                  </a:lnTo>
                  <a:lnTo>
                    <a:pt x="0" y="2236"/>
                  </a:lnTo>
                  <a:lnTo>
                    <a:pt x="18" y="2179"/>
                  </a:lnTo>
                  <a:lnTo>
                    <a:pt x="10" y="2055"/>
                  </a:lnTo>
                  <a:lnTo>
                    <a:pt x="14" y="2057"/>
                  </a:lnTo>
                  <a:lnTo>
                    <a:pt x="30" y="2057"/>
                  </a:lnTo>
                  <a:lnTo>
                    <a:pt x="52" y="2059"/>
                  </a:lnTo>
                  <a:lnTo>
                    <a:pt x="79" y="2063"/>
                  </a:lnTo>
                  <a:lnTo>
                    <a:pt x="109" y="2065"/>
                  </a:lnTo>
                  <a:lnTo>
                    <a:pt x="138" y="2069"/>
                  </a:lnTo>
                  <a:lnTo>
                    <a:pt x="166" y="2073"/>
                  </a:lnTo>
                  <a:lnTo>
                    <a:pt x="189" y="2077"/>
                  </a:lnTo>
                  <a:lnTo>
                    <a:pt x="207" y="2081"/>
                  </a:lnTo>
                  <a:lnTo>
                    <a:pt x="243" y="2089"/>
                  </a:lnTo>
                  <a:lnTo>
                    <a:pt x="278" y="2089"/>
                  </a:lnTo>
                  <a:lnTo>
                    <a:pt x="308" y="2081"/>
                  </a:lnTo>
                  <a:lnTo>
                    <a:pt x="323" y="2075"/>
                  </a:lnTo>
                  <a:lnTo>
                    <a:pt x="337" y="2069"/>
                  </a:lnTo>
                  <a:lnTo>
                    <a:pt x="351" y="2067"/>
                  </a:lnTo>
                  <a:lnTo>
                    <a:pt x="367" y="2065"/>
                  </a:lnTo>
                  <a:lnTo>
                    <a:pt x="386" y="2069"/>
                  </a:lnTo>
                  <a:lnTo>
                    <a:pt x="412" y="2075"/>
                  </a:lnTo>
                  <a:lnTo>
                    <a:pt x="441" y="2079"/>
                  </a:lnTo>
                  <a:lnTo>
                    <a:pt x="473" y="2083"/>
                  </a:lnTo>
                  <a:lnTo>
                    <a:pt x="498" y="2087"/>
                  </a:lnTo>
                  <a:lnTo>
                    <a:pt x="518" y="2087"/>
                  </a:lnTo>
                  <a:lnTo>
                    <a:pt x="542" y="2089"/>
                  </a:lnTo>
                  <a:lnTo>
                    <a:pt x="560" y="2095"/>
                  </a:lnTo>
                  <a:lnTo>
                    <a:pt x="575" y="2104"/>
                  </a:lnTo>
                  <a:lnTo>
                    <a:pt x="589" y="2118"/>
                  </a:lnTo>
                  <a:lnTo>
                    <a:pt x="607" y="2134"/>
                  </a:lnTo>
                  <a:lnTo>
                    <a:pt x="626" y="2148"/>
                  </a:lnTo>
                  <a:lnTo>
                    <a:pt x="646" y="2156"/>
                  </a:lnTo>
                  <a:lnTo>
                    <a:pt x="666" y="2163"/>
                  </a:lnTo>
                  <a:lnTo>
                    <a:pt x="685" y="2173"/>
                  </a:lnTo>
                  <a:lnTo>
                    <a:pt x="709" y="2183"/>
                  </a:lnTo>
                  <a:lnTo>
                    <a:pt x="739" y="2193"/>
                  </a:lnTo>
                  <a:lnTo>
                    <a:pt x="762" y="2197"/>
                  </a:lnTo>
                  <a:lnTo>
                    <a:pt x="792" y="2199"/>
                  </a:lnTo>
                  <a:lnTo>
                    <a:pt x="821" y="2201"/>
                  </a:lnTo>
                  <a:lnTo>
                    <a:pt x="851" y="2201"/>
                  </a:lnTo>
                  <a:lnTo>
                    <a:pt x="874" y="2201"/>
                  </a:lnTo>
                  <a:lnTo>
                    <a:pt x="892" y="2203"/>
                  </a:lnTo>
                  <a:lnTo>
                    <a:pt x="904" y="2207"/>
                  </a:lnTo>
                  <a:lnTo>
                    <a:pt x="914" y="2215"/>
                  </a:lnTo>
                  <a:lnTo>
                    <a:pt x="924" y="2224"/>
                  </a:lnTo>
                  <a:lnTo>
                    <a:pt x="935" y="2232"/>
                  </a:lnTo>
                  <a:lnTo>
                    <a:pt x="947" y="2236"/>
                  </a:lnTo>
                  <a:lnTo>
                    <a:pt x="965" y="2238"/>
                  </a:lnTo>
                  <a:lnTo>
                    <a:pt x="985" y="2234"/>
                  </a:lnTo>
                  <a:lnTo>
                    <a:pt x="1002" y="2224"/>
                  </a:lnTo>
                  <a:lnTo>
                    <a:pt x="1024" y="2207"/>
                  </a:lnTo>
                  <a:lnTo>
                    <a:pt x="1048" y="2187"/>
                  </a:lnTo>
                  <a:lnTo>
                    <a:pt x="1073" y="2171"/>
                  </a:lnTo>
                  <a:lnTo>
                    <a:pt x="1103" y="2157"/>
                  </a:lnTo>
                  <a:lnTo>
                    <a:pt x="1134" y="2144"/>
                  </a:lnTo>
                  <a:lnTo>
                    <a:pt x="1164" y="2130"/>
                  </a:lnTo>
                  <a:lnTo>
                    <a:pt x="1199" y="2114"/>
                  </a:lnTo>
                  <a:lnTo>
                    <a:pt x="1241" y="2098"/>
                  </a:lnTo>
                  <a:lnTo>
                    <a:pt x="1282" y="2087"/>
                  </a:lnTo>
                  <a:lnTo>
                    <a:pt x="1325" y="2079"/>
                  </a:lnTo>
                  <a:lnTo>
                    <a:pt x="1345" y="2077"/>
                  </a:lnTo>
                  <a:lnTo>
                    <a:pt x="1357" y="2077"/>
                  </a:lnTo>
                  <a:lnTo>
                    <a:pt x="1363" y="2079"/>
                  </a:lnTo>
                  <a:lnTo>
                    <a:pt x="1367" y="2079"/>
                  </a:lnTo>
                  <a:lnTo>
                    <a:pt x="1371" y="2081"/>
                  </a:lnTo>
                  <a:lnTo>
                    <a:pt x="1378" y="2081"/>
                  </a:lnTo>
                  <a:lnTo>
                    <a:pt x="1392" y="2081"/>
                  </a:lnTo>
                  <a:lnTo>
                    <a:pt x="1418" y="2079"/>
                  </a:lnTo>
                  <a:lnTo>
                    <a:pt x="1463" y="2075"/>
                  </a:lnTo>
                  <a:lnTo>
                    <a:pt x="1498" y="2071"/>
                  </a:lnTo>
                  <a:lnTo>
                    <a:pt x="1526" y="2065"/>
                  </a:lnTo>
                  <a:lnTo>
                    <a:pt x="1548" y="2059"/>
                  </a:lnTo>
                  <a:lnTo>
                    <a:pt x="1561" y="2053"/>
                  </a:lnTo>
                  <a:lnTo>
                    <a:pt x="1571" y="2045"/>
                  </a:lnTo>
                  <a:lnTo>
                    <a:pt x="1577" y="2035"/>
                  </a:lnTo>
                  <a:lnTo>
                    <a:pt x="1581" y="2030"/>
                  </a:lnTo>
                  <a:lnTo>
                    <a:pt x="1589" y="2024"/>
                  </a:lnTo>
                  <a:lnTo>
                    <a:pt x="1603" y="2018"/>
                  </a:lnTo>
                  <a:lnTo>
                    <a:pt x="1622" y="2014"/>
                  </a:lnTo>
                  <a:lnTo>
                    <a:pt x="1640" y="2006"/>
                  </a:lnTo>
                  <a:lnTo>
                    <a:pt x="1656" y="1994"/>
                  </a:lnTo>
                  <a:lnTo>
                    <a:pt x="1668" y="1974"/>
                  </a:lnTo>
                  <a:lnTo>
                    <a:pt x="1674" y="1957"/>
                  </a:lnTo>
                  <a:lnTo>
                    <a:pt x="1680" y="1941"/>
                  </a:lnTo>
                  <a:lnTo>
                    <a:pt x="1685" y="1927"/>
                  </a:lnTo>
                  <a:lnTo>
                    <a:pt x="1697" y="1913"/>
                  </a:lnTo>
                  <a:lnTo>
                    <a:pt x="1715" y="1900"/>
                  </a:lnTo>
                  <a:lnTo>
                    <a:pt x="1737" y="1888"/>
                  </a:lnTo>
                  <a:lnTo>
                    <a:pt x="1752" y="1878"/>
                  </a:lnTo>
                  <a:lnTo>
                    <a:pt x="1764" y="1872"/>
                  </a:lnTo>
                  <a:lnTo>
                    <a:pt x="1772" y="1866"/>
                  </a:lnTo>
                  <a:lnTo>
                    <a:pt x="1780" y="1860"/>
                  </a:lnTo>
                  <a:lnTo>
                    <a:pt x="1790" y="1854"/>
                  </a:lnTo>
                  <a:lnTo>
                    <a:pt x="1804" y="1848"/>
                  </a:lnTo>
                  <a:lnTo>
                    <a:pt x="1817" y="1841"/>
                  </a:lnTo>
                  <a:lnTo>
                    <a:pt x="1831" y="1831"/>
                  </a:lnTo>
                  <a:lnTo>
                    <a:pt x="1837" y="1821"/>
                  </a:lnTo>
                  <a:lnTo>
                    <a:pt x="1837" y="1811"/>
                  </a:lnTo>
                  <a:lnTo>
                    <a:pt x="1825" y="1795"/>
                  </a:lnTo>
                  <a:lnTo>
                    <a:pt x="1809" y="1780"/>
                  </a:lnTo>
                  <a:lnTo>
                    <a:pt x="1794" y="1762"/>
                  </a:lnTo>
                  <a:lnTo>
                    <a:pt x="1780" y="1744"/>
                  </a:lnTo>
                  <a:lnTo>
                    <a:pt x="1772" y="1726"/>
                  </a:lnTo>
                  <a:lnTo>
                    <a:pt x="1772" y="1707"/>
                  </a:lnTo>
                  <a:lnTo>
                    <a:pt x="1772" y="1679"/>
                  </a:lnTo>
                  <a:lnTo>
                    <a:pt x="1776" y="1652"/>
                  </a:lnTo>
                  <a:lnTo>
                    <a:pt x="1782" y="1628"/>
                  </a:lnTo>
                  <a:lnTo>
                    <a:pt x="1790" y="1608"/>
                  </a:lnTo>
                  <a:lnTo>
                    <a:pt x="1806" y="1593"/>
                  </a:lnTo>
                  <a:lnTo>
                    <a:pt x="1823" y="1585"/>
                  </a:lnTo>
                  <a:lnTo>
                    <a:pt x="1843" y="1581"/>
                  </a:lnTo>
                  <a:lnTo>
                    <a:pt x="1863" y="1585"/>
                  </a:lnTo>
                  <a:lnTo>
                    <a:pt x="1884" y="1597"/>
                  </a:lnTo>
                  <a:lnTo>
                    <a:pt x="1910" y="1606"/>
                  </a:lnTo>
                  <a:lnTo>
                    <a:pt x="1937" y="1614"/>
                  </a:lnTo>
                  <a:lnTo>
                    <a:pt x="1963" y="1616"/>
                  </a:lnTo>
                  <a:lnTo>
                    <a:pt x="1985" y="1614"/>
                  </a:lnTo>
                  <a:lnTo>
                    <a:pt x="2002" y="1614"/>
                  </a:lnTo>
                  <a:lnTo>
                    <a:pt x="2020" y="1612"/>
                  </a:lnTo>
                  <a:lnTo>
                    <a:pt x="2034" y="1608"/>
                  </a:lnTo>
                  <a:lnTo>
                    <a:pt x="2046" y="1597"/>
                  </a:lnTo>
                  <a:lnTo>
                    <a:pt x="2058" y="1581"/>
                  </a:lnTo>
                  <a:lnTo>
                    <a:pt x="2071" y="1561"/>
                  </a:lnTo>
                  <a:lnTo>
                    <a:pt x="2085" y="1538"/>
                  </a:lnTo>
                  <a:lnTo>
                    <a:pt x="2101" y="1518"/>
                  </a:lnTo>
                  <a:lnTo>
                    <a:pt x="2117" y="1502"/>
                  </a:lnTo>
                  <a:lnTo>
                    <a:pt x="2130" y="1494"/>
                  </a:lnTo>
                  <a:lnTo>
                    <a:pt x="2146" y="1490"/>
                  </a:lnTo>
                  <a:lnTo>
                    <a:pt x="2166" y="1488"/>
                  </a:lnTo>
                  <a:lnTo>
                    <a:pt x="2189" y="1486"/>
                  </a:lnTo>
                  <a:lnTo>
                    <a:pt x="2213" y="1484"/>
                  </a:lnTo>
                  <a:lnTo>
                    <a:pt x="2231" y="1482"/>
                  </a:lnTo>
                  <a:lnTo>
                    <a:pt x="2243" y="1477"/>
                  </a:lnTo>
                  <a:lnTo>
                    <a:pt x="2254" y="1469"/>
                  </a:lnTo>
                  <a:lnTo>
                    <a:pt x="2268" y="1455"/>
                  </a:lnTo>
                  <a:lnTo>
                    <a:pt x="2284" y="1437"/>
                  </a:lnTo>
                  <a:lnTo>
                    <a:pt x="2298" y="1421"/>
                  </a:lnTo>
                  <a:lnTo>
                    <a:pt x="2308" y="1408"/>
                  </a:lnTo>
                  <a:lnTo>
                    <a:pt x="2311" y="1388"/>
                  </a:lnTo>
                  <a:lnTo>
                    <a:pt x="2315" y="1364"/>
                  </a:lnTo>
                  <a:lnTo>
                    <a:pt x="2321" y="1343"/>
                  </a:lnTo>
                  <a:lnTo>
                    <a:pt x="2331" y="1323"/>
                  </a:lnTo>
                  <a:lnTo>
                    <a:pt x="2351" y="1303"/>
                  </a:lnTo>
                  <a:lnTo>
                    <a:pt x="2374" y="1286"/>
                  </a:lnTo>
                  <a:lnTo>
                    <a:pt x="2402" y="1276"/>
                  </a:lnTo>
                  <a:lnTo>
                    <a:pt x="2416" y="1270"/>
                  </a:lnTo>
                  <a:lnTo>
                    <a:pt x="2426" y="1262"/>
                  </a:lnTo>
                  <a:lnTo>
                    <a:pt x="2433" y="1250"/>
                  </a:lnTo>
                  <a:lnTo>
                    <a:pt x="2443" y="1240"/>
                  </a:lnTo>
                  <a:lnTo>
                    <a:pt x="2455" y="1232"/>
                  </a:lnTo>
                  <a:lnTo>
                    <a:pt x="2469" y="1227"/>
                  </a:lnTo>
                  <a:lnTo>
                    <a:pt x="2487" y="1217"/>
                  </a:lnTo>
                  <a:lnTo>
                    <a:pt x="2510" y="1205"/>
                  </a:lnTo>
                  <a:lnTo>
                    <a:pt x="2534" y="1195"/>
                  </a:lnTo>
                  <a:lnTo>
                    <a:pt x="2559" y="1189"/>
                  </a:lnTo>
                  <a:lnTo>
                    <a:pt x="2583" y="1187"/>
                  </a:lnTo>
                  <a:lnTo>
                    <a:pt x="2607" y="1189"/>
                  </a:lnTo>
                  <a:lnTo>
                    <a:pt x="2628" y="1195"/>
                  </a:lnTo>
                  <a:lnTo>
                    <a:pt x="2652" y="1199"/>
                  </a:lnTo>
                  <a:lnTo>
                    <a:pt x="2670" y="1203"/>
                  </a:lnTo>
                  <a:lnTo>
                    <a:pt x="2685" y="1203"/>
                  </a:lnTo>
                  <a:lnTo>
                    <a:pt x="2697" y="1197"/>
                  </a:lnTo>
                  <a:lnTo>
                    <a:pt x="2707" y="1183"/>
                  </a:lnTo>
                  <a:lnTo>
                    <a:pt x="2713" y="1171"/>
                  </a:lnTo>
                  <a:lnTo>
                    <a:pt x="2713" y="1158"/>
                  </a:lnTo>
                  <a:lnTo>
                    <a:pt x="2707" y="1140"/>
                  </a:lnTo>
                  <a:lnTo>
                    <a:pt x="2695" y="1126"/>
                  </a:lnTo>
                  <a:lnTo>
                    <a:pt x="2682" y="1108"/>
                  </a:lnTo>
                  <a:lnTo>
                    <a:pt x="2662" y="1089"/>
                  </a:lnTo>
                  <a:lnTo>
                    <a:pt x="2644" y="1071"/>
                  </a:lnTo>
                  <a:lnTo>
                    <a:pt x="2626" y="1055"/>
                  </a:lnTo>
                  <a:lnTo>
                    <a:pt x="2611" y="1042"/>
                  </a:lnTo>
                  <a:lnTo>
                    <a:pt x="2575" y="1016"/>
                  </a:lnTo>
                  <a:lnTo>
                    <a:pt x="2538" y="1004"/>
                  </a:lnTo>
                  <a:lnTo>
                    <a:pt x="2524" y="998"/>
                  </a:lnTo>
                  <a:lnTo>
                    <a:pt x="2510" y="990"/>
                  </a:lnTo>
                  <a:lnTo>
                    <a:pt x="2498" y="986"/>
                  </a:lnTo>
                  <a:lnTo>
                    <a:pt x="2485" y="984"/>
                  </a:lnTo>
                  <a:lnTo>
                    <a:pt x="2469" y="990"/>
                  </a:lnTo>
                  <a:lnTo>
                    <a:pt x="2453" y="1006"/>
                  </a:lnTo>
                  <a:lnTo>
                    <a:pt x="2439" y="1024"/>
                  </a:lnTo>
                  <a:lnTo>
                    <a:pt x="2426" y="1040"/>
                  </a:lnTo>
                  <a:lnTo>
                    <a:pt x="2408" y="1051"/>
                  </a:lnTo>
                  <a:lnTo>
                    <a:pt x="2394" y="1053"/>
                  </a:lnTo>
                  <a:lnTo>
                    <a:pt x="2376" y="1049"/>
                  </a:lnTo>
                  <a:lnTo>
                    <a:pt x="2357" y="1044"/>
                  </a:lnTo>
                  <a:lnTo>
                    <a:pt x="2337" y="1036"/>
                  </a:lnTo>
                  <a:lnTo>
                    <a:pt x="2317" y="1032"/>
                  </a:lnTo>
                  <a:lnTo>
                    <a:pt x="2304" y="1034"/>
                  </a:lnTo>
                  <a:lnTo>
                    <a:pt x="2292" y="1042"/>
                  </a:lnTo>
                  <a:lnTo>
                    <a:pt x="2282" y="1053"/>
                  </a:lnTo>
                  <a:lnTo>
                    <a:pt x="2272" y="1067"/>
                  </a:lnTo>
                  <a:lnTo>
                    <a:pt x="2260" y="1079"/>
                  </a:lnTo>
                  <a:lnTo>
                    <a:pt x="2248" y="1087"/>
                  </a:lnTo>
                  <a:lnTo>
                    <a:pt x="2235" y="1087"/>
                  </a:lnTo>
                  <a:lnTo>
                    <a:pt x="2211" y="1075"/>
                  </a:lnTo>
                  <a:lnTo>
                    <a:pt x="2189" y="1061"/>
                  </a:lnTo>
                  <a:lnTo>
                    <a:pt x="2174" y="1044"/>
                  </a:lnTo>
                  <a:lnTo>
                    <a:pt x="2168" y="1024"/>
                  </a:lnTo>
                  <a:lnTo>
                    <a:pt x="2170" y="1010"/>
                  </a:lnTo>
                  <a:lnTo>
                    <a:pt x="2178" y="1002"/>
                  </a:lnTo>
                  <a:lnTo>
                    <a:pt x="2185" y="992"/>
                  </a:lnTo>
                  <a:lnTo>
                    <a:pt x="2193" y="982"/>
                  </a:lnTo>
                  <a:lnTo>
                    <a:pt x="2197" y="965"/>
                  </a:lnTo>
                  <a:lnTo>
                    <a:pt x="2199" y="935"/>
                  </a:lnTo>
                  <a:lnTo>
                    <a:pt x="2201" y="902"/>
                  </a:lnTo>
                  <a:lnTo>
                    <a:pt x="2207" y="868"/>
                  </a:lnTo>
                  <a:lnTo>
                    <a:pt x="2217" y="839"/>
                  </a:lnTo>
                  <a:lnTo>
                    <a:pt x="2229" y="811"/>
                  </a:lnTo>
                  <a:lnTo>
                    <a:pt x="2239" y="782"/>
                  </a:lnTo>
                  <a:lnTo>
                    <a:pt x="2248" y="754"/>
                  </a:lnTo>
                  <a:lnTo>
                    <a:pt x="2254" y="735"/>
                  </a:lnTo>
                  <a:lnTo>
                    <a:pt x="2262" y="721"/>
                  </a:lnTo>
                  <a:lnTo>
                    <a:pt x="2276" y="713"/>
                  </a:lnTo>
                  <a:lnTo>
                    <a:pt x="2296" y="711"/>
                  </a:lnTo>
                  <a:lnTo>
                    <a:pt x="2317" y="713"/>
                  </a:lnTo>
                  <a:lnTo>
                    <a:pt x="2331" y="719"/>
                  </a:lnTo>
                  <a:lnTo>
                    <a:pt x="2349" y="725"/>
                  </a:lnTo>
                  <a:lnTo>
                    <a:pt x="2365" y="733"/>
                  </a:lnTo>
                  <a:lnTo>
                    <a:pt x="2380" y="736"/>
                  </a:lnTo>
                  <a:lnTo>
                    <a:pt x="2394" y="736"/>
                  </a:lnTo>
                  <a:lnTo>
                    <a:pt x="2406" y="729"/>
                  </a:lnTo>
                  <a:lnTo>
                    <a:pt x="2424" y="703"/>
                  </a:lnTo>
                  <a:lnTo>
                    <a:pt x="2443" y="675"/>
                  </a:lnTo>
                  <a:lnTo>
                    <a:pt x="2463" y="650"/>
                  </a:lnTo>
                  <a:lnTo>
                    <a:pt x="2477" y="640"/>
                  </a:lnTo>
                  <a:lnTo>
                    <a:pt x="2493" y="636"/>
                  </a:lnTo>
                  <a:lnTo>
                    <a:pt x="2506" y="634"/>
                  </a:lnTo>
                  <a:lnTo>
                    <a:pt x="2522" y="630"/>
                  </a:lnTo>
                  <a:lnTo>
                    <a:pt x="2534" y="622"/>
                  </a:lnTo>
                  <a:lnTo>
                    <a:pt x="2540" y="611"/>
                  </a:lnTo>
                  <a:lnTo>
                    <a:pt x="2542" y="595"/>
                  </a:lnTo>
                  <a:lnTo>
                    <a:pt x="2538" y="577"/>
                  </a:lnTo>
                  <a:lnTo>
                    <a:pt x="2534" y="561"/>
                  </a:lnTo>
                  <a:lnTo>
                    <a:pt x="2530" y="548"/>
                  </a:lnTo>
                  <a:lnTo>
                    <a:pt x="2532" y="534"/>
                  </a:lnTo>
                  <a:lnTo>
                    <a:pt x="2536" y="518"/>
                  </a:lnTo>
                  <a:lnTo>
                    <a:pt x="2542" y="498"/>
                  </a:lnTo>
                  <a:lnTo>
                    <a:pt x="2550" y="477"/>
                  </a:lnTo>
                  <a:lnTo>
                    <a:pt x="2556" y="459"/>
                  </a:lnTo>
                  <a:lnTo>
                    <a:pt x="2561" y="443"/>
                  </a:lnTo>
                  <a:lnTo>
                    <a:pt x="2567" y="416"/>
                  </a:lnTo>
                  <a:lnTo>
                    <a:pt x="2571" y="386"/>
                  </a:lnTo>
                  <a:lnTo>
                    <a:pt x="2579" y="355"/>
                  </a:lnTo>
                  <a:lnTo>
                    <a:pt x="2585" y="337"/>
                  </a:lnTo>
                  <a:lnTo>
                    <a:pt x="2589" y="327"/>
                  </a:lnTo>
                  <a:lnTo>
                    <a:pt x="2595" y="317"/>
                  </a:lnTo>
                  <a:lnTo>
                    <a:pt x="2603" y="305"/>
                  </a:lnTo>
                  <a:lnTo>
                    <a:pt x="2615" y="294"/>
                  </a:lnTo>
                  <a:lnTo>
                    <a:pt x="2626" y="276"/>
                  </a:lnTo>
                  <a:lnTo>
                    <a:pt x="2632" y="260"/>
                  </a:lnTo>
                  <a:lnTo>
                    <a:pt x="2634" y="246"/>
                  </a:lnTo>
                  <a:lnTo>
                    <a:pt x="2634" y="231"/>
                  </a:lnTo>
                  <a:lnTo>
                    <a:pt x="2632" y="209"/>
                  </a:lnTo>
                  <a:lnTo>
                    <a:pt x="2632" y="185"/>
                  </a:lnTo>
                  <a:lnTo>
                    <a:pt x="2628" y="164"/>
                  </a:lnTo>
                  <a:lnTo>
                    <a:pt x="2622" y="150"/>
                  </a:lnTo>
                  <a:lnTo>
                    <a:pt x="2615" y="146"/>
                  </a:lnTo>
                  <a:lnTo>
                    <a:pt x="2605" y="148"/>
                  </a:lnTo>
                  <a:lnTo>
                    <a:pt x="2593" y="152"/>
                  </a:lnTo>
                  <a:lnTo>
                    <a:pt x="2581" y="156"/>
                  </a:lnTo>
                  <a:lnTo>
                    <a:pt x="2567" y="158"/>
                  </a:lnTo>
                  <a:lnTo>
                    <a:pt x="2556" y="156"/>
                  </a:lnTo>
                  <a:lnTo>
                    <a:pt x="2548" y="148"/>
                  </a:lnTo>
                  <a:lnTo>
                    <a:pt x="2546" y="136"/>
                  </a:lnTo>
                  <a:lnTo>
                    <a:pt x="2548" y="124"/>
                  </a:lnTo>
                  <a:lnTo>
                    <a:pt x="2550" y="116"/>
                  </a:lnTo>
                  <a:lnTo>
                    <a:pt x="2552" y="115"/>
                  </a:lnTo>
                </a:path>
              </a:pathLst>
            </a:cu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3" name="Freeform 107"/>
            <p:cNvSpPr/>
            <p:nvPr/>
          </p:nvSpPr>
          <p:spPr bwMode="gray">
            <a:xfrm>
              <a:off x="2016" y="1899"/>
              <a:ext cx="1007" cy="870"/>
            </a:xfrm>
            <a:custGeom>
              <a:avLst/>
              <a:gdLst>
                <a:gd name="T0" fmla="*/ 92 w 2014"/>
                <a:gd name="T1" fmla="*/ 13 h 1739"/>
                <a:gd name="T2" fmla="*/ 66 w 2014"/>
                <a:gd name="T3" fmla="*/ 38 h 1739"/>
                <a:gd name="T4" fmla="*/ 0 w 2014"/>
                <a:gd name="T5" fmla="*/ 77 h 1739"/>
                <a:gd name="T6" fmla="*/ 45 w 2014"/>
                <a:gd name="T7" fmla="*/ 154 h 1739"/>
                <a:gd name="T8" fmla="*/ 90 w 2014"/>
                <a:gd name="T9" fmla="*/ 171 h 1739"/>
                <a:gd name="T10" fmla="*/ 140 w 2014"/>
                <a:gd name="T11" fmla="*/ 160 h 1739"/>
                <a:gd name="T12" fmla="*/ 188 w 2014"/>
                <a:gd name="T13" fmla="*/ 177 h 1739"/>
                <a:gd name="T14" fmla="*/ 215 w 2014"/>
                <a:gd name="T15" fmla="*/ 193 h 1739"/>
                <a:gd name="T16" fmla="*/ 258 w 2014"/>
                <a:gd name="T17" fmla="*/ 220 h 1739"/>
                <a:gd name="T18" fmla="*/ 284 w 2014"/>
                <a:gd name="T19" fmla="*/ 237 h 1739"/>
                <a:gd name="T20" fmla="*/ 301 w 2014"/>
                <a:gd name="T21" fmla="*/ 275 h 1739"/>
                <a:gd name="T22" fmla="*/ 283 w 2014"/>
                <a:gd name="T23" fmla="*/ 318 h 1739"/>
                <a:gd name="T24" fmla="*/ 270 w 2014"/>
                <a:gd name="T25" fmla="*/ 341 h 1739"/>
                <a:gd name="T26" fmla="*/ 249 w 2014"/>
                <a:gd name="T27" fmla="*/ 367 h 1739"/>
                <a:gd name="T28" fmla="*/ 239 w 2014"/>
                <a:gd name="T29" fmla="*/ 374 h 1739"/>
                <a:gd name="T30" fmla="*/ 281 w 2014"/>
                <a:gd name="T31" fmla="*/ 390 h 1739"/>
                <a:gd name="T32" fmla="*/ 314 w 2014"/>
                <a:gd name="T33" fmla="*/ 373 h 1739"/>
                <a:gd name="T34" fmla="*/ 353 w 2014"/>
                <a:gd name="T35" fmla="*/ 403 h 1739"/>
                <a:gd name="T36" fmla="*/ 385 w 2014"/>
                <a:gd name="T37" fmla="*/ 435 h 1739"/>
                <a:gd name="T38" fmla="*/ 413 w 2014"/>
                <a:gd name="T39" fmla="*/ 401 h 1739"/>
                <a:gd name="T40" fmla="*/ 430 w 2014"/>
                <a:gd name="T41" fmla="*/ 377 h 1739"/>
                <a:gd name="T42" fmla="*/ 425 w 2014"/>
                <a:gd name="T43" fmla="*/ 349 h 1739"/>
                <a:gd name="T44" fmla="*/ 431 w 2014"/>
                <a:gd name="T45" fmla="*/ 341 h 1739"/>
                <a:gd name="T46" fmla="*/ 432 w 2014"/>
                <a:gd name="T47" fmla="*/ 335 h 1739"/>
                <a:gd name="T48" fmla="*/ 432 w 2014"/>
                <a:gd name="T49" fmla="*/ 327 h 1739"/>
                <a:gd name="T50" fmla="*/ 472 w 2014"/>
                <a:gd name="T51" fmla="*/ 329 h 1739"/>
                <a:gd name="T52" fmla="*/ 500 w 2014"/>
                <a:gd name="T53" fmla="*/ 302 h 1739"/>
                <a:gd name="T54" fmla="*/ 501 w 2014"/>
                <a:gd name="T55" fmla="*/ 267 h 1739"/>
                <a:gd name="T56" fmla="*/ 453 w 2014"/>
                <a:gd name="T57" fmla="*/ 241 h 1739"/>
                <a:gd name="T58" fmla="*/ 429 w 2014"/>
                <a:gd name="T59" fmla="*/ 256 h 1739"/>
                <a:gd name="T60" fmla="*/ 444 w 2014"/>
                <a:gd name="T61" fmla="*/ 290 h 1739"/>
                <a:gd name="T62" fmla="*/ 429 w 2014"/>
                <a:gd name="T63" fmla="*/ 315 h 1739"/>
                <a:gd name="T64" fmla="*/ 398 w 2014"/>
                <a:gd name="T65" fmla="*/ 302 h 1739"/>
                <a:gd name="T66" fmla="*/ 391 w 2014"/>
                <a:gd name="T67" fmla="*/ 276 h 1739"/>
                <a:gd name="T68" fmla="*/ 369 w 2014"/>
                <a:gd name="T69" fmla="*/ 243 h 1739"/>
                <a:gd name="T70" fmla="*/ 342 w 2014"/>
                <a:gd name="T71" fmla="*/ 228 h 1739"/>
                <a:gd name="T72" fmla="*/ 343 w 2014"/>
                <a:gd name="T73" fmla="*/ 183 h 1739"/>
                <a:gd name="T74" fmla="*/ 313 w 2014"/>
                <a:gd name="T75" fmla="*/ 148 h 1739"/>
                <a:gd name="T76" fmla="*/ 235 w 2014"/>
                <a:gd name="T77" fmla="*/ 161 h 1739"/>
                <a:gd name="T78" fmla="*/ 200 w 2014"/>
                <a:gd name="T79" fmla="*/ 128 h 1739"/>
                <a:gd name="T80" fmla="*/ 218 w 2014"/>
                <a:gd name="T81" fmla="*/ 91 h 1739"/>
                <a:gd name="T82" fmla="*/ 163 w 2014"/>
                <a:gd name="T83" fmla="*/ 100 h 1739"/>
                <a:gd name="T84" fmla="*/ 124 w 2014"/>
                <a:gd name="T85" fmla="*/ 52 h 1739"/>
                <a:gd name="T86" fmla="*/ 116 w 2014"/>
                <a:gd name="T87" fmla="*/ 3 h 173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014"/>
                <a:gd name="T133" fmla="*/ 0 h 1739"/>
                <a:gd name="T134" fmla="*/ 2014 w 2014"/>
                <a:gd name="T135" fmla="*/ 1739 h 173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014" h="1739">
                  <a:moveTo>
                    <a:pt x="463" y="9"/>
                  </a:moveTo>
                  <a:lnTo>
                    <a:pt x="398" y="0"/>
                  </a:lnTo>
                  <a:lnTo>
                    <a:pt x="365" y="51"/>
                  </a:lnTo>
                  <a:lnTo>
                    <a:pt x="374" y="92"/>
                  </a:lnTo>
                  <a:lnTo>
                    <a:pt x="347" y="122"/>
                  </a:lnTo>
                  <a:lnTo>
                    <a:pt x="264" y="149"/>
                  </a:lnTo>
                  <a:lnTo>
                    <a:pt x="160" y="181"/>
                  </a:lnTo>
                  <a:lnTo>
                    <a:pt x="81" y="259"/>
                  </a:lnTo>
                  <a:lnTo>
                    <a:pt x="0" y="307"/>
                  </a:lnTo>
                  <a:lnTo>
                    <a:pt x="32" y="570"/>
                  </a:lnTo>
                  <a:lnTo>
                    <a:pt x="115" y="578"/>
                  </a:lnTo>
                  <a:lnTo>
                    <a:pt x="180" y="614"/>
                  </a:lnTo>
                  <a:lnTo>
                    <a:pt x="237" y="625"/>
                  </a:lnTo>
                  <a:lnTo>
                    <a:pt x="298" y="684"/>
                  </a:lnTo>
                  <a:lnTo>
                    <a:pt x="357" y="681"/>
                  </a:lnTo>
                  <a:lnTo>
                    <a:pt x="432" y="637"/>
                  </a:lnTo>
                  <a:lnTo>
                    <a:pt x="504" y="641"/>
                  </a:lnTo>
                  <a:lnTo>
                    <a:pt x="559" y="637"/>
                  </a:lnTo>
                  <a:lnTo>
                    <a:pt x="601" y="612"/>
                  </a:lnTo>
                  <a:lnTo>
                    <a:pt x="674" y="651"/>
                  </a:lnTo>
                  <a:lnTo>
                    <a:pt x="752" y="708"/>
                  </a:lnTo>
                  <a:lnTo>
                    <a:pt x="813" y="669"/>
                  </a:lnTo>
                  <a:lnTo>
                    <a:pt x="829" y="708"/>
                  </a:lnTo>
                  <a:lnTo>
                    <a:pt x="859" y="771"/>
                  </a:lnTo>
                  <a:lnTo>
                    <a:pt x="945" y="807"/>
                  </a:lnTo>
                  <a:lnTo>
                    <a:pt x="998" y="877"/>
                  </a:lnTo>
                  <a:lnTo>
                    <a:pt x="1032" y="879"/>
                  </a:lnTo>
                  <a:lnTo>
                    <a:pt x="1059" y="854"/>
                  </a:lnTo>
                  <a:lnTo>
                    <a:pt x="1101" y="895"/>
                  </a:lnTo>
                  <a:lnTo>
                    <a:pt x="1136" y="946"/>
                  </a:lnTo>
                  <a:lnTo>
                    <a:pt x="1150" y="1015"/>
                  </a:lnTo>
                  <a:lnTo>
                    <a:pt x="1181" y="1051"/>
                  </a:lnTo>
                  <a:lnTo>
                    <a:pt x="1203" y="1100"/>
                  </a:lnTo>
                  <a:lnTo>
                    <a:pt x="1229" y="1129"/>
                  </a:lnTo>
                  <a:lnTo>
                    <a:pt x="1197" y="1234"/>
                  </a:lnTo>
                  <a:lnTo>
                    <a:pt x="1132" y="1271"/>
                  </a:lnTo>
                  <a:lnTo>
                    <a:pt x="1144" y="1326"/>
                  </a:lnTo>
                  <a:lnTo>
                    <a:pt x="1105" y="1358"/>
                  </a:lnTo>
                  <a:lnTo>
                    <a:pt x="1077" y="1362"/>
                  </a:lnTo>
                  <a:lnTo>
                    <a:pt x="1085" y="1448"/>
                  </a:lnTo>
                  <a:lnTo>
                    <a:pt x="1050" y="1478"/>
                  </a:lnTo>
                  <a:lnTo>
                    <a:pt x="996" y="1468"/>
                  </a:lnTo>
                  <a:lnTo>
                    <a:pt x="971" y="1425"/>
                  </a:lnTo>
                  <a:lnTo>
                    <a:pt x="943" y="1444"/>
                  </a:lnTo>
                  <a:lnTo>
                    <a:pt x="953" y="1495"/>
                  </a:lnTo>
                  <a:lnTo>
                    <a:pt x="1018" y="1503"/>
                  </a:lnTo>
                  <a:lnTo>
                    <a:pt x="1073" y="1547"/>
                  </a:lnTo>
                  <a:lnTo>
                    <a:pt x="1124" y="1558"/>
                  </a:lnTo>
                  <a:lnTo>
                    <a:pt x="1126" y="1507"/>
                  </a:lnTo>
                  <a:lnTo>
                    <a:pt x="1223" y="1472"/>
                  </a:lnTo>
                  <a:lnTo>
                    <a:pt x="1256" y="1489"/>
                  </a:lnTo>
                  <a:lnTo>
                    <a:pt x="1282" y="1560"/>
                  </a:lnTo>
                  <a:lnTo>
                    <a:pt x="1363" y="1633"/>
                  </a:lnTo>
                  <a:lnTo>
                    <a:pt x="1410" y="1610"/>
                  </a:lnTo>
                  <a:lnTo>
                    <a:pt x="1437" y="1688"/>
                  </a:lnTo>
                  <a:lnTo>
                    <a:pt x="1493" y="1732"/>
                  </a:lnTo>
                  <a:lnTo>
                    <a:pt x="1540" y="1739"/>
                  </a:lnTo>
                  <a:lnTo>
                    <a:pt x="1587" y="1688"/>
                  </a:lnTo>
                  <a:lnTo>
                    <a:pt x="1654" y="1651"/>
                  </a:lnTo>
                  <a:lnTo>
                    <a:pt x="1650" y="1602"/>
                  </a:lnTo>
                  <a:lnTo>
                    <a:pt x="1634" y="1580"/>
                  </a:lnTo>
                  <a:lnTo>
                    <a:pt x="1731" y="1566"/>
                  </a:lnTo>
                  <a:lnTo>
                    <a:pt x="1719" y="1507"/>
                  </a:lnTo>
                  <a:lnTo>
                    <a:pt x="1744" y="1430"/>
                  </a:lnTo>
                  <a:lnTo>
                    <a:pt x="1697" y="1399"/>
                  </a:lnTo>
                  <a:lnTo>
                    <a:pt x="1699" y="1395"/>
                  </a:lnTo>
                  <a:lnTo>
                    <a:pt x="1707" y="1385"/>
                  </a:lnTo>
                  <a:lnTo>
                    <a:pt x="1715" y="1373"/>
                  </a:lnTo>
                  <a:lnTo>
                    <a:pt x="1723" y="1363"/>
                  </a:lnTo>
                  <a:lnTo>
                    <a:pt x="1727" y="1360"/>
                  </a:lnTo>
                  <a:lnTo>
                    <a:pt x="1727" y="1354"/>
                  </a:lnTo>
                  <a:lnTo>
                    <a:pt x="1725" y="1340"/>
                  </a:lnTo>
                  <a:lnTo>
                    <a:pt x="1725" y="1324"/>
                  </a:lnTo>
                  <a:lnTo>
                    <a:pt x="1725" y="1312"/>
                  </a:lnTo>
                  <a:lnTo>
                    <a:pt x="1725" y="1306"/>
                  </a:lnTo>
                  <a:lnTo>
                    <a:pt x="1788" y="1302"/>
                  </a:lnTo>
                  <a:lnTo>
                    <a:pt x="1835" y="1328"/>
                  </a:lnTo>
                  <a:lnTo>
                    <a:pt x="1888" y="1316"/>
                  </a:lnTo>
                  <a:lnTo>
                    <a:pt x="1888" y="1267"/>
                  </a:lnTo>
                  <a:lnTo>
                    <a:pt x="1996" y="1259"/>
                  </a:lnTo>
                  <a:lnTo>
                    <a:pt x="2000" y="1206"/>
                  </a:lnTo>
                  <a:lnTo>
                    <a:pt x="1989" y="1155"/>
                  </a:lnTo>
                  <a:lnTo>
                    <a:pt x="2014" y="1112"/>
                  </a:lnTo>
                  <a:lnTo>
                    <a:pt x="2002" y="1068"/>
                  </a:lnTo>
                  <a:lnTo>
                    <a:pt x="1882" y="1015"/>
                  </a:lnTo>
                  <a:lnTo>
                    <a:pt x="1811" y="993"/>
                  </a:lnTo>
                  <a:lnTo>
                    <a:pt x="1809" y="962"/>
                  </a:lnTo>
                  <a:lnTo>
                    <a:pt x="1758" y="960"/>
                  </a:lnTo>
                  <a:lnTo>
                    <a:pt x="1727" y="944"/>
                  </a:lnTo>
                  <a:lnTo>
                    <a:pt x="1713" y="1023"/>
                  </a:lnTo>
                  <a:lnTo>
                    <a:pt x="1701" y="1102"/>
                  </a:lnTo>
                  <a:lnTo>
                    <a:pt x="1754" y="1121"/>
                  </a:lnTo>
                  <a:lnTo>
                    <a:pt x="1774" y="1157"/>
                  </a:lnTo>
                  <a:lnTo>
                    <a:pt x="1756" y="1198"/>
                  </a:lnTo>
                  <a:lnTo>
                    <a:pt x="1717" y="1214"/>
                  </a:lnTo>
                  <a:lnTo>
                    <a:pt x="1713" y="1259"/>
                  </a:lnTo>
                  <a:lnTo>
                    <a:pt x="1678" y="1271"/>
                  </a:lnTo>
                  <a:lnTo>
                    <a:pt x="1613" y="1241"/>
                  </a:lnTo>
                  <a:lnTo>
                    <a:pt x="1589" y="1206"/>
                  </a:lnTo>
                  <a:lnTo>
                    <a:pt x="1546" y="1190"/>
                  </a:lnTo>
                  <a:lnTo>
                    <a:pt x="1546" y="1145"/>
                  </a:lnTo>
                  <a:lnTo>
                    <a:pt x="1563" y="1104"/>
                  </a:lnTo>
                  <a:lnTo>
                    <a:pt x="1524" y="1047"/>
                  </a:lnTo>
                  <a:lnTo>
                    <a:pt x="1528" y="1011"/>
                  </a:lnTo>
                  <a:lnTo>
                    <a:pt x="1475" y="970"/>
                  </a:lnTo>
                  <a:lnTo>
                    <a:pt x="1447" y="932"/>
                  </a:lnTo>
                  <a:lnTo>
                    <a:pt x="1437" y="915"/>
                  </a:lnTo>
                  <a:lnTo>
                    <a:pt x="1365" y="911"/>
                  </a:lnTo>
                  <a:lnTo>
                    <a:pt x="1306" y="856"/>
                  </a:lnTo>
                  <a:lnTo>
                    <a:pt x="1313" y="767"/>
                  </a:lnTo>
                  <a:lnTo>
                    <a:pt x="1370" y="732"/>
                  </a:lnTo>
                  <a:lnTo>
                    <a:pt x="1370" y="627"/>
                  </a:lnTo>
                  <a:lnTo>
                    <a:pt x="1325" y="588"/>
                  </a:lnTo>
                  <a:lnTo>
                    <a:pt x="1250" y="592"/>
                  </a:lnTo>
                  <a:lnTo>
                    <a:pt x="1154" y="684"/>
                  </a:lnTo>
                  <a:lnTo>
                    <a:pt x="1020" y="684"/>
                  </a:lnTo>
                  <a:lnTo>
                    <a:pt x="937" y="641"/>
                  </a:lnTo>
                  <a:lnTo>
                    <a:pt x="941" y="580"/>
                  </a:lnTo>
                  <a:lnTo>
                    <a:pt x="874" y="576"/>
                  </a:lnTo>
                  <a:lnTo>
                    <a:pt x="798" y="509"/>
                  </a:lnTo>
                  <a:lnTo>
                    <a:pt x="847" y="440"/>
                  </a:lnTo>
                  <a:lnTo>
                    <a:pt x="892" y="425"/>
                  </a:lnTo>
                  <a:lnTo>
                    <a:pt x="872" y="362"/>
                  </a:lnTo>
                  <a:lnTo>
                    <a:pt x="792" y="334"/>
                  </a:lnTo>
                  <a:lnTo>
                    <a:pt x="699" y="344"/>
                  </a:lnTo>
                  <a:lnTo>
                    <a:pt x="652" y="399"/>
                  </a:lnTo>
                  <a:lnTo>
                    <a:pt x="607" y="393"/>
                  </a:lnTo>
                  <a:lnTo>
                    <a:pt x="530" y="303"/>
                  </a:lnTo>
                  <a:lnTo>
                    <a:pt x="496" y="208"/>
                  </a:lnTo>
                  <a:lnTo>
                    <a:pt x="514" y="149"/>
                  </a:lnTo>
                  <a:lnTo>
                    <a:pt x="506" y="25"/>
                  </a:lnTo>
                  <a:lnTo>
                    <a:pt x="463" y="9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" name="Freeform 108"/>
            <p:cNvSpPr/>
            <p:nvPr/>
          </p:nvSpPr>
          <p:spPr bwMode="gray">
            <a:xfrm>
              <a:off x="2016" y="1899"/>
              <a:ext cx="1007" cy="870"/>
            </a:xfrm>
            <a:custGeom>
              <a:avLst/>
              <a:gdLst>
                <a:gd name="T0" fmla="*/ 92 w 2014"/>
                <a:gd name="T1" fmla="*/ 13 h 1739"/>
                <a:gd name="T2" fmla="*/ 66 w 2014"/>
                <a:gd name="T3" fmla="*/ 38 h 1739"/>
                <a:gd name="T4" fmla="*/ 0 w 2014"/>
                <a:gd name="T5" fmla="*/ 77 h 1739"/>
                <a:gd name="T6" fmla="*/ 45 w 2014"/>
                <a:gd name="T7" fmla="*/ 154 h 1739"/>
                <a:gd name="T8" fmla="*/ 90 w 2014"/>
                <a:gd name="T9" fmla="*/ 171 h 1739"/>
                <a:gd name="T10" fmla="*/ 140 w 2014"/>
                <a:gd name="T11" fmla="*/ 160 h 1739"/>
                <a:gd name="T12" fmla="*/ 188 w 2014"/>
                <a:gd name="T13" fmla="*/ 177 h 1739"/>
                <a:gd name="T14" fmla="*/ 215 w 2014"/>
                <a:gd name="T15" fmla="*/ 193 h 1739"/>
                <a:gd name="T16" fmla="*/ 258 w 2014"/>
                <a:gd name="T17" fmla="*/ 220 h 1739"/>
                <a:gd name="T18" fmla="*/ 284 w 2014"/>
                <a:gd name="T19" fmla="*/ 237 h 1739"/>
                <a:gd name="T20" fmla="*/ 301 w 2014"/>
                <a:gd name="T21" fmla="*/ 275 h 1739"/>
                <a:gd name="T22" fmla="*/ 283 w 2014"/>
                <a:gd name="T23" fmla="*/ 318 h 1739"/>
                <a:gd name="T24" fmla="*/ 270 w 2014"/>
                <a:gd name="T25" fmla="*/ 341 h 1739"/>
                <a:gd name="T26" fmla="*/ 249 w 2014"/>
                <a:gd name="T27" fmla="*/ 367 h 1739"/>
                <a:gd name="T28" fmla="*/ 239 w 2014"/>
                <a:gd name="T29" fmla="*/ 374 h 1739"/>
                <a:gd name="T30" fmla="*/ 281 w 2014"/>
                <a:gd name="T31" fmla="*/ 390 h 1739"/>
                <a:gd name="T32" fmla="*/ 314 w 2014"/>
                <a:gd name="T33" fmla="*/ 373 h 1739"/>
                <a:gd name="T34" fmla="*/ 353 w 2014"/>
                <a:gd name="T35" fmla="*/ 403 h 1739"/>
                <a:gd name="T36" fmla="*/ 385 w 2014"/>
                <a:gd name="T37" fmla="*/ 435 h 1739"/>
                <a:gd name="T38" fmla="*/ 413 w 2014"/>
                <a:gd name="T39" fmla="*/ 401 h 1739"/>
                <a:gd name="T40" fmla="*/ 430 w 2014"/>
                <a:gd name="T41" fmla="*/ 377 h 1739"/>
                <a:gd name="T42" fmla="*/ 425 w 2014"/>
                <a:gd name="T43" fmla="*/ 349 h 1739"/>
                <a:gd name="T44" fmla="*/ 431 w 2014"/>
                <a:gd name="T45" fmla="*/ 341 h 1739"/>
                <a:gd name="T46" fmla="*/ 432 w 2014"/>
                <a:gd name="T47" fmla="*/ 335 h 1739"/>
                <a:gd name="T48" fmla="*/ 432 w 2014"/>
                <a:gd name="T49" fmla="*/ 327 h 1739"/>
                <a:gd name="T50" fmla="*/ 472 w 2014"/>
                <a:gd name="T51" fmla="*/ 329 h 1739"/>
                <a:gd name="T52" fmla="*/ 500 w 2014"/>
                <a:gd name="T53" fmla="*/ 302 h 1739"/>
                <a:gd name="T54" fmla="*/ 501 w 2014"/>
                <a:gd name="T55" fmla="*/ 267 h 1739"/>
                <a:gd name="T56" fmla="*/ 453 w 2014"/>
                <a:gd name="T57" fmla="*/ 241 h 1739"/>
                <a:gd name="T58" fmla="*/ 429 w 2014"/>
                <a:gd name="T59" fmla="*/ 256 h 1739"/>
                <a:gd name="T60" fmla="*/ 444 w 2014"/>
                <a:gd name="T61" fmla="*/ 290 h 1739"/>
                <a:gd name="T62" fmla="*/ 429 w 2014"/>
                <a:gd name="T63" fmla="*/ 315 h 1739"/>
                <a:gd name="T64" fmla="*/ 398 w 2014"/>
                <a:gd name="T65" fmla="*/ 302 h 1739"/>
                <a:gd name="T66" fmla="*/ 391 w 2014"/>
                <a:gd name="T67" fmla="*/ 276 h 1739"/>
                <a:gd name="T68" fmla="*/ 369 w 2014"/>
                <a:gd name="T69" fmla="*/ 243 h 1739"/>
                <a:gd name="T70" fmla="*/ 342 w 2014"/>
                <a:gd name="T71" fmla="*/ 228 h 1739"/>
                <a:gd name="T72" fmla="*/ 343 w 2014"/>
                <a:gd name="T73" fmla="*/ 183 h 1739"/>
                <a:gd name="T74" fmla="*/ 313 w 2014"/>
                <a:gd name="T75" fmla="*/ 148 h 1739"/>
                <a:gd name="T76" fmla="*/ 235 w 2014"/>
                <a:gd name="T77" fmla="*/ 161 h 1739"/>
                <a:gd name="T78" fmla="*/ 200 w 2014"/>
                <a:gd name="T79" fmla="*/ 128 h 1739"/>
                <a:gd name="T80" fmla="*/ 218 w 2014"/>
                <a:gd name="T81" fmla="*/ 91 h 1739"/>
                <a:gd name="T82" fmla="*/ 163 w 2014"/>
                <a:gd name="T83" fmla="*/ 100 h 1739"/>
                <a:gd name="T84" fmla="*/ 124 w 2014"/>
                <a:gd name="T85" fmla="*/ 52 h 1739"/>
                <a:gd name="T86" fmla="*/ 116 w 2014"/>
                <a:gd name="T87" fmla="*/ 3 h 173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014"/>
                <a:gd name="T133" fmla="*/ 0 h 1739"/>
                <a:gd name="T134" fmla="*/ 2014 w 2014"/>
                <a:gd name="T135" fmla="*/ 1739 h 173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014" h="1739">
                  <a:moveTo>
                    <a:pt x="463" y="9"/>
                  </a:moveTo>
                  <a:lnTo>
                    <a:pt x="398" y="0"/>
                  </a:lnTo>
                  <a:lnTo>
                    <a:pt x="365" y="51"/>
                  </a:lnTo>
                  <a:lnTo>
                    <a:pt x="374" y="92"/>
                  </a:lnTo>
                  <a:lnTo>
                    <a:pt x="347" y="122"/>
                  </a:lnTo>
                  <a:lnTo>
                    <a:pt x="264" y="149"/>
                  </a:lnTo>
                  <a:lnTo>
                    <a:pt x="160" y="181"/>
                  </a:lnTo>
                  <a:lnTo>
                    <a:pt x="81" y="259"/>
                  </a:lnTo>
                  <a:lnTo>
                    <a:pt x="0" y="307"/>
                  </a:lnTo>
                  <a:lnTo>
                    <a:pt x="32" y="570"/>
                  </a:lnTo>
                  <a:lnTo>
                    <a:pt x="115" y="578"/>
                  </a:lnTo>
                  <a:lnTo>
                    <a:pt x="180" y="614"/>
                  </a:lnTo>
                  <a:lnTo>
                    <a:pt x="237" y="625"/>
                  </a:lnTo>
                  <a:lnTo>
                    <a:pt x="298" y="684"/>
                  </a:lnTo>
                  <a:lnTo>
                    <a:pt x="357" y="681"/>
                  </a:lnTo>
                  <a:lnTo>
                    <a:pt x="432" y="637"/>
                  </a:lnTo>
                  <a:lnTo>
                    <a:pt x="504" y="641"/>
                  </a:lnTo>
                  <a:lnTo>
                    <a:pt x="559" y="637"/>
                  </a:lnTo>
                  <a:lnTo>
                    <a:pt x="601" y="612"/>
                  </a:lnTo>
                  <a:lnTo>
                    <a:pt x="674" y="651"/>
                  </a:lnTo>
                  <a:lnTo>
                    <a:pt x="752" y="708"/>
                  </a:lnTo>
                  <a:lnTo>
                    <a:pt x="813" y="669"/>
                  </a:lnTo>
                  <a:lnTo>
                    <a:pt x="829" y="708"/>
                  </a:lnTo>
                  <a:lnTo>
                    <a:pt x="859" y="771"/>
                  </a:lnTo>
                  <a:lnTo>
                    <a:pt x="945" y="807"/>
                  </a:lnTo>
                  <a:lnTo>
                    <a:pt x="998" y="877"/>
                  </a:lnTo>
                  <a:lnTo>
                    <a:pt x="1032" y="879"/>
                  </a:lnTo>
                  <a:lnTo>
                    <a:pt x="1059" y="854"/>
                  </a:lnTo>
                  <a:lnTo>
                    <a:pt x="1101" y="895"/>
                  </a:lnTo>
                  <a:lnTo>
                    <a:pt x="1136" y="946"/>
                  </a:lnTo>
                  <a:lnTo>
                    <a:pt x="1150" y="1015"/>
                  </a:lnTo>
                  <a:lnTo>
                    <a:pt x="1181" y="1051"/>
                  </a:lnTo>
                  <a:lnTo>
                    <a:pt x="1203" y="1100"/>
                  </a:lnTo>
                  <a:lnTo>
                    <a:pt x="1229" y="1129"/>
                  </a:lnTo>
                  <a:lnTo>
                    <a:pt x="1197" y="1234"/>
                  </a:lnTo>
                  <a:lnTo>
                    <a:pt x="1132" y="1271"/>
                  </a:lnTo>
                  <a:lnTo>
                    <a:pt x="1144" y="1326"/>
                  </a:lnTo>
                  <a:lnTo>
                    <a:pt x="1105" y="1358"/>
                  </a:lnTo>
                  <a:lnTo>
                    <a:pt x="1077" y="1362"/>
                  </a:lnTo>
                  <a:lnTo>
                    <a:pt x="1085" y="1448"/>
                  </a:lnTo>
                  <a:lnTo>
                    <a:pt x="1050" y="1478"/>
                  </a:lnTo>
                  <a:lnTo>
                    <a:pt x="996" y="1468"/>
                  </a:lnTo>
                  <a:lnTo>
                    <a:pt x="971" y="1425"/>
                  </a:lnTo>
                  <a:lnTo>
                    <a:pt x="943" y="1444"/>
                  </a:lnTo>
                  <a:lnTo>
                    <a:pt x="953" y="1495"/>
                  </a:lnTo>
                  <a:lnTo>
                    <a:pt x="1018" y="1503"/>
                  </a:lnTo>
                  <a:lnTo>
                    <a:pt x="1073" y="1547"/>
                  </a:lnTo>
                  <a:lnTo>
                    <a:pt x="1124" y="1558"/>
                  </a:lnTo>
                  <a:lnTo>
                    <a:pt x="1126" y="1507"/>
                  </a:lnTo>
                  <a:lnTo>
                    <a:pt x="1223" y="1472"/>
                  </a:lnTo>
                  <a:lnTo>
                    <a:pt x="1256" y="1489"/>
                  </a:lnTo>
                  <a:lnTo>
                    <a:pt x="1282" y="1560"/>
                  </a:lnTo>
                  <a:lnTo>
                    <a:pt x="1363" y="1633"/>
                  </a:lnTo>
                  <a:lnTo>
                    <a:pt x="1410" y="1610"/>
                  </a:lnTo>
                  <a:lnTo>
                    <a:pt x="1437" y="1688"/>
                  </a:lnTo>
                  <a:lnTo>
                    <a:pt x="1493" y="1732"/>
                  </a:lnTo>
                  <a:lnTo>
                    <a:pt x="1540" y="1739"/>
                  </a:lnTo>
                  <a:lnTo>
                    <a:pt x="1587" y="1688"/>
                  </a:lnTo>
                  <a:lnTo>
                    <a:pt x="1654" y="1651"/>
                  </a:lnTo>
                  <a:lnTo>
                    <a:pt x="1650" y="1602"/>
                  </a:lnTo>
                  <a:lnTo>
                    <a:pt x="1634" y="1580"/>
                  </a:lnTo>
                  <a:lnTo>
                    <a:pt x="1731" y="1566"/>
                  </a:lnTo>
                  <a:lnTo>
                    <a:pt x="1719" y="1507"/>
                  </a:lnTo>
                  <a:lnTo>
                    <a:pt x="1744" y="1430"/>
                  </a:lnTo>
                  <a:lnTo>
                    <a:pt x="1697" y="1399"/>
                  </a:lnTo>
                  <a:lnTo>
                    <a:pt x="1699" y="1395"/>
                  </a:lnTo>
                  <a:lnTo>
                    <a:pt x="1707" y="1385"/>
                  </a:lnTo>
                  <a:lnTo>
                    <a:pt x="1715" y="1373"/>
                  </a:lnTo>
                  <a:lnTo>
                    <a:pt x="1723" y="1363"/>
                  </a:lnTo>
                  <a:lnTo>
                    <a:pt x="1727" y="1360"/>
                  </a:lnTo>
                  <a:lnTo>
                    <a:pt x="1727" y="1354"/>
                  </a:lnTo>
                  <a:lnTo>
                    <a:pt x="1725" y="1340"/>
                  </a:lnTo>
                  <a:lnTo>
                    <a:pt x="1725" y="1324"/>
                  </a:lnTo>
                  <a:lnTo>
                    <a:pt x="1725" y="1312"/>
                  </a:lnTo>
                  <a:lnTo>
                    <a:pt x="1725" y="1306"/>
                  </a:lnTo>
                  <a:lnTo>
                    <a:pt x="1788" y="1302"/>
                  </a:lnTo>
                  <a:lnTo>
                    <a:pt x="1835" y="1328"/>
                  </a:lnTo>
                  <a:lnTo>
                    <a:pt x="1888" y="1316"/>
                  </a:lnTo>
                  <a:lnTo>
                    <a:pt x="1888" y="1267"/>
                  </a:lnTo>
                  <a:lnTo>
                    <a:pt x="1996" y="1259"/>
                  </a:lnTo>
                  <a:lnTo>
                    <a:pt x="2000" y="1206"/>
                  </a:lnTo>
                  <a:lnTo>
                    <a:pt x="1989" y="1155"/>
                  </a:lnTo>
                  <a:lnTo>
                    <a:pt x="2014" y="1112"/>
                  </a:lnTo>
                  <a:lnTo>
                    <a:pt x="2002" y="1068"/>
                  </a:lnTo>
                  <a:lnTo>
                    <a:pt x="1882" y="1015"/>
                  </a:lnTo>
                  <a:lnTo>
                    <a:pt x="1811" y="993"/>
                  </a:lnTo>
                  <a:lnTo>
                    <a:pt x="1809" y="962"/>
                  </a:lnTo>
                  <a:lnTo>
                    <a:pt x="1758" y="960"/>
                  </a:lnTo>
                  <a:lnTo>
                    <a:pt x="1727" y="944"/>
                  </a:lnTo>
                  <a:lnTo>
                    <a:pt x="1713" y="1023"/>
                  </a:lnTo>
                  <a:lnTo>
                    <a:pt x="1701" y="1102"/>
                  </a:lnTo>
                  <a:lnTo>
                    <a:pt x="1754" y="1121"/>
                  </a:lnTo>
                  <a:lnTo>
                    <a:pt x="1774" y="1157"/>
                  </a:lnTo>
                  <a:lnTo>
                    <a:pt x="1756" y="1198"/>
                  </a:lnTo>
                  <a:lnTo>
                    <a:pt x="1717" y="1214"/>
                  </a:lnTo>
                  <a:lnTo>
                    <a:pt x="1713" y="1259"/>
                  </a:lnTo>
                  <a:lnTo>
                    <a:pt x="1678" y="1271"/>
                  </a:lnTo>
                  <a:lnTo>
                    <a:pt x="1613" y="1241"/>
                  </a:lnTo>
                  <a:lnTo>
                    <a:pt x="1589" y="1206"/>
                  </a:lnTo>
                  <a:lnTo>
                    <a:pt x="1546" y="1190"/>
                  </a:lnTo>
                  <a:lnTo>
                    <a:pt x="1546" y="1145"/>
                  </a:lnTo>
                  <a:lnTo>
                    <a:pt x="1563" y="1104"/>
                  </a:lnTo>
                  <a:lnTo>
                    <a:pt x="1524" y="1047"/>
                  </a:lnTo>
                  <a:lnTo>
                    <a:pt x="1528" y="1011"/>
                  </a:lnTo>
                  <a:lnTo>
                    <a:pt x="1475" y="970"/>
                  </a:lnTo>
                  <a:lnTo>
                    <a:pt x="1447" y="932"/>
                  </a:lnTo>
                  <a:lnTo>
                    <a:pt x="1437" y="915"/>
                  </a:lnTo>
                  <a:lnTo>
                    <a:pt x="1365" y="911"/>
                  </a:lnTo>
                  <a:lnTo>
                    <a:pt x="1306" y="856"/>
                  </a:lnTo>
                  <a:lnTo>
                    <a:pt x="1313" y="767"/>
                  </a:lnTo>
                  <a:lnTo>
                    <a:pt x="1370" y="732"/>
                  </a:lnTo>
                  <a:lnTo>
                    <a:pt x="1370" y="627"/>
                  </a:lnTo>
                  <a:lnTo>
                    <a:pt x="1325" y="588"/>
                  </a:lnTo>
                  <a:lnTo>
                    <a:pt x="1250" y="592"/>
                  </a:lnTo>
                  <a:lnTo>
                    <a:pt x="1154" y="684"/>
                  </a:lnTo>
                  <a:lnTo>
                    <a:pt x="1020" y="684"/>
                  </a:lnTo>
                  <a:lnTo>
                    <a:pt x="937" y="641"/>
                  </a:lnTo>
                  <a:lnTo>
                    <a:pt x="941" y="580"/>
                  </a:lnTo>
                  <a:lnTo>
                    <a:pt x="874" y="576"/>
                  </a:lnTo>
                  <a:lnTo>
                    <a:pt x="798" y="509"/>
                  </a:lnTo>
                  <a:lnTo>
                    <a:pt x="847" y="440"/>
                  </a:lnTo>
                  <a:lnTo>
                    <a:pt x="892" y="425"/>
                  </a:lnTo>
                  <a:lnTo>
                    <a:pt x="872" y="362"/>
                  </a:lnTo>
                  <a:lnTo>
                    <a:pt x="792" y="334"/>
                  </a:lnTo>
                  <a:lnTo>
                    <a:pt x="699" y="344"/>
                  </a:lnTo>
                  <a:lnTo>
                    <a:pt x="652" y="399"/>
                  </a:lnTo>
                  <a:lnTo>
                    <a:pt x="607" y="393"/>
                  </a:lnTo>
                  <a:lnTo>
                    <a:pt x="530" y="303"/>
                  </a:lnTo>
                  <a:lnTo>
                    <a:pt x="496" y="208"/>
                  </a:lnTo>
                  <a:lnTo>
                    <a:pt x="514" y="149"/>
                  </a:lnTo>
                  <a:lnTo>
                    <a:pt x="506" y="25"/>
                  </a:lnTo>
                  <a:lnTo>
                    <a:pt x="463" y="9"/>
                  </a:lnTo>
                </a:path>
              </a:pathLst>
            </a:cu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5" name="Freeform 109"/>
            <p:cNvSpPr/>
            <p:nvPr/>
          </p:nvSpPr>
          <p:spPr bwMode="gray">
            <a:xfrm>
              <a:off x="1694" y="2177"/>
              <a:ext cx="936" cy="666"/>
            </a:xfrm>
            <a:custGeom>
              <a:avLst/>
              <a:gdLst>
                <a:gd name="T0" fmla="*/ 445 w 1872"/>
                <a:gd name="T1" fmla="*/ 276 h 1330"/>
                <a:gd name="T2" fmla="*/ 426 w 1872"/>
                <a:gd name="T3" fmla="*/ 279 h 1330"/>
                <a:gd name="T4" fmla="*/ 397 w 1872"/>
                <a:gd name="T5" fmla="*/ 279 h 1330"/>
                <a:gd name="T6" fmla="*/ 381 w 1872"/>
                <a:gd name="T7" fmla="*/ 296 h 1330"/>
                <a:gd name="T8" fmla="*/ 343 w 1872"/>
                <a:gd name="T9" fmla="*/ 274 h 1330"/>
                <a:gd name="T10" fmla="*/ 308 w 1872"/>
                <a:gd name="T11" fmla="*/ 269 h 1330"/>
                <a:gd name="T12" fmla="*/ 275 w 1872"/>
                <a:gd name="T13" fmla="*/ 273 h 1330"/>
                <a:gd name="T14" fmla="*/ 262 w 1872"/>
                <a:gd name="T15" fmla="*/ 288 h 1330"/>
                <a:gd name="T16" fmla="*/ 260 w 1872"/>
                <a:gd name="T17" fmla="*/ 309 h 1330"/>
                <a:gd name="T18" fmla="*/ 225 w 1872"/>
                <a:gd name="T19" fmla="*/ 329 h 1330"/>
                <a:gd name="T20" fmla="*/ 204 w 1872"/>
                <a:gd name="T21" fmla="*/ 313 h 1330"/>
                <a:gd name="T22" fmla="*/ 155 w 1872"/>
                <a:gd name="T23" fmla="*/ 287 h 1330"/>
                <a:gd name="T24" fmla="*/ 113 w 1872"/>
                <a:gd name="T25" fmla="*/ 280 h 1330"/>
                <a:gd name="T26" fmla="*/ 85 w 1872"/>
                <a:gd name="T27" fmla="*/ 274 h 1330"/>
                <a:gd name="T28" fmla="*/ 64 w 1872"/>
                <a:gd name="T29" fmla="*/ 264 h 1330"/>
                <a:gd name="T30" fmla="*/ 28 w 1872"/>
                <a:gd name="T31" fmla="*/ 256 h 1330"/>
                <a:gd name="T32" fmla="*/ 2 w 1872"/>
                <a:gd name="T33" fmla="*/ 206 h 1330"/>
                <a:gd name="T34" fmla="*/ 12 w 1872"/>
                <a:gd name="T35" fmla="*/ 185 h 1330"/>
                <a:gd name="T36" fmla="*/ 20 w 1872"/>
                <a:gd name="T37" fmla="*/ 149 h 1330"/>
                <a:gd name="T38" fmla="*/ 11 w 1872"/>
                <a:gd name="T39" fmla="*/ 133 h 1330"/>
                <a:gd name="T40" fmla="*/ 20 w 1872"/>
                <a:gd name="T41" fmla="*/ 117 h 1330"/>
                <a:gd name="T42" fmla="*/ 61 w 1872"/>
                <a:gd name="T43" fmla="*/ 117 h 1330"/>
                <a:gd name="T44" fmla="*/ 53 w 1872"/>
                <a:gd name="T45" fmla="*/ 96 h 1330"/>
                <a:gd name="T46" fmla="*/ 74 w 1872"/>
                <a:gd name="T47" fmla="*/ 75 h 1330"/>
                <a:gd name="T48" fmla="*/ 45 w 1872"/>
                <a:gd name="T49" fmla="*/ 32 h 1330"/>
                <a:gd name="T50" fmla="*/ 99 w 1872"/>
                <a:gd name="T51" fmla="*/ 18 h 1330"/>
                <a:gd name="T52" fmla="*/ 134 w 1872"/>
                <a:gd name="T53" fmla="*/ 10 h 1330"/>
                <a:gd name="T54" fmla="*/ 169 w 1872"/>
                <a:gd name="T55" fmla="*/ 4 h 1330"/>
                <a:gd name="T56" fmla="*/ 206 w 1872"/>
                <a:gd name="T57" fmla="*/ 15 h 1330"/>
                <a:gd name="T58" fmla="*/ 235 w 1872"/>
                <a:gd name="T59" fmla="*/ 32 h 1330"/>
                <a:gd name="T60" fmla="*/ 269 w 1872"/>
                <a:gd name="T61" fmla="*/ 20 h 1330"/>
                <a:gd name="T62" fmla="*/ 301 w 1872"/>
                <a:gd name="T63" fmla="*/ 20 h 1330"/>
                <a:gd name="T64" fmla="*/ 330 w 1872"/>
                <a:gd name="T65" fmla="*/ 24 h 1330"/>
                <a:gd name="T66" fmla="*/ 364 w 1872"/>
                <a:gd name="T67" fmla="*/ 28 h 1330"/>
                <a:gd name="T68" fmla="*/ 376 w 1872"/>
                <a:gd name="T69" fmla="*/ 54 h 1330"/>
                <a:gd name="T70" fmla="*/ 411 w 1872"/>
                <a:gd name="T71" fmla="*/ 80 h 1330"/>
                <a:gd name="T72" fmla="*/ 426 w 1872"/>
                <a:gd name="T73" fmla="*/ 75 h 1330"/>
                <a:gd name="T74" fmla="*/ 445 w 1872"/>
                <a:gd name="T75" fmla="*/ 98 h 1330"/>
                <a:gd name="T76" fmla="*/ 456 w 1872"/>
                <a:gd name="T77" fmla="*/ 124 h 1330"/>
                <a:gd name="T78" fmla="*/ 468 w 1872"/>
                <a:gd name="T79" fmla="*/ 143 h 1330"/>
                <a:gd name="T80" fmla="*/ 444 w 1872"/>
                <a:gd name="T81" fmla="*/ 179 h 1330"/>
                <a:gd name="T82" fmla="*/ 437 w 1872"/>
                <a:gd name="T83" fmla="*/ 201 h 1330"/>
                <a:gd name="T84" fmla="*/ 432 w 1872"/>
                <a:gd name="T85" fmla="*/ 223 h 1330"/>
                <a:gd name="T86" fmla="*/ 410 w 1872"/>
                <a:gd name="T87" fmla="*/ 228 h 1330"/>
                <a:gd name="T88" fmla="*/ 397 w 1872"/>
                <a:gd name="T89" fmla="*/ 222 h 1330"/>
                <a:gd name="T90" fmla="*/ 416 w 1872"/>
                <a:gd name="T91" fmla="*/ 237 h 1330"/>
                <a:gd name="T92" fmla="*/ 442 w 1872"/>
                <a:gd name="T93" fmla="*/ 251 h 133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872"/>
                <a:gd name="T142" fmla="*/ 0 h 1330"/>
                <a:gd name="T143" fmla="*/ 1872 w 1872"/>
                <a:gd name="T144" fmla="*/ 1330 h 133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872" h="1330">
                  <a:moveTo>
                    <a:pt x="1801" y="1035"/>
                  </a:moveTo>
                  <a:lnTo>
                    <a:pt x="1779" y="1102"/>
                  </a:lnTo>
                  <a:lnTo>
                    <a:pt x="1736" y="1082"/>
                  </a:lnTo>
                  <a:lnTo>
                    <a:pt x="1702" y="1115"/>
                  </a:lnTo>
                  <a:lnTo>
                    <a:pt x="1655" y="1072"/>
                  </a:lnTo>
                  <a:lnTo>
                    <a:pt x="1586" y="1114"/>
                  </a:lnTo>
                  <a:lnTo>
                    <a:pt x="1588" y="1184"/>
                  </a:lnTo>
                  <a:lnTo>
                    <a:pt x="1521" y="1180"/>
                  </a:lnTo>
                  <a:lnTo>
                    <a:pt x="1421" y="1068"/>
                  </a:lnTo>
                  <a:lnTo>
                    <a:pt x="1372" y="1094"/>
                  </a:lnTo>
                  <a:lnTo>
                    <a:pt x="1279" y="1049"/>
                  </a:lnTo>
                  <a:lnTo>
                    <a:pt x="1232" y="1072"/>
                  </a:lnTo>
                  <a:lnTo>
                    <a:pt x="1138" y="1062"/>
                  </a:lnTo>
                  <a:lnTo>
                    <a:pt x="1100" y="1090"/>
                  </a:lnTo>
                  <a:lnTo>
                    <a:pt x="1092" y="1155"/>
                  </a:lnTo>
                  <a:lnTo>
                    <a:pt x="1045" y="1149"/>
                  </a:lnTo>
                  <a:lnTo>
                    <a:pt x="1055" y="1184"/>
                  </a:lnTo>
                  <a:lnTo>
                    <a:pt x="1039" y="1234"/>
                  </a:lnTo>
                  <a:lnTo>
                    <a:pt x="968" y="1330"/>
                  </a:lnTo>
                  <a:lnTo>
                    <a:pt x="897" y="1314"/>
                  </a:lnTo>
                  <a:lnTo>
                    <a:pt x="821" y="1304"/>
                  </a:lnTo>
                  <a:lnTo>
                    <a:pt x="813" y="1251"/>
                  </a:lnTo>
                  <a:lnTo>
                    <a:pt x="728" y="1190"/>
                  </a:lnTo>
                  <a:lnTo>
                    <a:pt x="618" y="1147"/>
                  </a:lnTo>
                  <a:lnTo>
                    <a:pt x="521" y="1149"/>
                  </a:lnTo>
                  <a:lnTo>
                    <a:pt x="452" y="1117"/>
                  </a:lnTo>
                  <a:lnTo>
                    <a:pt x="389" y="1121"/>
                  </a:lnTo>
                  <a:lnTo>
                    <a:pt x="338" y="1092"/>
                  </a:lnTo>
                  <a:lnTo>
                    <a:pt x="281" y="1056"/>
                  </a:lnTo>
                  <a:lnTo>
                    <a:pt x="256" y="1054"/>
                  </a:lnTo>
                  <a:lnTo>
                    <a:pt x="185" y="1021"/>
                  </a:lnTo>
                  <a:lnTo>
                    <a:pt x="112" y="1023"/>
                  </a:lnTo>
                  <a:lnTo>
                    <a:pt x="61" y="911"/>
                  </a:lnTo>
                  <a:lnTo>
                    <a:pt x="6" y="822"/>
                  </a:lnTo>
                  <a:lnTo>
                    <a:pt x="0" y="740"/>
                  </a:lnTo>
                  <a:lnTo>
                    <a:pt x="45" y="738"/>
                  </a:lnTo>
                  <a:lnTo>
                    <a:pt x="43" y="686"/>
                  </a:lnTo>
                  <a:lnTo>
                    <a:pt x="77" y="594"/>
                  </a:lnTo>
                  <a:lnTo>
                    <a:pt x="78" y="549"/>
                  </a:lnTo>
                  <a:lnTo>
                    <a:pt x="43" y="529"/>
                  </a:lnTo>
                  <a:lnTo>
                    <a:pt x="80" y="501"/>
                  </a:lnTo>
                  <a:lnTo>
                    <a:pt x="77" y="466"/>
                  </a:lnTo>
                  <a:lnTo>
                    <a:pt x="139" y="501"/>
                  </a:lnTo>
                  <a:lnTo>
                    <a:pt x="244" y="466"/>
                  </a:lnTo>
                  <a:lnTo>
                    <a:pt x="206" y="433"/>
                  </a:lnTo>
                  <a:lnTo>
                    <a:pt x="212" y="383"/>
                  </a:lnTo>
                  <a:lnTo>
                    <a:pt x="265" y="364"/>
                  </a:lnTo>
                  <a:lnTo>
                    <a:pt x="293" y="299"/>
                  </a:lnTo>
                  <a:lnTo>
                    <a:pt x="175" y="206"/>
                  </a:lnTo>
                  <a:lnTo>
                    <a:pt x="179" y="126"/>
                  </a:lnTo>
                  <a:lnTo>
                    <a:pt x="252" y="84"/>
                  </a:lnTo>
                  <a:lnTo>
                    <a:pt x="393" y="70"/>
                  </a:lnTo>
                  <a:lnTo>
                    <a:pt x="502" y="41"/>
                  </a:lnTo>
                  <a:lnTo>
                    <a:pt x="533" y="37"/>
                  </a:lnTo>
                  <a:lnTo>
                    <a:pt x="596" y="0"/>
                  </a:lnTo>
                  <a:lnTo>
                    <a:pt x="675" y="13"/>
                  </a:lnTo>
                  <a:lnTo>
                    <a:pt x="758" y="21"/>
                  </a:lnTo>
                  <a:lnTo>
                    <a:pt x="823" y="57"/>
                  </a:lnTo>
                  <a:lnTo>
                    <a:pt x="880" y="68"/>
                  </a:lnTo>
                  <a:lnTo>
                    <a:pt x="941" y="127"/>
                  </a:lnTo>
                  <a:lnTo>
                    <a:pt x="996" y="124"/>
                  </a:lnTo>
                  <a:lnTo>
                    <a:pt x="1075" y="80"/>
                  </a:lnTo>
                  <a:lnTo>
                    <a:pt x="1147" y="84"/>
                  </a:lnTo>
                  <a:lnTo>
                    <a:pt x="1202" y="80"/>
                  </a:lnTo>
                  <a:lnTo>
                    <a:pt x="1244" y="57"/>
                  </a:lnTo>
                  <a:lnTo>
                    <a:pt x="1319" y="96"/>
                  </a:lnTo>
                  <a:lnTo>
                    <a:pt x="1395" y="151"/>
                  </a:lnTo>
                  <a:lnTo>
                    <a:pt x="1456" y="112"/>
                  </a:lnTo>
                  <a:lnTo>
                    <a:pt x="1480" y="171"/>
                  </a:lnTo>
                  <a:lnTo>
                    <a:pt x="1502" y="214"/>
                  </a:lnTo>
                  <a:lnTo>
                    <a:pt x="1588" y="250"/>
                  </a:lnTo>
                  <a:lnTo>
                    <a:pt x="1641" y="320"/>
                  </a:lnTo>
                  <a:lnTo>
                    <a:pt x="1675" y="322"/>
                  </a:lnTo>
                  <a:lnTo>
                    <a:pt x="1702" y="299"/>
                  </a:lnTo>
                  <a:lnTo>
                    <a:pt x="1740" y="334"/>
                  </a:lnTo>
                  <a:lnTo>
                    <a:pt x="1779" y="389"/>
                  </a:lnTo>
                  <a:lnTo>
                    <a:pt x="1793" y="458"/>
                  </a:lnTo>
                  <a:lnTo>
                    <a:pt x="1824" y="494"/>
                  </a:lnTo>
                  <a:lnTo>
                    <a:pt x="1846" y="543"/>
                  </a:lnTo>
                  <a:lnTo>
                    <a:pt x="1872" y="572"/>
                  </a:lnTo>
                  <a:lnTo>
                    <a:pt x="1840" y="677"/>
                  </a:lnTo>
                  <a:lnTo>
                    <a:pt x="1775" y="714"/>
                  </a:lnTo>
                  <a:lnTo>
                    <a:pt x="1787" y="769"/>
                  </a:lnTo>
                  <a:lnTo>
                    <a:pt x="1748" y="801"/>
                  </a:lnTo>
                  <a:lnTo>
                    <a:pt x="1720" y="805"/>
                  </a:lnTo>
                  <a:lnTo>
                    <a:pt x="1726" y="889"/>
                  </a:lnTo>
                  <a:lnTo>
                    <a:pt x="1693" y="921"/>
                  </a:lnTo>
                  <a:lnTo>
                    <a:pt x="1639" y="911"/>
                  </a:lnTo>
                  <a:lnTo>
                    <a:pt x="1614" y="868"/>
                  </a:lnTo>
                  <a:lnTo>
                    <a:pt x="1586" y="887"/>
                  </a:lnTo>
                  <a:lnTo>
                    <a:pt x="1596" y="938"/>
                  </a:lnTo>
                  <a:lnTo>
                    <a:pt x="1661" y="946"/>
                  </a:lnTo>
                  <a:lnTo>
                    <a:pt x="1716" y="990"/>
                  </a:lnTo>
                  <a:lnTo>
                    <a:pt x="1767" y="1001"/>
                  </a:lnTo>
                  <a:lnTo>
                    <a:pt x="1801" y="1035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6" name="Freeform 110"/>
            <p:cNvSpPr/>
            <p:nvPr/>
          </p:nvSpPr>
          <p:spPr bwMode="gray">
            <a:xfrm>
              <a:off x="1694" y="2177"/>
              <a:ext cx="936" cy="666"/>
            </a:xfrm>
            <a:custGeom>
              <a:avLst/>
              <a:gdLst>
                <a:gd name="T0" fmla="*/ 445 w 1872"/>
                <a:gd name="T1" fmla="*/ 276 h 1330"/>
                <a:gd name="T2" fmla="*/ 426 w 1872"/>
                <a:gd name="T3" fmla="*/ 279 h 1330"/>
                <a:gd name="T4" fmla="*/ 397 w 1872"/>
                <a:gd name="T5" fmla="*/ 279 h 1330"/>
                <a:gd name="T6" fmla="*/ 381 w 1872"/>
                <a:gd name="T7" fmla="*/ 296 h 1330"/>
                <a:gd name="T8" fmla="*/ 343 w 1872"/>
                <a:gd name="T9" fmla="*/ 274 h 1330"/>
                <a:gd name="T10" fmla="*/ 308 w 1872"/>
                <a:gd name="T11" fmla="*/ 269 h 1330"/>
                <a:gd name="T12" fmla="*/ 275 w 1872"/>
                <a:gd name="T13" fmla="*/ 273 h 1330"/>
                <a:gd name="T14" fmla="*/ 262 w 1872"/>
                <a:gd name="T15" fmla="*/ 288 h 1330"/>
                <a:gd name="T16" fmla="*/ 260 w 1872"/>
                <a:gd name="T17" fmla="*/ 309 h 1330"/>
                <a:gd name="T18" fmla="*/ 225 w 1872"/>
                <a:gd name="T19" fmla="*/ 329 h 1330"/>
                <a:gd name="T20" fmla="*/ 204 w 1872"/>
                <a:gd name="T21" fmla="*/ 313 h 1330"/>
                <a:gd name="T22" fmla="*/ 155 w 1872"/>
                <a:gd name="T23" fmla="*/ 287 h 1330"/>
                <a:gd name="T24" fmla="*/ 113 w 1872"/>
                <a:gd name="T25" fmla="*/ 280 h 1330"/>
                <a:gd name="T26" fmla="*/ 85 w 1872"/>
                <a:gd name="T27" fmla="*/ 274 h 1330"/>
                <a:gd name="T28" fmla="*/ 64 w 1872"/>
                <a:gd name="T29" fmla="*/ 264 h 1330"/>
                <a:gd name="T30" fmla="*/ 28 w 1872"/>
                <a:gd name="T31" fmla="*/ 256 h 1330"/>
                <a:gd name="T32" fmla="*/ 2 w 1872"/>
                <a:gd name="T33" fmla="*/ 206 h 1330"/>
                <a:gd name="T34" fmla="*/ 12 w 1872"/>
                <a:gd name="T35" fmla="*/ 185 h 1330"/>
                <a:gd name="T36" fmla="*/ 20 w 1872"/>
                <a:gd name="T37" fmla="*/ 149 h 1330"/>
                <a:gd name="T38" fmla="*/ 11 w 1872"/>
                <a:gd name="T39" fmla="*/ 133 h 1330"/>
                <a:gd name="T40" fmla="*/ 20 w 1872"/>
                <a:gd name="T41" fmla="*/ 117 h 1330"/>
                <a:gd name="T42" fmla="*/ 61 w 1872"/>
                <a:gd name="T43" fmla="*/ 117 h 1330"/>
                <a:gd name="T44" fmla="*/ 53 w 1872"/>
                <a:gd name="T45" fmla="*/ 96 h 1330"/>
                <a:gd name="T46" fmla="*/ 74 w 1872"/>
                <a:gd name="T47" fmla="*/ 75 h 1330"/>
                <a:gd name="T48" fmla="*/ 45 w 1872"/>
                <a:gd name="T49" fmla="*/ 32 h 1330"/>
                <a:gd name="T50" fmla="*/ 99 w 1872"/>
                <a:gd name="T51" fmla="*/ 18 h 1330"/>
                <a:gd name="T52" fmla="*/ 134 w 1872"/>
                <a:gd name="T53" fmla="*/ 10 h 1330"/>
                <a:gd name="T54" fmla="*/ 169 w 1872"/>
                <a:gd name="T55" fmla="*/ 4 h 1330"/>
                <a:gd name="T56" fmla="*/ 206 w 1872"/>
                <a:gd name="T57" fmla="*/ 15 h 1330"/>
                <a:gd name="T58" fmla="*/ 235 w 1872"/>
                <a:gd name="T59" fmla="*/ 32 h 1330"/>
                <a:gd name="T60" fmla="*/ 269 w 1872"/>
                <a:gd name="T61" fmla="*/ 20 h 1330"/>
                <a:gd name="T62" fmla="*/ 301 w 1872"/>
                <a:gd name="T63" fmla="*/ 20 h 1330"/>
                <a:gd name="T64" fmla="*/ 330 w 1872"/>
                <a:gd name="T65" fmla="*/ 24 h 1330"/>
                <a:gd name="T66" fmla="*/ 364 w 1872"/>
                <a:gd name="T67" fmla="*/ 28 h 1330"/>
                <a:gd name="T68" fmla="*/ 376 w 1872"/>
                <a:gd name="T69" fmla="*/ 54 h 1330"/>
                <a:gd name="T70" fmla="*/ 411 w 1872"/>
                <a:gd name="T71" fmla="*/ 80 h 1330"/>
                <a:gd name="T72" fmla="*/ 426 w 1872"/>
                <a:gd name="T73" fmla="*/ 75 h 1330"/>
                <a:gd name="T74" fmla="*/ 445 w 1872"/>
                <a:gd name="T75" fmla="*/ 98 h 1330"/>
                <a:gd name="T76" fmla="*/ 456 w 1872"/>
                <a:gd name="T77" fmla="*/ 124 h 1330"/>
                <a:gd name="T78" fmla="*/ 468 w 1872"/>
                <a:gd name="T79" fmla="*/ 143 h 1330"/>
                <a:gd name="T80" fmla="*/ 444 w 1872"/>
                <a:gd name="T81" fmla="*/ 179 h 1330"/>
                <a:gd name="T82" fmla="*/ 437 w 1872"/>
                <a:gd name="T83" fmla="*/ 201 h 1330"/>
                <a:gd name="T84" fmla="*/ 432 w 1872"/>
                <a:gd name="T85" fmla="*/ 223 h 1330"/>
                <a:gd name="T86" fmla="*/ 410 w 1872"/>
                <a:gd name="T87" fmla="*/ 228 h 1330"/>
                <a:gd name="T88" fmla="*/ 397 w 1872"/>
                <a:gd name="T89" fmla="*/ 222 h 1330"/>
                <a:gd name="T90" fmla="*/ 416 w 1872"/>
                <a:gd name="T91" fmla="*/ 237 h 1330"/>
                <a:gd name="T92" fmla="*/ 442 w 1872"/>
                <a:gd name="T93" fmla="*/ 251 h 133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872"/>
                <a:gd name="T142" fmla="*/ 0 h 1330"/>
                <a:gd name="T143" fmla="*/ 1872 w 1872"/>
                <a:gd name="T144" fmla="*/ 1330 h 133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872" h="1330">
                  <a:moveTo>
                    <a:pt x="1801" y="1035"/>
                  </a:moveTo>
                  <a:lnTo>
                    <a:pt x="1779" y="1102"/>
                  </a:lnTo>
                  <a:lnTo>
                    <a:pt x="1736" y="1082"/>
                  </a:lnTo>
                  <a:lnTo>
                    <a:pt x="1702" y="1115"/>
                  </a:lnTo>
                  <a:lnTo>
                    <a:pt x="1655" y="1072"/>
                  </a:lnTo>
                  <a:lnTo>
                    <a:pt x="1586" y="1114"/>
                  </a:lnTo>
                  <a:lnTo>
                    <a:pt x="1588" y="1184"/>
                  </a:lnTo>
                  <a:lnTo>
                    <a:pt x="1521" y="1180"/>
                  </a:lnTo>
                  <a:lnTo>
                    <a:pt x="1421" y="1068"/>
                  </a:lnTo>
                  <a:lnTo>
                    <a:pt x="1372" y="1094"/>
                  </a:lnTo>
                  <a:lnTo>
                    <a:pt x="1279" y="1049"/>
                  </a:lnTo>
                  <a:lnTo>
                    <a:pt x="1232" y="1072"/>
                  </a:lnTo>
                  <a:lnTo>
                    <a:pt x="1138" y="1062"/>
                  </a:lnTo>
                  <a:lnTo>
                    <a:pt x="1100" y="1090"/>
                  </a:lnTo>
                  <a:lnTo>
                    <a:pt x="1092" y="1155"/>
                  </a:lnTo>
                  <a:lnTo>
                    <a:pt x="1045" y="1149"/>
                  </a:lnTo>
                  <a:lnTo>
                    <a:pt x="1055" y="1184"/>
                  </a:lnTo>
                  <a:lnTo>
                    <a:pt x="1039" y="1234"/>
                  </a:lnTo>
                  <a:lnTo>
                    <a:pt x="968" y="1330"/>
                  </a:lnTo>
                  <a:lnTo>
                    <a:pt x="897" y="1314"/>
                  </a:lnTo>
                  <a:lnTo>
                    <a:pt x="821" y="1304"/>
                  </a:lnTo>
                  <a:lnTo>
                    <a:pt x="813" y="1251"/>
                  </a:lnTo>
                  <a:lnTo>
                    <a:pt x="728" y="1190"/>
                  </a:lnTo>
                  <a:lnTo>
                    <a:pt x="618" y="1147"/>
                  </a:lnTo>
                  <a:lnTo>
                    <a:pt x="521" y="1149"/>
                  </a:lnTo>
                  <a:lnTo>
                    <a:pt x="452" y="1117"/>
                  </a:lnTo>
                  <a:lnTo>
                    <a:pt x="389" y="1121"/>
                  </a:lnTo>
                  <a:lnTo>
                    <a:pt x="338" y="1092"/>
                  </a:lnTo>
                  <a:lnTo>
                    <a:pt x="281" y="1056"/>
                  </a:lnTo>
                  <a:lnTo>
                    <a:pt x="256" y="1054"/>
                  </a:lnTo>
                  <a:lnTo>
                    <a:pt x="185" y="1021"/>
                  </a:lnTo>
                  <a:lnTo>
                    <a:pt x="112" y="1023"/>
                  </a:lnTo>
                  <a:lnTo>
                    <a:pt x="61" y="911"/>
                  </a:lnTo>
                  <a:lnTo>
                    <a:pt x="6" y="822"/>
                  </a:lnTo>
                  <a:lnTo>
                    <a:pt x="0" y="740"/>
                  </a:lnTo>
                  <a:lnTo>
                    <a:pt x="45" y="738"/>
                  </a:lnTo>
                  <a:lnTo>
                    <a:pt x="43" y="686"/>
                  </a:lnTo>
                  <a:lnTo>
                    <a:pt x="77" y="594"/>
                  </a:lnTo>
                  <a:lnTo>
                    <a:pt x="78" y="549"/>
                  </a:lnTo>
                  <a:lnTo>
                    <a:pt x="43" y="529"/>
                  </a:lnTo>
                  <a:lnTo>
                    <a:pt x="80" y="501"/>
                  </a:lnTo>
                  <a:lnTo>
                    <a:pt x="77" y="466"/>
                  </a:lnTo>
                  <a:lnTo>
                    <a:pt x="139" y="501"/>
                  </a:lnTo>
                  <a:lnTo>
                    <a:pt x="244" y="466"/>
                  </a:lnTo>
                  <a:lnTo>
                    <a:pt x="206" y="433"/>
                  </a:lnTo>
                  <a:lnTo>
                    <a:pt x="212" y="383"/>
                  </a:lnTo>
                  <a:lnTo>
                    <a:pt x="265" y="364"/>
                  </a:lnTo>
                  <a:lnTo>
                    <a:pt x="293" y="299"/>
                  </a:lnTo>
                  <a:lnTo>
                    <a:pt x="175" y="206"/>
                  </a:lnTo>
                  <a:lnTo>
                    <a:pt x="179" y="126"/>
                  </a:lnTo>
                  <a:lnTo>
                    <a:pt x="252" y="84"/>
                  </a:lnTo>
                  <a:lnTo>
                    <a:pt x="393" y="70"/>
                  </a:lnTo>
                  <a:lnTo>
                    <a:pt x="502" y="41"/>
                  </a:lnTo>
                  <a:lnTo>
                    <a:pt x="533" y="37"/>
                  </a:lnTo>
                  <a:lnTo>
                    <a:pt x="596" y="0"/>
                  </a:lnTo>
                  <a:lnTo>
                    <a:pt x="675" y="13"/>
                  </a:lnTo>
                  <a:lnTo>
                    <a:pt x="758" y="21"/>
                  </a:lnTo>
                  <a:lnTo>
                    <a:pt x="823" y="57"/>
                  </a:lnTo>
                  <a:lnTo>
                    <a:pt x="880" y="68"/>
                  </a:lnTo>
                  <a:lnTo>
                    <a:pt x="941" y="127"/>
                  </a:lnTo>
                  <a:lnTo>
                    <a:pt x="996" y="124"/>
                  </a:lnTo>
                  <a:lnTo>
                    <a:pt x="1075" y="80"/>
                  </a:lnTo>
                  <a:lnTo>
                    <a:pt x="1147" y="84"/>
                  </a:lnTo>
                  <a:lnTo>
                    <a:pt x="1202" y="80"/>
                  </a:lnTo>
                  <a:lnTo>
                    <a:pt x="1244" y="57"/>
                  </a:lnTo>
                  <a:lnTo>
                    <a:pt x="1319" y="96"/>
                  </a:lnTo>
                  <a:lnTo>
                    <a:pt x="1395" y="151"/>
                  </a:lnTo>
                  <a:lnTo>
                    <a:pt x="1456" y="112"/>
                  </a:lnTo>
                  <a:lnTo>
                    <a:pt x="1480" y="171"/>
                  </a:lnTo>
                  <a:lnTo>
                    <a:pt x="1502" y="214"/>
                  </a:lnTo>
                  <a:lnTo>
                    <a:pt x="1588" y="250"/>
                  </a:lnTo>
                  <a:lnTo>
                    <a:pt x="1641" y="320"/>
                  </a:lnTo>
                  <a:lnTo>
                    <a:pt x="1675" y="322"/>
                  </a:lnTo>
                  <a:lnTo>
                    <a:pt x="1702" y="299"/>
                  </a:lnTo>
                  <a:lnTo>
                    <a:pt x="1740" y="334"/>
                  </a:lnTo>
                  <a:lnTo>
                    <a:pt x="1779" y="389"/>
                  </a:lnTo>
                  <a:lnTo>
                    <a:pt x="1793" y="458"/>
                  </a:lnTo>
                  <a:lnTo>
                    <a:pt x="1824" y="494"/>
                  </a:lnTo>
                  <a:lnTo>
                    <a:pt x="1846" y="543"/>
                  </a:lnTo>
                  <a:lnTo>
                    <a:pt x="1872" y="572"/>
                  </a:lnTo>
                  <a:lnTo>
                    <a:pt x="1840" y="677"/>
                  </a:lnTo>
                  <a:lnTo>
                    <a:pt x="1775" y="714"/>
                  </a:lnTo>
                  <a:lnTo>
                    <a:pt x="1787" y="769"/>
                  </a:lnTo>
                  <a:lnTo>
                    <a:pt x="1748" y="801"/>
                  </a:lnTo>
                  <a:lnTo>
                    <a:pt x="1720" y="805"/>
                  </a:lnTo>
                  <a:lnTo>
                    <a:pt x="1726" y="889"/>
                  </a:lnTo>
                  <a:lnTo>
                    <a:pt x="1693" y="921"/>
                  </a:lnTo>
                  <a:lnTo>
                    <a:pt x="1639" y="911"/>
                  </a:lnTo>
                  <a:lnTo>
                    <a:pt x="1614" y="868"/>
                  </a:lnTo>
                  <a:lnTo>
                    <a:pt x="1586" y="887"/>
                  </a:lnTo>
                  <a:lnTo>
                    <a:pt x="1596" y="938"/>
                  </a:lnTo>
                  <a:lnTo>
                    <a:pt x="1661" y="946"/>
                  </a:lnTo>
                  <a:lnTo>
                    <a:pt x="1716" y="990"/>
                  </a:lnTo>
                  <a:lnTo>
                    <a:pt x="1767" y="1001"/>
                  </a:lnTo>
                  <a:lnTo>
                    <a:pt x="1801" y="1035"/>
                  </a:lnTo>
                </a:path>
              </a:pathLst>
            </a:cu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7" name="Freeform 111"/>
            <p:cNvSpPr/>
            <p:nvPr/>
          </p:nvSpPr>
          <p:spPr bwMode="gray">
            <a:xfrm>
              <a:off x="2241" y="2635"/>
              <a:ext cx="911" cy="693"/>
            </a:xfrm>
            <a:custGeom>
              <a:avLst/>
              <a:gdLst>
                <a:gd name="T0" fmla="*/ 300 w 1823"/>
                <a:gd name="T1" fmla="*/ 274 h 1385"/>
                <a:gd name="T2" fmla="*/ 284 w 1823"/>
                <a:gd name="T3" fmla="*/ 262 h 1385"/>
                <a:gd name="T4" fmla="*/ 269 w 1823"/>
                <a:gd name="T5" fmla="*/ 266 h 1385"/>
                <a:gd name="T6" fmla="*/ 248 w 1823"/>
                <a:gd name="T7" fmla="*/ 249 h 1385"/>
                <a:gd name="T8" fmla="*/ 236 w 1823"/>
                <a:gd name="T9" fmla="*/ 235 h 1385"/>
                <a:gd name="T10" fmla="*/ 232 w 1823"/>
                <a:gd name="T11" fmla="*/ 246 h 1385"/>
                <a:gd name="T12" fmla="*/ 222 w 1823"/>
                <a:gd name="T13" fmla="*/ 252 h 1385"/>
                <a:gd name="T14" fmla="*/ 218 w 1823"/>
                <a:gd name="T15" fmla="*/ 270 h 1385"/>
                <a:gd name="T16" fmla="*/ 195 w 1823"/>
                <a:gd name="T17" fmla="*/ 293 h 1385"/>
                <a:gd name="T18" fmla="*/ 201 w 1823"/>
                <a:gd name="T19" fmla="*/ 318 h 1385"/>
                <a:gd name="T20" fmla="*/ 188 w 1823"/>
                <a:gd name="T21" fmla="*/ 338 h 1385"/>
                <a:gd name="T22" fmla="*/ 167 w 1823"/>
                <a:gd name="T23" fmla="*/ 345 h 1385"/>
                <a:gd name="T24" fmla="*/ 148 w 1823"/>
                <a:gd name="T25" fmla="*/ 338 h 1385"/>
                <a:gd name="T26" fmla="*/ 132 w 1823"/>
                <a:gd name="T27" fmla="*/ 302 h 1385"/>
                <a:gd name="T28" fmla="*/ 111 w 1823"/>
                <a:gd name="T29" fmla="*/ 270 h 1385"/>
                <a:gd name="T30" fmla="*/ 90 w 1823"/>
                <a:gd name="T31" fmla="*/ 257 h 1385"/>
                <a:gd name="T32" fmla="*/ 87 w 1823"/>
                <a:gd name="T33" fmla="*/ 239 h 1385"/>
                <a:gd name="T34" fmla="*/ 65 w 1823"/>
                <a:gd name="T35" fmla="*/ 253 h 1385"/>
                <a:gd name="T36" fmla="*/ 53 w 1823"/>
                <a:gd name="T37" fmla="*/ 209 h 1385"/>
                <a:gd name="T38" fmla="*/ 51 w 1823"/>
                <a:gd name="T39" fmla="*/ 156 h 1385"/>
                <a:gd name="T40" fmla="*/ 40 w 1823"/>
                <a:gd name="T41" fmla="*/ 128 h 1385"/>
                <a:gd name="T42" fmla="*/ 49 w 1823"/>
                <a:gd name="T43" fmla="*/ 117 h 1385"/>
                <a:gd name="T44" fmla="*/ 26 w 1823"/>
                <a:gd name="T45" fmla="*/ 77 h 1385"/>
                <a:gd name="T46" fmla="*/ 2 w 1823"/>
                <a:gd name="T47" fmla="*/ 45 h 1385"/>
                <a:gd name="T48" fmla="*/ 35 w 1823"/>
                <a:gd name="T49" fmla="*/ 40 h 1385"/>
                <a:gd name="T50" fmla="*/ 70 w 1823"/>
                <a:gd name="T51" fmla="*/ 45 h 1385"/>
                <a:gd name="T52" fmla="*/ 107 w 1823"/>
                <a:gd name="T53" fmla="*/ 67 h 1385"/>
                <a:gd name="T54" fmla="*/ 124 w 1823"/>
                <a:gd name="T55" fmla="*/ 50 h 1385"/>
                <a:gd name="T56" fmla="*/ 152 w 1823"/>
                <a:gd name="T57" fmla="*/ 50 h 1385"/>
                <a:gd name="T58" fmla="*/ 171 w 1823"/>
                <a:gd name="T59" fmla="*/ 47 h 1385"/>
                <a:gd name="T60" fmla="*/ 168 w 1823"/>
                <a:gd name="T61" fmla="*/ 22 h 1385"/>
                <a:gd name="T62" fmla="*/ 193 w 1823"/>
                <a:gd name="T63" fmla="*/ 0 h 1385"/>
                <a:gd name="T64" fmla="*/ 208 w 1823"/>
                <a:gd name="T65" fmla="*/ 22 h 1385"/>
                <a:gd name="T66" fmla="*/ 240 w 1823"/>
                <a:gd name="T67" fmla="*/ 35 h 1385"/>
                <a:gd name="T68" fmla="*/ 261 w 1823"/>
                <a:gd name="T69" fmla="*/ 65 h 1385"/>
                <a:gd name="T70" fmla="*/ 284 w 1823"/>
                <a:gd name="T71" fmla="*/ 54 h 1385"/>
                <a:gd name="T72" fmla="*/ 310 w 1823"/>
                <a:gd name="T73" fmla="*/ 64 h 1385"/>
                <a:gd name="T74" fmla="*/ 358 w 1823"/>
                <a:gd name="T75" fmla="*/ 68 h 1385"/>
                <a:gd name="T76" fmla="*/ 390 w 1823"/>
                <a:gd name="T77" fmla="*/ 73 h 1385"/>
                <a:gd name="T78" fmla="*/ 419 w 1823"/>
                <a:gd name="T79" fmla="*/ 84 h 1385"/>
                <a:gd name="T80" fmla="*/ 448 w 1823"/>
                <a:gd name="T81" fmla="*/ 89 h 1385"/>
                <a:gd name="T82" fmla="*/ 455 w 1823"/>
                <a:gd name="T83" fmla="*/ 130 h 1385"/>
                <a:gd name="T84" fmla="*/ 431 w 1823"/>
                <a:gd name="T85" fmla="*/ 144 h 1385"/>
                <a:gd name="T86" fmla="*/ 396 w 1823"/>
                <a:gd name="T87" fmla="*/ 155 h 1385"/>
                <a:gd name="T88" fmla="*/ 417 w 1823"/>
                <a:gd name="T89" fmla="*/ 193 h 1385"/>
                <a:gd name="T90" fmla="*/ 433 w 1823"/>
                <a:gd name="T91" fmla="*/ 227 h 1385"/>
                <a:gd name="T92" fmla="*/ 417 w 1823"/>
                <a:gd name="T93" fmla="*/ 246 h 1385"/>
                <a:gd name="T94" fmla="*/ 397 w 1823"/>
                <a:gd name="T95" fmla="*/ 227 h 1385"/>
                <a:gd name="T96" fmla="*/ 379 w 1823"/>
                <a:gd name="T97" fmla="*/ 214 h 1385"/>
                <a:gd name="T98" fmla="*/ 361 w 1823"/>
                <a:gd name="T99" fmla="*/ 210 h 1385"/>
                <a:gd name="T100" fmla="*/ 355 w 1823"/>
                <a:gd name="T101" fmla="*/ 224 h 1385"/>
                <a:gd name="T102" fmla="*/ 344 w 1823"/>
                <a:gd name="T103" fmla="*/ 240 h 1385"/>
                <a:gd name="T104" fmla="*/ 312 w 1823"/>
                <a:gd name="T105" fmla="*/ 227 h 1385"/>
                <a:gd name="T106" fmla="*/ 300 w 1823"/>
                <a:gd name="T107" fmla="*/ 247 h 1385"/>
                <a:gd name="T108" fmla="*/ 320 w 1823"/>
                <a:gd name="T109" fmla="*/ 253 h 138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823"/>
                <a:gd name="T166" fmla="*/ 0 h 1385"/>
                <a:gd name="T167" fmla="*/ 1823 w 1823"/>
                <a:gd name="T168" fmla="*/ 1385 h 138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823" h="1385">
                  <a:moveTo>
                    <a:pt x="1301" y="1068"/>
                  </a:moveTo>
                  <a:lnTo>
                    <a:pt x="1203" y="1096"/>
                  </a:lnTo>
                  <a:lnTo>
                    <a:pt x="1142" y="1088"/>
                  </a:lnTo>
                  <a:lnTo>
                    <a:pt x="1138" y="1047"/>
                  </a:lnTo>
                  <a:lnTo>
                    <a:pt x="1105" y="1025"/>
                  </a:lnTo>
                  <a:lnTo>
                    <a:pt x="1077" y="1061"/>
                  </a:lnTo>
                  <a:lnTo>
                    <a:pt x="1014" y="1066"/>
                  </a:lnTo>
                  <a:lnTo>
                    <a:pt x="992" y="996"/>
                  </a:lnTo>
                  <a:lnTo>
                    <a:pt x="992" y="942"/>
                  </a:lnTo>
                  <a:lnTo>
                    <a:pt x="945" y="939"/>
                  </a:lnTo>
                  <a:lnTo>
                    <a:pt x="916" y="954"/>
                  </a:lnTo>
                  <a:lnTo>
                    <a:pt x="929" y="982"/>
                  </a:lnTo>
                  <a:lnTo>
                    <a:pt x="923" y="1005"/>
                  </a:lnTo>
                  <a:lnTo>
                    <a:pt x="890" y="1007"/>
                  </a:lnTo>
                  <a:lnTo>
                    <a:pt x="866" y="1033"/>
                  </a:lnTo>
                  <a:lnTo>
                    <a:pt x="874" y="1078"/>
                  </a:lnTo>
                  <a:lnTo>
                    <a:pt x="817" y="1149"/>
                  </a:lnTo>
                  <a:lnTo>
                    <a:pt x="780" y="1169"/>
                  </a:lnTo>
                  <a:lnTo>
                    <a:pt x="780" y="1234"/>
                  </a:lnTo>
                  <a:lnTo>
                    <a:pt x="805" y="1271"/>
                  </a:lnTo>
                  <a:lnTo>
                    <a:pt x="801" y="1326"/>
                  </a:lnTo>
                  <a:lnTo>
                    <a:pt x="752" y="1352"/>
                  </a:lnTo>
                  <a:lnTo>
                    <a:pt x="742" y="1330"/>
                  </a:lnTo>
                  <a:lnTo>
                    <a:pt x="670" y="1377"/>
                  </a:lnTo>
                  <a:lnTo>
                    <a:pt x="632" y="1385"/>
                  </a:lnTo>
                  <a:lnTo>
                    <a:pt x="595" y="1352"/>
                  </a:lnTo>
                  <a:lnTo>
                    <a:pt x="563" y="1273"/>
                  </a:lnTo>
                  <a:lnTo>
                    <a:pt x="528" y="1206"/>
                  </a:lnTo>
                  <a:lnTo>
                    <a:pt x="500" y="1163"/>
                  </a:lnTo>
                  <a:lnTo>
                    <a:pt x="445" y="1078"/>
                  </a:lnTo>
                  <a:lnTo>
                    <a:pt x="396" y="1076"/>
                  </a:lnTo>
                  <a:lnTo>
                    <a:pt x="362" y="1025"/>
                  </a:lnTo>
                  <a:lnTo>
                    <a:pt x="378" y="988"/>
                  </a:lnTo>
                  <a:lnTo>
                    <a:pt x="349" y="954"/>
                  </a:lnTo>
                  <a:lnTo>
                    <a:pt x="303" y="1004"/>
                  </a:lnTo>
                  <a:lnTo>
                    <a:pt x="260" y="1011"/>
                  </a:lnTo>
                  <a:lnTo>
                    <a:pt x="227" y="950"/>
                  </a:lnTo>
                  <a:lnTo>
                    <a:pt x="215" y="834"/>
                  </a:lnTo>
                  <a:lnTo>
                    <a:pt x="211" y="712"/>
                  </a:lnTo>
                  <a:lnTo>
                    <a:pt x="205" y="624"/>
                  </a:lnTo>
                  <a:lnTo>
                    <a:pt x="199" y="582"/>
                  </a:lnTo>
                  <a:lnTo>
                    <a:pt x="160" y="509"/>
                  </a:lnTo>
                  <a:lnTo>
                    <a:pt x="193" y="496"/>
                  </a:lnTo>
                  <a:lnTo>
                    <a:pt x="199" y="468"/>
                  </a:lnTo>
                  <a:lnTo>
                    <a:pt x="136" y="401"/>
                  </a:lnTo>
                  <a:lnTo>
                    <a:pt x="105" y="305"/>
                  </a:lnTo>
                  <a:lnTo>
                    <a:pt x="0" y="240"/>
                  </a:lnTo>
                  <a:lnTo>
                    <a:pt x="8" y="177"/>
                  </a:lnTo>
                  <a:lnTo>
                    <a:pt x="49" y="147"/>
                  </a:lnTo>
                  <a:lnTo>
                    <a:pt x="140" y="157"/>
                  </a:lnTo>
                  <a:lnTo>
                    <a:pt x="189" y="134"/>
                  </a:lnTo>
                  <a:lnTo>
                    <a:pt x="280" y="179"/>
                  </a:lnTo>
                  <a:lnTo>
                    <a:pt x="329" y="153"/>
                  </a:lnTo>
                  <a:lnTo>
                    <a:pt x="429" y="265"/>
                  </a:lnTo>
                  <a:lnTo>
                    <a:pt x="496" y="267"/>
                  </a:lnTo>
                  <a:lnTo>
                    <a:pt x="496" y="200"/>
                  </a:lnTo>
                  <a:lnTo>
                    <a:pt x="563" y="157"/>
                  </a:lnTo>
                  <a:lnTo>
                    <a:pt x="610" y="200"/>
                  </a:lnTo>
                  <a:lnTo>
                    <a:pt x="644" y="167"/>
                  </a:lnTo>
                  <a:lnTo>
                    <a:pt x="687" y="187"/>
                  </a:lnTo>
                  <a:lnTo>
                    <a:pt x="709" y="120"/>
                  </a:lnTo>
                  <a:lnTo>
                    <a:pt x="673" y="86"/>
                  </a:lnTo>
                  <a:lnTo>
                    <a:pt x="677" y="35"/>
                  </a:lnTo>
                  <a:lnTo>
                    <a:pt x="774" y="0"/>
                  </a:lnTo>
                  <a:lnTo>
                    <a:pt x="807" y="17"/>
                  </a:lnTo>
                  <a:lnTo>
                    <a:pt x="833" y="88"/>
                  </a:lnTo>
                  <a:lnTo>
                    <a:pt x="914" y="161"/>
                  </a:lnTo>
                  <a:lnTo>
                    <a:pt x="961" y="138"/>
                  </a:lnTo>
                  <a:lnTo>
                    <a:pt x="988" y="216"/>
                  </a:lnTo>
                  <a:lnTo>
                    <a:pt x="1044" y="260"/>
                  </a:lnTo>
                  <a:lnTo>
                    <a:pt x="1091" y="267"/>
                  </a:lnTo>
                  <a:lnTo>
                    <a:pt x="1138" y="216"/>
                  </a:lnTo>
                  <a:lnTo>
                    <a:pt x="1183" y="195"/>
                  </a:lnTo>
                  <a:lnTo>
                    <a:pt x="1242" y="254"/>
                  </a:lnTo>
                  <a:lnTo>
                    <a:pt x="1335" y="228"/>
                  </a:lnTo>
                  <a:lnTo>
                    <a:pt x="1433" y="269"/>
                  </a:lnTo>
                  <a:lnTo>
                    <a:pt x="1496" y="317"/>
                  </a:lnTo>
                  <a:lnTo>
                    <a:pt x="1561" y="291"/>
                  </a:lnTo>
                  <a:lnTo>
                    <a:pt x="1632" y="336"/>
                  </a:lnTo>
                  <a:lnTo>
                    <a:pt x="1679" y="336"/>
                  </a:lnTo>
                  <a:lnTo>
                    <a:pt x="1681" y="368"/>
                  </a:lnTo>
                  <a:lnTo>
                    <a:pt x="1795" y="356"/>
                  </a:lnTo>
                  <a:lnTo>
                    <a:pt x="1823" y="433"/>
                  </a:lnTo>
                  <a:lnTo>
                    <a:pt x="1821" y="519"/>
                  </a:lnTo>
                  <a:lnTo>
                    <a:pt x="1770" y="527"/>
                  </a:lnTo>
                  <a:lnTo>
                    <a:pt x="1727" y="576"/>
                  </a:lnTo>
                  <a:lnTo>
                    <a:pt x="1620" y="584"/>
                  </a:lnTo>
                  <a:lnTo>
                    <a:pt x="1587" y="618"/>
                  </a:lnTo>
                  <a:lnTo>
                    <a:pt x="1610" y="693"/>
                  </a:lnTo>
                  <a:lnTo>
                    <a:pt x="1669" y="771"/>
                  </a:lnTo>
                  <a:lnTo>
                    <a:pt x="1721" y="815"/>
                  </a:lnTo>
                  <a:lnTo>
                    <a:pt x="1732" y="905"/>
                  </a:lnTo>
                  <a:lnTo>
                    <a:pt x="1731" y="956"/>
                  </a:lnTo>
                  <a:lnTo>
                    <a:pt x="1669" y="984"/>
                  </a:lnTo>
                  <a:lnTo>
                    <a:pt x="1616" y="913"/>
                  </a:lnTo>
                  <a:lnTo>
                    <a:pt x="1591" y="905"/>
                  </a:lnTo>
                  <a:lnTo>
                    <a:pt x="1575" y="838"/>
                  </a:lnTo>
                  <a:lnTo>
                    <a:pt x="1516" y="856"/>
                  </a:lnTo>
                  <a:lnTo>
                    <a:pt x="1463" y="818"/>
                  </a:lnTo>
                  <a:lnTo>
                    <a:pt x="1445" y="838"/>
                  </a:lnTo>
                  <a:lnTo>
                    <a:pt x="1457" y="880"/>
                  </a:lnTo>
                  <a:lnTo>
                    <a:pt x="1421" y="895"/>
                  </a:lnTo>
                  <a:lnTo>
                    <a:pt x="1362" y="909"/>
                  </a:lnTo>
                  <a:lnTo>
                    <a:pt x="1378" y="958"/>
                  </a:lnTo>
                  <a:lnTo>
                    <a:pt x="1313" y="950"/>
                  </a:lnTo>
                  <a:lnTo>
                    <a:pt x="1248" y="907"/>
                  </a:lnTo>
                  <a:lnTo>
                    <a:pt x="1197" y="944"/>
                  </a:lnTo>
                  <a:lnTo>
                    <a:pt x="1201" y="986"/>
                  </a:lnTo>
                  <a:lnTo>
                    <a:pt x="1252" y="1009"/>
                  </a:lnTo>
                  <a:lnTo>
                    <a:pt x="1280" y="1009"/>
                  </a:lnTo>
                  <a:lnTo>
                    <a:pt x="1301" y="1068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8" name="Freeform 112"/>
            <p:cNvSpPr/>
            <p:nvPr/>
          </p:nvSpPr>
          <p:spPr bwMode="gray">
            <a:xfrm>
              <a:off x="2241" y="2635"/>
              <a:ext cx="911" cy="693"/>
            </a:xfrm>
            <a:custGeom>
              <a:avLst/>
              <a:gdLst>
                <a:gd name="T0" fmla="*/ 300 w 1823"/>
                <a:gd name="T1" fmla="*/ 274 h 1385"/>
                <a:gd name="T2" fmla="*/ 284 w 1823"/>
                <a:gd name="T3" fmla="*/ 262 h 1385"/>
                <a:gd name="T4" fmla="*/ 269 w 1823"/>
                <a:gd name="T5" fmla="*/ 266 h 1385"/>
                <a:gd name="T6" fmla="*/ 248 w 1823"/>
                <a:gd name="T7" fmla="*/ 249 h 1385"/>
                <a:gd name="T8" fmla="*/ 236 w 1823"/>
                <a:gd name="T9" fmla="*/ 235 h 1385"/>
                <a:gd name="T10" fmla="*/ 232 w 1823"/>
                <a:gd name="T11" fmla="*/ 246 h 1385"/>
                <a:gd name="T12" fmla="*/ 222 w 1823"/>
                <a:gd name="T13" fmla="*/ 252 h 1385"/>
                <a:gd name="T14" fmla="*/ 218 w 1823"/>
                <a:gd name="T15" fmla="*/ 270 h 1385"/>
                <a:gd name="T16" fmla="*/ 195 w 1823"/>
                <a:gd name="T17" fmla="*/ 293 h 1385"/>
                <a:gd name="T18" fmla="*/ 201 w 1823"/>
                <a:gd name="T19" fmla="*/ 318 h 1385"/>
                <a:gd name="T20" fmla="*/ 188 w 1823"/>
                <a:gd name="T21" fmla="*/ 338 h 1385"/>
                <a:gd name="T22" fmla="*/ 167 w 1823"/>
                <a:gd name="T23" fmla="*/ 345 h 1385"/>
                <a:gd name="T24" fmla="*/ 148 w 1823"/>
                <a:gd name="T25" fmla="*/ 338 h 1385"/>
                <a:gd name="T26" fmla="*/ 132 w 1823"/>
                <a:gd name="T27" fmla="*/ 302 h 1385"/>
                <a:gd name="T28" fmla="*/ 111 w 1823"/>
                <a:gd name="T29" fmla="*/ 270 h 1385"/>
                <a:gd name="T30" fmla="*/ 90 w 1823"/>
                <a:gd name="T31" fmla="*/ 257 h 1385"/>
                <a:gd name="T32" fmla="*/ 87 w 1823"/>
                <a:gd name="T33" fmla="*/ 239 h 1385"/>
                <a:gd name="T34" fmla="*/ 65 w 1823"/>
                <a:gd name="T35" fmla="*/ 253 h 1385"/>
                <a:gd name="T36" fmla="*/ 53 w 1823"/>
                <a:gd name="T37" fmla="*/ 209 h 1385"/>
                <a:gd name="T38" fmla="*/ 51 w 1823"/>
                <a:gd name="T39" fmla="*/ 156 h 1385"/>
                <a:gd name="T40" fmla="*/ 40 w 1823"/>
                <a:gd name="T41" fmla="*/ 128 h 1385"/>
                <a:gd name="T42" fmla="*/ 49 w 1823"/>
                <a:gd name="T43" fmla="*/ 117 h 1385"/>
                <a:gd name="T44" fmla="*/ 26 w 1823"/>
                <a:gd name="T45" fmla="*/ 77 h 1385"/>
                <a:gd name="T46" fmla="*/ 2 w 1823"/>
                <a:gd name="T47" fmla="*/ 45 h 1385"/>
                <a:gd name="T48" fmla="*/ 35 w 1823"/>
                <a:gd name="T49" fmla="*/ 40 h 1385"/>
                <a:gd name="T50" fmla="*/ 70 w 1823"/>
                <a:gd name="T51" fmla="*/ 45 h 1385"/>
                <a:gd name="T52" fmla="*/ 107 w 1823"/>
                <a:gd name="T53" fmla="*/ 67 h 1385"/>
                <a:gd name="T54" fmla="*/ 124 w 1823"/>
                <a:gd name="T55" fmla="*/ 50 h 1385"/>
                <a:gd name="T56" fmla="*/ 152 w 1823"/>
                <a:gd name="T57" fmla="*/ 50 h 1385"/>
                <a:gd name="T58" fmla="*/ 171 w 1823"/>
                <a:gd name="T59" fmla="*/ 47 h 1385"/>
                <a:gd name="T60" fmla="*/ 168 w 1823"/>
                <a:gd name="T61" fmla="*/ 22 h 1385"/>
                <a:gd name="T62" fmla="*/ 193 w 1823"/>
                <a:gd name="T63" fmla="*/ 0 h 1385"/>
                <a:gd name="T64" fmla="*/ 208 w 1823"/>
                <a:gd name="T65" fmla="*/ 22 h 1385"/>
                <a:gd name="T66" fmla="*/ 240 w 1823"/>
                <a:gd name="T67" fmla="*/ 35 h 1385"/>
                <a:gd name="T68" fmla="*/ 261 w 1823"/>
                <a:gd name="T69" fmla="*/ 65 h 1385"/>
                <a:gd name="T70" fmla="*/ 284 w 1823"/>
                <a:gd name="T71" fmla="*/ 54 h 1385"/>
                <a:gd name="T72" fmla="*/ 310 w 1823"/>
                <a:gd name="T73" fmla="*/ 64 h 1385"/>
                <a:gd name="T74" fmla="*/ 358 w 1823"/>
                <a:gd name="T75" fmla="*/ 68 h 1385"/>
                <a:gd name="T76" fmla="*/ 390 w 1823"/>
                <a:gd name="T77" fmla="*/ 73 h 1385"/>
                <a:gd name="T78" fmla="*/ 419 w 1823"/>
                <a:gd name="T79" fmla="*/ 84 h 1385"/>
                <a:gd name="T80" fmla="*/ 448 w 1823"/>
                <a:gd name="T81" fmla="*/ 89 h 1385"/>
                <a:gd name="T82" fmla="*/ 455 w 1823"/>
                <a:gd name="T83" fmla="*/ 130 h 1385"/>
                <a:gd name="T84" fmla="*/ 431 w 1823"/>
                <a:gd name="T85" fmla="*/ 144 h 1385"/>
                <a:gd name="T86" fmla="*/ 396 w 1823"/>
                <a:gd name="T87" fmla="*/ 155 h 1385"/>
                <a:gd name="T88" fmla="*/ 417 w 1823"/>
                <a:gd name="T89" fmla="*/ 193 h 1385"/>
                <a:gd name="T90" fmla="*/ 433 w 1823"/>
                <a:gd name="T91" fmla="*/ 227 h 1385"/>
                <a:gd name="T92" fmla="*/ 417 w 1823"/>
                <a:gd name="T93" fmla="*/ 246 h 1385"/>
                <a:gd name="T94" fmla="*/ 397 w 1823"/>
                <a:gd name="T95" fmla="*/ 227 h 1385"/>
                <a:gd name="T96" fmla="*/ 379 w 1823"/>
                <a:gd name="T97" fmla="*/ 214 h 1385"/>
                <a:gd name="T98" fmla="*/ 361 w 1823"/>
                <a:gd name="T99" fmla="*/ 210 h 1385"/>
                <a:gd name="T100" fmla="*/ 355 w 1823"/>
                <a:gd name="T101" fmla="*/ 224 h 1385"/>
                <a:gd name="T102" fmla="*/ 344 w 1823"/>
                <a:gd name="T103" fmla="*/ 240 h 1385"/>
                <a:gd name="T104" fmla="*/ 312 w 1823"/>
                <a:gd name="T105" fmla="*/ 227 h 1385"/>
                <a:gd name="T106" fmla="*/ 300 w 1823"/>
                <a:gd name="T107" fmla="*/ 247 h 1385"/>
                <a:gd name="T108" fmla="*/ 320 w 1823"/>
                <a:gd name="T109" fmla="*/ 253 h 138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823"/>
                <a:gd name="T166" fmla="*/ 0 h 1385"/>
                <a:gd name="T167" fmla="*/ 1823 w 1823"/>
                <a:gd name="T168" fmla="*/ 1385 h 138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823" h="1385">
                  <a:moveTo>
                    <a:pt x="1301" y="1068"/>
                  </a:moveTo>
                  <a:lnTo>
                    <a:pt x="1203" y="1096"/>
                  </a:lnTo>
                  <a:lnTo>
                    <a:pt x="1142" y="1088"/>
                  </a:lnTo>
                  <a:lnTo>
                    <a:pt x="1138" y="1047"/>
                  </a:lnTo>
                  <a:lnTo>
                    <a:pt x="1105" y="1025"/>
                  </a:lnTo>
                  <a:lnTo>
                    <a:pt x="1077" y="1061"/>
                  </a:lnTo>
                  <a:lnTo>
                    <a:pt x="1014" y="1066"/>
                  </a:lnTo>
                  <a:lnTo>
                    <a:pt x="992" y="996"/>
                  </a:lnTo>
                  <a:lnTo>
                    <a:pt x="992" y="942"/>
                  </a:lnTo>
                  <a:lnTo>
                    <a:pt x="945" y="939"/>
                  </a:lnTo>
                  <a:lnTo>
                    <a:pt x="916" y="954"/>
                  </a:lnTo>
                  <a:lnTo>
                    <a:pt x="929" y="982"/>
                  </a:lnTo>
                  <a:lnTo>
                    <a:pt x="923" y="1005"/>
                  </a:lnTo>
                  <a:lnTo>
                    <a:pt x="890" y="1007"/>
                  </a:lnTo>
                  <a:lnTo>
                    <a:pt x="866" y="1033"/>
                  </a:lnTo>
                  <a:lnTo>
                    <a:pt x="874" y="1078"/>
                  </a:lnTo>
                  <a:lnTo>
                    <a:pt x="817" y="1149"/>
                  </a:lnTo>
                  <a:lnTo>
                    <a:pt x="780" y="1169"/>
                  </a:lnTo>
                  <a:lnTo>
                    <a:pt x="780" y="1234"/>
                  </a:lnTo>
                  <a:lnTo>
                    <a:pt x="805" y="1271"/>
                  </a:lnTo>
                  <a:lnTo>
                    <a:pt x="801" y="1326"/>
                  </a:lnTo>
                  <a:lnTo>
                    <a:pt x="752" y="1352"/>
                  </a:lnTo>
                  <a:lnTo>
                    <a:pt x="742" y="1330"/>
                  </a:lnTo>
                  <a:lnTo>
                    <a:pt x="670" y="1377"/>
                  </a:lnTo>
                  <a:lnTo>
                    <a:pt x="632" y="1385"/>
                  </a:lnTo>
                  <a:lnTo>
                    <a:pt x="595" y="1352"/>
                  </a:lnTo>
                  <a:lnTo>
                    <a:pt x="563" y="1273"/>
                  </a:lnTo>
                  <a:lnTo>
                    <a:pt x="528" y="1206"/>
                  </a:lnTo>
                  <a:lnTo>
                    <a:pt x="500" y="1163"/>
                  </a:lnTo>
                  <a:lnTo>
                    <a:pt x="445" y="1078"/>
                  </a:lnTo>
                  <a:lnTo>
                    <a:pt x="396" y="1076"/>
                  </a:lnTo>
                  <a:lnTo>
                    <a:pt x="362" y="1025"/>
                  </a:lnTo>
                  <a:lnTo>
                    <a:pt x="378" y="988"/>
                  </a:lnTo>
                  <a:lnTo>
                    <a:pt x="349" y="954"/>
                  </a:lnTo>
                  <a:lnTo>
                    <a:pt x="303" y="1004"/>
                  </a:lnTo>
                  <a:lnTo>
                    <a:pt x="260" y="1011"/>
                  </a:lnTo>
                  <a:lnTo>
                    <a:pt x="227" y="950"/>
                  </a:lnTo>
                  <a:lnTo>
                    <a:pt x="215" y="834"/>
                  </a:lnTo>
                  <a:lnTo>
                    <a:pt x="211" y="712"/>
                  </a:lnTo>
                  <a:lnTo>
                    <a:pt x="205" y="624"/>
                  </a:lnTo>
                  <a:lnTo>
                    <a:pt x="199" y="582"/>
                  </a:lnTo>
                  <a:lnTo>
                    <a:pt x="160" y="509"/>
                  </a:lnTo>
                  <a:lnTo>
                    <a:pt x="193" y="496"/>
                  </a:lnTo>
                  <a:lnTo>
                    <a:pt x="199" y="468"/>
                  </a:lnTo>
                  <a:lnTo>
                    <a:pt x="136" y="401"/>
                  </a:lnTo>
                  <a:lnTo>
                    <a:pt x="105" y="305"/>
                  </a:lnTo>
                  <a:lnTo>
                    <a:pt x="0" y="240"/>
                  </a:lnTo>
                  <a:lnTo>
                    <a:pt x="8" y="177"/>
                  </a:lnTo>
                  <a:lnTo>
                    <a:pt x="49" y="147"/>
                  </a:lnTo>
                  <a:lnTo>
                    <a:pt x="140" y="157"/>
                  </a:lnTo>
                  <a:lnTo>
                    <a:pt x="189" y="134"/>
                  </a:lnTo>
                  <a:lnTo>
                    <a:pt x="280" y="179"/>
                  </a:lnTo>
                  <a:lnTo>
                    <a:pt x="329" y="153"/>
                  </a:lnTo>
                  <a:lnTo>
                    <a:pt x="429" y="265"/>
                  </a:lnTo>
                  <a:lnTo>
                    <a:pt x="496" y="267"/>
                  </a:lnTo>
                  <a:lnTo>
                    <a:pt x="496" y="200"/>
                  </a:lnTo>
                  <a:lnTo>
                    <a:pt x="563" y="157"/>
                  </a:lnTo>
                  <a:lnTo>
                    <a:pt x="610" y="200"/>
                  </a:lnTo>
                  <a:lnTo>
                    <a:pt x="644" y="167"/>
                  </a:lnTo>
                  <a:lnTo>
                    <a:pt x="687" y="187"/>
                  </a:lnTo>
                  <a:lnTo>
                    <a:pt x="709" y="120"/>
                  </a:lnTo>
                  <a:lnTo>
                    <a:pt x="673" y="86"/>
                  </a:lnTo>
                  <a:lnTo>
                    <a:pt x="677" y="35"/>
                  </a:lnTo>
                  <a:lnTo>
                    <a:pt x="774" y="0"/>
                  </a:lnTo>
                  <a:lnTo>
                    <a:pt x="807" y="17"/>
                  </a:lnTo>
                  <a:lnTo>
                    <a:pt x="833" y="88"/>
                  </a:lnTo>
                  <a:lnTo>
                    <a:pt x="914" y="161"/>
                  </a:lnTo>
                  <a:lnTo>
                    <a:pt x="961" y="138"/>
                  </a:lnTo>
                  <a:lnTo>
                    <a:pt x="988" y="216"/>
                  </a:lnTo>
                  <a:lnTo>
                    <a:pt x="1044" y="260"/>
                  </a:lnTo>
                  <a:lnTo>
                    <a:pt x="1091" y="267"/>
                  </a:lnTo>
                  <a:lnTo>
                    <a:pt x="1138" y="216"/>
                  </a:lnTo>
                  <a:lnTo>
                    <a:pt x="1183" y="195"/>
                  </a:lnTo>
                  <a:lnTo>
                    <a:pt x="1242" y="254"/>
                  </a:lnTo>
                  <a:lnTo>
                    <a:pt x="1335" y="228"/>
                  </a:lnTo>
                  <a:lnTo>
                    <a:pt x="1433" y="269"/>
                  </a:lnTo>
                  <a:lnTo>
                    <a:pt x="1496" y="317"/>
                  </a:lnTo>
                  <a:lnTo>
                    <a:pt x="1561" y="291"/>
                  </a:lnTo>
                  <a:lnTo>
                    <a:pt x="1632" y="336"/>
                  </a:lnTo>
                  <a:lnTo>
                    <a:pt x="1679" y="336"/>
                  </a:lnTo>
                  <a:lnTo>
                    <a:pt x="1681" y="368"/>
                  </a:lnTo>
                  <a:lnTo>
                    <a:pt x="1795" y="356"/>
                  </a:lnTo>
                  <a:lnTo>
                    <a:pt x="1823" y="433"/>
                  </a:lnTo>
                  <a:lnTo>
                    <a:pt x="1821" y="519"/>
                  </a:lnTo>
                  <a:lnTo>
                    <a:pt x="1770" y="527"/>
                  </a:lnTo>
                  <a:lnTo>
                    <a:pt x="1727" y="576"/>
                  </a:lnTo>
                  <a:lnTo>
                    <a:pt x="1620" y="584"/>
                  </a:lnTo>
                  <a:lnTo>
                    <a:pt x="1587" y="618"/>
                  </a:lnTo>
                  <a:lnTo>
                    <a:pt x="1610" y="693"/>
                  </a:lnTo>
                  <a:lnTo>
                    <a:pt x="1669" y="771"/>
                  </a:lnTo>
                  <a:lnTo>
                    <a:pt x="1721" y="815"/>
                  </a:lnTo>
                  <a:lnTo>
                    <a:pt x="1732" y="905"/>
                  </a:lnTo>
                  <a:lnTo>
                    <a:pt x="1731" y="956"/>
                  </a:lnTo>
                  <a:lnTo>
                    <a:pt x="1669" y="984"/>
                  </a:lnTo>
                  <a:lnTo>
                    <a:pt x="1616" y="913"/>
                  </a:lnTo>
                  <a:lnTo>
                    <a:pt x="1591" y="905"/>
                  </a:lnTo>
                  <a:lnTo>
                    <a:pt x="1575" y="838"/>
                  </a:lnTo>
                  <a:lnTo>
                    <a:pt x="1516" y="856"/>
                  </a:lnTo>
                  <a:lnTo>
                    <a:pt x="1463" y="818"/>
                  </a:lnTo>
                  <a:lnTo>
                    <a:pt x="1445" y="838"/>
                  </a:lnTo>
                  <a:lnTo>
                    <a:pt x="1457" y="880"/>
                  </a:lnTo>
                  <a:lnTo>
                    <a:pt x="1421" y="895"/>
                  </a:lnTo>
                  <a:lnTo>
                    <a:pt x="1362" y="909"/>
                  </a:lnTo>
                  <a:lnTo>
                    <a:pt x="1378" y="958"/>
                  </a:lnTo>
                  <a:lnTo>
                    <a:pt x="1313" y="950"/>
                  </a:lnTo>
                  <a:lnTo>
                    <a:pt x="1248" y="907"/>
                  </a:lnTo>
                  <a:lnTo>
                    <a:pt x="1197" y="944"/>
                  </a:lnTo>
                  <a:lnTo>
                    <a:pt x="1201" y="986"/>
                  </a:lnTo>
                  <a:lnTo>
                    <a:pt x="1252" y="1009"/>
                  </a:lnTo>
                  <a:lnTo>
                    <a:pt x="1280" y="1009"/>
                  </a:lnTo>
                  <a:lnTo>
                    <a:pt x="1301" y="1068"/>
                  </a:lnTo>
                </a:path>
              </a:pathLst>
            </a:cu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9" name="Freeform 113"/>
            <p:cNvSpPr/>
            <p:nvPr/>
          </p:nvSpPr>
          <p:spPr bwMode="gray">
            <a:xfrm>
              <a:off x="2685" y="3045"/>
              <a:ext cx="453" cy="398"/>
            </a:xfrm>
            <a:custGeom>
              <a:avLst/>
              <a:gdLst>
                <a:gd name="T0" fmla="*/ 221 w 907"/>
                <a:gd name="T1" fmla="*/ 85 h 796"/>
                <a:gd name="T2" fmla="*/ 221 w 907"/>
                <a:gd name="T3" fmla="*/ 106 h 796"/>
                <a:gd name="T4" fmla="*/ 226 w 907"/>
                <a:gd name="T5" fmla="*/ 130 h 796"/>
                <a:gd name="T6" fmla="*/ 217 w 907"/>
                <a:gd name="T7" fmla="*/ 139 h 796"/>
                <a:gd name="T8" fmla="*/ 209 w 907"/>
                <a:gd name="T9" fmla="*/ 152 h 796"/>
                <a:gd name="T10" fmla="*/ 195 w 907"/>
                <a:gd name="T11" fmla="*/ 160 h 796"/>
                <a:gd name="T12" fmla="*/ 179 w 907"/>
                <a:gd name="T13" fmla="*/ 159 h 796"/>
                <a:gd name="T14" fmla="*/ 165 w 907"/>
                <a:gd name="T15" fmla="*/ 174 h 796"/>
                <a:gd name="T16" fmla="*/ 150 w 907"/>
                <a:gd name="T17" fmla="*/ 168 h 796"/>
                <a:gd name="T18" fmla="*/ 134 w 907"/>
                <a:gd name="T19" fmla="*/ 164 h 796"/>
                <a:gd name="T20" fmla="*/ 120 w 907"/>
                <a:gd name="T21" fmla="*/ 174 h 796"/>
                <a:gd name="T22" fmla="*/ 105 w 907"/>
                <a:gd name="T23" fmla="*/ 184 h 796"/>
                <a:gd name="T24" fmla="*/ 98 w 907"/>
                <a:gd name="T25" fmla="*/ 196 h 796"/>
                <a:gd name="T26" fmla="*/ 70 w 907"/>
                <a:gd name="T27" fmla="*/ 185 h 796"/>
                <a:gd name="T28" fmla="*/ 48 w 907"/>
                <a:gd name="T29" fmla="*/ 199 h 796"/>
                <a:gd name="T30" fmla="*/ 44 w 907"/>
                <a:gd name="T31" fmla="*/ 187 h 796"/>
                <a:gd name="T32" fmla="*/ 34 w 907"/>
                <a:gd name="T33" fmla="*/ 168 h 796"/>
                <a:gd name="T34" fmla="*/ 41 w 907"/>
                <a:gd name="T35" fmla="*/ 126 h 796"/>
                <a:gd name="T36" fmla="*/ 27 w 907"/>
                <a:gd name="T37" fmla="*/ 116 h 796"/>
                <a:gd name="T38" fmla="*/ 6 w 907"/>
                <a:gd name="T39" fmla="*/ 118 h 796"/>
                <a:gd name="T40" fmla="*/ 0 w 907"/>
                <a:gd name="T41" fmla="*/ 98 h 796"/>
                <a:gd name="T42" fmla="*/ 21 w 907"/>
                <a:gd name="T43" fmla="*/ 88 h 796"/>
                <a:gd name="T44" fmla="*/ 30 w 907"/>
                <a:gd name="T45" fmla="*/ 86 h 796"/>
                <a:gd name="T46" fmla="*/ 59 w 907"/>
                <a:gd name="T47" fmla="*/ 83 h 796"/>
                <a:gd name="T48" fmla="*/ 78 w 907"/>
                <a:gd name="T49" fmla="*/ 69 h 796"/>
                <a:gd name="T50" fmla="*/ 98 w 907"/>
                <a:gd name="T51" fmla="*/ 48 h 796"/>
                <a:gd name="T52" fmla="*/ 78 w 907"/>
                <a:gd name="T53" fmla="*/ 42 h 796"/>
                <a:gd name="T54" fmla="*/ 90 w 907"/>
                <a:gd name="T55" fmla="*/ 22 h 796"/>
                <a:gd name="T56" fmla="*/ 122 w 907"/>
                <a:gd name="T57" fmla="*/ 35 h 796"/>
                <a:gd name="T58" fmla="*/ 132 w 907"/>
                <a:gd name="T59" fmla="*/ 19 h 796"/>
                <a:gd name="T60" fmla="*/ 139 w 907"/>
                <a:gd name="T61" fmla="*/ 5 h 796"/>
                <a:gd name="T62" fmla="*/ 157 w 907"/>
                <a:gd name="T63" fmla="*/ 9 h 796"/>
                <a:gd name="T64" fmla="*/ 175 w 907"/>
                <a:gd name="T65" fmla="*/ 22 h 796"/>
                <a:gd name="T66" fmla="*/ 195 w 907"/>
                <a:gd name="T67" fmla="*/ 41 h 796"/>
                <a:gd name="T68" fmla="*/ 216 w 907"/>
                <a:gd name="T69" fmla="*/ 52 h 796"/>
                <a:gd name="T70" fmla="*/ 208 w 907"/>
                <a:gd name="T71" fmla="*/ 78 h 79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907"/>
                <a:gd name="T109" fmla="*/ 0 h 796"/>
                <a:gd name="T110" fmla="*/ 907 w 907"/>
                <a:gd name="T111" fmla="*/ 796 h 79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907" h="796">
                  <a:moveTo>
                    <a:pt x="817" y="333"/>
                  </a:moveTo>
                  <a:lnTo>
                    <a:pt x="884" y="339"/>
                  </a:lnTo>
                  <a:lnTo>
                    <a:pt x="905" y="372"/>
                  </a:lnTo>
                  <a:lnTo>
                    <a:pt x="884" y="424"/>
                  </a:lnTo>
                  <a:lnTo>
                    <a:pt x="880" y="475"/>
                  </a:lnTo>
                  <a:lnTo>
                    <a:pt x="907" y="520"/>
                  </a:lnTo>
                  <a:lnTo>
                    <a:pt x="882" y="569"/>
                  </a:lnTo>
                  <a:lnTo>
                    <a:pt x="870" y="555"/>
                  </a:lnTo>
                  <a:lnTo>
                    <a:pt x="837" y="567"/>
                  </a:lnTo>
                  <a:lnTo>
                    <a:pt x="837" y="607"/>
                  </a:lnTo>
                  <a:lnTo>
                    <a:pt x="801" y="607"/>
                  </a:lnTo>
                  <a:lnTo>
                    <a:pt x="783" y="640"/>
                  </a:lnTo>
                  <a:lnTo>
                    <a:pt x="746" y="620"/>
                  </a:lnTo>
                  <a:lnTo>
                    <a:pt x="717" y="636"/>
                  </a:lnTo>
                  <a:lnTo>
                    <a:pt x="709" y="670"/>
                  </a:lnTo>
                  <a:lnTo>
                    <a:pt x="663" y="695"/>
                  </a:lnTo>
                  <a:lnTo>
                    <a:pt x="640" y="674"/>
                  </a:lnTo>
                  <a:lnTo>
                    <a:pt x="600" y="670"/>
                  </a:lnTo>
                  <a:lnTo>
                    <a:pt x="579" y="630"/>
                  </a:lnTo>
                  <a:lnTo>
                    <a:pt x="539" y="654"/>
                  </a:lnTo>
                  <a:lnTo>
                    <a:pt x="530" y="683"/>
                  </a:lnTo>
                  <a:lnTo>
                    <a:pt x="480" y="695"/>
                  </a:lnTo>
                  <a:lnTo>
                    <a:pt x="449" y="725"/>
                  </a:lnTo>
                  <a:lnTo>
                    <a:pt x="421" y="735"/>
                  </a:lnTo>
                  <a:lnTo>
                    <a:pt x="417" y="756"/>
                  </a:lnTo>
                  <a:lnTo>
                    <a:pt x="392" y="782"/>
                  </a:lnTo>
                  <a:lnTo>
                    <a:pt x="337" y="774"/>
                  </a:lnTo>
                  <a:lnTo>
                    <a:pt x="283" y="740"/>
                  </a:lnTo>
                  <a:lnTo>
                    <a:pt x="246" y="742"/>
                  </a:lnTo>
                  <a:lnTo>
                    <a:pt x="193" y="794"/>
                  </a:lnTo>
                  <a:lnTo>
                    <a:pt x="142" y="796"/>
                  </a:lnTo>
                  <a:lnTo>
                    <a:pt x="179" y="746"/>
                  </a:lnTo>
                  <a:lnTo>
                    <a:pt x="177" y="691"/>
                  </a:lnTo>
                  <a:lnTo>
                    <a:pt x="136" y="672"/>
                  </a:lnTo>
                  <a:lnTo>
                    <a:pt x="114" y="628"/>
                  </a:lnTo>
                  <a:lnTo>
                    <a:pt x="165" y="504"/>
                  </a:lnTo>
                  <a:lnTo>
                    <a:pt x="130" y="459"/>
                  </a:lnTo>
                  <a:lnTo>
                    <a:pt x="108" y="465"/>
                  </a:lnTo>
                  <a:lnTo>
                    <a:pt x="67" y="485"/>
                  </a:lnTo>
                  <a:lnTo>
                    <a:pt x="26" y="473"/>
                  </a:lnTo>
                  <a:lnTo>
                    <a:pt x="22" y="418"/>
                  </a:lnTo>
                  <a:lnTo>
                    <a:pt x="0" y="390"/>
                  </a:lnTo>
                  <a:lnTo>
                    <a:pt x="55" y="329"/>
                  </a:lnTo>
                  <a:lnTo>
                    <a:pt x="85" y="351"/>
                  </a:lnTo>
                  <a:lnTo>
                    <a:pt x="108" y="325"/>
                  </a:lnTo>
                  <a:lnTo>
                    <a:pt x="122" y="341"/>
                  </a:lnTo>
                  <a:lnTo>
                    <a:pt x="191" y="341"/>
                  </a:lnTo>
                  <a:lnTo>
                    <a:pt x="238" y="331"/>
                  </a:lnTo>
                  <a:lnTo>
                    <a:pt x="254" y="266"/>
                  </a:lnTo>
                  <a:lnTo>
                    <a:pt x="315" y="276"/>
                  </a:lnTo>
                  <a:lnTo>
                    <a:pt x="413" y="248"/>
                  </a:lnTo>
                  <a:lnTo>
                    <a:pt x="392" y="189"/>
                  </a:lnTo>
                  <a:lnTo>
                    <a:pt x="364" y="189"/>
                  </a:lnTo>
                  <a:lnTo>
                    <a:pt x="313" y="166"/>
                  </a:lnTo>
                  <a:lnTo>
                    <a:pt x="309" y="124"/>
                  </a:lnTo>
                  <a:lnTo>
                    <a:pt x="360" y="87"/>
                  </a:lnTo>
                  <a:lnTo>
                    <a:pt x="421" y="128"/>
                  </a:lnTo>
                  <a:lnTo>
                    <a:pt x="490" y="138"/>
                  </a:lnTo>
                  <a:lnTo>
                    <a:pt x="476" y="89"/>
                  </a:lnTo>
                  <a:lnTo>
                    <a:pt x="531" y="75"/>
                  </a:lnTo>
                  <a:lnTo>
                    <a:pt x="569" y="60"/>
                  </a:lnTo>
                  <a:lnTo>
                    <a:pt x="557" y="18"/>
                  </a:lnTo>
                  <a:lnTo>
                    <a:pt x="577" y="0"/>
                  </a:lnTo>
                  <a:lnTo>
                    <a:pt x="628" y="36"/>
                  </a:lnTo>
                  <a:lnTo>
                    <a:pt x="687" y="18"/>
                  </a:lnTo>
                  <a:lnTo>
                    <a:pt x="703" y="85"/>
                  </a:lnTo>
                  <a:lnTo>
                    <a:pt x="728" y="93"/>
                  </a:lnTo>
                  <a:lnTo>
                    <a:pt x="781" y="164"/>
                  </a:lnTo>
                  <a:lnTo>
                    <a:pt x="843" y="136"/>
                  </a:lnTo>
                  <a:lnTo>
                    <a:pt x="864" y="209"/>
                  </a:lnTo>
                  <a:lnTo>
                    <a:pt x="884" y="280"/>
                  </a:lnTo>
                  <a:lnTo>
                    <a:pt x="833" y="309"/>
                  </a:lnTo>
                  <a:lnTo>
                    <a:pt x="817" y="333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0" name="Freeform 114"/>
            <p:cNvSpPr/>
            <p:nvPr/>
          </p:nvSpPr>
          <p:spPr bwMode="gray">
            <a:xfrm>
              <a:off x="2685" y="3045"/>
              <a:ext cx="453" cy="398"/>
            </a:xfrm>
            <a:custGeom>
              <a:avLst/>
              <a:gdLst>
                <a:gd name="T0" fmla="*/ 221 w 907"/>
                <a:gd name="T1" fmla="*/ 85 h 796"/>
                <a:gd name="T2" fmla="*/ 221 w 907"/>
                <a:gd name="T3" fmla="*/ 106 h 796"/>
                <a:gd name="T4" fmla="*/ 226 w 907"/>
                <a:gd name="T5" fmla="*/ 130 h 796"/>
                <a:gd name="T6" fmla="*/ 217 w 907"/>
                <a:gd name="T7" fmla="*/ 139 h 796"/>
                <a:gd name="T8" fmla="*/ 209 w 907"/>
                <a:gd name="T9" fmla="*/ 152 h 796"/>
                <a:gd name="T10" fmla="*/ 195 w 907"/>
                <a:gd name="T11" fmla="*/ 160 h 796"/>
                <a:gd name="T12" fmla="*/ 179 w 907"/>
                <a:gd name="T13" fmla="*/ 159 h 796"/>
                <a:gd name="T14" fmla="*/ 165 w 907"/>
                <a:gd name="T15" fmla="*/ 174 h 796"/>
                <a:gd name="T16" fmla="*/ 150 w 907"/>
                <a:gd name="T17" fmla="*/ 168 h 796"/>
                <a:gd name="T18" fmla="*/ 134 w 907"/>
                <a:gd name="T19" fmla="*/ 164 h 796"/>
                <a:gd name="T20" fmla="*/ 120 w 907"/>
                <a:gd name="T21" fmla="*/ 174 h 796"/>
                <a:gd name="T22" fmla="*/ 105 w 907"/>
                <a:gd name="T23" fmla="*/ 184 h 796"/>
                <a:gd name="T24" fmla="*/ 98 w 907"/>
                <a:gd name="T25" fmla="*/ 196 h 796"/>
                <a:gd name="T26" fmla="*/ 70 w 907"/>
                <a:gd name="T27" fmla="*/ 185 h 796"/>
                <a:gd name="T28" fmla="*/ 48 w 907"/>
                <a:gd name="T29" fmla="*/ 199 h 796"/>
                <a:gd name="T30" fmla="*/ 44 w 907"/>
                <a:gd name="T31" fmla="*/ 187 h 796"/>
                <a:gd name="T32" fmla="*/ 34 w 907"/>
                <a:gd name="T33" fmla="*/ 168 h 796"/>
                <a:gd name="T34" fmla="*/ 41 w 907"/>
                <a:gd name="T35" fmla="*/ 126 h 796"/>
                <a:gd name="T36" fmla="*/ 27 w 907"/>
                <a:gd name="T37" fmla="*/ 116 h 796"/>
                <a:gd name="T38" fmla="*/ 6 w 907"/>
                <a:gd name="T39" fmla="*/ 118 h 796"/>
                <a:gd name="T40" fmla="*/ 0 w 907"/>
                <a:gd name="T41" fmla="*/ 98 h 796"/>
                <a:gd name="T42" fmla="*/ 21 w 907"/>
                <a:gd name="T43" fmla="*/ 88 h 796"/>
                <a:gd name="T44" fmla="*/ 30 w 907"/>
                <a:gd name="T45" fmla="*/ 86 h 796"/>
                <a:gd name="T46" fmla="*/ 59 w 907"/>
                <a:gd name="T47" fmla="*/ 83 h 796"/>
                <a:gd name="T48" fmla="*/ 78 w 907"/>
                <a:gd name="T49" fmla="*/ 69 h 796"/>
                <a:gd name="T50" fmla="*/ 98 w 907"/>
                <a:gd name="T51" fmla="*/ 48 h 796"/>
                <a:gd name="T52" fmla="*/ 78 w 907"/>
                <a:gd name="T53" fmla="*/ 42 h 796"/>
                <a:gd name="T54" fmla="*/ 90 w 907"/>
                <a:gd name="T55" fmla="*/ 22 h 796"/>
                <a:gd name="T56" fmla="*/ 122 w 907"/>
                <a:gd name="T57" fmla="*/ 35 h 796"/>
                <a:gd name="T58" fmla="*/ 132 w 907"/>
                <a:gd name="T59" fmla="*/ 19 h 796"/>
                <a:gd name="T60" fmla="*/ 139 w 907"/>
                <a:gd name="T61" fmla="*/ 5 h 796"/>
                <a:gd name="T62" fmla="*/ 157 w 907"/>
                <a:gd name="T63" fmla="*/ 9 h 796"/>
                <a:gd name="T64" fmla="*/ 175 w 907"/>
                <a:gd name="T65" fmla="*/ 22 h 796"/>
                <a:gd name="T66" fmla="*/ 195 w 907"/>
                <a:gd name="T67" fmla="*/ 41 h 796"/>
                <a:gd name="T68" fmla="*/ 216 w 907"/>
                <a:gd name="T69" fmla="*/ 52 h 796"/>
                <a:gd name="T70" fmla="*/ 208 w 907"/>
                <a:gd name="T71" fmla="*/ 78 h 79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907"/>
                <a:gd name="T109" fmla="*/ 0 h 796"/>
                <a:gd name="T110" fmla="*/ 907 w 907"/>
                <a:gd name="T111" fmla="*/ 796 h 79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907" h="796">
                  <a:moveTo>
                    <a:pt x="817" y="333"/>
                  </a:moveTo>
                  <a:lnTo>
                    <a:pt x="884" y="339"/>
                  </a:lnTo>
                  <a:lnTo>
                    <a:pt x="905" y="372"/>
                  </a:lnTo>
                  <a:lnTo>
                    <a:pt x="884" y="424"/>
                  </a:lnTo>
                  <a:lnTo>
                    <a:pt x="880" y="475"/>
                  </a:lnTo>
                  <a:lnTo>
                    <a:pt x="907" y="520"/>
                  </a:lnTo>
                  <a:lnTo>
                    <a:pt x="882" y="569"/>
                  </a:lnTo>
                  <a:lnTo>
                    <a:pt x="870" y="555"/>
                  </a:lnTo>
                  <a:lnTo>
                    <a:pt x="837" y="567"/>
                  </a:lnTo>
                  <a:lnTo>
                    <a:pt x="837" y="607"/>
                  </a:lnTo>
                  <a:lnTo>
                    <a:pt x="801" y="607"/>
                  </a:lnTo>
                  <a:lnTo>
                    <a:pt x="783" y="640"/>
                  </a:lnTo>
                  <a:lnTo>
                    <a:pt x="746" y="620"/>
                  </a:lnTo>
                  <a:lnTo>
                    <a:pt x="717" y="636"/>
                  </a:lnTo>
                  <a:lnTo>
                    <a:pt x="709" y="670"/>
                  </a:lnTo>
                  <a:lnTo>
                    <a:pt x="663" y="695"/>
                  </a:lnTo>
                  <a:lnTo>
                    <a:pt x="640" y="674"/>
                  </a:lnTo>
                  <a:lnTo>
                    <a:pt x="600" y="670"/>
                  </a:lnTo>
                  <a:lnTo>
                    <a:pt x="579" y="630"/>
                  </a:lnTo>
                  <a:lnTo>
                    <a:pt x="539" y="654"/>
                  </a:lnTo>
                  <a:lnTo>
                    <a:pt x="530" y="683"/>
                  </a:lnTo>
                  <a:lnTo>
                    <a:pt x="480" y="695"/>
                  </a:lnTo>
                  <a:lnTo>
                    <a:pt x="449" y="725"/>
                  </a:lnTo>
                  <a:lnTo>
                    <a:pt x="421" y="735"/>
                  </a:lnTo>
                  <a:lnTo>
                    <a:pt x="417" y="756"/>
                  </a:lnTo>
                  <a:lnTo>
                    <a:pt x="392" y="782"/>
                  </a:lnTo>
                  <a:lnTo>
                    <a:pt x="337" y="774"/>
                  </a:lnTo>
                  <a:lnTo>
                    <a:pt x="283" y="740"/>
                  </a:lnTo>
                  <a:lnTo>
                    <a:pt x="246" y="742"/>
                  </a:lnTo>
                  <a:lnTo>
                    <a:pt x="193" y="794"/>
                  </a:lnTo>
                  <a:lnTo>
                    <a:pt x="142" y="796"/>
                  </a:lnTo>
                  <a:lnTo>
                    <a:pt x="179" y="746"/>
                  </a:lnTo>
                  <a:lnTo>
                    <a:pt x="177" y="691"/>
                  </a:lnTo>
                  <a:lnTo>
                    <a:pt x="136" y="672"/>
                  </a:lnTo>
                  <a:lnTo>
                    <a:pt x="114" y="628"/>
                  </a:lnTo>
                  <a:lnTo>
                    <a:pt x="165" y="504"/>
                  </a:lnTo>
                  <a:lnTo>
                    <a:pt x="130" y="459"/>
                  </a:lnTo>
                  <a:lnTo>
                    <a:pt x="108" y="465"/>
                  </a:lnTo>
                  <a:lnTo>
                    <a:pt x="67" y="485"/>
                  </a:lnTo>
                  <a:lnTo>
                    <a:pt x="26" y="473"/>
                  </a:lnTo>
                  <a:lnTo>
                    <a:pt x="22" y="418"/>
                  </a:lnTo>
                  <a:lnTo>
                    <a:pt x="0" y="390"/>
                  </a:lnTo>
                  <a:lnTo>
                    <a:pt x="55" y="329"/>
                  </a:lnTo>
                  <a:lnTo>
                    <a:pt x="85" y="351"/>
                  </a:lnTo>
                  <a:lnTo>
                    <a:pt x="108" y="325"/>
                  </a:lnTo>
                  <a:lnTo>
                    <a:pt x="122" y="341"/>
                  </a:lnTo>
                  <a:lnTo>
                    <a:pt x="191" y="341"/>
                  </a:lnTo>
                  <a:lnTo>
                    <a:pt x="238" y="331"/>
                  </a:lnTo>
                  <a:lnTo>
                    <a:pt x="254" y="266"/>
                  </a:lnTo>
                  <a:lnTo>
                    <a:pt x="315" y="276"/>
                  </a:lnTo>
                  <a:lnTo>
                    <a:pt x="413" y="248"/>
                  </a:lnTo>
                  <a:lnTo>
                    <a:pt x="392" y="189"/>
                  </a:lnTo>
                  <a:lnTo>
                    <a:pt x="364" y="189"/>
                  </a:lnTo>
                  <a:lnTo>
                    <a:pt x="313" y="166"/>
                  </a:lnTo>
                  <a:lnTo>
                    <a:pt x="309" y="124"/>
                  </a:lnTo>
                  <a:lnTo>
                    <a:pt x="360" y="87"/>
                  </a:lnTo>
                  <a:lnTo>
                    <a:pt x="421" y="128"/>
                  </a:lnTo>
                  <a:lnTo>
                    <a:pt x="490" y="138"/>
                  </a:lnTo>
                  <a:lnTo>
                    <a:pt x="476" y="89"/>
                  </a:lnTo>
                  <a:lnTo>
                    <a:pt x="531" y="75"/>
                  </a:lnTo>
                  <a:lnTo>
                    <a:pt x="569" y="60"/>
                  </a:lnTo>
                  <a:lnTo>
                    <a:pt x="557" y="18"/>
                  </a:lnTo>
                  <a:lnTo>
                    <a:pt x="577" y="0"/>
                  </a:lnTo>
                  <a:lnTo>
                    <a:pt x="628" y="36"/>
                  </a:lnTo>
                  <a:lnTo>
                    <a:pt x="687" y="18"/>
                  </a:lnTo>
                  <a:lnTo>
                    <a:pt x="703" y="85"/>
                  </a:lnTo>
                  <a:lnTo>
                    <a:pt x="728" y="93"/>
                  </a:lnTo>
                  <a:lnTo>
                    <a:pt x="781" y="164"/>
                  </a:lnTo>
                  <a:lnTo>
                    <a:pt x="843" y="136"/>
                  </a:lnTo>
                  <a:lnTo>
                    <a:pt x="864" y="209"/>
                  </a:lnTo>
                  <a:lnTo>
                    <a:pt x="884" y="280"/>
                  </a:lnTo>
                  <a:lnTo>
                    <a:pt x="833" y="309"/>
                  </a:lnTo>
                  <a:lnTo>
                    <a:pt x="817" y="333"/>
                  </a:lnTo>
                </a:path>
              </a:pathLst>
            </a:cu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1" name="Freeform 115"/>
            <p:cNvSpPr/>
            <p:nvPr/>
          </p:nvSpPr>
          <p:spPr bwMode="gray">
            <a:xfrm>
              <a:off x="3094" y="2950"/>
              <a:ext cx="402" cy="458"/>
            </a:xfrm>
            <a:custGeom>
              <a:avLst/>
              <a:gdLst>
                <a:gd name="T0" fmla="*/ 186 w 805"/>
                <a:gd name="T1" fmla="*/ 44 h 917"/>
                <a:gd name="T2" fmla="*/ 191 w 805"/>
                <a:gd name="T3" fmla="*/ 62 h 917"/>
                <a:gd name="T4" fmla="*/ 185 w 805"/>
                <a:gd name="T5" fmla="*/ 74 h 917"/>
                <a:gd name="T6" fmla="*/ 176 w 805"/>
                <a:gd name="T7" fmla="*/ 80 h 917"/>
                <a:gd name="T8" fmla="*/ 171 w 805"/>
                <a:gd name="T9" fmla="*/ 98 h 917"/>
                <a:gd name="T10" fmla="*/ 184 w 805"/>
                <a:gd name="T11" fmla="*/ 111 h 917"/>
                <a:gd name="T12" fmla="*/ 186 w 805"/>
                <a:gd name="T13" fmla="*/ 132 h 917"/>
                <a:gd name="T14" fmla="*/ 196 w 805"/>
                <a:gd name="T15" fmla="*/ 139 h 917"/>
                <a:gd name="T16" fmla="*/ 201 w 805"/>
                <a:gd name="T17" fmla="*/ 156 h 917"/>
                <a:gd name="T18" fmla="*/ 194 w 805"/>
                <a:gd name="T19" fmla="*/ 172 h 917"/>
                <a:gd name="T20" fmla="*/ 195 w 805"/>
                <a:gd name="T21" fmla="*/ 186 h 917"/>
                <a:gd name="T22" fmla="*/ 181 w 805"/>
                <a:gd name="T23" fmla="*/ 194 h 917"/>
                <a:gd name="T24" fmla="*/ 168 w 805"/>
                <a:gd name="T25" fmla="*/ 186 h 917"/>
                <a:gd name="T26" fmla="*/ 143 w 805"/>
                <a:gd name="T27" fmla="*/ 204 h 917"/>
                <a:gd name="T28" fmla="*/ 129 w 805"/>
                <a:gd name="T29" fmla="*/ 206 h 917"/>
                <a:gd name="T30" fmla="*/ 129 w 805"/>
                <a:gd name="T31" fmla="*/ 220 h 917"/>
                <a:gd name="T32" fmla="*/ 123 w 805"/>
                <a:gd name="T33" fmla="*/ 223 h 917"/>
                <a:gd name="T34" fmla="*/ 114 w 805"/>
                <a:gd name="T35" fmla="*/ 223 h 917"/>
                <a:gd name="T36" fmla="*/ 104 w 805"/>
                <a:gd name="T37" fmla="*/ 229 h 917"/>
                <a:gd name="T38" fmla="*/ 104 w 805"/>
                <a:gd name="T39" fmla="*/ 218 h 917"/>
                <a:gd name="T40" fmla="*/ 100 w 805"/>
                <a:gd name="T41" fmla="*/ 212 h 917"/>
                <a:gd name="T42" fmla="*/ 83 w 805"/>
                <a:gd name="T43" fmla="*/ 212 h 917"/>
                <a:gd name="T44" fmla="*/ 96 w 805"/>
                <a:gd name="T45" fmla="*/ 196 h 917"/>
                <a:gd name="T46" fmla="*/ 97 w 805"/>
                <a:gd name="T47" fmla="*/ 181 h 917"/>
                <a:gd name="T48" fmla="*/ 90 w 805"/>
                <a:gd name="T49" fmla="*/ 176 h 917"/>
                <a:gd name="T50" fmla="*/ 90 w 805"/>
                <a:gd name="T51" fmla="*/ 161 h 917"/>
                <a:gd name="T52" fmla="*/ 82 w 805"/>
                <a:gd name="T53" fmla="*/ 159 h 917"/>
                <a:gd name="T54" fmla="*/ 74 w 805"/>
                <a:gd name="T55" fmla="*/ 163 h 917"/>
                <a:gd name="T56" fmla="*/ 64 w 805"/>
                <a:gd name="T57" fmla="*/ 160 h 917"/>
                <a:gd name="T58" fmla="*/ 53 w 805"/>
                <a:gd name="T59" fmla="*/ 175 h 917"/>
                <a:gd name="T60" fmla="*/ 47 w 805"/>
                <a:gd name="T61" fmla="*/ 168 h 917"/>
                <a:gd name="T62" fmla="*/ 40 w 805"/>
                <a:gd name="T63" fmla="*/ 166 h 917"/>
                <a:gd name="T64" fmla="*/ 37 w 805"/>
                <a:gd name="T65" fmla="*/ 178 h 917"/>
                <a:gd name="T66" fmla="*/ 22 w 805"/>
                <a:gd name="T67" fmla="*/ 177 h 917"/>
                <a:gd name="T68" fmla="*/ 15 w 805"/>
                <a:gd name="T69" fmla="*/ 166 h 917"/>
                <a:gd name="T70" fmla="*/ 16 w 805"/>
                <a:gd name="T71" fmla="*/ 153 h 917"/>
                <a:gd name="T72" fmla="*/ 21 w 805"/>
                <a:gd name="T73" fmla="*/ 140 h 917"/>
                <a:gd name="T74" fmla="*/ 16 w 805"/>
                <a:gd name="T75" fmla="*/ 132 h 917"/>
                <a:gd name="T76" fmla="*/ 0 w 805"/>
                <a:gd name="T77" fmla="*/ 130 h 917"/>
                <a:gd name="T78" fmla="*/ 3 w 805"/>
                <a:gd name="T79" fmla="*/ 124 h 917"/>
                <a:gd name="T80" fmla="*/ 15 w 805"/>
                <a:gd name="T81" fmla="*/ 117 h 917"/>
                <a:gd name="T82" fmla="*/ 6 w 805"/>
                <a:gd name="T83" fmla="*/ 81 h 917"/>
                <a:gd name="T84" fmla="*/ 6 w 805"/>
                <a:gd name="T85" fmla="*/ 68 h 917"/>
                <a:gd name="T86" fmla="*/ 3 w 805"/>
                <a:gd name="T87" fmla="*/ 46 h 917"/>
                <a:gd name="T88" fmla="*/ 10 w 805"/>
                <a:gd name="T89" fmla="*/ 30 h 917"/>
                <a:gd name="T90" fmla="*/ 25 w 805"/>
                <a:gd name="T91" fmla="*/ 17 h 917"/>
                <a:gd name="T92" fmla="*/ 49 w 805"/>
                <a:gd name="T93" fmla="*/ 21 h 917"/>
                <a:gd name="T94" fmla="*/ 53 w 805"/>
                <a:gd name="T95" fmla="*/ 14 h 917"/>
                <a:gd name="T96" fmla="*/ 45 w 805"/>
                <a:gd name="T97" fmla="*/ 4 h 917"/>
                <a:gd name="T98" fmla="*/ 63 w 805"/>
                <a:gd name="T99" fmla="*/ 0 h 917"/>
                <a:gd name="T100" fmla="*/ 85 w 805"/>
                <a:gd name="T101" fmla="*/ 6 h 917"/>
                <a:gd name="T102" fmla="*/ 102 w 805"/>
                <a:gd name="T103" fmla="*/ 7 h 917"/>
                <a:gd name="T104" fmla="*/ 117 w 805"/>
                <a:gd name="T105" fmla="*/ 17 h 917"/>
                <a:gd name="T106" fmla="*/ 132 w 805"/>
                <a:gd name="T107" fmla="*/ 8 h 917"/>
                <a:gd name="T108" fmla="*/ 140 w 805"/>
                <a:gd name="T109" fmla="*/ 10 h 917"/>
                <a:gd name="T110" fmla="*/ 141 w 805"/>
                <a:gd name="T111" fmla="*/ 18 h 917"/>
                <a:gd name="T112" fmla="*/ 159 w 805"/>
                <a:gd name="T113" fmla="*/ 6 h 917"/>
                <a:gd name="T114" fmla="*/ 167 w 805"/>
                <a:gd name="T115" fmla="*/ 14 h 917"/>
                <a:gd name="T116" fmla="*/ 166 w 805"/>
                <a:gd name="T117" fmla="*/ 28 h 917"/>
                <a:gd name="T118" fmla="*/ 178 w 805"/>
                <a:gd name="T119" fmla="*/ 31 h 917"/>
                <a:gd name="T120" fmla="*/ 186 w 805"/>
                <a:gd name="T121" fmla="*/ 44 h 91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805"/>
                <a:gd name="T184" fmla="*/ 0 h 917"/>
                <a:gd name="T185" fmla="*/ 805 w 805"/>
                <a:gd name="T186" fmla="*/ 917 h 91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805" h="917">
                  <a:moveTo>
                    <a:pt x="746" y="177"/>
                  </a:moveTo>
                  <a:lnTo>
                    <a:pt x="766" y="251"/>
                  </a:lnTo>
                  <a:lnTo>
                    <a:pt x="740" y="299"/>
                  </a:lnTo>
                  <a:lnTo>
                    <a:pt x="707" y="322"/>
                  </a:lnTo>
                  <a:lnTo>
                    <a:pt x="685" y="393"/>
                  </a:lnTo>
                  <a:lnTo>
                    <a:pt x="736" y="446"/>
                  </a:lnTo>
                  <a:lnTo>
                    <a:pt x="746" y="531"/>
                  </a:lnTo>
                  <a:lnTo>
                    <a:pt x="787" y="557"/>
                  </a:lnTo>
                  <a:lnTo>
                    <a:pt x="805" y="627"/>
                  </a:lnTo>
                  <a:lnTo>
                    <a:pt x="777" y="688"/>
                  </a:lnTo>
                  <a:lnTo>
                    <a:pt x="781" y="747"/>
                  </a:lnTo>
                  <a:lnTo>
                    <a:pt x="724" y="777"/>
                  </a:lnTo>
                  <a:lnTo>
                    <a:pt x="673" y="747"/>
                  </a:lnTo>
                  <a:lnTo>
                    <a:pt x="573" y="816"/>
                  </a:lnTo>
                  <a:lnTo>
                    <a:pt x="518" y="824"/>
                  </a:lnTo>
                  <a:lnTo>
                    <a:pt x="518" y="881"/>
                  </a:lnTo>
                  <a:lnTo>
                    <a:pt x="492" y="895"/>
                  </a:lnTo>
                  <a:lnTo>
                    <a:pt x="457" y="895"/>
                  </a:lnTo>
                  <a:lnTo>
                    <a:pt x="419" y="917"/>
                  </a:lnTo>
                  <a:lnTo>
                    <a:pt x="419" y="873"/>
                  </a:lnTo>
                  <a:lnTo>
                    <a:pt x="403" y="848"/>
                  </a:lnTo>
                  <a:lnTo>
                    <a:pt x="333" y="850"/>
                  </a:lnTo>
                  <a:lnTo>
                    <a:pt x="384" y="787"/>
                  </a:lnTo>
                  <a:lnTo>
                    <a:pt x="388" y="726"/>
                  </a:lnTo>
                  <a:lnTo>
                    <a:pt x="362" y="706"/>
                  </a:lnTo>
                  <a:lnTo>
                    <a:pt x="362" y="647"/>
                  </a:lnTo>
                  <a:lnTo>
                    <a:pt x="329" y="637"/>
                  </a:lnTo>
                  <a:lnTo>
                    <a:pt x="297" y="655"/>
                  </a:lnTo>
                  <a:lnTo>
                    <a:pt x="256" y="643"/>
                  </a:lnTo>
                  <a:lnTo>
                    <a:pt x="214" y="700"/>
                  </a:lnTo>
                  <a:lnTo>
                    <a:pt x="191" y="673"/>
                  </a:lnTo>
                  <a:lnTo>
                    <a:pt x="163" y="667"/>
                  </a:lnTo>
                  <a:lnTo>
                    <a:pt x="148" y="714"/>
                  </a:lnTo>
                  <a:lnTo>
                    <a:pt x="88" y="708"/>
                  </a:lnTo>
                  <a:lnTo>
                    <a:pt x="61" y="667"/>
                  </a:lnTo>
                  <a:lnTo>
                    <a:pt x="65" y="614"/>
                  </a:lnTo>
                  <a:lnTo>
                    <a:pt x="86" y="562"/>
                  </a:lnTo>
                  <a:lnTo>
                    <a:pt x="65" y="529"/>
                  </a:lnTo>
                  <a:lnTo>
                    <a:pt x="0" y="523"/>
                  </a:lnTo>
                  <a:lnTo>
                    <a:pt x="14" y="499"/>
                  </a:lnTo>
                  <a:lnTo>
                    <a:pt x="63" y="468"/>
                  </a:lnTo>
                  <a:lnTo>
                    <a:pt x="24" y="326"/>
                  </a:lnTo>
                  <a:lnTo>
                    <a:pt x="25" y="275"/>
                  </a:lnTo>
                  <a:lnTo>
                    <a:pt x="14" y="185"/>
                  </a:lnTo>
                  <a:lnTo>
                    <a:pt x="41" y="120"/>
                  </a:lnTo>
                  <a:lnTo>
                    <a:pt x="100" y="68"/>
                  </a:lnTo>
                  <a:lnTo>
                    <a:pt x="199" y="84"/>
                  </a:lnTo>
                  <a:lnTo>
                    <a:pt x="212" y="59"/>
                  </a:lnTo>
                  <a:lnTo>
                    <a:pt x="183" y="17"/>
                  </a:lnTo>
                  <a:lnTo>
                    <a:pt x="252" y="0"/>
                  </a:lnTo>
                  <a:lnTo>
                    <a:pt x="340" y="27"/>
                  </a:lnTo>
                  <a:lnTo>
                    <a:pt x="411" y="31"/>
                  </a:lnTo>
                  <a:lnTo>
                    <a:pt x="468" y="70"/>
                  </a:lnTo>
                  <a:lnTo>
                    <a:pt x="529" y="35"/>
                  </a:lnTo>
                  <a:lnTo>
                    <a:pt x="561" y="41"/>
                  </a:lnTo>
                  <a:lnTo>
                    <a:pt x="567" y="74"/>
                  </a:lnTo>
                  <a:lnTo>
                    <a:pt x="638" y="25"/>
                  </a:lnTo>
                  <a:lnTo>
                    <a:pt x="671" y="59"/>
                  </a:lnTo>
                  <a:lnTo>
                    <a:pt x="665" y="112"/>
                  </a:lnTo>
                  <a:lnTo>
                    <a:pt x="712" y="126"/>
                  </a:lnTo>
                  <a:lnTo>
                    <a:pt x="746" y="177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2" name="Freeform 116"/>
            <p:cNvSpPr/>
            <p:nvPr/>
          </p:nvSpPr>
          <p:spPr bwMode="gray">
            <a:xfrm>
              <a:off x="3094" y="2950"/>
              <a:ext cx="402" cy="458"/>
            </a:xfrm>
            <a:custGeom>
              <a:avLst/>
              <a:gdLst>
                <a:gd name="T0" fmla="*/ 186 w 805"/>
                <a:gd name="T1" fmla="*/ 44 h 917"/>
                <a:gd name="T2" fmla="*/ 191 w 805"/>
                <a:gd name="T3" fmla="*/ 62 h 917"/>
                <a:gd name="T4" fmla="*/ 185 w 805"/>
                <a:gd name="T5" fmla="*/ 74 h 917"/>
                <a:gd name="T6" fmla="*/ 176 w 805"/>
                <a:gd name="T7" fmla="*/ 80 h 917"/>
                <a:gd name="T8" fmla="*/ 171 w 805"/>
                <a:gd name="T9" fmla="*/ 98 h 917"/>
                <a:gd name="T10" fmla="*/ 184 w 805"/>
                <a:gd name="T11" fmla="*/ 111 h 917"/>
                <a:gd name="T12" fmla="*/ 186 w 805"/>
                <a:gd name="T13" fmla="*/ 132 h 917"/>
                <a:gd name="T14" fmla="*/ 196 w 805"/>
                <a:gd name="T15" fmla="*/ 139 h 917"/>
                <a:gd name="T16" fmla="*/ 201 w 805"/>
                <a:gd name="T17" fmla="*/ 156 h 917"/>
                <a:gd name="T18" fmla="*/ 194 w 805"/>
                <a:gd name="T19" fmla="*/ 172 h 917"/>
                <a:gd name="T20" fmla="*/ 195 w 805"/>
                <a:gd name="T21" fmla="*/ 186 h 917"/>
                <a:gd name="T22" fmla="*/ 181 w 805"/>
                <a:gd name="T23" fmla="*/ 194 h 917"/>
                <a:gd name="T24" fmla="*/ 168 w 805"/>
                <a:gd name="T25" fmla="*/ 186 h 917"/>
                <a:gd name="T26" fmla="*/ 143 w 805"/>
                <a:gd name="T27" fmla="*/ 204 h 917"/>
                <a:gd name="T28" fmla="*/ 129 w 805"/>
                <a:gd name="T29" fmla="*/ 206 h 917"/>
                <a:gd name="T30" fmla="*/ 129 w 805"/>
                <a:gd name="T31" fmla="*/ 220 h 917"/>
                <a:gd name="T32" fmla="*/ 123 w 805"/>
                <a:gd name="T33" fmla="*/ 223 h 917"/>
                <a:gd name="T34" fmla="*/ 114 w 805"/>
                <a:gd name="T35" fmla="*/ 223 h 917"/>
                <a:gd name="T36" fmla="*/ 104 w 805"/>
                <a:gd name="T37" fmla="*/ 229 h 917"/>
                <a:gd name="T38" fmla="*/ 104 w 805"/>
                <a:gd name="T39" fmla="*/ 218 h 917"/>
                <a:gd name="T40" fmla="*/ 100 w 805"/>
                <a:gd name="T41" fmla="*/ 212 h 917"/>
                <a:gd name="T42" fmla="*/ 83 w 805"/>
                <a:gd name="T43" fmla="*/ 212 h 917"/>
                <a:gd name="T44" fmla="*/ 96 w 805"/>
                <a:gd name="T45" fmla="*/ 196 h 917"/>
                <a:gd name="T46" fmla="*/ 97 w 805"/>
                <a:gd name="T47" fmla="*/ 181 h 917"/>
                <a:gd name="T48" fmla="*/ 90 w 805"/>
                <a:gd name="T49" fmla="*/ 176 h 917"/>
                <a:gd name="T50" fmla="*/ 90 w 805"/>
                <a:gd name="T51" fmla="*/ 161 h 917"/>
                <a:gd name="T52" fmla="*/ 82 w 805"/>
                <a:gd name="T53" fmla="*/ 159 h 917"/>
                <a:gd name="T54" fmla="*/ 74 w 805"/>
                <a:gd name="T55" fmla="*/ 163 h 917"/>
                <a:gd name="T56" fmla="*/ 64 w 805"/>
                <a:gd name="T57" fmla="*/ 160 h 917"/>
                <a:gd name="T58" fmla="*/ 53 w 805"/>
                <a:gd name="T59" fmla="*/ 175 h 917"/>
                <a:gd name="T60" fmla="*/ 47 w 805"/>
                <a:gd name="T61" fmla="*/ 168 h 917"/>
                <a:gd name="T62" fmla="*/ 40 w 805"/>
                <a:gd name="T63" fmla="*/ 166 h 917"/>
                <a:gd name="T64" fmla="*/ 37 w 805"/>
                <a:gd name="T65" fmla="*/ 178 h 917"/>
                <a:gd name="T66" fmla="*/ 22 w 805"/>
                <a:gd name="T67" fmla="*/ 177 h 917"/>
                <a:gd name="T68" fmla="*/ 15 w 805"/>
                <a:gd name="T69" fmla="*/ 166 h 917"/>
                <a:gd name="T70" fmla="*/ 16 w 805"/>
                <a:gd name="T71" fmla="*/ 153 h 917"/>
                <a:gd name="T72" fmla="*/ 21 w 805"/>
                <a:gd name="T73" fmla="*/ 140 h 917"/>
                <a:gd name="T74" fmla="*/ 16 w 805"/>
                <a:gd name="T75" fmla="*/ 132 h 917"/>
                <a:gd name="T76" fmla="*/ 0 w 805"/>
                <a:gd name="T77" fmla="*/ 130 h 917"/>
                <a:gd name="T78" fmla="*/ 3 w 805"/>
                <a:gd name="T79" fmla="*/ 124 h 917"/>
                <a:gd name="T80" fmla="*/ 15 w 805"/>
                <a:gd name="T81" fmla="*/ 117 h 917"/>
                <a:gd name="T82" fmla="*/ 6 w 805"/>
                <a:gd name="T83" fmla="*/ 81 h 917"/>
                <a:gd name="T84" fmla="*/ 6 w 805"/>
                <a:gd name="T85" fmla="*/ 68 h 917"/>
                <a:gd name="T86" fmla="*/ 3 w 805"/>
                <a:gd name="T87" fmla="*/ 46 h 917"/>
                <a:gd name="T88" fmla="*/ 10 w 805"/>
                <a:gd name="T89" fmla="*/ 30 h 917"/>
                <a:gd name="T90" fmla="*/ 25 w 805"/>
                <a:gd name="T91" fmla="*/ 17 h 917"/>
                <a:gd name="T92" fmla="*/ 49 w 805"/>
                <a:gd name="T93" fmla="*/ 21 h 917"/>
                <a:gd name="T94" fmla="*/ 53 w 805"/>
                <a:gd name="T95" fmla="*/ 14 h 917"/>
                <a:gd name="T96" fmla="*/ 45 w 805"/>
                <a:gd name="T97" fmla="*/ 4 h 917"/>
                <a:gd name="T98" fmla="*/ 63 w 805"/>
                <a:gd name="T99" fmla="*/ 0 h 917"/>
                <a:gd name="T100" fmla="*/ 85 w 805"/>
                <a:gd name="T101" fmla="*/ 6 h 917"/>
                <a:gd name="T102" fmla="*/ 102 w 805"/>
                <a:gd name="T103" fmla="*/ 7 h 917"/>
                <a:gd name="T104" fmla="*/ 117 w 805"/>
                <a:gd name="T105" fmla="*/ 17 h 917"/>
                <a:gd name="T106" fmla="*/ 132 w 805"/>
                <a:gd name="T107" fmla="*/ 8 h 917"/>
                <a:gd name="T108" fmla="*/ 140 w 805"/>
                <a:gd name="T109" fmla="*/ 10 h 917"/>
                <a:gd name="T110" fmla="*/ 141 w 805"/>
                <a:gd name="T111" fmla="*/ 18 h 917"/>
                <a:gd name="T112" fmla="*/ 159 w 805"/>
                <a:gd name="T113" fmla="*/ 6 h 917"/>
                <a:gd name="T114" fmla="*/ 167 w 805"/>
                <a:gd name="T115" fmla="*/ 14 h 917"/>
                <a:gd name="T116" fmla="*/ 166 w 805"/>
                <a:gd name="T117" fmla="*/ 28 h 917"/>
                <a:gd name="T118" fmla="*/ 178 w 805"/>
                <a:gd name="T119" fmla="*/ 31 h 917"/>
                <a:gd name="T120" fmla="*/ 186 w 805"/>
                <a:gd name="T121" fmla="*/ 44 h 91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805"/>
                <a:gd name="T184" fmla="*/ 0 h 917"/>
                <a:gd name="T185" fmla="*/ 805 w 805"/>
                <a:gd name="T186" fmla="*/ 917 h 91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805" h="917">
                  <a:moveTo>
                    <a:pt x="746" y="177"/>
                  </a:moveTo>
                  <a:lnTo>
                    <a:pt x="766" y="251"/>
                  </a:lnTo>
                  <a:lnTo>
                    <a:pt x="740" y="299"/>
                  </a:lnTo>
                  <a:lnTo>
                    <a:pt x="707" y="322"/>
                  </a:lnTo>
                  <a:lnTo>
                    <a:pt x="685" y="393"/>
                  </a:lnTo>
                  <a:lnTo>
                    <a:pt x="736" y="446"/>
                  </a:lnTo>
                  <a:lnTo>
                    <a:pt x="746" y="531"/>
                  </a:lnTo>
                  <a:lnTo>
                    <a:pt x="787" y="557"/>
                  </a:lnTo>
                  <a:lnTo>
                    <a:pt x="805" y="627"/>
                  </a:lnTo>
                  <a:lnTo>
                    <a:pt x="777" y="688"/>
                  </a:lnTo>
                  <a:lnTo>
                    <a:pt x="781" y="747"/>
                  </a:lnTo>
                  <a:lnTo>
                    <a:pt x="724" y="777"/>
                  </a:lnTo>
                  <a:lnTo>
                    <a:pt x="673" y="747"/>
                  </a:lnTo>
                  <a:lnTo>
                    <a:pt x="573" y="816"/>
                  </a:lnTo>
                  <a:lnTo>
                    <a:pt x="518" y="824"/>
                  </a:lnTo>
                  <a:lnTo>
                    <a:pt x="518" y="881"/>
                  </a:lnTo>
                  <a:lnTo>
                    <a:pt x="492" y="895"/>
                  </a:lnTo>
                  <a:lnTo>
                    <a:pt x="457" y="895"/>
                  </a:lnTo>
                  <a:lnTo>
                    <a:pt x="419" y="917"/>
                  </a:lnTo>
                  <a:lnTo>
                    <a:pt x="419" y="873"/>
                  </a:lnTo>
                  <a:lnTo>
                    <a:pt x="403" y="848"/>
                  </a:lnTo>
                  <a:lnTo>
                    <a:pt x="333" y="850"/>
                  </a:lnTo>
                  <a:lnTo>
                    <a:pt x="384" y="787"/>
                  </a:lnTo>
                  <a:lnTo>
                    <a:pt x="388" y="726"/>
                  </a:lnTo>
                  <a:lnTo>
                    <a:pt x="362" y="706"/>
                  </a:lnTo>
                  <a:lnTo>
                    <a:pt x="362" y="647"/>
                  </a:lnTo>
                  <a:lnTo>
                    <a:pt x="329" y="637"/>
                  </a:lnTo>
                  <a:lnTo>
                    <a:pt x="297" y="655"/>
                  </a:lnTo>
                  <a:lnTo>
                    <a:pt x="256" y="643"/>
                  </a:lnTo>
                  <a:lnTo>
                    <a:pt x="214" y="700"/>
                  </a:lnTo>
                  <a:lnTo>
                    <a:pt x="191" y="673"/>
                  </a:lnTo>
                  <a:lnTo>
                    <a:pt x="163" y="667"/>
                  </a:lnTo>
                  <a:lnTo>
                    <a:pt x="148" y="714"/>
                  </a:lnTo>
                  <a:lnTo>
                    <a:pt x="88" y="708"/>
                  </a:lnTo>
                  <a:lnTo>
                    <a:pt x="61" y="667"/>
                  </a:lnTo>
                  <a:lnTo>
                    <a:pt x="65" y="614"/>
                  </a:lnTo>
                  <a:lnTo>
                    <a:pt x="86" y="562"/>
                  </a:lnTo>
                  <a:lnTo>
                    <a:pt x="65" y="529"/>
                  </a:lnTo>
                  <a:lnTo>
                    <a:pt x="0" y="523"/>
                  </a:lnTo>
                  <a:lnTo>
                    <a:pt x="14" y="499"/>
                  </a:lnTo>
                  <a:lnTo>
                    <a:pt x="63" y="468"/>
                  </a:lnTo>
                  <a:lnTo>
                    <a:pt x="24" y="326"/>
                  </a:lnTo>
                  <a:lnTo>
                    <a:pt x="25" y="275"/>
                  </a:lnTo>
                  <a:lnTo>
                    <a:pt x="14" y="185"/>
                  </a:lnTo>
                  <a:lnTo>
                    <a:pt x="41" y="120"/>
                  </a:lnTo>
                  <a:lnTo>
                    <a:pt x="100" y="68"/>
                  </a:lnTo>
                  <a:lnTo>
                    <a:pt x="199" y="84"/>
                  </a:lnTo>
                  <a:lnTo>
                    <a:pt x="212" y="59"/>
                  </a:lnTo>
                  <a:lnTo>
                    <a:pt x="183" y="17"/>
                  </a:lnTo>
                  <a:lnTo>
                    <a:pt x="252" y="0"/>
                  </a:lnTo>
                  <a:lnTo>
                    <a:pt x="340" y="27"/>
                  </a:lnTo>
                  <a:lnTo>
                    <a:pt x="411" y="31"/>
                  </a:lnTo>
                  <a:lnTo>
                    <a:pt x="468" y="70"/>
                  </a:lnTo>
                  <a:lnTo>
                    <a:pt x="529" y="35"/>
                  </a:lnTo>
                  <a:lnTo>
                    <a:pt x="561" y="41"/>
                  </a:lnTo>
                  <a:lnTo>
                    <a:pt x="567" y="74"/>
                  </a:lnTo>
                  <a:lnTo>
                    <a:pt x="638" y="25"/>
                  </a:lnTo>
                  <a:lnTo>
                    <a:pt x="671" y="59"/>
                  </a:lnTo>
                  <a:lnTo>
                    <a:pt x="665" y="112"/>
                  </a:lnTo>
                  <a:lnTo>
                    <a:pt x="712" y="126"/>
                  </a:lnTo>
                  <a:lnTo>
                    <a:pt x="746" y="177"/>
                  </a:lnTo>
                </a:path>
              </a:pathLst>
            </a:cu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3" name="Freeform 117"/>
            <p:cNvSpPr/>
            <p:nvPr/>
          </p:nvSpPr>
          <p:spPr bwMode="gray">
            <a:xfrm>
              <a:off x="3436" y="2904"/>
              <a:ext cx="356" cy="491"/>
            </a:xfrm>
            <a:custGeom>
              <a:avLst/>
              <a:gdLst>
                <a:gd name="T0" fmla="*/ 20 w 711"/>
                <a:gd name="T1" fmla="*/ 44 h 982"/>
                <a:gd name="T2" fmla="*/ 7 w 711"/>
                <a:gd name="T3" fmla="*/ 55 h 982"/>
                <a:gd name="T4" fmla="*/ 16 w 711"/>
                <a:gd name="T5" fmla="*/ 68 h 982"/>
                <a:gd name="T6" fmla="*/ 21 w 711"/>
                <a:gd name="T7" fmla="*/ 86 h 982"/>
                <a:gd name="T8" fmla="*/ 14 w 711"/>
                <a:gd name="T9" fmla="*/ 98 h 982"/>
                <a:gd name="T10" fmla="*/ 6 w 711"/>
                <a:gd name="T11" fmla="*/ 104 h 982"/>
                <a:gd name="T12" fmla="*/ 0 w 711"/>
                <a:gd name="T13" fmla="*/ 122 h 982"/>
                <a:gd name="T14" fmla="*/ 13 w 711"/>
                <a:gd name="T15" fmla="*/ 135 h 982"/>
                <a:gd name="T16" fmla="*/ 16 w 711"/>
                <a:gd name="T17" fmla="*/ 156 h 982"/>
                <a:gd name="T18" fmla="*/ 26 w 711"/>
                <a:gd name="T19" fmla="*/ 163 h 982"/>
                <a:gd name="T20" fmla="*/ 30 w 711"/>
                <a:gd name="T21" fmla="*/ 179 h 982"/>
                <a:gd name="T22" fmla="*/ 23 w 711"/>
                <a:gd name="T23" fmla="*/ 196 h 982"/>
                <a:gd name="T24" fmla="*/ 24 w 711"/>
                <a:gd name="T25" fmla="*/ 210 h 982"/>
                <a:gd name="T26" fmla="*/ 32 w 711"/>
                <a:gd name="T27" fmla="*/ 215 h 982"/>
                <a:gd name="T28" fmla="*/ 50 w 711"/>
                <a:gd name="T29" fmla="*/ 209 h 982"/>
                <a:gd name="T30" fmla="*/ 56 w 711"/>
                <a:gd name="T31" fmla="*/ 215 h 982"/>
                <a:gd name="T32" fmla="*/ 47 w 711"/>
                <a:gd name="T33" fmla="*/ 232 h 982"/>
                <a:gd name="T34" fmla="*/ 39 w 711"/>
                <a:gd name="T35" fmla="*/ 241 h 982"/>
                <a:gd name="T36" fmla="*/ 46 w 711"/>
                <a:gd name="T37" fmla="*/ 246 h 982"/>
                <a:gd name="T38" fmla="*/ 82 w 711"/>
                <a:gd name="T39" fmla="*/ 231 h 982"/>
                <a:gd name="T40" fmla="*/ 96 w 711"/>
                <a:gd name="T41" fmla="*/ 238 h 982"/>
                <a:gd name="T42" fmla="*/ 101 w 711"/>
                <a:gd name="T43" fmla="*/ 222 h 982"/>
                <a:gd name="T44" fmla="*/ 100 w 711"/>
                <a:gd name="T45" fmla="*/ 209 h 982"/>
                <a:gd name="T46" fmla="*/ 107 w 711"/>
                <a:gd name="T47" fmla="*/ 182 h 982"/>
                <a:gd name="T48" fmla="*/ 115 w 711"/>
                <a:gd name="T49" fmla="*/ 170 h 982"/>
                <a:gd name="T50" fmla="*/ 115 w 711"/>
                <a:gd name="T51" fmla="*/ 157 h 982"/>
                <a:gd name="T52" fmla="*/ 119 w 711"/>
                <a:gd name="T53" fmla="*/ 151 h 982"/>
                <a:gd name="T54" fmla="*/ 116 w 711"/>
                <a:gd name="T55" fmla="*/ 143 h 982"/>
                <a:gd name="T56" fmla="*/ 117 w 711"/>
                <a:gd name="T57" fmla="*/ 130 h 982"/>
                <a:gd name="T58" fmla="*/ 132 w 711"/>
                <a:gd name="T59" fmla="*/ 124 h 982"/>
                <a:gd name="T60" fmla="*/ 134 w 711"/>
                <a:gd name="T61" fmla="*/ 106 h 982"/>
                <a:gd name="T62" fmla="*/ 135 w 711"/>
                <a:gd name="T63" fmla="*/ 92 h 982"/>
                <a:gd name="T64" fmla="*/ 143 w 711"/>
                <a:gd name="T65" fmla="*/ 87 h 982"/>
                <a:gd name="T66" fmla="*/ 151 w 711"/>
                <a:gd name="T67" fmla="*/ 87 h 982"/>
                <a:gd name="T68" fmla="*/ 164 w 711"/>
                <a:gd name="T69" fmla="*/ 80 h 982"/>
                <a:gd name="T70" fmla="*/ 175 w 711"/>
                <a:gd name="T71" fmla="*/ 75 h 982"/>
                <a:gd name="T72" fmla="*/ 175 w 711"/>
                <a:gd name="T73" fmla="*/ 64 h 982"/>
                <a:gd name="T74" fmla="*/ 178 w 711"/>
                <a:gd name="T75" fmla="*/ 63 h 982"/>
                <a:gd name="T76" fmla="*/ 175 w 711"/>
                <a:gd name="T77" fmla="*/ 49 h 982"/>
                <a:gd name="T78" fmla="*/ 155 w 711"/>
                <a:gd name="T79" fmla="*/ 34 h 982"/>
                <a:gd name="T80" fmla="*/ 160 w 711"/>
                <a:gd name="T81" fmla="*/ 19 h 982"/>
                <a:gd name="T82" fmla="*/ 153 w 711"/>
                <a:gd name="T83" fmla="*/ 15 h 982"/>
                <a:gd name="T84" fmla="*/ 134 w 711"/>
                <a:gd name="T85" fmla="*/ 14 h 982"/>
                <a:gd name="T86" fmla="*/ 127 w 711"/>
                <a:gd name="T87" fmla="*/ 5 h 982"/>
                <a:gd name="T88" fmla="*/ 112 w 711"/>
                <a:gd name="T89" fmla="*/ 21 h 982"/>
                <a:gd name="T90" fmla="*/ 102 w 711"/>
                <a:gd name="T91" fmla="*/ 17 h 982"/>
                <a:gd name="T92" fmla="*/ 110 w 711"/>
                <a:gd name="T93" fmla="*/ 7 h 982"/>
                <a:gd name="T94" fmla="*/ 105 w 711"/>
                <a:gd name="T95" fmla="*/ 0 h 982"/>
                <a:gd name="T96" fmla="*/ 96 w 711"/>
                <a:gd name="T97" fmla="*/ 4 h 982"/>
                <a:gd name="T98" fmla="*/ 87 w 711"/>
                <a:gd name="T99" fmla="*/ 15 h 982"/>
                <a:gd name="T100" fmla="*/ 83 w 711"/>
                <a:gd name="T101" fmla="*/ 14 h 982"/>
                <a:gd name="T102" fmla="*/ 76 w 711"/>
                <a:gd name="T103" fmla="*/ 21 h 982"/>
                <a:gd name="T104" fmla="*/ 63 w 711"/>
                <a:gd name="T105" fmla="*/ 15 h 982"/>
                <a:gd name="T106" fmla="*/ 54 w 711"/>
                <a:gd name="T107" fmla="*/ 25 h 982"/>
                <a:gd name="T108" fmla="*/ 46 w 711"/>
                <a:gd name="T109" fmla="*/ 27 h 982"/>
                <a:gd name="T110" fmla="*/ 35 w 711"/>
                <a:gd name="T111" fmla="*/ 40 h 982"/>
                <a:gd name="T112" fmla="*/ 20 w 711"/>
                <a:gd name="T113" fmla="*/ 44 h 98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711"/>
                <a:gd name="T172" fmla="*/ 0 h 982"/>
                <a:gd name="T173" fmla="*/ 711 w 711"/>
                <a:gd name="T174" fmla="*/ 982 h 98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711" h="982">
                  <a:moveTo>
                    <a:pt x="77" y="173"/>
                  </a:moveTo>
                  <a:lnTo>
                    <a:pt x="27" y="219"/>
                  </a:lnTo>
                  <a:lnTo>
                    <a:pt x="61" y="270"/>
                  </a:lnTo>
                  <a:lnTo>
                    <a:pt x="81" y="344"/>
                  </a:lnTo>
                  <a:lnTo>
                    <a:pt x="55" y="392"/>
                  </a:lnTo>
                  <a:lnTo>
                    <a:pt x="22" y="415"/>
                  </a:lnTo>
                  <a:lnTo>
                    <a:pt x="0" y="486"/>
                  </a:lnTo>
                  <a:lnTo>
                    <a:pt x="51" y="539"/>
                  </a:lnTo>
                  <a:lnTo>
                    <a:pt x="61" y="624"/>
                  </a:lnTo>
                  <a:lnTo>
                    <a:pt x="102" y="650"/>
                  </a:lnTo>
                  <a:lnTo>
                    <a:pt x="120" y="716"/>
                  </a:lnTo>
                  <a:lnTo>
                    <a:pt x="92" y="783"/>
                  </a:lnTo>
                  <a:lnTo>
                    <a:pt x="96" y="840"/>
                  </a:lnTo>
                  <a:lnTo>
                    <a:pt x="128" y="860"/>
                  </a:lnTo>
                  <a:lnTo>
                    <a:pt x="197" y="833"/>
                  </a:lnTo>
                  <a:lnTo>
                    <a:pt x="224" y="858"/>
                  </a:lnTo>
                  <a:lnTo>
                    <a:pt x="185" y="927"/>
                  </a:lnTo>
                  <a:lnTo>
                    <a:pt x="155" y="961"/>
                  </a:lnTo>
                  <a:lnTo>
                    <a:pt x="183" y="982"/>
                  </a:lnTo>
                  <a:lnTo>
                    <a:pt x="327" y="923"/>
                  </a:lnTo>
                  <a:lnTo>
                    <a:pt x="382" y="949"/>
                  </a:lnTo>
                  <a:lnTo>
                    <a:pt x="403" y="888"/>
                  </a:lnTo>
                  <a:lnTo>
                    <a:pt x="398" y="833"/>
                  </a:lnTo>
                  <a:lnTo>
                    <a:pt x="425" y="726"/>
                  </a:lnTo>
                  <a:lnTo>
                    <a:pt x="459" y="677"/>
                  </a:lnTo>
                  <a:lnTo>
                    <a:pt x="457" y="628"/>
                  </a:lnTo>
                  <a:lnTo>
                    <a:pt x="476" y="604"/>
                  </a:lnTo>
                  <a:lnTo>
                    <a:pt x="462" y="569"/>
                  </a:lnTo>
                  <a:lnTo>
                    <a:pt x="468" y="518"/>
                  </a:lnTo>
                  <a:lnTo>
                    <a:pt x="525" y="496"/>
                  </a:lnTo>
                  <a:lnTo>
                    <a:pt x="535" y="423"/>
                  </a:lnTo>
                  <a:lnTo>
                    <a:pt x="539" y="368"/>
                  </a:lnTo>
                  <a:lnTo>
                    <a:pt x="569" y="346"/>
                  </a:lnTo>
                  <a:lnTo>
                    <a:pt x="602" y="346"/>
                  </a:lnTo>
                  <a:lnTo>
                    <a:pt x="653" y="317"/>
                  </a:lnTo>
                  <a:lnTo>
                    <a:pt x="697" y="297"/>
                  </a:lnTo>
                  <a:lnTo>
                    <a:pt x="697" y="256"/>
                  </a:lnTo>
                  <a:lnTo>
                    <a:pt x="711" y="254"/>
                  </a:lnTo>
                  <a:lnTo>
                    <a:pt x="697" y="193"/>
                  </a:lnTo>
                  <a:lnTo>
                    <a:pt x="620" y="134"/>
                  </a:lnTo>
                  <a:lnTo>
                    <a:pt x="638" y="73"/>
                  </a:lnTo>
                  <a:lnTo>
                    <a:pt x="612" y="57"/>
                  </a:lnTo>
                  <a:lnTo>
                    <a:pt x="535" y="55"/>
                  </a:lnTo>
                  <a:lnTo>
                    <a:pt x="506" y="20"/>
                  </a:lnTo>
                  <a:lnTo>
                    <a:pt x="447" y="81"/>
                  </a:lnTo>
                  <a:lnTo>
                    <a:pt x="407" y="67"/>
                  </a:lnTo>
                  <a:lnTo>
                    <a:pt x="439" y="28"/>
                  </a:lnTo>
                  <a:lnTo>
                    <a:pt x="417" y="0"/>
                  </a:lnTo>
                  <a:lnTo>
                    <a:pt x="384" y="14"/>
                  </a:lnTo>
                  <a:lnTo>
                    <a:pt x="348" y="59"/>
                  </a:lnTo>
                  <a:lnTo>
                    <a:pt x="331" y="55"/>
                  </a:lnTo>
                  <a:lnTo>
                    <a:pt x="301" y="81"/>
                  </a:lnTo>
                  <a:lnTo>
                    <a:pt x="250" y="61"/>
                  </a:lnTo>
                  <a:lnTo>
                    <a:pt x="214" y="98"/>
                  </a:lnTo>
                  <a:lnTo>
                    <a:pt x="183" y="108"/>
                  </a:lnTo>
                  <a:lnTo>
                    <a:pt x="140" y="159"/>
                  </a:lnTo>
                  <a:lnTo>
                    <a:pt x="77" y="173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4" name="Freeform 118"/>
            <p:cNvSpPr/>
            <p:nvPr/>
          </p:nvSpPr>
          <p:spPr bwMode="gray">
            <a:xfrm>
              <a:off x="3436" y="2904"/>
              <a:ext cx="356" cy="491"/>
            </a:xfrm>
            <a:custGeom>
              <a:avLst/>
              <a:gdLst>
                <a:gd name="T0" fmla="*/ 20 w 711"/>
                <a:gd name="T1" fmla="*/ 44 h 982"/>
                <a:gd name="T2" fmla="*/ 7 w 711"/>
                <a:gd name="T3" fmla="*/ 55 h 982"/>
                <a:gd name="T4" fmla="*/ 16 w 711"/>
                <a:gd name="T5" fmla="*/ 68 h 982"/>
                <a:gd name="T6" fmla="*/ 21 w 711"/>
                <a:gd name="T7" fmla="*/ 86 h 982"/>
                <a:gd name="T8" fmla="*/ 14 w 711"/>
                <a:gd name="T9" fmla="*/ 98 h 982"/>
                <a:gd name="T10" fmla="*/ 6 w 711"/>
                <a:gd name="T11" fmla="*/ 104 h 982"/>
                <a:gd name="T12" fmla="*/ 0 w 711"/>
                <a:gd name="T13" fmla="*/ 122 h 982"/>
                <a:gd name="T14" fmla="*/ 13 w 711"/>
                <a:gd name="T15" fmla="*/ 135 h 982"/>
                <a:gd name="T16" fmla="*/ 16 w 711"/>
                <a:gd name="T17" fmla="*/ 156 h 982"/>
                <a:gd name="T18" fmla="*/ 26 w 711"/>
                <a:gd name="T19" fmla="*/ 163 h 982"/>
                <a:gd name="T20" fmla="*/ 30 w 711"/>
                <a:gd name="T21" fmla="*/ 179 h 982"/>
                <a:gd name="T22" fmla="*/ 23 w 711"/>
                <a:gd name="T23" fmla="*/ 196 h 982"/>
                <a:gd name="T24" fmla="*/ 24 w 711"/>
                <a:gd name="T25" fmla="*/ 210 h 982"/>
                <a:gd name="T26" fmla="*/ 32 w 711"/>
                <a:gd name="T27" fmla="*/ 215 h 982"/>
                <a:gd name="T28" fmla="*/ 50 w 711"/>
                <a:gd name="T29" fmla="*/ 209 h 982"/>
                <a:gd name="T30" fmla="*/ 56 w 711"/>
                <a:gd name="T31" fmla="*/ 215 h 982"/>
                <a:gd name="T32" fmla="*/ 47 w 711"/>
                <a:gd name="T33" fmla="*/ 232 h 982"/>
                <a:gd name="T34" fmla="*/ 39 w 711"/>
                <a:gd name="T35" fmla="*/ 241 h 982"/>
                <a:gd name="T36" fmla="*/ 46 w 711"/>
                <a:gd name="T37" fmla="*/ 246 h 982"/>
                <a:gd name="T38" fmla="*/ 82 w 711"/>
                <a:gd name="T39" fmla="*/ 231 h 982"/>
                <a:gd name="T40" fmla="*/ 96 w 711"/>
                <a:gd name="T41" fmla="*/ 238 h 982"/>
                <a:gd name="T42" fmla="*/ 101 w 711"/>
                <a:gd name="T43" fmla="*/ 222 h 982"/>
                <a:gd name="T44" fmla="*/ 100 w 711"/>
                <a:gd name="T45" fmla="*/ 209 h 982"/>
                <a:gd name="T46" fmla="*/ 107 w 711"/>
                <a:gd name="T47" fmla="*/ 182 h 982"/>
                <a:gd name="T48" fmla="*/ 115 w 711"/>
                <a:gd name="T49" fmla="*/ 170 h 982"/>
                <a:gd name="T50" fmla="*/ 115 w 711"/>
                <a:gd name="T51" fmla="*/ 157 h 982"/>
                <a:gd name="T52" fmla="*/ 119 w 711"/>
                <a:gd name="T53" fmla="*/ 151 h 982"/>
                <a:gd name="T54" fmla="*/ 116 w 711"/>
                <a:gd name="T55" fmla="*/ 143 h 982"/>
                <a:gd name="T56" fmla="*/ 117 w 711"/>
                <a:gd name="T57" fmla="*/ 130 h 982"/>
                <a:gd name="T58" fmla="*/ 132 w 711"/>
                <a:gd name="T59" fmla="*/ 124 h 982"/>
                <a:gd name="T60" fmla="*/ 134 w 711"/>
                <a:gd name="T61" fmla="*/ 106 h 982"/>
                <a:gd name="T62" fmla="*/ 135 w 711"/>
                <a:gd name="T63" fmla="*/ 92 h 982"/>
                <a:gd name="T64" fmla="*/ 143 w 711"/>
                <a:gd name="T65" fmla="*/ 87 h 982"/>
                <a:gd name="T66" fmla="*/ 151 w 711"/>
                <a:gd name="T67" fmla="*/ 87 h 982"/>
                <a:gd name="T68" fmla="*/ 164 w 711"/>
                <a:gd name="T69" fmla="*/ 80 h 982"/>
                <a:gd name="T70" fmla="*/ 175 w 711"/>
                <a:gd name="T71" fmla="*/ 75 h 982"/>
                <a:gd name="T72" fmla="*/ 175 w 711"/>
                <a:gd name="T73" fmla="*/ 64 h 982"/>
                <a:gd name="T74" fmla="*/ 178 w 711"/>
                <a:gd name="T75" fmla="*/ 63 h 982"/>
                <a:gd name="T76" fmla="*/ 175 w 711"/>
                <a:gd name="T77" fmla="*/ 49 h 982"/>
                <a:gd name="T78" fmla="*/ 155 w 711"/>
                <a:gd name="T79" fmla="*/ 34 h 982"/>
                <a:gd name="T80" fmla="*/ 160 w 711"/>
                <a:gd name="T81" fmla="*/ 19 h 982"/>
                <a:gd name="T82" fmla="*/ 153 w 711"/>
                <a:gd name="T83" fmla="*/ 15 h 982"/>
                <a:gd name="T84" fmla="*/ 134 w 711"/>
                <a:gd name="T85" fmla="*/ 14 h 982"/>
                <a:gd name="T86" fmla="*/ 127 w 711"/>
                <a:gd name="T87" fmla="*/ 5 h 982"/>
                <a:gd name="T88" fmla="*/ 112 w 711"/>
                <a:gd name="T89" fmla="*/ 21 h 982"/>
                <a:gd name="T90" fmla="*/ 102 w 711"/>
                <a:gd name="T91" fmla="*/ 17 h 982"/>
                <a:gd name="T92" fmla="*/ 110 w 711"/>
                <a:gd name="T93" fmla="*/ 7 h 982"/>
                <a:gd name="T94" fmla="*/ 105 w 711"/>
                <a:gd name="T95" fmla="*/ 0 h 982"/>
                <a:gd name="T96" fmla="*/ 96 w 711"/>
                <a:gd name="T97" fmla="*/ 4 h 982"/>
                <a:gd name="T98" fmla="*/ 87 w 711"/>
                <a:gd name="T99" fmla="*/ 15 h 982"/>
                <a:gd name="T100" fmla="*/ 83 w 711"/>
                <a:gd name="T101" fmla="*/ 14 h 982"/>
                <a:gd name="T102" fmla="*/ 76 w 711"/>
                <a:gd name="T103" fmla="*/ 21 h 982"/>
                <a:gd name="T104" fmla="*/ 63 w 711"/>
                <a:gd name="T105" fmla="*/ 15 h 982"/>
                <a:gd name="T106" fmla="*/ 54 w 711"/>
                <a:gd name="T107" fmla="*/ 25 h 982"/>
                <a:gd name="T108" fmla="*/ 46 w 711"/>
                <a:gd name="T109" fmla="*/ 27 h 982"/>
                <a:gd name="T110" fmla="*/ 35 w 711"/>
                <a:gd name="T111" fmla="*/ 40 h 982"/>
                <a:gd name="T112" fmla="*/ 20 w 711"/>
                <a:gd name="T113" fmla="*/ 44 h 98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711"/>
                <a:gd name="T172" fmla="*/ 0 h 982"/>
                <a:gd name="T173" fmla="*/ 711 w 711"/>
                <a:gd name="T174" fmla="*/ 982 h 98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711" h="982">
                  <a:moveTo>
                    <a:pt x="77" y="173"/>
                  </a:moveTo>
                  <a:lnTo>
                    <a:pt x="27" y="219"/>
                  </a:lnTo>
                  <a:lnTo>
                    <a:pt x="61" y="270"/>
                  </a:lnTo>
                  <a:lnTo>
                    <a:pt x="81" y="344"/>
                  </a:lnTo>
                  <a:lnTo>
                    <a:pt x="55" y="392"/>
                  </a:lnTo>
                  <a:lnTo>
                    <a:pt x="22" y="415"/>
                  </a:lnTo>
                  <a:lnTo>
                    <a:pt x="0" y="486"/>
                  </a:lnTo>
                  <a:lnTo>
                    <a:pt x="51" y="539"/>
                  </a:lnTo>
                  <a:lnTo>
                    <a:pt x="61" y="624"/>
                  </a:lnTo>
                  <a:lnTo>
                    <a:pt x="102" y="650"/>
                  </a:lnTo>
                  <a:lnTo>
                    <a:pt x="120" y="716"/>
                  </a:lnTo>
                  <a:lnTo>
                    <a:pt x="92" y="783"/>
                  </a:lnTo>
                  <a:lnTo>
                    <a:pt x="96" y="840"/>
                  </a:lnTo>
                  <a:lnTo>
                    <a:pt x="128" y="860"/>
                  </a:lnTo>
                  <a:lnTo>
                    <a:pt x="197" y="833"/>
                  </a:lnTo>
                  <a:lnTo>
                    <a:pt x="224" y="858"/>
                  </a:lnTo>
                  <a:lnTo>
                    <a:pt x="185" y="927"/>
                  </a:lnTo>
                  <a:lnTo>
                    <a:pt x="155" y="961"/>
                  </a:lnTo>
                  <a:lnTo>
                    <a:pt x="183" y="982"/>
                  </a:lnTo>
                  <a:lnTo>
                    <a:pt x="327" y="923"/>
                  </a:lnTo>
                  <a:lnTo>
                    <a:pt x="382" y="949"/>
                  </a:lnTo>
                  <a:lnTo>
                    <a:pt x="403" y="888"/>
                  </a:lnTo>
                  <a:lnTo>
                    <a:pt x="398" y="833"/>
                  </a:lnTo>
                  <a:lnTo>
                    <a:pt x="425" y="726"/>
                  </a:lnTo>
                  <a:lnTo>
                    <a:pt x="459" y="677"/>
                  </a:lnTo>
                  <a:lnTo>
                    <a:pt x="457" y="628"/>
                  </a:lnTo>
                  <a:lnTo>
                    <a:pt x="476" y="604"/>
                  </a:lnTo>
                  <a:lnTo>
                    <a:pt x="462" y="569"/>
                  </a:lnTo>
                  <a:lnTo>
                    <a:pt x="468" y="518"/>
                  </a:lnTo>
                  <a:lnTo>
                    <a:pt x="525" y="496"/>
                  </a:lnTo>
                  <a:lnTo>
                    <a:pt x="535" y="423"/>
                  </a:lnTo>
                  <a:lnTo>
                    <a:pt x="539" y="368"/>
                  </a:lnTo>
                  <a:lnTo>
                    <a:pt x="569" y="346"/>
                  </a:lnTo>
                  <a:lnTo>
                    <a:pt x="602" y="346"/>
                  </a:lnTo>
                  <a:lnTo>
                    <a:pt x="653" y="317"/>
                  </a:lnTo>
                  <a:lnTo>
                    <a:pt x="697" y="297"/>
                  </a:lnTo>
                  <a:lnTo>
                    <a:pt x="697" y="256"/>
                  </a:lnTo>
                  <a:lnTo>
                    <a:pt x="711" y="254"/>
                  </a:lnTo>
                  <a:lnTo>
                    <a:pt x="697" y="193"/>
                  </a:lnTo>
                  <a:lnTo>
                    <a:pt x="620" y="134"/>
                  </a:lnTo>
                  <a:lnTo>
                    <a:pt x="638" y="73"/>
                  </a:lnTo>
                  <a:lnTo>
                    <a:pt x="612" y="57"/>
                  </a:lnTo>
                  <a:lnTo>
                    <a:pt x="535" y="55"/>
                  </a:lnTo>
                  <a:lnTo>
                    <a:pt x="506" y="20"/>
                  </a:lnTo>
                  <a:lnTo>
                    <a:pt x="447" y="81"/>
                  </a:lnTo>
                  <a:lnTo>
                    <a:pt x="407" y="67"/>
                  </a:lnTo>
                  <a:lnTo>
                    <a:pt x="439" y="28"/>
                  </a:lnTo>
                  <a:lnTo>
                    <a:pt x="417" y="0"/>
                  </a:lnTo>
                  <a:lnTo>
                    <a:pt x="384" y="14"/>
                  </a:lnTo>
                  <a:lnTo>
                    <a:pt x="348" y="59"/>
                  </a:lnTo>
                  <a:lnTo>
                    <a:pt x="331" y="55"/>
                  </a:lnTo>
                  <a:lnTo>
                    <a:pt x="301" y="81"/>
                  </a:lnTo>
                  <a:lnTo>
                    <a:pt x="250" y="61"/>
                  </a:lnTo>
                  <a:lnTo>
                    <a:pt x="214" y="98"/>
                  </a:lnTo>
                  <a:lnTo>
                    <a:pt x="183" y="108"/>
                  </a:lnTo>
                  <a:lnTo>
                    <a:pt x="140" y="159"/>
                  </a:lnTo>
                  <a:lnTo>
                    <a:pt x="77" y="173"/>
                  </a:lnTo>
                </a:path>
              </a:pathLst>
            </a:cu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5" name="Freeform 119"/>
            <p:cNvSpPr/>
            <p:nvPr/>
          </p:nvSpPr>
          <p:spPr bwMode="gray">
            <a:xfrm>
              <a:off x="3477" y="2497"/>
              <a:ext cx="361" cy="447"/>
            </a:xfrm>
            <a:custGeom>
              <a:avLst/>
              <a:gdLst>
                <a:gd name="T0" fmla="*/ 19 w 722"/>
                <a:gd name="T1" fmla="*/ 148 h 894"/>
                <a:gd name="T2" fmla="*/ 23 w 722"/>
                <a:gd name="T3" fmla="*/ 155 h 894"/>
                <a:gd name="T4" fmla="*/ 34 w 722"/>
                <a:gd name="T5" fmla="*/ 163 h 894"/>
                <a:gd name="T6" fmla="*/ 42 w 722"/>
                <a:gd name="T7" fmla="*/ 163 h 894"/>
                <a:gd name="T8" fmla="*/ 50 w 722"/>
                <a:gd name="T9" fmla="*/ 168 h 894"/>
                <a:gd name="T10" fmla="*/ 50 w 722"/>
                <a:gd name="T11" fmla="*/ 192 h 894"/>
                <a:gd name="T12" fmla="*/ 58 w 722"/>
                <a:gd name="T13" fmla="*/ 202 h 894"/>
                <a:gd name="T14" fmla="*/ 62 w 722"/>
                <a:gd name="T15" fmla="*/ 217 h 894"/>
                <a:gd name="T16" fmla="*/ 67 w 722"/>
                <a:gd name="T17" fmla="*/ 218 h 894"/>
                <a:gd name="T18" fmla="*/ 76 w 722"/>
                <a:gd name="T19" fmla="*/ 207 h 894"/>
                <a:gd name="T20" fmla="*/ 85 w 722"/>
                <a:gd name="T21" fmla="*/ 204 h 894"/>
                <a:gd name="T22" fmla="*/ 90 w 722"/>
                <a:gd name="T23" fmla="*/ 211 h 894"/>
                <a:gd name="T24" fmla="*/ 82 w 722"/>
                <a:gd name="T25" fmla="*/ 220 h 894"/>
                <a:gd name="T26" fmla="*/ 91 w 722"/>
                <a:gd name="T27" fmla="*/ 224 h 894"/>
                <a:gd name="T28" fmla="*/ 106 w 722"/>
                <a:gd name="T29" fmla="*/ 209 h 894"/>
                <a:gd name="T30" fmla="*/ 113 w 722"/>
                <a:gd name="T31" fmla="*/ 217 h 894"/>
                <a:gd name="T32" fmla="*/ 133 w 722"/>
                <a:gd name="T33" fmla="*/ 218 h 894"/>
                <a:gd name="T34" fmla="*/ 140 w 722"/>
                <a:gd name="T35" fmla="*/ 222 h 894"/>
                <a:gd name="T36" fmla="*/ 154 w 722"/>
                <a:gd name="T37" fmla="*/ 207 h 894"/>
                <a:gd name="T38" fmla="*/ 162 w 722"/>
                <a:gd name="T39" fmla="*/ 188 h 894"/>
                <a:gd name="T40" fmla="*/ 169 w 722"/>
                <a:gd name="T41" fmla="*/ 178 h 894"/>
                <a:gd name="T42" fmla="*/ 176 w 722"/>
                <a:gd name="T43" fmla="*/ 175 h 894"/>
                <a:gd name="T44" fmla="*/ 171 w 722"/>
                <a:gd name="T45" fmla="*/ 164 h 894"/>
                <a:gd name="T46" fmla="*/ 181 w 722"/>
                <a:gd name="T47" fmla="*/ 151 h 894"/>
                <a:gd name="T48" fmla="*/ 180 w 722"/>
                <a:gd name="T49" fmla="*/ 141 h 894"/>
                <a:gd name="T50" fmla="*/ 173 w 722"/>
                <a:gd name="T51" fmla="*/ 142 h 894"/>
                <a:gd name="T52" fmla="*/ 162 w 722"/>
                <a:gd name="T53" fmla="*/ 138 h 894"/>
                <a:gd name="T54" fmla="*/ 150 w 722"/>
                <a:gd name="T55" fmla="*/ 142 h 894"/>
                <a:gd name="T56" fmla="*/ 147 w 722"/>
                <a:gd name="T57" fmla="*/ 127 h 894"/>
                <a:gd name="T58" fmla="*/ 134 w 722"/>
                <a:gd name="T59" fmla="*/ 120 h 894"/>
                <a:gd name="T60" fmla="*/ 131 w 722"/>
                <a:gd name="T61" fmla="*/ 108 h 894"/>
                <a:gd name="T62" fmla="*/ 138 w 722"/>
                <a:gd name="T63" fmla="*/ 97 h 894"/>
                <a:gd name="T64" fmla="*/ 124 w 722"/>
                <a:gd name="T65" fmla="*/ 83 h 894"/>
                <a:gd name="T66" fmla="*/ 108 w 722"/>
                <a:gd name="T67" fmla="*/ 63 h 894"/>
                <a:gd name="T68" fmla="*/ 109 w 722"/>
                <a:gd name="T69" fmla="*/ 47 h 894"/>
                <a:gd name="T70" fmla="*/ 101 w 722"/>
                <a:gd name="T71" fmla="*/ 42 h 894"/>
                <a:gd name="T72" fmla="*/ 93 w 722"/>
                <a:gd name="T73" fmla="*/ 44 h 894"/>
                <a:gd name="T74" fmla="*/ 90 w 722"/>
                <a:gd name="T75" fmla="*/ 35 h 894"/>
                <a:gd name="T76" fmla="*/ 73 w 722"/>
                <a:gd name="T77" fmla="*/ 34 h 894"/>
                <a:gd name="T78" fmla="*/ 77 w 722"/>
                <a:gd name="T79" fmla="*/ 12 h 894"/>
                <a:gd name="T80" fmla="*/ 69 w 722"/>
                <a:gd name="T81" fmla="*/ 15 h 894"/>
                <a:gd name="T82" fmla="*/ 53 w 722"/>
                <a:gd name="T83" fmla="*/ 0 h 894"/>
                <a:gd name="T84" fmla="*/ 45 w 722"/>
                <a:gd name="T85" fmla="*/ 4 h 894"/>
                <a:gd name="T86" fmla="*/ 40 w 722"/>
                <a:gd name="T87" fmla="*/ 16 h 894"/>
                <a:gd name="T88" fmla="*/ 35 w 722"/>
                <a:gd name="T89" fmla="*/ 17 h 894"/>
                <a:gd name="T90" fmla="*/ 38 w 722"/>
                <a:gd name="T91" fmla="*/ 26 h 894"/>
                <a:gd name="T92" fmla="*/ 51 w 722"/>
                <a:gd name="T93" fmla="*/ 30 h 894"/>
                <a:gd name="T94" fmla="*/ 55 w 722"/>
                <a:gd name="T95" fmla="*/ 46 h 894"/>
                <a:gd name="T96" fmla="*/ 42 w 722"/>
                <a:gd name="T97" fmla="*/ 54 h 894"/>
                <a:gd name="T98" fmla="*/ 28 w 722"/>
                <a:gd name="T99" fmla="*/ 42 h 894"/>
                <a:gd name="T100" fmla="*/ 17 w 722"/>
                <a:gd name="T101" fmla="*/ 49 h 894"/>
                <a:gd name="T102" fmla="*/ 22 w 722"/>
                <a:gd name="T103" fmla="*/ 62 h 894"/>
                <a:gd name="T104" fmla="*/ 12 w 722"/>
                <a:gd name="T105" fmla="*/ 71 h 894"/>
                <a:gd name="T106" fmla="*/ 13 w 722"/>
                <a:gd name="T107" fmla="*/ 84 h 894"/>
                <a:gd name="T108" fmla="*/ 0 w 722"/>
                <a:gd name="T109" fmla="*/ 88 h 894"/>
                <a:gd name="T110" fmla="*/ 11 w 722"/>
                <a:gd name="T111" fmla="*/ 96 h 894"/>
                <a:gd name="T112" fmla="*/ 24 w 722"/>
                <a:gd name="T113" fmla="*/ 112 h 894"/>
                <a:gd name="T114" fmla="*/ 40 w 722"/>
                <a:gd name="T115" fmla="*/ 103 h 894"/>
                <a:gd name="T116" fmla="*/ 44 w 722"/>
                <a:gd name="T117" fmla="*/ 118 h 894"/>
                <a:gd name="T118" fmla="*/ 43 w 722"/>
                <a:gd name="T119" fmla="*/ 134 h 894"/>
                <a:gd name="T120" fmla="*/ 24 w 722"/>
                <a:gd name="T121" fmla="*/ 144 h 894"/>
                <a:gd name="T122" fmla="*/ 19 w 722"/>
                <a:gd name="T123" fmla="*/ 148 h 89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22"/>
                <a:gd name="T187" fmla="*/ 0 h 894"/>
                <a:gd name="T188" fmla="*/ 722 w 722"/>
                <a:gd name="T189" fmla="*/ 894 h 89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22" h="894">
                  <a:moveTo>
                    <a:pt x="74" y="591"/>
                  </a:moveTo>
                  <a:lnTo>
                    <a:pt x="94" y="620"/>
                  </a:lnTo>
                  <a:lnTo>
                    <a:pt x="133" y="652"/>
                  </a:lnTo>
                  <a:lnTo>
                    <a:pt x="165" y="650"/>
                  </a:lnTo>
                  <a:lnTo>
                    <a:pt x="202" y="669"/>
                  </a:lnTo>
                  <a:lnTo>
                    <a:pt x="202" y="766"/>
                  </a:lnTo>
                  <a:lnTo>
                    <a:pt x="234" y="807"/>
                  </a:lnTo>
                  <a:lnTo>
                    <a:pt x="250" y="868"/>
                  </a:lnTo>
                  <a:lnTo>
                    <a:pt x="267" y="872"/>
                  </a:lnTo>
                  <a:lnTo>
                    <a:pt x="303" y="827"/>
                  </a:lnTo>
                  <a:lnTo>
                    <a:pt x="338" y="815"/>
                  </a:lnTo>
                  <a:lnTo>
                    <a:pt x="358" y="841"/>
                  </a:lnTo>
                  <a:lnTo>
                    <a:pt x="326" y="878"/>
                  </a:lnTo>
                  <a:lnTo>
                    <a:pt x="366" y="894"/>
                  </a:lnTo>
                  <a:lnTo>
                    <a:pt x="425" y="833"/>
                  </a:lnTo>
                  <a:lnTo>
                    <a:pt x="454" y="868"/>
                  </a:lnTo>
                  <a:lnTo>
                    <a:pt x="531" y="870"/>
                  </a:lnTo>
                  <a:lnTo>
                    <a:pt x="557" y="886"/>
                  </a:lnTo>
                  <a:lnTo>
                    <a:pt x="616" y="825"/>
                  </a:lnTo>
                  <a:lnTo>
                    <a:pt x="645" y="752"/>
                  </a:lnTo>
                  <a:lnTo>
                    <a:pt x="673" y="709"/>
                  </a:lnTo>
                  <a:lnTo>
                    <a:pt x="704" y="697"/>
                  </a:lnTo>
                  <a:lnTo>
                    <a:pt x="683" y="654"/>
                  </a:lnTo>
                  <a:lnTo>
                    <a:pt x="722" y="604"/>
                  </a:lnTo>
                  <a:lnTo>
                    <a:pt x="720" y="563"/>
                  </a:lnTo>
                  <a:lnTo>
                    <a:pt x="689" y="567"/>
                  </a:lnTo>
                  <a:lnTo>
                    <a:pt x="647" y="551"/>
                  </a:lnTo>
                  <a:lnTo>
                    <a:pt x="598" y="567"/>
                  </a:lnTo>
                  <a:lnTo>
                    <a:pt x="588" y="508"/>
                  </a:lnTo>
                  <a:lnTo>
                    <a:pt x="533" y="482"/>
                  </a:lnTo>
                  <a:lnTo>
                    <a:pt x="521" y="429"/>
                  </a:lnTo>
                  <a:lnTo>
                    <a:pt x="549" y="386"/>
                  </a:lnTo>
                  <a:lnTo>
                    <a:pt x="496" y="331"/>
                  </a:lnTo>
                  <a:lnTo>
                    <a:pt x="431" y="252"/>
                  </a:lnTo>
                  <a:lnTo>
                    <a:pt x="435" y="185"/>
                  </a:lnTo>
                  <a:lnTo>
                    <a:pt x="403" y="166"/>
                  </a:lnTo>
                  <a:lnTo>
                    <a:pt x="374" y="173"/>
                  </a:lnTo>
                  <a:lnTo>
                    <a:pt x="358" y="138"/>
                  </a:lnTo>
                  <a:lnTo>
                    <a:pt x="291" y="136"/>
                  </a:lnTo>
                  <a:lnTo>
                    <a:pt x="305" y="47"/>
                  </a:lnTo>
                  <a:lnTo>
                    <a:pt x="273" y="61"/>
                  </a:lnTo>
                  <a:lnTo>
                    <a:pt x="214" y="0"/>
                  </a:lnTo>
                  <a:lnTo>
                    <a:pt x="177" y="16"/>
                  </a:lnTo>
                  <a:lnTo>
                    <a:pt x="157" y="63"/>
                  </a:lnTo>
                  <a:lnTo>
                    <a:pt x="137" y="67"/>
                  </a:lnTo>
                  <a:lnTo>
                    <a:pt x="149" y="101"/>
                  </a:lnTo>
                  <a:lnTo>
                    <a:pt x="204" y="122"/>
                  </a:lnTo>
                  <a:lnTo>
                    <a:pt x="222" y="183"/>
                  </a:lnTo>
                  <a:lnTo>
                    <a:pt x="167" y="215"/>
                  </a:lnTo>
                  <a:lnTo>
                    <a:pt x="114" y="166"/>
                  </a:lnTo>
                  <a:lnTo>
                    <a:pt x="67" y="195"/>
                  </a:lnTo>
                  <a:lnTo>
                    <a:pt x="86" y="250"/>
                  </a:lnTo>
                  <a:lnTo>
                    <a:pt x="49" y="282"/>
                  </a:lnTo>
                  <a:lnTo>
                    <a:pt x="53" y="335"/>
                  </a:lnTo>
                  <a:lnTo>
                    <a:pt x="0" y="349"/>
                  </a:lnTo>
                  <a:lnTo>
                    <a:pt x="43" y="384"/>
                  </a:lnTo>
                  <a:lnTo>
                    <a:pt x="98" y="447"/>
                  </a:lnTo>
                  <a:lnTo>
                    <a:pt x="157" y="410"/>
                  </a:lnTo>
                  <a:lnTo>
                    <a:pt x="175" y="473"/>
                  </a:lnTo>
                  <a:lnTo>
                    <a:pt x="171" y="536"/>
                  </a:lnTo>
                  <a:lnTo>
                    <a:pt x="96" y="575"/>
                  </a:lnTo>
                  <a:lnTo>
                    <a:pt x="74" y="591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6" name="Freeform 120"/>
            <p:cNvSpPr/>
            <p:nvPr/>
          </p:nvSpPr>
          <p:spPr bwMode="gray">
            <a:xfrm>
              <a:off x="3477" y="2497"/>
              <a:ext cx="361" cy="447"/>
            </a:xfrm>
            <a:custGeom>
              <a:avLst/>
              <a:gdLst>
                <a:gd name="T0" fmla="*/ 19 w 722"/>
                <a:gd name="T1" fmla="*/ 148 h 894"/>
                <a:gd name="T2" fmla="*/ 23 w 722"/>
                <a:gd name="T3" fmla="*/ 155 h 894"/>
                <a:gd name="T4" fmla="*/ 34 w 722"/>
                <a:gd name="T5" fmla="*/ 163 h 894"/>
                <a:gd name="T6" fmla="*/ 42 w 722"/>
                <a:gd name="T7" fmla="*/ 163 h 894"/>
                <a:gd name="T8" fmla="*/ 50 w 722"/>
                <a:gd name="T9" fmla="*/ 168 h 894"/>
                <a:gd name="T10" fmla="*/ 50 w 722"/>
                <a:gd name="T11" fmla="*/ 192 h 894"/>
                <a:gd name="T12" fmla="*/ 58 w 722"/>
                <a:gd name="T13" fmla="*/ 202 h 894"/>
                <a:gd name="T14" fmla="*/ 62 w 722"/>
                <a:gd name="T15" fmla="*/ 217 h 894"/>
                <a:gd name="T16" fmla="*/ 67 w 722"/>
                <a:gd name="T17" fmla="*/ 218 h 894"/>
                <a:gd name="T18" fmla="*/ 76 w 722"/>
                <a:gd name="T19" fmla="*/ 207 h 894"/>
                <a:gd name="T20" fmla="*/ 85 w 722"/>
                <a:gd name="T21" fmla="*/ 204 h 894"/>
                <a:gd name="T22" fmla="*/ 90 w 722"/>
                <a:gd name="T23" fmla="*/ 211 h 894"/>
                <a:gd name="T24" fmla="*/ 82 w 722"/>
                <a:gd name="T25" fmla="*/ 220 h 894"/>
                <a:gd name="T26" fmla="*/ 91 w 722"/>
                <a:gd name="T27" fmla="*/ 224 h 894"/>
                <a:gd name="T28" fmla="*/ 106 w 722"/>
                <a:gd name="T29" fmla="*/ 209 h 894"/>
                <a:gd name="T30" fmla="*/ 113 w 722"/>
                <a:gd name="T31" fmla="*/ 217 h 894"/>
                <a:gd name="T32" fmla="*/ 133 w 722"/>
                <a:gd name="T33" fmla="*/ 218 h 894"/>
                <a:gd name="T34" fmla="*/ 140 w 722"/>
                <a:gd name="T35" fmla="*/ 222 h 894"/>
                <a:gd name="T36" fmla="*/ 154 w 722"/>
                <a:gd name="T37" fmla="*/ 207 h 894"/>
                <a:gd name="T38" fmla="*/ 162 w 722"/>
                <a:gd name="T39" fmla="*/ 188 h 894"/>
                <a:gd name="T40" fmla="*/ 169 w 722"/>
                <a:gd name="T41" fmla="*/ 178 h 894"/>
                <a:gd name="T42" fmla="*/ 176 w 722"/>
                <a:gd name="T43" fmla="*/ 175 h 894"/>
                <a:gd name="T44" fmla="*/ 171 w 722"/>
                <a:gd name="T45" fmla="*/ 164 h 894"/>
                <a:gd name="T46" fmla="*/ 181 w 722"/>
                <a:gd name="T47" fmla="*/ 151 h 894"/>
                <a:gd name="T48" fmla="*/ 180 w 722"/>
                <a:gd name="T49" fmla="*/ 141 h 894"/>
                <a:gd name="T50" fmla="*/ 173 w 722"/>
                <a:gd name="T51" fmla="*/ 142 h 894"/>
                <a:gd name="T52" fmla="*/ 162 w 722"/>
                <a:gd name="T53" fmla="*/ 138 h 894"/>
                <a:gd name="T54" fmla="*/ 150 w 722"/>
                <a:gd name="T55" fmla="*/ 142 h 894"/>
                <a:gd name="T56" fmla="*/ 147 w 722"/>
                <a:gd name="T57" fmla="*/ 127 h 894"/>
                <a:gd name="T58" fmla="*/ 134 w 722"/>
                <a:gd name="T59" fmla="*/ 120 h 894"/>
                <a:gd name="T60" fmla="*/ 131 w 722"/>
                <a:gd name="T61" fmla="*/ 108 h 894"/>
                <a:gd name="T62" fmla="*/ 138 w 722"/>
                <a:gd name="T63" fmla="*/ 97 h 894"/>
                <a:gd name="T64" fmla="*/ 124 w 722"/>
                <a:gd name="T65" fmla="*/ 83 h 894"/>
                <a:gd name="T66" fmla="*/ 108 w 722"/>
                <a:gd name="T67" fmla="*/ 63 h 894"/>
                <a:gd name="T68" fmla="*/ 109 w 722"/>
                <a:gd name="T69" fmla="*/ 47 h 894"/>
                <a:gd name="T70" fmla="*/ 101 w 722"/>
                <a:gd name="T71" fmla="*/ 42 h 894"/>
                <a:gd name="T72" fmla="*/ 93 w 722"/>
                <a:gd name="T73" fmla="*/ 44 h 894"/>
                <a:gd name="T74" fmla="*/ 90 w 722"/>
                <a:gd name="T75" fmla="*/ 35 h 894"/>
                <a:gd name="T76" fmla="*/ 73 w 722"/>
                <a:gd name="T77" fmla="*/ 34 h 894"/>
                <a:gd name="T78" fmla="*/ 77 w 722"/>
                <a:gd name="T79" fmla="*/ 12 h 894"/>
                <a:gd name="T80" fmla="*/ 69 w 722"/>
                <a:gd name="T81" fmla="*/ 15 h 894"/>
                <a:gd name="T82" fmla="*/ 53 w 722"/>
                <a:gd name="T83" fmla="*/ 0 h 894"/>
                <a:gd name="T84" fmla="*/ 45 w 722"/>
                <a:gd name="T85" fmla="*/ 4 h 894"/>
                <a:gd name="T86" fmla="*/ 40 w 722"/>
                <a:gd name="T87" fmla="*/ 16 h 894"/>
                <a:gd name="T88" fmla="*/ 35 w 722"/>
                <a:gd name="T89" fmla="*/ 17 h 894"/>
                <a:gd name="T90" fmla="*/ 38 w 722"/>
                <a:gd name="T91" fmla="*/ 26 h 894"/>
                <a:gd name="T92" fmla="*/ 51 w 722"/>
                <a:gd name="T93" fmla="*/ 30 h 894"/>
                <a:gd name="T94" fmla="*/ 55 w 722"/>
                <a:gd name="T95" fmla="*/ 46 h 894"/>
                <a:gd name="T96" fmla="*/ 42 w 722"/>
                <a:gd name="T97" fmla="*/ 54 h 894"/>
                <a:gd name="T98" fmla="*/ 28 w 722"/>
                <a:gd name="T99" fmla="*/ 42 h 894"/>
                <a:gd name="T100" fmla="*/ 17 w 722"/>
                <a:gd name="T101" fmla="*/ 49 h 894"/>
                <a:gd name="T102" fmla="*/ 22 w 722"/>
                <a:gd name="T103" fmla="*/ 62 h 894"/>
                <a:gd name="T104" fmla="*/ 12 w 722"/>
                <a:gd name="T105" fmla="*/ 71 h 894"/>
                <a:gd name="T106" fmla="*/ 13 w 722"/>
                <a:gd name="T107" fmla="*/ 84 h 894"/>
                <a:gd name="T108" fmla="*/ 0 w 722"/>
                <a:gd name="T109" fmla="*/ 88 h 894"/>
                <a:gd name="T110" fmla="*/ 11 w 722"/>
                <a:gd name="T111" fmla="*/ 96 h 894"/>
                <a:gd name="T112" fmla="*/ 24 w 722"/>
                <a:gd name="T113" fmla="*/ 112 h 894"/>
                <a:gd name="T114" fmla="*/ 40 w 722"/>
                <a:gd name="T115" fmla="*/ 103 h 894"/>
                <a:gd name="T116" fmla="*/ 44 w 722"/>
                <a:gd name="T117" fmla="*/ 118 h 894"/>
                <a:gd name="T118" fmla="*/ 43 w 722"/>
                <a:gd name="T119" fmla="*/ 134 h 894"/>
                <a:gd name="T120" fmla="*/ 24 w 722"/>
                <a:gd name="T121" fmla="*/ 144 h 894"/>
                <a:gd name="T122" fmla="*/ 19 w 722"/>
                <a:gd name="T123" fmla="*/ 148 h 89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22"/>
                <a:gd name="T187" fmla="*/ 0 h 894"/>
                <a:gd name="T188" fmla="*/ 722 w 722"/>
                <a:gd name="T189" fmla="*/ 894 h 89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22" h="894">
                  <a:moveTo>
                    <a:pt x="74" y="591"/>
                  </a:moveTo>
                  <a:lnTo>
                    <a:pt x="94" y="620"/>
                  </a:lnTo>
                  <a:lnTo>
                    <a:pt x="133" y="652"/>
                  </a:lnTo>
                  <a:lnTo>
                    <a:pt x="165" y="650"/>
                  </a:lnTo>
                  <a:lnTo>
                    <a:pt x="202" y="669"/>
                  </a:lnTo>
                  <a:lnTo>
                    <a:pt x="202" y="766"/>
                  </a:lnTo>
                  <a:lnTo>
                    <a:pt x="234" y="807"/>
                  </a:lnTo>
                  <a:lnTo>
                    <a:pt x="250" y="868"/>
                  </a:lnTo>
                  <a:lnTo>
                    <a:pt x="267" y="872"/>
                  </a:lnTo>
                  <a:lnTo>
                    <a:pt x="303" y="827"/>
                  </a:lnTo>
                  <a:lnTo>
                    <a:pt x="338" y="815"/>
                  </a:lnTo>
                  <a:lnTo>
                    <a:pt x="358" y="841"/>
                  </a:lnTo>
                  <a:lnTo>
                    <a:pt x="326" y="878"/>
                  </a:lnTo>
                  <a:lnTo>
                    <a:pt x="366" y="894"/>
                  </a:lnTo>
                  <a:lnTo>
                    <a:pt x="425" y="833"/>
                  </a:lnTo>
                  <a:lnTo>
                    <a:pt x="454" y="868"/>
                  </a:lnTo>
                  <a:lnTo>
                    <a:pt x="531" y="870"/>
                  </a:lnTo>
                  <a:lnTo>
                    <a:pt x="557" y="886"/>
                  </a:lnTo>
                  <a:lnTo>
                    <a:pt x="616" y="825"/>
                  </a:lnTo>
                  <a:lnTo>
                    <a:pt x="645" y="752"/>
                  </a:lnTo>
                  <a:lnTo>
                    <a:pt x="673" y="709"/>
                  </a:lnTo>
                  <a:lnTo>
                    <a:pt x="704" y="697"/>
                  </a:lnTo>
                  <a:lnTo>
                    <a:pt x="683" y="654"/>
                  </a:lnTo>
                  <a:lnTo>
                    <a:pt x="722" y="604"/>
                  </a:lnTo>
                  <a:lnTo>
                    <a:pt x="720" y="563"/>
                  </a:lnTo>
                  <a:lnTo>
                    <a:pt x="689" y="567"/>
                  </a:lnTo>
                  <a:lnTo>
                    <a:pt x="647" y="551"/>
                  </a:lnTo>
                  <a:lnTo>
                    <a:pt x="598" y="567"/>
                  </a:lnTo>
                  <a:lnTo>
                    <a:pt x="588" y="508"/>
                  </a:lnTo>
                  <a:lnTo>
                    <a:pt x="533" y="482"/>
                  </a:lnTo>
                  <a:lnTo>
                    <a:pt x="521" y="429"/>
                  </a:lnTo>
                  <a:lnTo>
                    <a:pt x="549" y="386"/>
                  </a:lnTo>
                  <a:lnTo>
                    <a:pt x="496" y="331"/>
                  </a:lnTo>
                  <a:lnTo>
                    <a:pt x="431" y="252"/>
                  </a:lnTo>
                  <a:lnTo>
                    <a:pt x="435" y="185"/>
                  </a:lnTo>
                  <a:lnTo>
                    <a:pt x="403" y="166"/>
                  </a:lnTo>
                  <a:lnTo>
                    <a:pt x="374" y="173"/>
                  </a:lnTo>
                  <a:lnTo>
                    <a:pt x="358" y="138"/>
                  </a:lnTo>
                  <a:lnTo>
                    <a:pt x="291" y="136"/>
                  </a:lnTo>
                  <a:lnTo>
                    <a:pt x="305" y="47"/>
                  </a:lnTo>
                  <a:lnTo>
                    <a:pt x="273" y="61"/>
                  </a:lnTo>
                  <a:lnTo>
                    <a:pt x="214" y="0"/>
                  </a:lnTo>
                  <a:lnTo>
                    <a:pt x="177" y="16"/>
                  </a:lnTo>
                  <a:lnTo>
                    <a:pt x="157" y="63"/>
                  </a:lnTo>
                  <a:lnTo>
                    <a:pt x="137" y="67"/>
                  </a:lnTo>
                  <a:lnTo>
                    <a:pt x="149" y="101"/>
                  </a:lnTo>
                  <a:lnTo>
                    <a:pt x="204" y="122"/>
                  </a:lnTo>
                  <a:lnTo>
                    <a:pt x="222" y="183"/>
                  </a:lnTo>
                  <a:lnTo>
                    <a:pt x="167" y="215"/>
                  </a:lnTo>
                  <a:lnTo>
                    <a:pt x="114" y="166"/>
                  </a:lnTo>
                  <a:lnTo>
                    <a:pt x="67" y="195"/>
                  </a:lnTo>
                  <a:lnTo>
                    <a:pt x="86" y="250"/>
                  </a:lnTo>
                  <a:lnTo>
                    <a:pt x="49" y="282"/>
                  </a:lnTo>
                  <a:lnTo>
                    <a:pt x="53" y="335"/>
                  </a:lnTo>
                  <a:lnTo>
                    <a:pt x="0" y="349"/>
                  </a:lnTo>
                  <a:lnTo>
                    <a:pt x="43" y="384"/>
                  </a:lnTo>
                  <a:lnTo>
                    <a:pt x="98" y="447"/>
                  </a:lnTo>
                  <a:lnTo>
                    <a:pt x="157" y="410"/>
                  </a:lnTo>
                  <a:lnTo>
                    <a:pt x="175" y="473"/>
                  </a:lnTo>
                  <a:lnTo>
                    <a:pt x="171" y="536"/>
                  </a:lnTo>
                  <a:lnTo>
                    <a:pt x="96" y="575"/>
                  </a:lnTo>
                  <a:lnTo>
                    <a:pt x="74" y="591"/>
                  </a:lnTo>
                </a:path>
              </a:pathLst>
            </a:cu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7" name="Freeform 121"/>
            <p:cNvSpPr/>
            <p:nvPr/>
          </p:nvSpPr>
          <p:spPr bwMode="gray">
            <a:xfrm>
              <a:off x="3034" y="2686"/>
              <a:ext cx="568" cy="356"/>
            </a:xfrm>
            <a:custGeom>
              <a:avLst/>
              <a:gdLst>
                <a:gd name="T0" fmla="*/ 40 w 1136"/>
                <a:gd name="T1" fmla="*/ 51 h 713"/>
                <a:gd name="T2" fmla="*/ 52 w 1136"/>
                <a:gd name="T3" fmla="*/ 64 h 713"/>
                <a:gd name="T4" fmla="*/ 58 w 1136"/>
                <a:gd name="T5" fmla="*/ 104 h 713"/>
                <a:gd name="T6" fmla="*/ 35 w 1136"/>
                <a:gd name="T7" fmla="*/ 118 h 713"/>
                <a:gd name="T8" fmla="*/ 0 w 1136"/>
                <a:gd name="T9" fmla="*/ 129 h 713"/>
                <a:gd name="T10" fmla="*/ 20 w 1136"/>
                <a:gd name="T11" fmla="*/ 167 h 713"/>
                <a:gd name="T12" fmla="*/ 40 w 1136"/>
                <a:gd name="T13" fmla="*/ 162 h 713"/>
                <a:gd name="T14" fmla="*/ 80 w 1136"/>
                <a:gd name="T15" fmla="*/ 153 h 713"/>
                <a:gd name="T16" fmla="*/ 76 w 1136"/>
                <a:gd name="T17" fmla="*/ 136 h 713"/>
                <a:gd name="T18" fmla="*/ 115 w 1136"/>
                <a:gd name="T19" fmla="*/ 138 h 713"/>
                <a:gd name="T20" fmla="*/ 147 w 1136"/>
                <a:gd name="T21" fmla="*/ 149 h 713"/>
                <a:gd name="T22" fmla="*/ 170 w 1136"/>
                <a:gd name="T23" fmla="*/ 142 h 713"/>
                <a:gd name="T24" fmla="*/ 189 w 1136"/>
                <a:gd name="T25" fmla="*/ 138 h 713"/>
                <a:gd name="T26" fmla="*/ 196 w 1136"/>
                <a:gd name="T27" fmla="*/ 160 h 713"/>
                <a:gd name="T28" fmla="*/ 221 w 1136"/>
                <a:gd name="T29" fmla="*/ 152 h 713"/>
                <a:gd name="T30" fmla="*/ 247 w 1136"/>
                <a:gd name="T31" fmla="*/ 135 h 713"/>
                <a:gd name="T32" fmla="*/ 264 w 1136"/>
                <a:gd name="T33" fmla="*/ 124 h 713"/>
                <a:gd name="T34" fmla="*/ 284 w 1136"/>
                <a:gd name="T35" fmla="*/ 122 h 713"/>
                <a:gd name="T36" fmla="*/ 272 w 1136"/>
                <a:gd name="T37" fmla="*/ 97 h 713"/>
                <a:gd name="T38" fmla="*/ 263 w 1136"/>
                <a:gd name="T39" fmla="*/ 68 h 713"/>
                <a:gd name="T40" fmla="*/ 245 w 1136"/>
                <a:gd name="T41" fmla="*/ 60 h 713"/>
                <a:gd name="T42" fmla="*/ 225 w 1136"/>
                <a:gd name="T43" fmla="*/ 59 h 713"/>
                <a:gd name="T44" fmla="*/ 196 w 1136"/>
                <a:gd name="T45" fmla="*/ 50 h 713"/>
                <a:gd name="T46" fmla="*/ 186 w 1136"/>
                <a:gd name="T47" fmla="*/ 24 h 713"/>
                <a:gd name="T48" fmla="*/ 157 w 1136"/>
                <a:gd name="T49" fmla="*/ 26 h 713"/>
                <a:gd name="T50" fmla="*/ 107 w 1136"/>
                <a:gd name="T51" fmla="*/ 21 h 713"/>
                <a:gd name="T52" fmla="*/ 71 w 1136"/>
                <a:gd name="T53" fmla="*/ 6 h 713"/>
                <a:gd name="T54" fmla="*/ 50 w 1136"/>
                <a:gd name="T55" fmla="*/ 4 h 713"/>
                <a:gd name="T56" fmla="*/ 43 w 1136"/>
                <a:gd name="T57" fmla="*/ 2 h 713"/>
                <a:gd name="T58" fmla="*/ 35 w 1136"/>
                <a:gd name="T59" fmla="*/ 1 h 713"/>
                <a:gd name="T60" fmla="*/ 34 w 1136"/>
                <a:gd name="T61" fmla="*/ 2 h 713"/>
                <a:gd name="T62" fmla="*/ 31 w 1136"/>
                <a:gd name="T63" fmla="*/ 7 h 713"/>
                <a:gd name="T64" fmla="*/ 29 w 1136"/>
                <a:gd name="T65" fmla="*/ 9 h 713"/>
                <a:gd name="T66" fmla="*/ 54 w 1136"/>
                <a:gd name="T67" fmla="*/ 24 h 713"/>
                <a:gd name="T68" fmla="*/ 33 w 1136"/>
                <a:gd name="T69" fmla="*/ 42 h 71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36"/>
                <a:gd name="T106" fmla="*/ 0 h 713"/>
                <a:gd name="T107" fmla="*/ 1136 w 1136"/>
                <a:gd name="T108" fmla="*/ 713 h 71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36" h="713">
                  <a:moveTo>
                    <a:pt x="130" y="169"/>
                  </a:moveTo>
                  <a:lnTo>
                    <a:pt x="159" y="205"/>
                  </a:lnTo>
                  <a:lnTo>
                    <a:pt x="157" y="258"/>
                  </a:lnTo>
                  <a:lnTo>
                    <a:pt x="208" y="256"/>
                  </a:lnTo>
                  <a:lnTo>
                    <a:pt x="236" y="331"/>
                  </a:lnTo>
                  <a:lnTo>
                    <a:pt x="234" y="417"/>
                  </a:lnTo>
                  <a:lnTo>
                    <a:pt x="183" y="425"/>
                  </a:lnTo>
                  <a:lnTo>
                    <a:pt x="140" y="474"/>
                  </a:lnTo>
                  <a:lnTo>
                    <a:pt x="33" y="482"/>
                  </a:lnTo>
                  <a:lnTo>
                    <a:pt x="0" y="516"/>
                  </a:lnTo>
                  <a:lnTo>
                    <a:pt x="23" y="591"/>
                  </a:lnTo>
                  <a:lnTo>
                    <a:pt x="82" y="671"/>
                  </a:lnTo>
                  <a:lnTo>
                    <a:pt x="134" y="713"/>
                  </a:lnTo>
                  <a:lnTo>
                    <a:pt x="161" y="648"/>
                  </a:lnTo>
                  <a:lnTo>
                    <a:pt x="220" y="596"/>
                  </a:lnTo>
                  <a:lnTo>
                    <a:pt x="319" y="612"/>
                  </a:lnTo>
                  <a:lnTo>
                    <a:pt x="332" y="585"/>
                  </a:lnTo>
                  <a:lnTo>
                    <a:pt x="303" y="545"/>
                  </a:lnTo>
                  <a:lnTo>
                    <a:pt x="372" y="528"/>
                  </a:lnTo>
                  <a:lnTo>
                    <a:pt x="460" y="555"/>
                  </a:lnTo>
                  <a:lnTo>
                    <a:pt x="531" y="559"/>
                  </a:lnTo>
                  <a:lnTo>
                    <a:pt x="588" y="598"/>
                  </a:lnTo>
                  <a:lnTo>
                    <a:pt x="649" y="563"/>
                  </a:lnTo>
                  <a:lnTo>
                    <a:pt x="681" y="569"/>
                  </a:lnTo>
                  <a:lnTo>
                    <a:pt x="687" y="600"/>
                  </a:lnTo>
                  <a:lnTo>
                    <a:pt x="758" y="553"/>
                  </a:lnTo>
                  <a:lnTo>
                    <a:pt x="791" y="587"/>
                  </a:lnTo>
                  <a:lnTo>
                    <a:pt x="785" y="640"/>
                  </a:lnTo>
                  <a:lnTo>
                    <a:pt x="832" y="654"/>
                  </a:lnTo>
                  <a:lnTo>
                    <a:pt x="884" y="608"/>
                  </a:lnTo>
                  <a:lnTo>
                    <a:pt x="947" y="594"/>
                  </a:lnTo>
                  <a:lnTo>
                    <a:pt x="988" y="543"/>
                  </a:lnTo>
                  <a:lnTo>
                    <a:pt x="1019" y="533"/>
                  </a:lnTo>
                  <a:lnTo>
                    <a:pt x="1055" y="496"/>
                  </a:lnTo>
                  <a:lnTo>
                    <a:pt x="1108" y="516"/>
                  </a:lnTo>
                  <a:lnTo>
                    <a:pt x="1136" y="490"/>
                  </a:lnTo>
                  <a:lnTo>
                    <a:pt x="1122" y="431"/>
                  </a:lnTo>
                  <a:lnTo>
                    <a:pt x="1088" y="388"/>
                  </a:lnTo>
                  <a:lnTo>
                    <a:pt x="1088" y="291"/>
                  </a:lnTo>
                  <a:lnTo>
                    <a:pt x="1051" y="272"/>
                  </a:lnTo>
                  <a:lnTo>
                    <a:pt x="1019" y="274"/>
                  </a:lnTo>
                  <a:lnTo>
                    <a:pt x="980" y="242"/>
                  </a:lnTo>
                  <a:lnTo>
                    <a:pt x="960" y="213"/>
                  </a:lnTo>
                  <a:lnTo>
                    <a:pt x="901" y="236"/>
                  </a:lnTo>
                  <a:lnTo>
                    <a:pt x="836" y="187"/>
                  </a:lnTo>
                  <a:lnTo>
                    <a:pt x="783" y="203"/>
                  </a:lnTo>
                  <a:lnTo>
                    <a:pt x="748" y="160"/>
                  </a:lnTo>
                  <a:lnTo>
                    <a:pt x="744" y="98"/>
                  </a:lnTo>
                  <a:lnTo>
                    <a:pt x="677" y="126"/>
                  </a:lnTo>
                  <a:lnTo>
                    <a:pt x="628" y="106"/>
                  </a:lnTo>
                  <a:lnTo>
                    <a:pt x="514" y="124"/>
                  </a:lnTo>
                  <a:lnTo>
                    <a:pt x="427" y="87"/>
                  </a:lnTo>
                  <a:lnTo>
                    <a:pt x="329" y="0"/>
                  </a:lnTo>
                  <a:lnTo>
                    <a:pt x="283" y="24"/>
                  </a:lnTo>
                  <a:lnTo>
                    <a:pt x="205" y="18"/>
                  </a:lnTo>
                  <a:lnTo>
                    <a:pt x="201" y="16"/>
                  </a:lnTo>
                  <a:lnTo>
                    <a:pt x="187" y="14"/>
                  </a:lnTo>
                  <a:lnTo>
                    <a:pt x="171" y="10"/>
                  </a:lnTo>
                  <a:lnTo>
                    <a:pt x="153" y="6"/>
                  </a:lnTo>
                  <a:lnTo>
                    <a:pt x="140" y="4"/>
                  </a:lnTo>
                  <a:lnTo>
                    <a:pt x="136" y="4"/>
                  </a:lnTo>
                  <a:lnTo>
                    <a:pt x="134" y="8"/>
                  </a:lnTo>
                  <a:lnTo>
                    <a:pt x="130" y="18"/>
                  </a:lnTo>
                  <a:lnTo>
                    <a:pt x="124" y="28"/>
                  </a:lnTo>
                  <a:lnTo>
                    <a:pt x="120" y="36"/>
                  </a:lnTo>
                  <a:lnTo>
                    <a:pt x="118" y="39"/>
                  </a:lnTo>
                  <a:lnTo>
                    <a:pt x="181" y="79"/>
                  </a:lnTo>
                  <a:lnTo>
                    <a:pt x="216" y="98"/>
                  </a:lnTo>
                  <a:lnTo>
                    <a:pt x="151" y="140"/>
                  </a:lnTo>
                  <a:lnTo>
                    <a:pt x="130" y="169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8" name="Freeform 122"/>
            <p:cNvSpPr/>
            <p:nvPr/>
          </p:nvSpPr>
          <p:spPr bwMode="gray">
            <a:xfrm>
              <a:off x="3034" y="2686"/>
              <a:ext cx="568" cy="356"/>
            </a:xfrm>
            <a:custGeom>
              <a:avLst/>
              <a:gdLst>
                <a:gd name="T0" fmla="*/ 40 w 1136"/>
                <a:gd name="T1" fmla="*/ 51 h 713"/>
                <a:gd name="T2" fmla="*/ 52 w 1136"/>
                <a:gd name="T3" fmla="*/ 64 h 713"/>
                <a:gd name="T4" fmla="*/ 58 w 1136"/>
                <a:gd name="T5" fmla="*/ 104 h 713"/>
                <a:gd name="T6" fmla="*/ 35 w 1136"/>
                <a:gd name="T7" fmla="*/ 118 h 713"/>
                <a:gd name="T8" fmla="*/ 0 w 1136"/>
                <a:gd name="T9" fmla="*/ 129 h 713"/>
                <a:gd name="T10" fmla="*/ 20 w 1136"/>
                <a:gd name="T11" fmla="*/ 167 h 713"/>
                <a:gd name="T12" fmla="*/ 40 w 1136"/>
                <a:gd name="T13" fmla="*/ 162 h 713"/>
                <a:gd name="T14" fmla="*/ 80 w 1136"/>
                <a:gd name="T15" fmla="*/ 153 h 713"/>
                <a:gd name="T16" fmla="*/ 76 w 1136"/>
                <a:gd name="T17" fmla="*/ 136 h 713"/>
                <a:gd name="T18" fmla="*/ 115 w 1136"/>
                <a:gd name="T19" fmla="*/ 138 h 713"/>
                <a:gd name="T20" fmla="*/ 147 w 1136"/>
                <a:gd name="T21" fmla="*/ 149 h 713"/>
                <a:gd name="T22" fmla="*/ 170 w 1136"/>
                <a:gd name="T23" fmla="*/ 142 h 713"/>
                <a:gd name="T24" fmla="*/ 189 w 1136"/>
                <a:gd name="T25" fmla="*/ 138 h 713"/>
                <a:gd name="T26" fmla="*/ 196 w 1136"/>
                <a:gd name="T27" fmla="*/ 160 h 713"/>
                <a:gd name="T28" fmla="*/ 221 w 1136"/>
                <a:gd name="T29" fmla="*/ 152 h 713"/>
                <a:gd name="T30" fmla="*/ 247 w 1136"/>
                <a:gd name="T31" fmla="*/ 135 h 713"/>
                <a:gd name="T32" fmla="*/ 264 w 1136"/>
                <a:gd name="T33" fmla="*/ 124 h 713"/>
                <a:gd name="T34" fmla="*/ 284 w 1136"/>
                <a:gd name="T35" fmla="*/ 122 h 713"/>
                <a:gd name="T36" fmla="*/ 272 w 1136"/>
                <a:gd name="T37" fmla="*/ 97 h 713"/>
                <a:gd name="T38" fmla="*/ 263 w 1136"/>
                <a:gd name="T39" fmla="*/ 68 h 713"/>
                <a:gd name="T40" fmla="*/ 245 w 1136"/>
                <a:gd name="T41" fmla="*/ 60 h 713"/>
                <a:gd name="T42" fmla="*/ 225 w 1136"/>
                <a:gd name="T43" fmla="*/ 59 h 713"/>
                <a:gd name="T44" fmla="*/ 196 w 1136"/>
                <a:gd name="T45" fmla="*/ 50 h 713"/>
                <a:gd name="T46" fmla="*/ 186 w 1136"/>
                <a:gd name="T47" fmla="*/ 24 h 713"/>
                <a:gd name="T48" fmla="*/ 157 w 1136"/>
                <a:gd name="T49" fmla="*/ 26 h 713"/>
                <a:gd name="T50" fmla="*/ 107 w 1136"/>
                <a:gd name="T51" fmla="*/ 21 h 713"/>
                <a:gd name="T52" fmla="*/ 71 w 1136"/>
                <a:gd name="T53" fmla="*/ 6 h 713"/>
                <a:gd name="T54" fmla="*/ 50 w 1136"/>
                <a:gd name="T55" fmla="*/ 4 h 713"/>
                <a:gd name="T56" fmla="*/ 43 w 1136"/>
                <a:gd name="T57" fmla="*/ 2 h 713"/>
                <a:gd name="T58" fmla="*/ 35 w 1136"/>
                <a:gd name="T59" fmla="*/ 1 h 713"/>
                <a:gd name="T60" fmla="*/ 34 w 1136"/>
                <a:gd name="T61" fmla="*/ 2 h 713"/>
                <a:gd name="T62" fmla="*/ 31 w 1136"/>
                <a:gd name="T63" fmla="*/ 7 h 713"/>
                <a:gd name="T64" fmla="*/ 29 w 1136"/>
                <a:gd name="T65" fmla="*/ 9 h 713"/>
                <a:gd name="T66" fmla="*/ 54 w 1136"/>
                <a:gd name="T67" fmla="*/ 24 h 713"/>
                <a:gd name="T68" fmla="*/ 33 w 1136"/>
                <a:gd name="T69" fmla="*/ 42 h 71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36"/>
                <a:gd name="T106" fmla="*/ 0 h 713"/>
                <a:gd name="T107" fmla="*/ 1136 w 1136"/>
                <a:gd name="T108" fmla="*/ 713 h 71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36" h="713">
                  <a:moveTo>
                    <a:pt x="130" y="169"/>
                  </a:moveTo>
                  <a:lnTo>
                    <a:pt x="159" y="205"/>
                  </a:lnTo>
                  <a:lnTo>
                    <a:pt x="157" y="258"/>
                  </a:lnTo>
                  <a:lnTo>
                    <a:pt x="208" y="256"/>
                  </a:lnTo>
                  <a:lnTo>
                    <a:pt x="236" y="331"/>
                  </a:lnTo>
                  <a:lnTo>
                    <a:pt x="234" y="417"/>
                  </a:lnTo>
                  <a:lnTo>
                    <a:pt x="183" y="425"/>
                  </a:lnTo>
                  <a:lnTo>
                    <a:pt x="140" y="474"/>
                  </a:lnTo>
                  <a:lnTo>
                    <a:pt x="33" y="482"/>
                  </a:lnTo>
                  <a:lnTo>
                    <a:pt x="0" y="516"/>
                  </a:lnTo>
                  <a:lnTo>
                    <a:pt x="23" y="591"/>
                  </a:lnTo>
                  <a:lnTo>
                    <a:pt x="82" y="671"/>
                  </a:lnTo>
                  <a:lnTo>
                    <a:pt x="134" y="713"/>
                  </a:lnTo>
                  <a:lnTo>
                    <a:pt x="161" y="648"/>
                  </a:lnTo>
                  <a:lnTo>
                    <a:pt x="220" y="596"/>
                  </a:lnTo>
                  <a:lnTo>
                    <a:pt x="319" y="612"/>
                  </a:lnTo>
                  <a:lnTo>
                    <a:pt x="332" y="585"/>
                  </a:lnTo>
                  <a:lnTo>
                    <a:pt x="303" y="545"/>
                  </a:lnTo>
                  <a:lnTo>
                    <a:pt x="372" y="528"/>
                  </a:lnTo>
                  <a:lnTo>
                    <a:pt x="460" y="555"/>
                  </a:lnTo>
                  <a:lnTo>
                    <a:pt x="531" y="559"/>
                  </a:lnTo>
                  <a:lnTo>
                    <a:pt x="588" y="598"/>
                  </a:lnTo>
                  <a:lnTo>
                    <a:pt x="649" y="563"/>
                  </a:lnTo>
                  <a:lnTo>
                    <a:pt x="681" y="569"/>
                  </a:lnTo>
                  <a:lnTo>
                    <a:pt x="687" y="600"/>
                  </a:lnTo>
                  <a:lnTo>
                    <a:pt x="758" y="553"/>
                  </a:lnTo>
                  <a:lnTo>
                    <a:pt x="791" y="587"/>
                  </a:lnTo>
                  <a:lnTo>
                    <a:pt x="785" y="640"/>
                  </a:lnTo>
                  <a:lnTo>
                    <a:pt x="832" y="654"/>
                  </a:lnTo>
                  <a:lnTo>
                    <a:pt x="884" y="608"/>
                  </a:lnTo>
                  <a:lnTo>
                    <a:pt x="947" y="594"/>
                  </a:lnTo>
                  <a:lnTo>
                    <a:pt x="988" y="543"/>
                  </a:lnTo>
                  <a:lnTo>
                    <a:pt x="1019" y="533"/>
                  </a:lnTo>
                  <a:lnTo>
                    <a:pt x="1055" y="496"/>
                  </a:lnTo>
                  <a:lnTo>
                    <a:pt x="1108" y="516"/>
                  </a:lnTo>
                  <a:lnTo>
                    <a:pt x="1136" y="490"/>
                  </a:lnTo>
                  <a:lnTo>
                    <a:pt x="1122" y="431"/>
                  </a:lnTo>
                  <a:lnTo>
                    <a:pt x="1088" y="388"/>
                  </a:lnTo>
                  <a:lnTo>
                    <a:pt x="1088" y="291"/>
                  </a:lnTo>
                  <a:lnTo>
                    <a:pt x="1051" y="272"/>
                  </a:lnTo>
                  <a:lnTo>
                    <a:pt x="1019" y="274"/>
                  </a:lnTo>
                  <a:lnTo>
                    <a:pt x="980" y="242"/>
                  </a:lnTo>
                  <a:lnTo>
                    <a:pt x="960" y="213"/>
                  </a:lnTo>
                  <a:lnTo>
                    <a:pt x="901" y="236"/>
                  </a:lnTo>
                  <a:lnTo>
                    <a:pt x="836" y="187"/>
                  </a:lnTo>
                  <a:lnTo>
                    <a:pt x="783" y="203"/>
                  </a:lnTo>
                  <a:lnTo>
                    <a:pt x="748" y="160"/>
                  </a:lnTo>
                  <a:lnTo>
                    <a:pt x="744" y="98"/>
                  </a:lnTo>
                  <a:lnTo>
                    <a:pt x="677" y="126"/>
                  </a:lnTo>
                  <a:lnTo>
                    <a:pt x="628" y="106"/>
                  </a:lnTo>
                  <a:lnTo>
                    <a:pt x="514" y="124"/>
                  </a:lnTo>
                  <a:lnTo>
                    <a:pt x="427" y="87"/>
                  </a:lnTo>
                  <a:lnTo>
                    <a:pt x="329" y="0"/>
                  </a:lnTo>
                  <a:lnTo>
                    <a:pt x="283" y="24"/>
                  </a:lnTo>
                  <a:lnTo>
                    <a:pt x="205" y="18"/>
                  </a:lnTo>
                  <a:lnTo>
                    <a:pt x="201" y="16"/>
                  </a:lnTo>
                  <a:lnTo>
                    <a:pt x="187" y="14"/>
                  </a:lnTo>
                  <a:lnTo>
                    <a:pt x="171" y="10"/>
                  </a:lnTo>
                  <a:lnTo>
                    <a:pt x="153" y="6"/>
                  </a:lnTo>
                  <a:lnTo>
                    <a:pt x="140" y="4"/>
                  </a:lnTo>
                  <a:lnTo>
                    <a:pt x="136" y="4"/>
                  </a:lnTo>
                  <a:lnTo>
                    <a:pt x="134" y="8"/>
                  </a:lnTo>
                  <a:lnTo>
                    <a:pt x="130" y="18"/>
                  </a:lnTo>
                  <a:lnTo>
                    <a:pt x="124" y="28"/>
                  </a:lnTo>
                  <a:lnTo>
                    <a:pt x="120" y="36"/>
                  </a:lnTo>
                  <a:lnTo>
                    <a:pt x="118" y="39"/>
                  </a:lnTo>
                  <a:lnTo>
                    <a:pt x="181" y="79"/>
                  </a:lnTo>
                  <a:lnTo>
                    <a:pt x="216" y="98"/>
                  </a:lnTo>
                  <a:lnTo>
                    <a:pt x="151" y="140"/>
                  </a:lnTo>
                  <a:lnTo>
                    <a:pt x="130" y="169"/>
                  </a:lnTo>
                </a:path>
              </a:pathLst>
            </a:cu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9" name="Freeform 123"/>
            <p:cNvSpPr/>
            <p:nvPr/>
          </p:nvSpPr>
          <p:spPr bwMode="gray">
            <a:xfrm>
              <a:off x="3140" y="2406"/>
              <a:ext cx="448" cy="398"/>
            </a:xfrm>
            <a:custGeom>
              <a:avLst/>
              <a:gdLst>
                <a:gd name="T0" fmla="*/ 0 w 896"/>
                <a:gd name="T1" fmla="*/ 84 h 797"/>
                <a:gd name="T2" fmla="*/ 7 w 896"/>
                <a:gd name="T3" fmla="*/ 100 h 797"/>
                <a:gd name="T4" fmla="*/ 17 w 896"/>
                <a:gd name="T5" fmla="*/ 115 h 797"/>
                <a:gd name="T6" fmla="*/ 30 w 896"/>
                <a:gd name="T7" fmla="*/ 127 h 797"/>
                <a:gd name="T8" fmla="*/ 29 w 896"/>
                <a:gd name="T9" fmla="*/ 140 h 797"/>
                <a:gd name="T10" fmla="*/ 53 w 896"/>
                <a:gd name="T11" fmla="*/ 162 h 797"/>
                <a:gd name="T12" fmla="*/ 76 w 896"/>
                <a:gd name="T13" fmla="*/ 171 h 797"/>
                <a:gd name="T14" fmla="*/ 104 w 896"/>
                <a:gd name="T15" fmla="*/ 166 h 797"/>
                <a:gd name="T16" fmla="*/ 116 w 896"/>
                <a:gd name="T17" fmla="*/ 171 h 797"/>
                <a:gd name="T18" fmla="*/ 133 w 896"/>
                <a:gd name="T19" fmla="*/ 164 h 797"/>
                <a:gd name="T20" fmla="*/ 134 w 896"/>
                <a:gd name="T21" fmla="*/ 180 h 797"/>
                <a:gd name="T22" fmla="*/ 143 w 896"/>
                <a:gd name="T23" fmla="*/ 191 h 797"/>
                <a:gd name="T24" fmla="*/ 156 w 896"/>
                <a:gd name="T25" fmla="*/ 187 h 797"/>
                <a:gd name="T26" fmla="*/ 173 w 896"/>
                <a:gd name="T27" fmla="*/ 199 h 797"/>
                <a:gd name="T28" fmla="*/ 188 w 896"/>
                <a:gd name="T29" fmla="*/ 194 h 797"/>
                <a:gd name="T30" fmla="*/ 193 w 896"/>
                <a:gd name="T31" fmla="*/ 189 h 797"/>
                <a:gd name="T32" fmla="*/ 212 w 896"/>
                <a:gd name="T33" fmla="*/ 179 h 797"/>
                <a:gd name="T34" fmla="*/ 213 w 896"/>
                <a:gd name="T35" fmla="*/ 163 h 797"/>
                <a:gd name="T36" fmla="*/ 208 w 896"/>
                <a:gd name="T37" fmla="*/ 148 h 797"/>
                <a:gd name="T38" fmla="*/ 194 w 896"/>
                <a:gd name="T39" fmla="*/ 157 h 797"/>
                <a:gd name="T40" fmla="*/ 180 w 896"/>
                <a:gd name="T41" fmla="*/ 141 h 797"/>
                <a:gd name="T42" fmla="*/ 170 w 896"/>
                <a:gd name="T43" fmla="*/ 133 h 797"/>
                <a:gd name="T44" fmla="*/ 182 w 896"/>
                <a:gd name="T45" fmla="*/ 129 h 797"/>
                <a:gd name="T46" fmla="*/ 181 w 896"/>
                <a:gd name="T47" fmla="*/ 116 h 797"/>
                <a:gd name="T48" fmla="*/ 190 w 896"/>
                <a:gd name="T49" fmla="*/ 108 h 797"/>
                <a:gd name="T50" fmla="*/ 186 w 896"/>
                <a:gd name="T51" fmla="*/ 94 h 797"/>
                <a:gd name="T52" fmla="*/ 197 w 896"/>
                <a:gd name="T53" fmla="*/ 87 h 797"/>
                <a:gd name="T54" fmla="*/ 211 w 896"/>
                <a:gd name="T55" fmla="*/ 99 h 797"/>
                <a:gd name="T56" fmla="*/ 224 w 896"/>
                <a:gd name="T57" fmla="*/ 91 h 797"/>
                <a:gd name="T58" fmla="*/ 219 w 896"/>
                <a:gd name="T59" fmla="*/ 75 h 797"/>
                <a:gd name="T60" fmla="*/ 206 w 896"/>
                <a:gd name="T61" fmla="*/ 71 h 797"/>
                <a:gd name="T62" fmla="*/ 203 w 896"/>
                <a:gd name="T63" fmla="*/ 62 h 797"/>
                <a:gd name="T64" fmla="*/ 182 w 896"/>
                <a:gd name="T65" fmla="*/ 66 h 797"/>
                <a:gd name="T66" fmla="*/ 169 w 896"/>
                <a:gd name="T67" fmla="*/ 53 h 797"/>
                <a:gd name="T68" fmla="*/ 157 w 896"/>
                <a:gd name="T69" fmla="*/ 53 h 797"/>
                <a:gd name="T70" fmla="*/ 156 w 896"/>
                <a:gd name="T71" fmla="*/ 41 h 797"/>
                <a:gd name="T72" fmla="*/ 173 w 896"/>
                <a:gd name="T73" fmla="*/ 20 h 797"/>
                <a:gd name="T74" fmla="*/ 171 w 896"/>
                <a:gd name="T75" fmla="*/ 3 h 797"/>
                <a:gd name="T76" fmla="*/ 153 w 896"/>
                <a:gd name="T77" fmla="*/ 6 h 797"/>
                <a:gd name="T78" fmla="*/ 112 w 896"/>
                <a:gd name="T79" fmla="*/ 0 h 797"/>
                <a:gd name="T80" fmla="*/ 110 w 896"/>
                <a:gd name="T81" fmla="*/ 32 h 797"/>
                <a:gd name="T82" fmla="*/ 89 w 896"/>
                <a:gd name="T83" fmla="*/ 49 h 797"/>
                <a:gd name="T84" fmla="*/ 72 w 896"/>
                <a:gd name="T85" fmla="*/ 52 h 797"/>
                <a:gd name="T86" fmla="*/ 42 w 896"/>
                <a:gd name="T87" fmla="*/ 71 h 797"/>
                <a:gd name="T88" fmla="*/ 25 w 896"/>
                <a:gd name="T89" fmla="*/ 79 h 797"/>
                <a:gd name="T90" fmla="*/ 0 w 896"/>
                <a:gd name="T91" fmla="*/ 84 h 79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896"/>
                <a:gd name="T139" fmla="*/ 0 h 797"/>
                <a:gd name="T140" fmla="*/ 896 w 896"/>
                <a:gd name="T141" fmla="*/ 797 h 79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896" h="797">
                  <a:moveTo>
                    <a:pt x="0" y="339"/>
                  </a:moveTo>
                  <a:lnTo>
                    <a:pt x="28" y="402"/>
                  </a:lnTo>
                  <a:lnTo>
                    <a:pt x="65" y="463"/>
                  </a:lnTo>
                  <a:lnTo>
                    <a:pt x="120" y="510"/>
                  </a:lnTo>
                  <a:lnTo>
                    <a:pt x="117" y="561"/>
                  </a:lnTo>
                  <a:lnTo>
                    <a:pt x="211" y="648"/>
                  </a:lnTo>
                  <a:lnTo>
                    <a:pt x="302" y="685"/>
                  </a:lnTo>
                  <a:lnTo>
                    <a:pt x="416" y="667"/>
                  </a:lnTo>
                  <a:lnTo>
                    <a:pt x="465" y="687"/>
                  </a:lnTo>
                  <a:lnTo>
                    <a:pt x="532" y="659"/>
                  </a:lnTo>
                  <a:lnTo>
                    <a:pt x="536" y="721"/>
                  </a:lnTo>
                  <a:lnTo>
                    <a:pt x="571" y="764"/>
                  </a:lnTo>
                  <a:lnTo>
                    <a:pt x="624" y="748"/>
                  </a:lnTo>
                  <a:lnTo>
                    <a:pt x="689" y="797"/>
                  </a:lnTo>
                  <a:lnTo>
                    <a:pt x="750" y="776"/>
                  </a:lnTo>
                  <a:lnTo>
                    <a:pt x="772" y="756"/>
                  </a:lnTo>
                  <a:lnTo>
                    <a:pt x="845" y="719"/>
                  </a:lnTo>
                  <a:lnTo>
                    <a:pt x="851" y="654"/>
                  </a:lnTo>
                  <a:lnTo>
                    <a:pt x="831" y="595"/>
                  </a:lnTo>
                  <a:lnTo>
                    <a:pt x="774" y="630"/>
                  </a:lnTo>
                  <a:lnTo>
                    <a:pt x="717" y="567"/>
                  </a:lnTo>
                  <a:lnTo>
                    <a:pt x="678" y="534"/>
                  </a:lnTo>
                  <a:lnTo>
                    <a:pt x="727" y="518"/>
                  </a:lnTo>
                  <a:lnTo>
                    <a:pt x="723" y="465"/>
                  </a:lnTo>
                  <a:lnTo>
                    <a:pt x="760" y="433"/>
                  </a:lnTo>
                  <a:lnTo>
                    <a:pt x="743" y="378"/>
                  </a:lnTo>
                  <a:lnTo>
                    <a:pt x="788" y="349"/>
                  </a:lnTo>
                  <a:lnTo>
                    <a:pt x="841" y="398"/>
                  </a:lnTo>
                  <a:lnTo>
                    <a:pt x="896" y="366"/>
                  </a:lnTo>
                  <a:lnTo>
                    <a:pt x="876" y="303"/>
                  </a:lnTo>
                  <a:lnTo>
                    <a:pt x="823" y="284"/>
                  </a:lnTo>
                  <a:lnTo>
                    <a:pt x="811" y="250"/>
                  </a:lnTo>
                  <a:lnTo>
                    <a:pt x="727" y="266"/>
                  </a:lnTo>
                  <a:lnTo>
                    <a:pt x="676" y="213"/>
                  </a:lnTo>
                  <a:lnTo>
                    <a:pt x="626" y="215"/>
                  </a:lnTo>
                  <a:lnTo>
                    <a:pt x="622" y="165"/>
                  </a:lnTo>
                  <a:lnTo>
                    <a:pt x="691" y="83"/>
                  </a:lnTo>
                  <a:lnTo>
                    <a:pt x="683" y="12"/>
                  </a:lnTo>
                  <a:lnTo>
                    <a:pt x="609" y="26"/>
                  </a:lnTo>
                  <a:lnTo>
                    <a:pt x="445" y="0"/>
                  </a:lnTo>
                  <a:lnTo>
                    <a:pt x="437" y="130"/>
                  </a:lnTo>
                  <a:lnTo>
                    <a:pt x="353" y="197"/>
                  </a:lnTo>
                  <a:lnTo>
                    <a:pt x="288" y="209"/>
                  </a:lnTo>
                  <a:lnTo>
                    <a:pt x="168" y="286"/>
                  </a:lnTo>
                  <a:lnTo>
                    <a:pt x="97" y="317"/>
                  </a:lnTo>
                  <a:lnTo>
                    <a:pt x="0" y="339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0" name="Freeform 124"/>
            <p:cNvSpPr/>
            <p:nvPr/>
          </p:nvSpPr>
          <p:spPr bwMode="gray">
            <a:xfrm>
              <a:off x="3140" y="2406"/>
              <a:ext cx="448" cy="398"/>
            </a:xfrm>
            <a:custGeom>
              <a:avLst/>
              <a:gdLst>
                <a:gd name="T0" fmla="*/ 0 w 896"/>
                <a:gd name="T1" fmla="*/ 84 h 797"/>
                <a:gd name="T2" fmla="*/ 7 w 896"/>
                <a:gd name="T3" fmla="*/ 100 h 797"/>
                <a:gd name="T4" fmla="*/ 17 w 896"/>
                <a:gd name="T5" fmla="*/ 115 h 797"/>
                <a:gd name="T6" fmla="*/ 30 w 896"/>
                <a:gd name="T7" fmla="*/ 127 h 797"/>
                <a:gd name="T8" fmla="*/ 29 w 896"/>
                <a:gd name="T9" fmla="*/ 140 h 797"/>
                <a:gd name="T10" fmla="*/ 53 w 896"/>
                <a:gd name="T11" fmla="*/ 162 h 797"/>
                <a:gd name="T12" fmla="*/ 76 w 896"/>
                <a:gd name="T13" fmla="*/ 171 h 797"/>
                <a:gd name="T14" fmla="*/ 104 w 896"/>
                <a:gd name="T15" fmla="*/ 166 h 797"/>
                <a:gd name="T16" fmla="*/ 116 w 896"/>
                <a:gd name="T17" fmla="*/ 171 h 797"/>
                <a:gd name="T18" fmla="*/ 133 w 896"/>
                <a:gd name="T19" fmla="*/ 164 h 797"/>
                <a:gd name="T20" fmla="*/ 134 w 896"/>
                <a:gd name="T21" fmla="*/ 180 h 797"/>
                <a:gd name="T22" fmla="*/ 143 w 896"/>
                <a:gd name="T23" fmla="*/ 191 h 797"/>
                <a:gd name="T24" fmla="*/ 156 w 896"/>
                <a:gd name="T25" fmla="*/ 187 h 797"/>
                <a:gd name="T26" fmla="*/ 173 w 896"/>
                <a:gd name="T27" fmla="*/ 199 h 797"/>
                <a:gd name="T28" fmla="*/ 188 w 896"/>
                <a:gd name="T29" fmla="*/ 194 h 797"/>
                <a:gd name="T30" fmla="*/ 193 w 896"/>
                <a:gd name="T31" fmla="*/ 189 h 797"/>
                <a:gd name="T32" fmla="*/ 212 w 896"/>
                <a:gd name="T33" fmla="*/ 179 h 797"/>
                <a:gd name="T34" fmla="*/ 213 w 896"/>
                <a:gd name="T35" fmla="*/ 163 h 797"/>
                <a:gd name="T36" fmla="*/ 208 w 896"/>
                <a:gd name="T37" fmla="*/ 148 h 797"/>
                <a:gd name="T38" fmla="*/ 194 w 896"/>
                <a:gd name="T39" fmla="*/ 157 h 797"/>
                <a:gd name="T40" fmla="*/ 180 w 896"/>
                <a:gd name="T41" fmla="*/ 141 h 797"/>
                <a:gd name="T42" fmla="*/ 170 w 896"/>
                <a:gd name="T43" fmla="*/ 133 h 797"/>
                <a:gd name="T44" fmla="*/ 182 w 896"/>
                <a:gd name="T45" fmla="*/ 129 h 797"/>
                <a:gd name="T46" fmla="*/ 181 w 896"/>
                <a:gd name="T47" fmla="*/ 116 h 797"/>
                <a:gd name="T48" fmla="*/ 190 w 896"/>
                <a:gd name="T49" fmla="*/ 108 h 797"/>
                <a:gd name="T50" fmla="*/ 186 w 896"/>
                <a:gd name="T51" fmla="*/ 94 h 797"/>
                <a:gd name="T52" fmla="*/ 197 w 896"/>
                <a:gd name="T53" fmla="*/ 87 h 797"/>
                <a:gd name="T54" fmla="*/ 211 w 896"/>
                <a:gd name="T55" fmla="*/ 99 h 797"/>
                <a:gd name="T56" fmla="*/ 224 w 896"/>
                <a:gd name="T57" fmla="*/ 91 h 797"/>
                <a:gd name="T58" fmla="*/ 219 w 896"/>
                <a:gd name="T59" fmla="*/ 75 h 797"/>
                <a:gd name="T60" fmla="*/ 206 w 896"/>
                <a:gd name="T61" fmla="*/ 71 h 797"/>
                <a:gd name="T62" fmla="*/ 203 w 896"/>
                <a:gd name="T63" fmla="*/ 62 h 797"/>
                <a:gd name="T64" fmla="*/ 182 w 896"/>
                <a:gd name="T65" fmla="*/ 66 h 797"/>
                <a:gd name="T66" fmla="*/ 169 w 896"/>
                <a:gd name="T67" fmla="*/ 53 h 797"/>
                <a:gd name="T68" fmla="*/ 157 w 896"/>
                <a:gd name="T69" fmla="*/ 53 h 797"/>
                <a:gd name="T70" fmla="*/ 156 w 896"/>
                <a:gd name="T71" fmla="*/ 41 h 797"/>
                <a:gd name="T72" fmla="*/ 173 w 896"/>
                <a:gd name="T73" fmla="*/ 20 h 797"/>
                <a:gd name="T74" fmla="*/ 171 w 896"/>
                <a:gd name="T75" fmla="*/ 3 h 797"/>
                <a:gd name="T76" fmla="*/ 153 w 896"/>
                <a:gd name="T77" fmla="*/ 6 h 797"/>
                <a:gd name="T78" fmla="*/ 112 w 896"/>
                <a:gd name="T79" fmla="*/ 0 h 797"/>
                <a:gd name="T80" fmla="*/ 110 w 896"/>
                <a:gd name="T81" fmla="*/ 32 h 797"/>
                <a:gd name="T82" fmla="*/ 89 w 896"/>
                <a:gd name="T83" fmla="*/ 49 h 797"/>
                <a:gd name="T84" fmla="*/ 72 w 896"/>
                <a:gd name="T85" fmla="*/ 52 h 797"/>
                <a:gd name="T86" fmla="*/ 42 w 896"/>
                <a:gd name="T87" fmla="*/ 71 h 797"/>
                <a:gd name="T88" fmla="*/ 25 w 896"/>
                <a:gd name="T89" fmla="*/ 79 h 797"/>
                <a:gd name="T90" fmla="*/ 0 w 896"/>
                <a:gd name="T91" fmla="*/ 84 h 79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896"/>
                <a:gd name="T139" fmla="*/ 0 h 797"/>
                <a:gd name="T140" fmla="*/ 896 w 896"/>
                <a:gd name="T141" fmla="*/ 797 h 79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896" h="797">
                  <a:moveTo>
                    <a:pt x="0" y="339"/>
                  </a:moveTo>
                  <a:lnTo>
                    <a:pt x="28" y="402"/>
                  </a:lnTo>
                  <a:lnTo>
                    <a:pt x="65" y="463"/>
                  </a:lnTo>
                  <a:lnTo>
                    <a:pt x="120" y="510"/>
                  </a:lnTo>
                  <a:lnTo>
                    <a:pt x="117" y="561"/>
                  </a:lnTo>
                  <a:lnTo>
                    <a:pt x="211" y="648"/>
                  </a:lnTo>
                  <a:lnTo>
                    <a:pt x="302" y="685"/>
                  </a:lnTo>
                  <a:lnTo>
                    <a:pt x="416" y="667"/>
                  </a:lnTo>
                  <a:lnTo>
                    <a:pt x="465" y="687"/>
                  </a:lnTo>
                  <a:lnTo>
                    <a:pt x="532" y="659"/>
                  </a:lnTo>
                  <a:lnTo>
                    <a:pt x="536" y="721"/>
                  </a:lnTo>
                  <a:lnTo>
                    <a:pt x="571" y="764"/>
                  </a:lnTo>
                  <a:lnTo>
                    <a:pt x="624" y="748"/>
                  </a:lnTo>
                  <a:lnTo>
                    <a:pt x="689" y="797"/>
                  </a:lnTo>
                  <a:lnTo>
                    <a:pt x="750" y="776"/>
                  </a:lnTo>
                  <a:lnTo>
                    <a:pt x="772" y="756"/>
                  </a:lnTo>
                  <a:lnTo>
                    <a:pt x="845" y="719"/>
                  </a:lnTo>
                  <a:lnTo>
                    <a:pt x="851" y="654"/>
                  </a:lnTo>
                  <a:lnTo>
                    <a:pt x="831" y="595"/>
                  </a:lnTo>
                  <a:lnTo>
                    <a:pt x="774" y="630"/>
                  </a:lnTo>
                  <a:lnTo>
                    <a:pt x="717" y="567"/>
                  </a:lnTo>
                  <a:lnTo>
                    <a:pt x="678" y="534"/>
                  </a:lnTo>
                  <a:lnTo>
                    <a:pt x="727" y="518"/>
                  </a:lnTo>
                  <a:lnTo>
                    <a:pt x="723" y="465"/>
                  </a:lnTo>
                  <a:lnTo>
                    <a:pt x="760" y="433"/>
                  </a:lnTo>
                  <a:lnTo>
                    <a:pt x="743" y="378"/>
                  </a:lnTo>
                  <a:lnTo>
                    <a:pt x="788" y="349"/>
                  </a:lnTo>
                  <a:lnTo>
                    <a:pt x="841" y="398"/>
                  </a:lnTo>
                  <a:lnTo>
                    <a:pt x="896" y="366"/>
                  </a:lnTo>
                  <a:lnTo>
                    <a:pt x="876" y="303"/>
                  </a:lnTo>
                  <a:lnTo>
                    <a:pt x="823" y="284"/>
                  </a:lnTo>
                  <a:lnTo>
                    <a:pt x="811" y="250"/>
                  </a:lnTo>
                  <a:lnTo>
                    <a:pt x="727" y="266"/>
                  </a:lnTo>
                  <a:lnTo>
                    <a:pt x="676" y="213"/>
                  </a:lnTo>
                  <a:lnTo>
                    <a:pt x="626" y="215"/>
                  </a:lnTo>
                  <a:lnTo>
                    <a:pt x="622" y="165"/>
                  </a:lnTo>
                  <a:lnTo>
                    <a:pt x="691" y="83"/>
                  </a:lnTo>
                  <a:lnTo>
                    <a:pt x="683" y="12"/>
                  </a:lnTo>
                  <a:lnTo>
                    <a:pt x="609" y="26"/>
                  </a:lnTo>
                  <a:lnTo>
                    <a:pt x="445" y="0"/>
                  </a:lnTo>
                  <a:lnTo>
                    <a:pt x="437" y="130"/>
                  </a:lnTo>
                  <a:lnTo>
                    <a:pt x="353" y="197"/>
                  </a:lnTo>
                  <a:lnTo>
                    <a:pt x="288" y="209"/>
                  </a:lnTo>
                  <a:lnTo>
                    <a:pt x="168" y="286"/>
                  </a:lnTo>
                  <a:lnTo>
                    <a:pt x="97" y="317"/>
                  </a:lnTo>
                  <a:lnTo>
                    <a:pt x="0" y="339"/>
                  </a:lnTo>
                </a:path>
              </a:pathLst>
            </a:cu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1" name="Freeform 125"/>
            <p:cNvSpPr/>
            <p:nvPr/>
          </p:nvSpPr>
          <p:spPr bwMode="gray">
            <a:xfrm>
              <a:off x="3128" y="2050"/>
              <a:ext cx="251" cy="526"/>
            </a:xfrm>
            <a:custGeom>
              <a:avLst/>
              <a:gdLst>
                <a:gd name="T0" fmla="*/ 7 w 502"/>
                <a:gd name="T1" fmla="*/ 236 h 1051"/>
                <a:gd name="T2" fmla="*/ 6 w 502"/>
                <a:gd name="T3" fmla="*/ 263 h 1051"/>
                <a:gd name="T4" fmla="*/ 30 w 502"/>
                <a:gd name="T5" fmla="*/ 257 h 1051"/>
                <a:gd name="T6" fmla="*/ 48 w 502"/>
                <a:gd name="T7" fmla="*/ 250 h 1051"/>
                <a:gd name="T8" fmla="*/ 78 w 502"/>
                <a:gd name="T9" fmla="*/ 230 h 1051"/>
                <a:gd name="T10" fmla="*/ 94 w 502"/>
                <a:gd name="T11" fmla="*/ 228 h 1051"/>
                <a:gd name="T12" fmla="*/ 115 w 502"/>
                <a:gd name="T13" fmla="*/ 210 h 1051"/>
                <a:gd name="T14" fmla="*/ 117 w 502"/>
                <a:gd name="T15" fmla="*/ 178 h 1051"/>
                <a:gd name="T16" fmla="*/ 108 w 502"/>
                <a:gd name="T17" fmla="*/ 169 h 1051"/>
                <a:gd name="T18" fmla="*/ 109 w 502"/>
                <a:gd name="T19" fmla="*/ 159 h 1051"/>
                <a:gd name="T20" fmla="*/ 115 w 502"/>
                <a:gd name="T21" fmla="*/ 150 h 1051"/>
                <a:gd name="T22" fmla="*/ 114 w 502"/>
                <a:gd name="T23" fmla="*/ 142 h 1051"/>
                <a:gd name="T24" fmla="*/ 121 w 502"/>
                <a:gd name="T25" fmla="*/ 126 h 1051"/>
                <a:gd name="T26" fmla="*/ 118 w 502"/>
                <a:gd name="T27" fmla="*/ 109 h 1051"/>
                <a:gd name="T28" fmla="*/ 99 w 502"/>
                <a:gd name="T29" fmla="*/ 99 h 1051"/>
                <a:gd name="T30" fmla="*/ 100 w 502"/>
                <a:gd name="T31" fmla="*/ 81 h 1051"/>
                <a:gd name="T32" fmla="*/ 108 w 502"/>
                <a:gd name="T33" fmla="*/ 74 h 1051"/>
                <a:gd name="T34" fmla="*/ 109 w 502"/>
                <a:gd name="T35" fmla="*/ 64 h 1051"/>
                <a:gd name="T36" fmla="*/ 119 w 502"/>
                <a:gd name="T37" fmla="*/ 60 h 1051"/>
                <a:gd name="T38" fmla="*/ 126 w 502"/>
                <a:gd name="T39" fmla="*/ 43 h 1051"/>
                <a:gd name="T40" fmla="*/ 119 w 502"/>
                <a:gd name="T41" fmla="*/ 31 h 1051"/>
                <a:gd name="T42" fmla="*/ 110 w 502"/>
                <a:gd name="T43" fmla="*/ 26 h 1051"/>
                <a:gd name="T44" fmla="*/ 111 w 502"/>
                <a:gd name="T45" fmla="*/ 16 h 1051"/>
                <a:gd name="T46" fmla="*/ 121 w 502"/>
                <a:gd name="T47" fmla="*/ 11 h 1051"/>
                <a:gd name="T48" fmla="*/ 114 w 502"/>
                <a:gd name="T49" fmla="*/ 0 h 1051"/>
                <a:gd name="T50" fmla="*/ 87 w 502"/>
                <a:gd name="T51" fmla="*/ 11 h 1051"/>
                <a:gd name="T52" fmla="*/ 72 w 502"/>
                <a:gd name="T53" fmla="*/ 11 h 1051"/>
                <a:gd name="T54" fmla="*/ 50 w 502"/>
                <a:gd name="T55" fmla="*/ 19 h 1051"/>
                <a:gd name="T56" fmla="*/ 38 w 502"/>
                <a:gd name="T57" fmla="*/ 49 h 1051"/>
                <a:gd name="T58" fmla="*/ 19 w 502"/>
                <a:gd name="T59" fmla="*/ 56 h 1051"/>
                <a:gd name="T60" fmla="*/ 19 w 502"/>
                <a:gd name="T61" fmla="*/ 73 h 1051"/>
                <a:gd name="T62" fmla="*/ 12 w 502"/>
                <a:gd name="T63" fmla="*/ 104 h 1051"/>
                <a:gd name="T64" fmla="*/ 0 w 502"/>
                <a:gd name="T65" fmla="*/ 117 h 1051"/>
                <a:gd name="T66" fmla="*/ 13 w 502"/>
                <a:gd name="T67" fmla="*/ 139 h 1051"/>
                <a:gd name="T68" fmla="*/ 4 w 502"/>
                <a:gd name="T69" fmla="*/ 164 h 1051"/>
                <a:gd name="T70" fmla="*/ 9 w 502"/>
                <a:gd name="T71" fmla="*/ 198 h 1051"/>
                <a:gd name="T72" fmla="*/ 15 w 502"/>
                <a:gd name="T73" fmla="*/ 220 h 1051"/>
                <a:gd name="T74" fmla="*/ 7 w 502"/>
                <a:gd name="T75" fmla="*/ 236 h 105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502"/>
                <a:gd name="T115" fmla="*/ 0 h 1051"/>
                <a:gd name="T116" fmla="*/ 502 w 502"/>
                <a:gd name="T117" fmla="*/ 1051 h 105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502" h="1051">
                  <a:moveTo>
                    <a:pt x="25" y="942"/>
                  </a:moveTo>
                  <a:lnTo>
                    <a:pt x="23" y="1051"/>
                  </a:lnTo>
                  <a:lnTo>
                    <a:pt x="120" y="1027"/>
                  </a:lnTo>
                  <a:lnTo>
                    <a:pt x="191" y="998"/>
                  </a:lnTo>
                  <a:lnTo>
                    <a:pt x="311" y="919"/>
                  </a:lnTo>
                  <a:lnTo>
                    <a:pt x="376" y="909"/>
                  </a:lnTo>
                  <a:lnTo>
                    <a:pt x="460" y="840"/>
                  </a:lnTo>
                  <a:lnTo>
                    <a:pt x="468" y="712"/>
                  </a:lnTo>
                  <a:lnTo>
                    <a:pt x="429" y="675"/>
                  </a:lnTo>
                  <a:lnTo>
                    <a:pt x="433" y="635"/>
                  </a:lnTo>
                  <a:lnTo>
                    <a:pt x="460" y="600"/>
                  </a:lnTo>
                  <a:lnTo>
                    <a:pt x="454" y="565"/>
                  </a:lnTo>
                  <a:lnTo>
                    <a:pt x="484" y="504"/>
                  </a:lnTo>
                  <a:lnTo>
                    <a:pt x="470" y="433"/>
                  </a:lnTo>
                  <a:lnTo>
                    <a:pt x="395" y="395"/>
                  </a:lnTo>
                  <a:lnTo>
                    <a:pt x="397" y="324"/>
                  </a:lnTo>
                  <a:lnTo>
                    <a:pt x="429" y="293"/>
                  </a:lnTo>
                  <a:lnTo>
                    <a:pt x="435" y="254"/>
                  </a:lnTo>
                  <a:lnTo>
                    <a:pt x="476" y="240"/>
                  </a:lnTo>
                  <a:lnTo>
                    <a:pt x="502" y="169"/>
                  </a:lnTo>
                  <a:lnTo>
                    <a:pt x="476" y="122"/>
                  </a:lnTo>
                  <a:lnTo>
                    <a:pt x="437" y="104"/>
                  </a:lnTo>
                  <a:lnTo>
                    <a:pt x="441" y="61"/>
                  </a:lnTo>
                  <a:lnTo>
                    <a:pt x="484" y="41"/>
                  </a:lnTo>
                  <a:lnTo>
                    <a:pt x="454" y="0"/>
                  </a:lnTo>
                  <a:lnTo>
                    <a:pt x="348" y="43"/>
                  </a:lnTo>
                  <a:lnTo>
                    <a:pt x="285" y="43"/>
                  </a:lnTo>
                  <a:lnTo>
                    <a:pt x="199" y="74"/>
                  </a:lnTo>
                  <a:lnTo>
                    <a:pt x="151" y="193"/>
                  </a:lnTo>
                  <a:lnTo>
                    <a:pt x="73" y="222"/>
                  </a:lnTo>
                  <a:lnTo>
                    <a:pt x="73" y="291"/>
                  </a:lnTo>
                  <a:lnTo>
                    <a:pt x="45" y="415"/>
                  </a:lnTo>
                  <a:lnTo>
                    <a:pt x="0" y="468"/>
                  </a:lnTo>
                  <a:lnTo>
                    <a:pt x="51" y="555"/>
                  </a:lnTo>
                  <a:lnTo>
                    <a:pt x="14" y="655"/>
                  </a:lnTo>
                  <a:lnTo>
                    <a:pt x="33" y="789"/>
                  </a:lnTo>
                  <a:lnTo>
                    <a:pt x="57" y="877"/>
                  </a:lnTo>
                  <a:lnTo>
                    <a:pt x="25" y="942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2" name="Freeform 126"/>
            <p:cNvSpPr/>
            <p:nvPr/>
          </p:nvSpPr>
          <p:spPr bwMode="gray">
            <a:xfrm>
              <a:off x="3128" y="2050"/>
              <a:ext cx="251" cy="526"/>
            </a:xfrm>
            <a:custGeom>
              <a:avLst/>
              <a:gdLst>
                <a:gd name="T0" fmla="*/ 7 w 502"/>
                <a:gd name="T1" fmla="*/ 236 h 1051"/>
                <a:gd name="T2" fmla="*/ 6 w 502"/>
                <a:gd name="T3" fmla="*/ 263 h 1051"/>
                <a:gd name="T4" fmla="*/ 30 w 502"/>
                <a:gd name="T5" fmla="*/ 257 h 1051"/>
                <a:gd name="T6" fmla="*/ 48 w 502"/>
                <a:gd name="T7" fmla="*/ 250 h 1051"/>
                <a:gd name="T8" fmla="*/ 78 w 502"/>
                <a:gd name="T9" fmla="*/ 230 h 1051"/>
                <a:gd name="T10" fmla="*/ 94 w 502"/>
                <a:gd name="T11" fmla="*/ 228 h 1051"/>
                <a:gd name="T12" fmla="*/ 115 w 502"/>
                <a:gd name="T13" fmla="*/ 210 h 1051"/>
                <a:gd name="T14" fmla="*/ 117 w 502"/>
                <a:gd name="T15" fmla="*/ 178 h 1051"/>
                <a:gd name="T16" fmla="*/ 108 w 502"/>
                <a:gd name="T17" fmla="*/ 169 h 1051"/>
                <a:gd name="T18" fmla="*/ 109 w 502"/>
                <a:gd name="T19" fmla="*/ 159 h 1051"/>
                <a:gd name="T20" fmla="*/ 115 w 502"/>
                <a:gd name="T21" fmla="*/ 150 h 1051"/>
                <a:gd name="T22" fmla="*/ 114 w 502"/>
                <a:gd name="T23" fmla="*/ 142 h 1051"/>
                <a:gd name="T24" fmla="*/ 121 w 502"/>
                <a:gd name="T25" fmla="*/ 126 h 1051"/>
                <a:gd name="T26" fmla="*/ 118 w 502"/>
                <a:gd name="T27" fmla="*/ 109 h 1051"/>
                <a:gd name="T28" fmla="*/ 99 w 502"/>
                <a:gd name="T29" fmla="*/ 99 h 1051"/>
                <a:gd name="T30" fmla="*/ 100 w 502"/>
                <a:gd name="T31" fmla="*/ 81 h 1051"/>
                <a:gd name="T32" fmla="*/ 108 w 502"/>
                <a:gd name="T33" fmla="*/ 74 h 1051"/>
                <a:gd name="T34" fmla="*/ 109 w 502"/>
                <a:gd name="T35" fmla="*/ 64 h 1051"/>
                <a:gd name="T36" fmla="*/ 119 w 502"/>
                <a:gd name="T37" fmla="*/ 60 h 1051"/>
                <a:gd name="T38" fmla="*/ 126 w 502"/>
                <a:gd name="T39" fmla="*/ 43 h 1051"/>
                <a:gd name="T40" fmla="*/ 119 w 502"/>
                <a:gd name="T41" fmla="*/ 31 h 1051"/>
                <a:gd name="T42" fmla="*/ 110 w 502"/>
                <a:gd name="T43" fmla="*/ 26 h 1051"/>
                <a:gd name="T44" fmla="*/ 111 w 502"/>
                <a:gd name="T45" fmla="*/ 16 h 1051"/>
                <a:gd name="T46" fmla="*/ 121 w 502"/>
                <a:gd name="T47" fmla="*/ 11 h 1051"/>
                <a:gd name="T48" fmla="*/ 114 w 502"/>
                <a:gd name="T49" fmla="*/ 0 h 1051"/>
                <a:gd name="T50" fmla="*/ 87 w 502"/>
                <a:gd name="T51" fmla="*/ 11 h 1051"/>
                <a:gd name="T52" fmla="*/ 72 w 502"/>
                <a:gd name="T53" fmla="*/ 11 h 1051"/>
                <a:gd name="T54" fmla="*/ 50 w 502"/>
                <a:gd name="T55" fmla="*/ 19 h 1051"/>
                <a:gd name="T56" fmla="*/ 38 w 502"/>
                <a:gd name="T57" fmla="*/ 49 h 1051"/>
                <a:gd name="T58" fmla="*/ 19 w 502"/>
                <a:gd name="T59" fmla="*/ 56 h 1051"/>
                <a:gd name="T60" fmla="*/ 19 w 502"/>
                <a:gd name="T61" fmla="*/ 73 h 1051"/>
                <a:gd name="T62" fmla="*/ 12 w 502"/>
                <a:gd name="T63" fmla="*/ 104 h 1051"/>
                <a:gd name="T64" fmla="*/ 0 w 502"/>
                <a:gd name="T65" fmla="*/ 117 h 1051"/>
                <a:gd name="T66" fmla="*/ 13 w 502"/>
                <a:gd name="T67" fmla="*/ 139 h 1051"/>
                <a:gd name="T68" fmla="*/ 4 w 502"/>
                <a:gd name="T69" fmla="*/ 164 h 1051"/>
                <a:gd name="T70" fmla="*/ 9 w 502"/>
                <a:gd name="T71" fmla="*/ 198 h 1051"/>
                <a:gd name="T72" fmla="*/ 15 w 502"/>
                <a:gd name="T73" fmla="*/ 220 h 1051"/>
                <a:gd name="T74" fmla="*/ 7 w 502"/>
                <a:gd name="T75" fmla="*/ 236 h 105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502"/>
                <a:gd name="T115" fmla="*/ 0 h 1051"/>
                <a:gd name="T116" fmla="*/ 502 w 502"/>
                <a:gd name="T117" fmla="*/ 1051 h 105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502" h="1051">
                  <a:moveTo>
                    <a:pt x="25" y="942"/>
                  </a:moveTo>
                  <a:lnTo>
                    <a:pt x="23" y="1051"/>
                  </a:lnTo>
                  <a:lnTo>
                    <a:pt x="120" y="1027"/>
                  </a:lnTo>
                  <a:lnTo>
                    <a:pt x="191" y="998"/>
                  </a:lnTo>
                  <a:lnTo>
                    <a:pt x="311" y="919"/>
                  </a:lnTo>
                  <a:lnTo>
                    <a:pt x="376" y="909"/>
                  </a:lnTo>
                  <a:lnTo>
                    <a:pt x="460" y="840"/>
                  </a:lnTo>
                  <a:lnTo>
                    <a:pt x="468" y="712"/>
                  </a:lnTo>
                  <a:lnTo>
                    <a:pt x="429" y="675"/>
                  </a:lnTo>
                  <a:lnTo>
                    <a:pt x="433" y="635"/>
                  </a:lnTo>
                  <a:lnTo>
                    <a:pt x="460" y="600"/>
                  </a:lnTo>
                  <a:lnTo>
                    <a:pt x="454" y="565"/>
                  </a:lnTo>
                  <a:lnTo>
                    <a:pt x="484" y="504"/>
                  </a:lnTo>
                  <a:lnTo>
                    <a:pt x="470" y="433"/>
                  </a:lnTo>
                  <a:lnTo>
                    <a:pt x="395" y="395"/>
                  </a:lnTo>
                  <a:lnTo>
                    <a:pt x="397" y="324"/>
                  </a:lnTo>
                  <a:lnTo>
                    <a:pt x="429" y="293"/>
                  </a:lnTo>
                  <a:lnTo>
                    <a:pt x="435" y="254"/>
                  </a:lnTo>
                  <a:lnTo>
                    <a:pt x="476" y="240"/>
                  </a:lnTo>
                  <a:lnTo>
                    <a:pt x="502" y="169"/>
                  </a:lnTo>
                  <a:lnTo>
                    <a:pt x="476" y="122"/>
                  </a:lnTo>
                  <a:lnTo>
                    <a:pt x="437" y="104"/>
                  </a:lnTo>
                  <a:lnTo>
                    <a:pt x="441" y="61"/>
                  </a:lnTo>
                  <a:lnTo>
                    <a:pt x="484" y="41"/>
                  </a:lnTo>
                  <a:lnTo>
                    <a:pt x="454" y="0"/>
                  </a:lnTo>
                  <a:lnTo>
                    <a:pt x="348" y="43"/>
                  </a:lnTo>
                  <a:lnTo>
                    <a:pt x="285" y="43"/>
                  </a:lnTo>
                  <a:lnTo>
                    <a:pt x="199" y="74"/>
                  </a:lnTo>
                  <a:lnTo>
                    <a:pt x="151" y="193"/>
                  </a:lnTo>
                  <a:lnTo>
                    <a:pt x="73" y="222"/>
                  </a:lnTo>
                  <a:lnTo>
                    <a:pt x="73" y="291"/>
                  </a:lnTo>
                  <a:lnTo>
                    <a:pt x="45" y="415"/>
                  </a:lnTo>
                  <a:lnTo>
                    <a:pt x="0" y="468"/>
                  </a:lnTo>
                  <a:lnTo>
                    <a:pt x="51" y="555"/>
                  </a:lnTo>
                  <a:lnTo>
                    <a:pt x="14" y="655"/>
                  </a:lnTo>
                  <a:lnTo>
                    <a:pt x="33" y="789"/>
                  </a:lnTo>
                  <a:lnTo>
                    <a:pt x="57" y="877"/>
                  </a:lnTo>
                  <a:lnTo>
                    <a:pt x="25" y="942"/>
                  </a:lnTo>
                </a:path>
              </a:pathLst>
            </a:custGeom>
            <a:solidFill>
              <a:schemeClr val="bg1">
                <a:lumMod val="65000"/>
              </a:schemeClr>
            </a:solidFill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3" name="Freeform 127"/>
            <p:cNvSpPr/>
            <p:nvPr/>
          </p:nvSpPr>
          <p:spPr bwMode="gray">
            <a:xfrm>
              <a:off x="2736" y="2154"/>
              <a:ext cx="464" cy="664"/>
            </a:xfrm>
            <a:custGeom>
              <a:avLst/>
              <a:gdLst>
                <a:gd name="T0" fmla="*/ 2 w 929"/>
                <a:gd name="T1" fmla="*/ 106 h 1329"/>
                <a:gd name="T2" fmla="*/ 21 w 929"/>
                <a:gd name="T3" fmla="*/ 126 h 1329"/>
                <a:gd name="T4" fmla="*/ 31 w 929"/>
                <a:gd name="T5" fmla="*/ 148 h 1329"/>
                <a:gd name="T6" fmla="*/ 26 w 929"/>
                <a:gd name="T7" fmla="*/ 170 h 1329"/>
                <a:gd name="T8" fmla="*/ 43 w 929"/>
                <a:gd name="T9" fmla="*/ 183 h 1329"/>
                <a:gd name="T10" fmla="*/ 68 w 929"/>
                <a:gd name="T11" fmla="*/ 187 h 1329"/>
                <a:gd name="T12" fmla="*/ 79 w 929"/>
                <a:gd name="T13" fmla="*/ 172 h 1329"/>
                <a:gd name="T14" fmla="*/ 78 w 929"/>
                <a:gd name="T15" fmla="*/ 153 h 1329"/>
                <a:gd name="T16" fmla="*/ 72 w 929"/>
                <a:gd name="T17" fmla="*/ 108 h 1329"/>
                <a:gd name="T18" fmla="*/ 92 w 929"/>
                <a:gd name="T19" fmla="*/ 113 h 1329"/>
                <a:gd name="T20" fmla="*/ 109 w 929"/>
                <a:gd name="T21" fmla="*/ 126 h 1329"/>
                <a:gd name="T22" fmla="*/ 143 w 929"/>
                <a:gd name="T23" fmla="*/ 150 h 1329"/>
                <a:gd name="T24" fmla="*/ 140 w 929"/>
                <a:gd name="T25" fmla="*/ 174 h 1329"/>
                <a:gd name="T26" fmla="*/ 112 w 929"/>
                <a:gd name="T27" fmla="*/ 189 h 1329"/>
                <a:gd name="T28" fmla="*/ 99 w 929"/>
                <a:gd name="T29" fmla="*/ 204 h 1329"/>
                <a:gd name="T30" fmla="*/ 71 w 929"/>
                <a:gd name="T31" fmla="*/ 199 h 1329"/>
                <a:gd name="T32" fmla="*/ 65 w 929"/>
                <a:gd name="T33" fmla="*/ 222 h 1329"/>
                <a:gd name="T34" fmla="*/ 70 w 929"/>
                <a:gd name="T35" fmla="*/ 249 h 1329"/>
                <a:gd name="T36" fmla="*/ 48 w 929"/>
                <a:gd name="T37" fmla="*/ 267 h 1329"/>
                <a:gd name="T38" fmla="*/ 53 w 929"/>
                <a:gd name="T39" fmla="*/ 285 h 1329"/>
                <a:gd name="T40" fmla="*/ 63 w 929"/>
                <a:gd name="T41" fmla="*/ 304 h 1329"/>
                <a:gd name="T42" fmla="*/ 110 w 929"/>
                <a:gd name="T43" fmla="*/ 308 h 1329"/>
                <a:gd name="T44" fmla="*/ 142 w 929"/>
                <a:gd name="T45" fmla="*/ 313 h 1329"/>
                <a:gd name="T46" fmla="*/ 172 w 929"/>
                <a:gd name="T47" fmla="*/ 324 h 1329"/>
                <a:gd name="T48" fmla="*/ 188 w 929"/>
                <a:gd name="T49" fmla="*/ 330 h 1329"/>
                <a:gd name="T50" fmla="*/ 181 w 929"/>
                <a:gd name="T51" fmla="*/ 308 h 1329"/>
                <a:gd name="T52" fmla="*/ 202 w 929"/>
                <a:gd name="T53" fmla="*/ 290 h 1329"/>
                <a:gd name="T54" fmla="*/ 178 w 929"/>
                <a:gd name="T55" fmla="*/ 276 h 1329"/>
                <a:gd name="T56" fmla="*/ 200 w 929"/>
                <a:gd name="T57" fmla="*/ 270 h 1329"/>
                <a:gd name="T58" fmla="*/ 231 w 929"/>
                <a:gd name="T59" fmla="*/ 266 h 1329"/>
                <a:gd name="T60" fmla="*/ 218 w 929"/>
                <a:gd name="T61" fmla="*/ 241 h 1329"/>
                <a:gd name="T62" fmla="*/ 202 w 929"/>
                <a:gd name="T63" fmla="*/ 211 h 1329"/>
                <a:gd name="T64" fmla="*/ 210 w 929"/>
                <a:gd name="T65" fmla="*/ 167 h 1329"/>
                <a:gd name="T66" fmla="*/ 200 w 929"/>
                <a:gd name="T67" fmla="*/ 112 h 1329"/>
                <a:gd name="T68" fmla="*/ 196 w 929"/>
                <a:gd name="T69" fmla="*/ 65 h 1329"/>
                <a:gd name="T70" fmla="*/ 214 w 929"/>
                <a:gd name="T71" fmla="*/ 21 h 1329"/>
                <a:gd name="T72" fmla="*/ 206 w 929"/>
                <a:gd name="T73" fmla="*/ 0 h 1329"/>
                <a:gd name="T74" fmla="*/ 182 w 929"/>
                <a:gd name="T75" fmla="*/ 10 h 1329"/>
                <a:gd name="T76" fmla="*/ 164 w 929"/>
                <a:gd name="T77" fmla="*/ 44 h 1329"/>
                <a:gd name="T78" fmla="*/ 129 w 929"/>
                <a:gd name="T79" fmla="*/ 87 h 1329"/>
                <a:gd name="T80" fmla="*/ 99 w 929"/>
                <a:gd name="T81" fmla="*/ 84 h 1329"/>
                <a:gd name="T82" fmla="*/ 74 w 929"/>
                <a:gd name="T83" fmla="*/ 70 h 1329"/>
                <a:gd name="T84" fmla="*/ 72 w 929"/>
                <a:gd name="T85" fmla="*/ 42 h 1329"/>
                <a:gd name="T86" fmla="*/ 68 w 929"/>
                <a:gd name="T87" fmla="*/ 18 h 1329"/>
                <a:gd name="T88" fmla="*/ 43 w 929"/>
                <a:gd name="T89" fmla="*/ 42 h 1329"/>
                <a:gd name="T90" fmla="*/ 26 w 929"/>
                <a:gd name="T91" fmla="*/ 90 h 132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929"/>
                <a:gd name="T139" fmla="*/ 0 h 1329"/>
                <a:gd name="T140" fmla="*/ 929 w 929"/>
                <a:gd name="T141" fmla="*/ 1329 h 1329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929" h="1329">
                  <a:moveTo>
                    <a:pt x="0" y="406"/>
                  </a:moveTo>
                  <a:lnTo>
                    <a:pt x="8" y="425"/>
                  </a:lnTo>
                  <a:lnTo>
                    <a:pt x="36" y="461"/>
                  </a:lnTo>
                  <a:lnTo>
                    <a:pt x="87" y="504"/>
                  </a:lnTo>
                  <a:lnTo>
                    <a:pt x="85" y="538"/>
                  </a:lnTo>
                  <a:lnTo>
                    <a:pt x="124" y="595"/>
                  </a:lnTo>
                  <a:lnTo>
                    <a:pt x="107" y="636"/>
                  </a:lnTo>
                  <a:lnTo>
                    <a:pt x="107" y="681"/>
                  </a:lnTo>
                  <a:lnTo>
                    <a:pt x="150" y="697"/>
                  </a:lnTo>
                  <a:lnTo>
                    <a:pt x="174" y="732"/>
                  </a:lnTo>
                  <a:lnTo>
                    <a:pt x="239" y="762"/>
                  </a:lnTo>
                  <a:lnTo>
                    <a:pt x="272" y="748"/>
                  </a:lnTo>
                  <a:lnTo>
                    <a:pt x="278" y="705"/>
                  </a:lnTo>
                  <a:lnTo>
                    <a:pt x="317" y="689"/>
                  </a:lnTo>
                  <a:lnTo>
                    <a:pt x="335" y="648"/>
                  </a:lnTo>
                  <a:lnTo>
                    <a:pt x="315" y="612"/>
                  </a:lnTo>
                  <a:lnTo>
                    <a:pt x="264" y="593"/>
                  </a:lnTo>
                  <a:lnTo>
                    <a:pt x="288" y="435"/>
                  </a:lnTo>
                  <a:lnTo>
                    <a:pt x="319" y="451"/>
                  </a:lnTo>
                  <a:lnTo>
                    <a:pt x="370" y="453"/>
                  </a:lnTo>
                  <a:lnTo>
                    <a:pt x="372" y="484"/>
                  </a:lnTo>
                  <a:lnTo>
                    <a:pt x="439" y="504"/>
                  </a:lnTo>
                  <a:lnTo>
                    <a:pt x="563" y="559"/>
                  </a:lnTo>
                  <a:lnTo>
                    <a:pt x="575" y="603"/>
                  </a:lnTo>
                  <a:lnTo>
                    <a:pt x="550" y="646"/>
                  </a:lnTo>
                  <a:lnTo>
                    <a:pt x="561" y="697"/>
                  </a:lnTo>
                  <a:lnTo>
                    <a:pt x="557" y="750"/>
                  </a:lnTo>
                  <a:lnTo>
                    <a:pt x="449" y="758"/>
                  </a:lnTo>
                  <a:lnTo>
                    <a:pt x="449" y="807"/>
                  </a:lnTo>
                  <a:lnTo>
                    <a:pt x="396" y="819"/>
                  </a:lnTo>
                  <a:lnTo>
                    <a:pt x="349" y="793"/>
                  </a:lnTo>
                  <a:lnTo>
                    <a:pt x="286" y="797"/>
                  </a:lnTo>
                  <a:lnTo>
                    <a:pt x="288" y="851"/>
                  </a:lnTo>
                  <a:lnTo>
                    <a:pt x="260" y="890"/>
                  </a:lnTo>
                  <a:lnTo>
                    <a:pt x="305" y="921"/>
                  </a:lnTo>
                  <a:lnTo>
                    <a:pt x="282" y="998"/>
                  </a:lnTo>
                  <a:lnTo>
                    <a:pt x="292" y="1057"/>
                  </a:lnTo>
                  <a:lnTo>
                    <a:pt x="195" y="1071"/>
                  </a:lnTo>
                  <a:lnTo>
                    <a:pt x="211" y="1093"/>
                  </a:lnTo>
                  <a:lnTo>
                    <a:pt x="215" y="1142"/>
                  </a:lnTo>
                  <a:lnTo>
                    <a:pt x="191" y="1156"/>
                  </a:lnTo>
                  <a:lnTo>
                    <a:pt x="252" y="1217"/>
                  </a:lnTo>
                  <a:lnTo>
                    <a:pt x="345" y="1191"/>
                  </a:lnTo>
                  <a:lnTo>
                    <a:pt x="443" y="1232"/>
                  </a:lnTo>
                  <a:lnTo>
                    <a:pt x="506" y="1280"/>
                  </a:lnTo>
                  <a:lnTo>
                    <a:pt x="571" y="1254"/>
                  </a:lnTo>
                  <a:lnTo>
                    <a:pt x="642" y="1299"/>
                  </a:lnTo>
                  <a:lnTo>
                    <a:pt x="689" y="1299"/>
                  </a:lnTo>
                  <a:lnTo>
                    <a:pt x="691" y="1329"/>
                  </a:lnTo>
                  <a:lnTo>
                    <a:pt x="754" y="1323"/>
                  </a:lnTo>
                  <a:lnTo>
                    <a:pt x="756" y="1270"/>
                  </a:lnTo>
                  <a:lnTo>
                    <a:pt x="727" y="1234"/>
                  </a:lnTo>
                  <a:lnTo>
                    <a:pt x="748" y="1205"/>
                  </a:lnTo>
                  <a:lnTo>
                    <a:pt x="811" y="1163"/>
                  </a:lnTo>
                  <a:lnTo>
                    <a:pt x="776" y="1142"/>
                  </a:lnTo>
                  <a:lnTo>
                    <a:pt x="715" y="1104"/>
                  </a:lnTo>
                  <a:lnTo>
                    <a:pt x="733" y="1069"/>
                  </a:lnTo>
                  <a:lnTo>
                    <a:pt x="802" y="1083"/>
                  </a:lnTo>
                  <a:lnTo>
                    <a:pt x="880" y="1089"/>
                  </a:lnTo>
                  <a:lnTo>
                    <a:pt x="926" y="1065"/>
                  </a:lnTo>
                  <a:lnTo>
                    <a:pt x="929" y="1014"/>
                  </a:lnTo>
                  <a:lnTo>
                    <a:pt x="874" y="967"/>
                  </a:lnTo>
                  <a:lnTo>
                    <a:pt x="837" y="906"/>
                  </a:lnTo>
                  <a:lnTo>
                    <a:pt x="809" y="845"/>
                  </a:lnTo>
                  <a:lnTo>
                    <a:pt x="811" y="736"/>
                  </a:lnTo>
                  <a:lnTo>
                    <a:pt x="843" y="671"/>
                  </a:lnTo>
                  <a:lnTo>
                    <a:pt x="819" y="583"/>
                  </a:lnTo>
                  <a:lnTo>
                    <a:pt x="800" y="449"/>
                  </a:lnTo>
                  <a:lnTo>
                    <a:pt x="837" y="351"/>
                  </a:lnTo>
                  <a:lnTo>
                    <a:pt x="786" y="262"/>
                  </a:lnTo>
                  <a:lnTo>
                    <a:pt x="829" y="209"/>
                  </a:lnTo>
                  <a:lnTo>
                    <a:pt x="859" y="85"/>
                  </a:lnTo>
                  <a:lnTo>
                    <a:pt x="859" y="18"/>
                  </a:lnTo>
                  <a:lnTo>
                    <a:pt x="825" y="0"/>
                  </a:lnTo>
                  <a:lnTo>
                    <a:pt x="788" y="59"/>
                  </a:lnTo>
                  <a:lnTo>
                    <a:pt x="731" y="40"/>
                  </a:lnTo>
                  <a:lnTo>
                    <a:pt x="678" y="99"/>
                  </a:lnTo>
                  <a:lnTo>
                    <a:pt x="658" y="179"/>
                  </a:lnTo>
                  <a:lnTo>
                    <a:pt x="561" y="309"/>
                  </a:lnTo>
                  <a:lnTo>
                    <a:pt x="516" y="349"/>
                  </a:lnTo>
                  <a:lnTo>
                    <a:pt x="487" y="321"/>
                  </a:lnTo>
                  <a:lnTo>
                    <a:pt x="396" y="337"/>
                  </a:lnTo>
                  <a:lnTo>
                    <a:pt x="355" y="284"/>
                  </a:lnTo>
                  <a:lnTo>
                    <a:pt x="296" y="282"/>
                  </a:lnTo>
                  <a:lnTo>
                    <a:pt x="254" y="242"/>
                  </a:lnTo>
                  <a:lnTo>
                    <a:pt x="290" y="168"/>
                  </a:lnTo>
                  <a:lnTo>
                    <a:pt x="305" y="122"/>
                  </a:lnTo>
                  <a:lnTo>
                    <a:pt x="272" y="73"/>
                  </a:lnTo>
                  <a:lnTo>
                    <a:pt x="207" y="91"/>
                  </a:lnTo>
                  <a:lnTo>
                    <a:pt x="172" y="170"/>
                  </a:lnTo>
                  <a:lnTo>
                    <a:pt x="158" y="307"/>
                  </a:lnTo>
                  <a:lnTo>
                    <a:pt x="107" y="362"/>
                  </a:lnTo>
                  <a:lnTo>
                    <a:pt x="0" y="406"/>
                  </a:lnTo>
                </a:path>
              </a:pathLst>
            </a:cu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4" name="Freeform 128"/>
            <p:cNvSpPr/>
            <p:nvPr/>
          </p:nvSpPr>
          <p:spPr bwMode="gray">
            <a:xfrm>
              <a:off x="3987" y="3238"/>
              <a:ext cx="121" cy="305"/>
            </a:xfrm>
            <a:custGeom>
              <a:avLst/>
              <a:gdLst>
                <a:gd name="T0" fmla="*/ 43 w 242"/>
                <a:gd name="T1" fmla="*/ 1 h 610"/>
                <a:gd name="T2" fmla="*/ 39 w 242"/>
                <a:gd name="T3" fmla="*/ 6 h 610"/>
                <a:gd name="T4" fmla="*/ 33 w 242"/>
                <a:gd name="T5" fmla="*/ 11 h 610"/>
                <a:gd name="T6" fmla="*/ 28 w 242"/>
                <a:gd name="T7" fmla="*/ 16 h 610"/>
                <a:gd name="T8" fmla="*/ 22 w 242"/>
                <a:gd name="T9" fmla="*/ 24 h 610"/>
                <a:gd name="T10" fmla="*/ 19 w 242"/>
                <a:gd name="T11" fmla="*/ 30 h 610"/>
                <a:gd name="T12" fmla="*/ 16 w 242"/>
                <a:gd name="T13" fmla="*/ 37 h 610"/>
                <a:gd name="T14" fmla="*/ 11 w 242"/>
                <a:gd name="T15" fmla="*/ 47 h 610"/>
                <a:gd name="T16" fmla="*/ 5 w 242"/>
                <a:gd name="T17" fmla="*/ 58 h 610"/>
                <a:gd name="T18" fmla="*/ 1 w 242"/>
                <a:gd name="T19" fmla="*/ 67 h 610"/>
                <a:gd name="T20" fmla="*/ 1 w 242"/>
                <a:gd name="T21" fmla="*/ 77 h 610"/>
                <a:gd name="T22" fmla="*/ 4 w 242"/>
                <a:gd name="T23" fmla="*/ 88 h 610"/>
                <a:gd name="T24" fmla="*/ 5 w 242"/>
                <a:gd name="T25" fmla="*/ 99 h 610"/>
                <a:gd name="T26" fmla="*/ 3 w 242"/>
                <a:gd name="T27" fmla="*/ 108 h 610"/>
                <a:gd name="T28" fmla="*/ 6 w 242"/>
                <a:gd name="T29" fmla="*/ 114 h 610"/>
                <a:gd name="T30" fmla="*/ 15 w 242"/>
                <a:gd name="T31" fmla="*/ 119 h 610"/>
                <a:gd name="T32" fmla="*/ 22 w 242"/>
                <a:gd name="T33" fmla="*/ 129 h 610"/>
                <a:gd name="T34" fmla="*/ 28 w 242"/>
                <a:gd name="T35" fmla="*/ 135 h 610"/>
                <a:gd name="T36" fmla="*/ 33 w 242"/>
                <a:gd name="T37" fmla="*/ 139 h 610"/>
                <a:gd name="T38" fmla="*/ 35 w 242"/>
                <a:gd name="T39" fmla="*/ 146 h 610"/>
                <a:gd name="T40" fmla="*/ 37 w 242"/>
                <a:gd name="T41" fmla="*/ 152 h 610"/>
                <a:gd name="T42" fmla="*/ 41 w 242"/>
                <a:gd name="T43" fmla="*/ 152 h 610"/>
                <a:gd name="T44" fmla="*/ 42 w 242"/>
                <a:gd name="T45" fmla="*/ 146 h 610"/>
                <a:gd name="T46" fmla="*/ 42 w 242"/>
                <a:gd name="T47" fmla="*/ 135 h 610"/>
                <a:gd name="T48" fmla="*/ 45 w 242"/>
                <a:gd name="T49" fmla="*/ 123 h 610"/>
                <a:gd name="T50" fmla="*/ 51 w 242"/>
                <a:gd name="T51" fmla="*/ 114 h 610"/>
                <a:gd name="T52" fmla="*/ 55 w 242"/>
                <a:gd name="T53" fmla="*/ 103 h 610"/>
                <a:gd name="T54" fmla="*/ 57 w 242"/>
                <a:gd name="T55" fmla="*/ 86 h 610"/>
                <a:gd name="T56" fmla="*/ 58 w 242"/>
                <a:gd name="T57" fmla="*/ 66 h 610"/>
                <a:gd name="T58" fmla="*/ 58 w 242"/>
                <a:gd name="T59" fmla="*/ 51 h 610"/>
                <a:gd name="T60" fmla="*/ 60 w 242"/>
                <a:gd name="T61" fmla="*/ 39 h 610"/>
                <a:gd name="T62" fmla="*/ 60 w 242"/>
                <a:gd name="T63" fmla="*/ 28 h 610"/>
                <a:gd name="T64" fmla="*/ 56 w 242"/>
                <a:gd name="T65" fmla="*/ 19 h 610"/>
                <a:gd name="T66" fmla="*/ 52 w 242"/>
                <a:gd name="T67" fmla="*/ 10 h 610"/>
                <a:gd name="T68" fmla="*/ 47 w 242"/>
                <a:gd name="T69" fmla="*/ 2 h 610"/>
                <a:gd name="T70" fmla="*/ 44 w 242"/>
                <a:gd name="T71" fmla="*/ 0 h 61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42"/>
                <a:gd name="T109" fmla="*/ 0 h 610"/>
                <a:gd name="T110" fmla="*/ 242 w 242"/>
                <a:gd name="T111" fmla="*/ 610 h 61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42" h="610">
                  <a:moveTo>
                    <a:pt x="173" y="0"/>
                  </a:moveTo>
                  <a:lnTo>
                    <a:pt x="172" y="4"/>
                  </a:lnTo>
                  <a:lnTo>
                    <a:pt x="164" y="12"/>
                  </a:lnTo>
                  <a:lnTo>
                    <a:pt x="154" y="24"/>
                  </a:lnTo>
                  <a:lnTo>
                    <a:pt x="144" y="36"/>
                  </a:lnTo>
                  <a:lnTo>
                    <a:pt x="132" y="44"/>
                  </a:lnTo>
                  <a:lnTo>
                    <a:pt x="122" y="49"/>
                  </a:lnTo>
                  <a:lnTo>
                    <a:pt x="111" y="63"/>
                  </a:lnTo>
                  <a:lnTo>
                    <a:pt x="97" y="79"/>
                  </a:lnTo>
                  <a:lnTo>
                    <a:pt x="87" y="97"/>
                  </a:lnTo>
                  <a:lnTo>
                    <a:pt x="77" y="112"/>
                  </a:lnTo>
                  <a:lnTo>
                    <a:pt x="73" y="122"/>
                  </a:lnTo>
                  <a:lnTo>
                    <a:pt x="71" y="132"/>
                  </a:lnTo>
                  <a:lnTo>
                    <a:pt x="63" y="148"/>
                  </a:lnTo>
                  <a:lnTo>
                    <a:pt x="53" y="168"/>
                  </a:lnTo>
                  <a:lnTo>
                    <a:pt x="44" y="189"/>
                  </a:lnTo>
                  <a:lnTo>
                    <a:pt x="32" y="213"/>
                  </a:lnTo>
                  <a:lnTo>
                    <a:pt x="20" y="234"/>
                  </a:lnTo>
                  <a:lnTo>
                    <a:pt x="10" y="254"/>
                  </a:lnTo>
                  <a:lnTo>
                    <a:pt x="4" y="268"/>
                  </a:lnTo>
                  <a:lnTo>
                    <a:pt x="0" y="288"/>
                  </a:lnTo>
                  <a:lnTo>
                    <a:pt x="2" y="309"/>
                  </a:lnTo>
                  <a:lnTo>
                    <a:pt x="8" y="331"/>
                  </a:lnTo>
                  <a:lnTo>
                    <a:pt x="14" y="354"/>
                  </a:lnTo>
                  <a:lnTo>
                    <a:pt x="18" y="376"/>
                  </a:lnTo>
                  <a:lnTo>
                    <a:pt x="18" y="396"/>
                  </a:lnTo>
                  <a:lnTo>
                    <a:pt x="14" y="414"/>
                  </a:lnTo>
                  <a:lnTo>
                    <a:pt x="12" y="431"/>
                  </a:lnTo>
                  <a:lnTo>
                    <a:pt x="14" y="445"/>
                  </a:lnTo>
                  <a:lnTo>
                    <a:pt x="24" y="455"/>
                  </a:lnTo>
                  <a:lnTo>
                    <a:pt x="42" y="467"/>
                  </a:lnTo>
                  <a:lnTo>
                    <a:pt x="57" y="477"/>
                  </a:lnTo>
                  <a:lnTo>
                    <a:pt x="71" y="492"/>
                  </a:lnTo>
                  <a:lnTo>
                    <a:pt x="85" y="514"/>
                  </a:lnTo>
                  <a:lnTo>
                    <a:pt x="99" y="530"/>
                  </a:lnTo>
                  <a:lnTo>
                    <a:pt x="111" y="540"/>
                  </a:lnTo>
                  <a:lnTo>
                    <a:pt x="122" y="547"/>
                  </a:lnTo>
                  <a:lnTo>
                    <a:pt x="130" y="555"/>
                  </a:lnTo>
                  <a:lnTo>
                    <a:pt x="136" y="569"/>
                  </a:lnTo>
                  <a:lnTo>
                    <a:pt x="140" y="583"/>
                  </a:lnTo>
                  <a:lnTo>
                    <a:pt x="144" y="597"/>
                  </a:lnTo>
                  <a:lnTo>
                    <a:pt x="148" y="606"/>
                  </a:lnTo>
                  <a:lnTo>
                    <a:pt x="154" y="610"/>
                  </a:lnTo>
                  <a:lnTo>
                    <a:pt x="162" y="606"/>
                  </a:lnTo>
                  <a:lnTo>
                    <a:pt x="168" y="597"/>
                  </a:lnTo>
                  <a:lnTo>
                    <a:pt x="168" y="581"/>
                  </a:lnTo>
                  <a:lnTo>
                    <a:pt x="168" y="559"/>
                  </a:lnTo>
                  <a:lnTo>
                    <a:pt x="168" y="538"/>
                  </a:lnTo>
                  <a:lnTo>
                    <a:pt x="172" y="516"/>
                  </a:lnTo>
                  <a:lnTo>
                    <a:pt x="179" y="494"/>
                  </a:lnTo>
                  <a:lnTo>
                    <a:pt x="189" y="475"/>
                  </a:lnTo>
                  <a:lnTo>
                    <a:pt x="201" y="457"/>
                  </a:lnTo>
                  <a:lnTo>
                    <a:pt x="211" y="435"/>
                  </a:lnTo>
                  <a:lnTo>
                    <a:pt x="217" y="412"/>
                  </a:lnTo>
                  <a:lnTo>
                    <a:pt x="221" y="380"/>
                  </a:lnTo>
                  <a:lnTo>
                    <a:pt x="225" y="343"/>
                  </a:lnTo>
                  <a:lnTo>
                    <a:pt x="227" y="303"/>
                  </a:lnTo>
                  <a:lnTo>
                    <a:pt x="229" y="264"/>
                  </a:lnTo>
                  <a:lnTo>
                    <a:pt x="227" y="231"/>
                  </a:lnTo>
                  <a:lnTo>
                    <a:pt x="229" y="203"/>
                  </a:lnTo>
                  <a:lnTo>
                    <a:pt x="233" y="179"/>
                  </a:lnTo>
                  <a:lnTo>
                    <a:pt x="240" y="156"/>
                  </a:lnTo>
                  <a:lnTo>
                    <a:pt x="242" y="134"/>
                  </a:lnTo>
                  <a:lnTo>
                    <a:pt x="238" y="112"/>
                  </a:lnTo>
                  <a:lnTo>
                    <a:pt x="229" y="89"/>
                  </a:lnTo>
                  <a:lnTo>
                    <a:pt x="223" y="73"/>
                  </a:lnTo>
                  <a:lnTo>
                    <a:pt x="215" y="59"/>
                  </a:lnTo>
                  <a:lnTo>
                    <a:pt x="207" y="42"/>
                  </a:lnTo>
                  <a:lnTo>
                    <a:pt x="195" y="22"/>
                  </a:lnTo>
                  <a:lnTo>
                    <a:pt x="185" y="10"/>
                  </a:lnTo>
                  <a:lnTo>
                    <a:pt x="177" y="2"/>
                  </a:lnTo>
                  <a:lnTo>
                    <a:pt x="173" y="0"/>
                  </a:lnTo>
                </a:path>
              </a:pathLst>
            </a:cu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69" name="直接连接符 68"/>
          <p:cNvCxnSpPr/>
          <p:nvPr/>
        </p:nvCxnSpPr>
        <p:spPr>
          <a:xfrm>
            <a:off x="6605298" y="2294597"/>
            <a:ext cx="252413" cy="248502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连接符 69"/>
          <p:cNvCxnSpPr/>
          <p:nvPr/>
        </p:nvCxnSpPr>
        <p:spPr>
          <a:xfrm>
            <a:off x="6857710" y="2543098"/>
            <a:ext cx="1230648" cy="757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接连接符 70"/>
          <p:cNvCxnSpPr/>
          <p:nvPr/>
        </p:nvCxnSpPr>
        <p:spPr>
          <a:xfrm>
            <a:off x="5933951" y="2771304"/>
            <a:ext cx="252413" cy="24850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接连接符 71"/>
          <p:cNvCxnSpPr/>
          <p:nvPr/>
        </p:nvCxnSpPr>
        <p:spPr>
          <a:xfrm flipV="1">
            <a:off x="6186365" y="3011629"/>
            <a:ext cx="1901993" cy="8176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连接符 72"/>
          <p:cNvCxnSpPr/>
          <p:nvPr/>
        </p:nvCxnSpPr>
        <p:spPr>
          <a:xfrm flipV="1">
            <a:off x="6495015" y="3486543"/>
            <a:ext cx="316249" cy="204834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接连接符 73"/>
          <p:cNvCxnSpPr/>
          <p:nvPr/>
        </p:nvCxnSpPr>
        <p:spPr>
          <a:xfrm>
            <a:off x="6811265" y="3486543"/>
            <a:ext cx="1276721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接连接符 74"/>
          <p:cNvCxnSpPr/>
          <p:nvPr/>
        </p:nvCxnSpPr>
        <p:spPr>
          <a:xfrm>
            <a:off x="5881466" y="3962596"/>
            <a:ext cx="252413" cy="248502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接连接符 75"/>
          <p:cNvCxnSpPr/>
          <p:nvPr/>
        </p:nvCxnSpPr>
        <p:spPr>
          <a:xfrm>
            <a:off x="6133879" y="4211097"/>
            <a:ext cx="1954107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矩形 76"/>
          <p:cNvSpPr/>
          <p:nvPr/>
        </p:nvSpPr>
        <p:spPr>
          <a:xfrm>
            <a:off x="7062178" y="2285846"/>
            <a:ext cx="1031116" cy="261642"/>
          </a:xfrm>
          <a:prstGeom prst="rect">
            <a:avLst/>
          </a:prstGeom>
        </p:spPr>
        <p:txBody>
          <a:bodyPr wrap="none" lIns="91472" tIns="45736" rIns="91472" bIns="45736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点击添加文本</a:t>
            </a:r>
          </a:p>
        </p:txBody>
      </p:sp>
      <p:sp>
        <p:nvSpPr>
          <p:cNvPr id="78" name="矩形 77"/>
          <p:cNvSpPr/>
          <p:nvPr/>
        </p:nvSpPr>
        <p:spPr>
          <a:xfrm>
            <a:off x="7062178" y="2751470"/>
            <a:ext cx="1031116" cy="261642"/>
          </a:xfrm>
          <a:prstGeom prst="rect">
            <a:avLst/>
          </a:prstGeom>
        </p:spPr>
        <p:txBody>
          <a:bodyPr wrap="none" lIns="91472" tIns="45736" rIns="91472" bIns="45736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点击添加文本</a:t>
            </a:r>
          </a:p>
        </p:txBody>
      </p:sp>
      <p:sp>
        <p:nvSpPr>
          <p:cNvPr id="79" name="矩形 78"/>
          <p:cNvSpPr/>
          <p:nvPr/>
        </p:nvSpPr>
        <p:spPr>
          <a:xfrm>
            <a:off x="7062178" y="3228142"/>
            <a:ext cx="1031116" cy="261642"/>
          </a:xfrm>
          <a:prstGeom prst="rect">
            <a:avLst/>
          </a:prstGeom>
        </p:spPr>
        <p:txBody>
          <a:bodyPr wrap="none" lIns="91472" tIns="45736" rIns="91472" bIns="45736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点击添加文本</a:t>
            </a:r>
          </a:p>
        </p:txBody>
      </p:sp>
      <p:sp>
        <p:nvSpPr>
          <p:cNvPr id="80" name="矩形 79"/>
          <p:cNvSpPr/>
          <p:nvPr/>
        </p:nvSpPr>
        <p:spPr>
          <a:xfrm>
            <a:off x="7062178" y="3947507"/>
            <a:ext cx="1031116" cy="261642"/>
          </a:xfrm>
          <a:prstGeom prst="rect">
            <a:avLst/>
          </a:prstGeom>
        </p:spPr>
        <p:txBody>
          <a:bodyPr wrap="none" lIns="91472" tIns="45736" rIns="91472" bIns="45736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点击添加文本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631845" y="2392467"/>
            <a:ext cx="2228971" cy="2051491"/>
          </a:xfrm>
          <a:prstGeom prst="rect">
            <a:avLst/>
          </a:prstGeom>
          <a:noFill/>
        </p:spPr>
        <p:txBody>
          <a:bodyPr wrap="square" lIns="91472" tIns="45736" rIns="91472" bIns="45736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   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kumimoji="0" lang="en-US" altLang="zh-CN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   您的内容打在这里，或者通过复制您的文本后，在此框中选择粘贴，并选择只保留文字。</a:t>
            </a:r>
          </a:p>
        </p:txBody>
      </p:sp>
      <p:sp>
        <p:nvSpPr>
          <p:cNvPr id="88" name="圆角矩形 87"/>
          <p:cNvSpPr/>
          <p:nvPr/>
        </p:nvSpPr>
        <p:spPr>
          <a:xfrm>
            <a:off x="527361" y="1758318"/>
            <a:ext cx="2448272" cy="2973672"/>
          </a:xfrm>
          <a:prstGeom prst="round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2" name="椭圆 91"/>
          <p:cNvSpPr/>
          <p:nvPr/>
        </p:nvSpPr>
        <p:spPr>
          <a:xfrm>
            <a:off x="918732" y="1982566"/>
            <a:ext cx="229144" cy="229144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3" name="椭圆 92"/>
          <p:cNvSpPr/>
          <p:nvPr/>
        </p:nvSpPr>
        <p:spPr>
          <a:xfrm>
            <a:off x="1250857" y="2106469"/>
            <a:ext cx="137389" cy="13738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5" name="椭圆 94"/>
          <p:cNvSpPr/>
          <p:nvPr/>
        </p:nvSpPr>
        <p:spPr>
          <a:xfrm>
            <a:off x="2057321" y="2033457"/>
            <a:ext cx="137389" cy="13738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6" name="椭圆 95"/>
          <p:cNvSpPr/>
          <p:nvPr/>
        </p:nvSpPr>
        <p:spPr>
          <a:xfrm>
            <a:off x="581226" y="1793763"/>
            <a:ext cx="291871" cy="291871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7" name="椭圆 96"/>
          <p:cNvSpPr/>
          <p:nvPr/>
        </p:nvSpPr>
        <p:spPr>
          <a:xfrm>
            <a:off x="891069" y="1837055"/>
            <a:ext cx="137389" cy="13738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8" name="椭圆 97"/>
          <p:cNvSpPr/>
          <p:nvPr/>
        </p:nvSpPr>
        <p:spPr>
          <a:xfrm>
            <a:off x="2428039" y="1968483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9" name="椭圆 98"/>
          <p:cNvSpPr/>
          <p:nvPr/>
        </p:nvSpPr>
        <p:spPr>
          <a:xfrm>
            <a:off x="2793922" y="1607340"/>
            <a:ext cx="167224" cy="167224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0" name="椭圆 99"/>
          <p:cNvSpPr/>
          <p:nvPr/>
        </p:nvSpPr>
        <p:spPr>
          <a:xfrm>
            <a:off x="2589023" y="1725068"/>
            <a:ext cx="137389" cy="13738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101" name="组合 100"/>
          <p:cNvGrpSpPr/>
          <p:nvPr/>
        </p:nvGrpSpPr>
        <p:grpSpPr>
          <a:xfrm>
            <a:off x="1035141" y="1563638"/>
            <a:ext cx="1356392" cy="432536"/>
            <a:chOff x="814328" y="3219334"/>
            <a:chExt cx="1356392" cy="432536"/>
          </a:xfrm>
        </p:grpSpPr>
        <p:grpSp>
          <p:nvGrpSpPr>
            <p:cNvPr id="104" name="组合 103"/>
            <p:cNvGrpSpPr/>
            <p:nvPr/>
          </p:nvGrpSpPr>
          <p:grpSpPr>
            <a:xfrm>
              <a:off x="814328" y="3219334"/>
              <a:ext cx="1356392" cy="432536"/>
              <a:chOff x="4304043" y="1286668"/>
              <a:chExt cx="3837944" cy="2757793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106" name="圆角矩形 105"/>
              <p:cNvSpPr/>
              <p:nvPr/>
            </p:nvSpPr>
            <p:spPr>
              <a:xfrm>
                <a:off x="4304043" y="1286668"/>
                <a:ext cx="3837944" cy="2757793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07" name="圆角矩形 106"/>
              <p:cNvSpPr/>
              <p:nvPr/>
            </p:nvSpPr>
            <p:spPr>
              <a:xfrm>
                <a:off x="4351927" y="1373342"/>
                <a:ext cx="3742173" cy="2584452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103" name="TextBox 102"/>
            <p:cNvSpPr txBox="1"/>
            <p:nvPr/>
          </p:nvSpPr>
          <p:spPr>
            <a:xfrm>
              <a:off x="831252" y="3331792"/>
              <a:ext cx="1322544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全国发展规划</a:t>
              </a:r>
              <a:endPara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宋体" panose="02010600030101010101" pitchFamily="2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94" name="椭圆 93"/>
          <p:cNvSpPr/>
          <p:nvPr/>
        </p:nvSpPr>
        <p:spPr>
          <a:xfrm>
            <a:off x="1424560" y="1951178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9" name="椭圆 108"/>
          <p:cNvSpPr/>
          <p:nvPr/>
        </p:nvSpPr>
        <p:spPr>
          <a:xfrm>
            <a:off x="690195" y="1635646"/>
            <a:ext cx="137389" cy="13738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med" advClick="0" advTm="0">
    <p:pull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58000" fill="hold" nodeType="after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25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25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8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4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25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25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2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25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2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25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6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5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4" dur="25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5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8" dur="25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60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66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10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7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4" dur="5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5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76" dur="25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77" dur="25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78" dur="25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79" dur="25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80" presetID="21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82" dur="10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5" dur="10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10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7" dur="1000"/>
                                            <p:tgtEl>
                                              <p:spTgt spid="9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8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0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2" dur="5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3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5" dur="9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6" dur="9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7" dur="9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0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1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2" dur="5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3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5" dur="6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6" dur="6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7" dur="600"/>
                                            <p:tgtEl>
                                              <p:spTgt spid="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8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0" dur="7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1" dur="7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2" dur="70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3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5" dur="10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6" dur="10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7" dur="1000"/>
                                            <p:tgtEl>
                                              <p:spTgt spid="9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0" dur="7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1" dur="7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2" dur="700"/>
                                            <p:tgtEl>
                                              <p:spTgt spid="9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3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5" dur="8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6" dur="8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7" dur="800"/>
                                            <p:tgtEl>
                                              <p:spTgt spid="10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8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0" dur="9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1" dur="9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2" dur="900"/>
                                            <p:tgtEl>
                                              <p:spTgt spid="10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7" grpId="0"/>
          <p:bldP spid="78" grpId="0"/>
          <p:bldP spid="79" grpId="0"/>
          <p:bldP spid="80" grpId="0"/>
          <p:bldP spid="82" grpId="0"/>
          <p:bldP spid="82" grpId="1"/>
          <p:bldP spid="88" grpId="0" animBg="1"/>
          <p:bldP spid="92" grpId="0" animBg="1"/>
          <p:bldP spid="93" grpId="0" animBg="1"/>
          <p:bldP spid="95" grpId="0" animBg="1"/>
          <p:bldP spid="96" grpId="0" animBg="1"/>
          <p:bldP spid="97" grpId="0" animBg="1"/>
          <p:bldP spid="98" grpId="0" animBg="1"/>
          <p:bldP spid="99" grpId="0" animBg="1"/>
          <p:bldP spid="100" grpId="0" animBg="1"/>
          <p:bldP spid="94" grpId="0" animBg="1"/>
          <p:bldP spid="10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58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25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25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8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4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25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25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2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25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2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25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6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5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4" dur="25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5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8" dur="25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60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66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10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7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4" dur="5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5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76" dur="25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77" dur="25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78" dur="25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79" dur="25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80" presetID="21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82" dur="10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5" dur="10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10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7" dur="1000"/>
                                            <p:tgtEl>
                                              <p:spTgt spid="9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8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0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2" dur="5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3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5" dur="9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6" dur="9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7" dur="9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0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1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2" dur="5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3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5" dur="6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6" dur="6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7" dur="600"/>
                                            <p:tgtEl>
                                              <p:spTgt spid="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8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0" dur="7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1" dur="7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2" dur="70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3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5" dur="10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6" dur="10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7" dur="1000"/>
                                            <p:tgtEl>
                                              <p:spTgt spid="9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0" dur="7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1" dur="7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2" dur="700"/>
                                            <p:tgtEl>
                                              <p:spTgt spid="9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3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5" dur="8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6" dur="8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7" dur="800"/>
                                            <p:tgtEl>
                                              <p:spTgt spid="10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8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0" dur="9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1" dur="9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2" dur="900"/>
                                            <p:tgtEl>
                                              <p:spTgt spid="10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7" grpId="0"/>
          <p:bldP spid="78" grpId="0"/>
          <p:bldP spid="79" grpId="0"/>
          <p:bldP spid="80" grpId="0"/>
          <p:bldP spid="82" grpId="0"/>
          <p:bldP spid="82" grpId="1"/>
          <p:bldP spid="88" grpId="0" animBg="1"/>
          <p:bldP spid="92" grpId="0" animBg="1"/>
          <p:bldP spid="93" grpId="0" animBg="1"/>
          <p:bldP spid="95" grpId="0" animBg="1"/>
          <p:bldP spid="96" grpId="0" animBg="1"/>
          <p:bldP spid="97" grpId="0" animBg="1"/>
          <p:bldP spid="98" grpId="0" animBg="1"/>
          <p:bldP spid="99" grpId="0" animBg="1"/>
          <p:bldP spid="100" grpId="0" animBg="1"/>
          <p:bldP spid="94" grpId="0" animBg="1"/>
          <p:bldP spid="109" grpId="0" animBg="1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 flipH="1" flipV="1">
            <a:off x="2969045" y="1857279"/>
            <a:ext cx="3628920" cy="169560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 flipV="1">
            <a:off x="2184979" y="1415756"/>
            <a:ext cx="4562601" cy="216504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8"/>
          <p:cNvGrpSpPr/>
          <p:nvPr/>
        </p:nvGrpSpPr>
        <p:grpSpPr>
          <a:xfrm>
            <a:off x="1820981" y="1359141"/>
            <a:ext cx="1414632" cy="636545"/>
            <a:chOff x="1591195" y="3531392"/>
            <a:chExt cx="1721136" cy="774463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" name="圆角矩形 104"/>
            <p:cNvSpPr/>
            <p:nvPr/>
          </p:nvSpPr>
          <p:spPr>
            <a:xfrm>
              <a:off x="1591195" y="3531392"/>
              <a:ext cx="1721136" cy="774463"/>
            </a:xfrm>
            <a:custGeom>
              <a:avLst/>
              <a:gdLst/>
              <a:ahLst/>
              <a:cxnLst/>
              <a:rect l="l" t="t" r="r" b="b"/>
              <a:pathLst>
                <a:path w="1721136" h="774463">
                  <a:moveTo>
                    <a:pt x="136668" y="0"/>
                  </a:moveTo>
                  <a:lnTo>
                    <a:pt x="1291044" y="0"/>
                  </a:lnTo>
                  <a:cubicBezTo>
                    <a:pt x="1323411" y="0"/>
                    <a:pt x="1349650" y="26239"/>
                    <a:pt x="1349650" y="58606"/>
                  </a:cubicBezTo>
                  <a:lnTo>
                    <a:pt x="1349650" y="225615"/>
                  </a:lnTo>
                  <a:lnTo>
                    <a:pt x="1629660" y="225615"/>
                  </a:lnTo>
                  <a:cubicBezTo>
                    <a:pt x="1680181" y="225615"/>
                    <a:pt x="1721136" y="266570"/>
                    <a:pt x="1721136" y="317091"/>
                  </a:cubicBezTo>
                  <a:lnTo>
                    <a:pt x="1721136" y="682987"/>
                  </a:lnTo>
                  <a:cubicBezTo>
                    <a:pt x="1721136" y="733508"/>
                    <a:pt x="1680181" y="774463"/>
                    <a:pt x="1629660" y="774463"/>
                  </a:cubicBezTo>
                  <a:lnTo>
                    <a:pt x="91476" y="774463"/>
                  </a:lnTo>
                  <a:cubicBezTo>
                    <a:pt x="40955" y="774463"/>
                    <a:pt x="0" y="733508"/>
                    <a:pt x="0" y="682987"/>
                  </a:cubicBezTo>
                  <a:lnTo>
                    <a:pt x="0" y="317091"/>
                  </a:lnTo>
                  <a:cubicBezTo>
                    <a:pt x="0" y="271215"/>
                    <a:pt x="33770" y="233227"/>
                    <a:pt x="78062" y="228323"/>
                  </a:cubicBezTo>
                  <a:lnTo>
                    <a:pt x="78062" y="58606"/>
                  </a:lnTo>
                  <a:cubicBezTo>
                    <a:pt x="78062" y="26239"/>
                    <a:pt x="104301" y="0"/>
                    <a:pt x="136668" y="0"/>
                  </a:cubicBezTo>
                  <a:close/>
                </a:path>
              </a:pathLst>
            </a:cu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" name="圆角矩形 100"/>
            <p:cNvSpPr/>
            <p:nvPr/>
          </p:nvSpPr>
          <p:spPr>
            <a:xfrm>
              <a:off x="1612670" y="3548528"/>
              <a:ext cx="1678187" cy="740191"/>
            </a:xfrm>
            <a:custGeom>
              <a:avLst/>
              <a:gdLst/>
              <a:ahLst/>
              <a:cxnLst/>
              <a:rect l="l" t="t" r="r" b="b"/>
              <a:pathLst>
                <a:path w="1678187" h="740191">
                  <a:moveTo>
                    <a:pt x="140663" y="0"/>
                  </a:moveTo>
                  <a:lnTo>
                    <a:pt x="1250586" y="0"/>
                  </a:lnTo>
                  <a:cubicBezTo>
                    <a:pt x="1285463" y="0"/>
                    <a:pt x="1313736" y="28273"/>
                    <a:pt x="1313736" y="63150"/>
                  </a:cubicBezTo>
                  <a:lnTo>
                    <a:pt x="1313736" y="225841"/>
                  </a:lnTo>
                  <a:lnTo>
                    <a:pt x="1592460" y="225841"/>
                  </a:lnTo>
                  <a:cubicBezTo>
                    <a:pt x="1639806" y="225841"/>
                    <a:pt x="1678187" y="264222"/>
                    <a:pt x="1678187" y="311568"/>
                  </a:cubicBezTo>
                  <a:lnTo>
                    <a:pt x="1678187" y="654464"/>
                  </a:lnTo>
                  <a:cubicBezTo>
                    <a:pt x="1678187" y="701810"/>
                    <a:pt x="1639806" y="740191"/>
                    <a:pt x="1592460" y="740191"/>
                  </a:cubicBezTo>
                  <a:lnTo>
                    <a:pt x="85727" y="740191"/>
                  </a:lnTo>
                  <a:cubicBezTo>
                    <a:pt x="38381" y="740191"/>
                    <a:pt x="0" y="701810"/>
                    <a:pt x="0" y="654464"/>
                  </a:cubicBezTo>
                  <a:lnTo>
                    <a:pt x="0" y="311568"/>
                  </a:lnTo>
                  <a:cubicBezTo>
                    <a:pt x="0" y="267034"/>
                    <a:pt x="33957" y="230432"/>
                    <a:pt x="77513" y="227499"/>
                  </a:cubicBezTo>
                  <a:lnTo>
                    <a:pt x="77513" y="63150"/>
                  </a:lnTo>
                  <a:cubicBezTo>
                    <a:pt x="77513" y="28273"/>
                    <a:pt x="105786" y="0"/>
                    <a:pt x="140663" y="0"/>
                  </a:cubicBezTo>
                  <a:close/>
                </a:path>
              </a:pathLst>
            </a:custGeom>
            <a:gradFill>
              <a:gsLst>
                <a:gs pos="39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1444736" y="3296277"/>
            <a:ext cx="1414632" cy="636545"/>
            <a:chOff x="1591195" y="3531392"/>
            <a:chExt cx="1721136" cy="774463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" name="圆角矩形 104"/>
            <p:cNvSpPr/>
            <p:nvPr/>
          </p:nvSpPr>
          <p:spPr>
            <a:xfrm>
              <a:off x="1591195" y="3531392"/>
              <a:ext cx="1721136" cy="774463"/>
            </a:xfrm>
            <a:custGeom>
              <a:avLst/>
              <a:gdLst/>
              <a:ahLst/>
              <a:cxnLst/>
              <a:rect l="l" t="t" r="r" b="b"/>
              <a:pathLst>
                <a:path w="1721136" h="774463">
                  <a:moveTo>
                    <a:pt x="136668" y="0"/>
                  </a:moveTo>
                  <a:lnTo>
                    <a:pt x="1291044" y="0"/>
                  </a:lnTo>
                  <a:cubicBezTo>
                    <a:pt x="1323411" y="0"/>
                    <a:pt x="1349650" y="26239"/>
                    <a:pt x="1349650" y="58606"/>
                  </a:cubicBezTo>
                  <a:lnTo>
                    <a:pt x="1349650" y="225615"/>
                  </a:lnTo>
                  <a:lnTo>
                    <a:pt x="1629660" y="225615"/>
                  </a:lnTo>
                  <a:cubicBezTo>
                    <a:pt x="1680181" y="225615"/>
                    <a:pt x="1721136" y="266570"/>
                    <a:pt x="1721136" y="317091"/>
                  </a:cubicBezTo>
                  <a:lnTo>
                    <a:pt x="1721136" y="682987"/>
                  </a:lnTo>
                  <a:cubicBezTo>
                    <a:pt x="1721136" y="733508"/>
                    <a:pt x="1680181" y="774463"/>
                    <a:pt x="1629660" y="774463"/>
                  </a:cubicBezTo>
                  <a:lnTo>
                    <a:pt x="91476" y="774463"/>
                  </a:lnTo>
                  <a:cubicBezTo>
                    <a:pt x="40955" y="774463"/>
                    <a:pt x="0" y="733508"/>
                    <a:pt x="0" y="682987"/>
                  </a:cubicBezTo>
                  <a:lnTo>
                    <a:pt x="0" y="317091"/>
                  </a:lnTo>
                  <a:cubicBezTo>
                    <a:pt x="0" y="271215"/>
                    <a:pt x="33770" y="233227"/>
                    <a:pt x="78062" y="228323"/>
                  </a:cubicBezTo>
                  <a:lnTo>
                    <a:pt x="78062" y="58606"/>
                  </a:lnTo>
                  <a:cubicBezTo>
                    <a:pt x="78062" y="26239"/>
                    <a:pt x="104301" y="0"/>
                    <a:pt x="136668" y="0"/>
                  </a:cubicBezTo>
                  <a:close/>
                </a:path>
              </a:pathLst>
            </a:cu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" name="圆角矩形 100"/>
            <p:cNvSpPr/>
            <p:nvPr/>
          </p:nvSpPr>
          <p:spPr>
            <a:xfrm>
              <a:off x="1612670" y="3548528"/>
              <a:ext cx="1678187" cy="740191"/>
            </a:xfrm>
            <a:custGeom>
              <a:avLst/>
              <a:gdLst/>
              <a:ahLst/>
              <a:cxnLst/>
              <a:rect l="l" t="t" r="r" b="b"/>
              <a:pathLst>
                <a:path w="1678187" h="740191">
                  <a:moveTo>
                    <a:pt x="140663" y="0"/>
                  </a:moveTo>
                  <a:lnTo>
                    <a:pt x="1250586" y="0"/>
                  </a:lnTo>
                  <a:cubicBezTo>
                    <a:pt x="1285463" y="0"/>
                    <a:pt x="1313736" y="28273"/>
                    <a:pt x="1313736" y="63150"/>
                  </a:cubicBezTo>
                  <a:lnTo>
                    <a:pt x="1313736" y="225841"/>
                  </a:lnTo>
                  <a:lnTo>
                    <a:pt x="1592460" y="225841"/>
                  </a:lnTo>
                  <a:cubicBezTo>
                    <a:pt x="1639806" y="225841"/>
                    <a:pt x="1678187" y="264222"/>
                    <a:pt x="1678187" y="311568"/>
                  </a:cubicBezTo>
                  <a:lnTo>
                    <a:pt x="1678187" y="654464"/>
                  </a:lnTo>
                  <a:cubicBezTo>
                    <a:pt x="1678187" y="701810"/>
                    <a:pt x="1639806" y="740191"/>
                    <a:pt x="1592460" y="740191"/>
                  </a:cubicBezTo>
                  <a:lnTo>
                    <a:pt x="85727" y="740191"/>
                  </a:lnTo>
                  <a:cubicBezTo>
                    <a:pt x="38381" y="740191"/>
                    <a:pt x="0" y="701810"/>
                    <a:pt x="0" y="654464"/>
                  </a:cubicBezTo>
                  <a:lnTo>
                    <a:pt x="0" y="311568"/>
                  </a:lnTo>
                  <a:cubicBezTo>
                    <a:pt x="0" y="267034"/>
                    <a:pt x="33957" y="230432"/>
                    <a:pt x="77513" y="227499"/>
                  </a:cubicBezTo>
                  <a:lnTo>
                    <a:pt x="77513" y="63150"/>
                  </a:lnTo>
                  <a:cubicBezTo>
                    <a:pt x="77513" y="28273"/>
                    <a:pt x="105786" y="0"/>
                    <a:pt x="140663" y="0"/>
                  </a:cubicBezTo>
                  <a:close/>
                </a:path>
              </a:pathLst>
            </a:custGeom>
            <a:gradFill>
              <a:gsLst>
                <a:gs pos="39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641453" y="1097484"/>
            <a:ext cx="1414632" cy="636545"/>
            <a:chOff x="1591195" y="3531392"/>
            <a:chExt cx="1721136" cy="774463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6" name="圆角矩形 104"/>
            <p:cNvSpPr/>
            <p:nvPr/>
          </p:nvSpPr>
          <p:spPr>
            <a:xfrm>
              <a:off x="1591195" y="3531392"/>
              <a:ext cx="1721136" cy="774463"/>
            </a:xfrm>
            <a:custGeom>
              <a:avLst/>
              <a:gdLst/>
              <a:ahLst/>
              <a:cxnLst/>
              <a:rect l="l" t="t" r="r" b="b"/>
              <a:pathLst>
                <a:path w="1721136" h="774463">
                  <a:moveTo>
                    <a:pt x="136668" y="0"/>
                  </a:moveTo>
                  <a:lnTo>
                    <a:pt x="1291044" y="0"/>
                  </a:lnTo>
                  <a:cubicBezTo>
                    <a:pt x="1323411" y="0"/>
                    <a:pt x="1349650" y="26239"/>
                    <a:pt x="1349650" y="58606"/>
                  </a:cubicBezTo>
                  <a:lnTo>
                    <a:pt x="1349650" y="225615"/>
                  </a:lnTo>
                  <a:lnTo>
                    <a:pt x="1629660" y="225615"/>
                  </a:lnTo>
                  <a:cubicBezTo>
                    <a:pt x="1680181" y="225615"/>
                    <a:pt x="1721136" y="266570"/>
                    <a:pt x="1721136" y="317091"/>
                  </a:cubicBezTo>
                  <a:lnTo>
                    <a:pt x="1721136" y="682987"/>
                  </a:lnTo>
                  <a:cubicBezTo>
                    <a:pt x="1721136" y="733508"/>
                    <a:pt x="1680181" y="774463"/>
                    <a:pt x="1629660" y="774463"/>
                  </a:cubicBezTo>
                  <a:lnTo>
                    <a:pt x="91476" y="774463"/>
                  </a:lnTo>
                  <a:cubicBezTo>
                    <a:pt x="40955" y="774463"/>
                    <a:pt x="0" y="733508"/>
                    <a:pt x="0" y="682987"/>
                  </a:cubicBezTo>
                  <a:lnTo>
                    <a:pt x="0" y="317091"/>
                  </a:lnTo>
                  <a:cubicBezTo>
                    <a:pt x="0" y="271215"/>
                    <a:pt x="33770" y="233227"/>
                    <a:pt x="78062" y="228323"/>
                  </a:cubicBezTo>
                  <a:lnTo>
                    <a:pt x="78062" y="58606"/>
                  </a:lnTo>
                  <a:cubicBezTo>
                    <a:pt x="78062" y="26239"/>
                    <a:pt x="104301" y="0"/>
                    <a:pt x="136668" y="0"/>
                  </a:cubicBezTo>
                  <a:close/>
                </a:path>
              </a:pathLst>
            </a:cu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7" name="圆角矩形 100"/>
            <p:cNvSpPr/>
            <p:nvPr/>
          </p:nvSpPr>
          <p:spPr>
            <a:xfrm>
              <a:off x="1612670" y="3548528"/>
              <a:ext cx="1678187" cy="740191"/>
            </a:xfrm>
            <a:custGeom>
              <a:avLst/>
              <a:gdLst/>
              <a:ahLst/>
              <a:cxnLst/>
              <a:rect l="l" t="t" r="r" b="b"/>
              <a:pathLst>
                <a:path w="1678187" h="740191">
                  <a:moveTo>
                    <a:pt x="140663" y="0"/>
                  </a:moveTo>
                  <a:lnTo>
                    <a:pt x="1250586" y="0"/>
                  </a:lnTo>
                  <a:cubicBezTo>
                    <a:pt x="1285463" y="0"/>
                    <a:pt x="1313736" y="28273"/>
                    <a:pt x="1313736" y="63150"/>
                  </a:cubicBezTo>
                  <a:lnTo>
                    <a:pt x="1313736" y="225841"/>
                  </a:lnTo>
                  <a:lnTo>
                    <a:pt x="1592460" y="225841"/>
                  </a:lnTo>
                  <a:cubicBezTo>
                    <a:pt x="1639806" y="225841"/>
                    <a:pt x="1678187" y="264222"/>
                    <a:pt x="1678187" y="311568"/>
                  </a:cubicBezTo>
                  <a:lnTo>
                    <a:pt x="1678187" y="654464"/>
                  </a:lnTo>
                  <a:cubicBezTo>
                    <a:pt x="1678187" y="701810"/>
                    <a:pt x="1639806" y="740191"/>
                    <a:pt x="1592460" y="740191"/>
                  </a:cubicBezTo>
                  <a:lnTo>
                    <a:pt x="85727" y="740191"/>
                  </a:lnTo>
                  <a:cubicBezTo>
                    <a:pt x="38381" y="740191"/>
                    <a:pt x="0" y="701810"/>
                    <a:pt x="0" y="654464"/>
                  </a:cubicBezTo>
                  <a:lnTo>
                    <a:pt x="0" y="311568"/>
                  </a:lnTo>
                  <a:cubicBezTo>
                    <a:pt x="0" y="267034"/>
                    <a:pt x="33957" y="230432"/>
                    <a:pt x="77513" y="227499"/>
                  </a:cubicBezTo>
                  <a:lnTo>
                    <a:pt x="77513" y="63150"/>
                  </a:lnTo>
                  <a:cubicBezTo>
                    <a:pt x="77513" y="28273"/>
                    <a:pt x="105786" y="0"/>
                    <a:pt x="140663" y="0"/>
                  </a:cubicBezTo>
                  <a:close/>
                </a:path>
              </a:pathLst>
            </a:custGeom>
            <a:gradFill>
              <a:gsLst>
                <a:gs pos="39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5853297" y="3313413"/>
            <a:ext cx="1414632" cy="636545"/>
            <a:chOff x="1591195" y="3531392"/>
            <a:chExt cx="1721136" cy="774463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9" name="圆角矩形 104"/>
            <p:cNvSpPr/>
            <p:nvPr/>
          </p:nvSpPr>
          <p:spPr>
            <a:xfrm>
              <a:off x="1591195" y="3531392"/>
              <a:ext cx="1721136" cy="774463"/>
            </a:xfrm>
            <a:custGeom>
              <a:avLst/>
              <a:gdLst/>
              <a:ahLst/>
              <a:cxnLst/>
              <a:rect l="l" t="t" r="r" b="b"/>
              <a:pathLst>
                <a:path w="1721136" h="774463">
                  <a:moveTo>
                    <a:pt x="136668" y="0"/>
                  </a:moveTo>
                  <a:lnTo>
                    <a:pt x="1291044" y="0"/>
                  </a:lnTo>
                  <a:cubicBezTo>
                    <a:pt x="1323411" y="0"/>
                    <a:pt x="1349650" y="26239"/>
                    <a:pt x="1349650" y="58606"/>
                  </a:cubicBezTo>
                  <a:lnTo>
                    <a:pt x="1349650" y="225615"/>
                  </a:lnTo>
                  <a:lnTo>
                    <a:pt x="1629660" y="225615"/>
                  </a:lnTo>
                  <a:cubicBezTo>
                    <a:pt x="1680181" y="225615"/>
                    <a:pt x="1721136" y="266570"/>
                    <a:pt x="1721136" y="317091"/>
                  </a:cubicBezTo>
                  <a:lnTo>
                    <a:pt x="1721136" y="682987"/>
                  </a:lnTo>
                  <a:cubicBezTo>
                    <a:pt x="1721136" y="733508"/>
                    <a:pt x="1680181" y="774463"/>
                    <a:pt x="1629660" y="774463"/>
                  </a:cubicBezTo>
                  <a:lnTo>
                    <a:pt x="91476" y="774463"/>
                  </a:lnTo>
                  <a:cubicBezTo>
                    <a:pt x="40955" y="774463"/>
                    <a:pt x="0" y="733508"/>
                    <a:pt x="0" y="682987"/>
                  </a:cubicBezTo>
                  <a:lnTo>
                    <a:pt x="0" y="317091"/>
                  </a:lnTo>
                  <a:cubicBezTo>
                    <a:pt x="0" y="271215"/>
                    <a:pt x="33770" y="233227"/>
                    <a:pt x="78062" y="228323"/>
                  </a:cubicBezTo>
                  <a:lnTo>
                    <a:pt x="78062" y="58606"/>
                  </a:lnTo>
                  <a:cubicBezTo>
                    <a:pt x="78062" y="26239"/>
                    <a:pt x="104301" y="0"/>
                    <a:pt x="136668" y="0"/>
                  </a:cubicBezTo>
                  <a:close/>
                </a:path>
              </a:pathLst>
            </a:cu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" name="圆角矩形 100"/>
            <p:cNvSpPr/>
            <p:nvPr/>
          </p:nvSpPr>
          <p:spPr>
            <a:xfrm>
              <a:off x="1612670" y="3548528"/>
              <a:ext cx="1678187" cy="740191"/>
            </a:xfrm>
            <a:custGeom>
              <a:avLst/>
              <a:gdLst/>
              <a:ahLst/>
              <a:cxnLst/>
              <a:rect l="l" t="t" r="r" b="b"/>
              <a:pathLst>
                <a:path w="1678187" h="740191">
                  <a:moveTo>
                    <a:pt x="140663" y="0"/>
                  </a:moveTo>
                  <a:lnTo>
                    <a:pt x="1250586" y="0"/>
                  </a:lnTo>
                  <a:cubicBezTo>
                    <a:pt x="1285463" y="0"/>
                    <a:pt x="1313736" y="28273"/>
                    <a:pt x="1313736" y="63150"/>
                  </a:cubicBezTo>
                  <a:lnTo>
                    <a:pt x="1313736" y="225841"/>
                  </a:lnTo>
                  <a:lnTo>
                    <a:pt x="1592460" y="225841"/>
                  </a:lnTo>
                  <a:cubicBezTo>
                    <a:pt x="1639806" y="225841"/>
                    <a:pt x="1678187" y="264222"/>
                    <a:pt x="1678187" y="311568"/>
                  </a:cubicBezTo>
                  <a:lnTo>
                    <a:pt x="1678187" y="654464"/>
                  </a:lnTo>
                  <a:cubicBezTo>
                    <a:pt x="1678187" y="701810"/>
                    <a:pt x="1639806" y="740191"/>
                    <a:pt x="1592460" y="740191"/>
                  </a:cubicBezTo>
                  <a:lnTo>
                    <a:pt x="85727" y="740191"/>
                  </a:lnTo>
                  <a:cubicBezTo>
                    <a:pt x="38381" y="740191"/>
                    <a:pt x="0" y="701810"/>
                    <a:pt x="0" y="654464"/>
                  </a:cubicBezTo>
                  <a:lnTo>
                    <a:pt x="0" y="311568"/>
                  </a:lnTo>
                  <a:cubicBezTo>
                    <a:pt x="0" y="267034"/>
                    <a:pt x="33957" y="230432"/>
                    <a:pt x="77513" y="227499"/>
                  </a:cubicBezTo>
                  <a:lnTo>
                    <a:pt x="77513" y="63150"/>
                  </a:lnTo>
                  <a:cubicBezTo>
                    <a:pt x="77513" y="28273"/>
                    <a:pt x="105786" y="0"/>
                    <a:pt x="140663" y="0"/>
                  </a:cubicBezTo>
                  <a:close/>
                </a:path>
              </a:pathLst>
            </a:custGeom>
            <a:gradFill>
              <a:gsLst>
                <a:gs pos="39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1891669" y="1358541"/>
            <a:ext cx="8258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项目产品一</a:t>
            </a:r>
            <a:endParaRPr kumimoji="0" lang="en-US" altLang="zh-CN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981486" y="3338812"/>
            <a:ext cx="8258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项目产品三</a:t>
            </a:r>
            <a:endParaRPr kumimoji="0" lang="en-US" altLang="zh-CN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747580" y="1111435"/>
            <a:ext cx="8258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项目产品四</a:t>
            </a:r>
            <a:endParaRPr kumimoji="0" lang="en-US" altLang="zh-CN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555735" y="3321676"/>
            <a:ext cx="8258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项目产品二</a:t>
            </a:r>
            <a:endParaRPr kumimoji="0" lang="en-US" altLang="zh-CN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835696" y="1635646"/>
            <a:ext cx="133882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点击输入标题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660232" y="1373225"/>
            <a:ext cx="133882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点击输入标题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475656" y="3555503"/>
            <a:ext cx="133882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点击输入标题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868144" y="3586553"/>
            <a:ext cx="133882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点击输入标题</a:t>
            </a:r>
          </a:p>
        </p:txBody>
      </p:sp>
      <p:grpSp>
        <p:nvGrpSpPr>
          <p:cNvPr id="43" name="组合 42"/>
          <p:cNvGrpSpPr/>
          <p:nvPr/>
        </p:nvGrpSpPr>
        <p:grpSpPr>
          <a:xfrm>
            <a:off x="3746633" y="1810030"/>
            <a:ext cx="1382075" cy="1382075"/>
            <a:chOff x="3746633" y="1810030"/>
            <a:chExt cx="1382075" cy="1382075"/>
          </a:xfrm>
        </p:grpSpPr>
        <p:grpSp>
          <p:nvGrpSpPr>
            <p:cNvPr id="5" name="组合 4"/>
            <p:cNvGrpSpPr/>
            <p:nvPr/>
          </p:nvGrpSpPr>
          <p:grpSpPr>
            <a:xfrm>
              <a:off x="3746633" y="1810030"/>
              <a:ext cx="1382075" cy="1382075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7" name="同心圆 6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8" name="椭圆 7"/>
              <p:cNvSpPr/>
              <p:nvPr/>
            </p:nvSpPr>
            <p:spPr>
              <a:xfrm>
                <a:off x="392112" y="760412"/>
                <a:ext cx="3825877" cy="3825877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3978122" y="2397335"/>
              <a:ext cx="926418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收入来源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592781" y="2186777"/>
            <a:ext cx="2448272" cy="731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点击输入本栏的具体文字，简明扼要的说明分项内容，此为概念图解，请根据您的具体内容酌情修改。</a:t>
            </a:r>
            <a:endParaRPr kumimoji="0" lang="en-US" altLang="zh-CN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45181" y="4011910"/>
            <a:ext cx="2448272" cy="731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点击输入本栏的具体文字，简明扼要的说明分项内容，此为概念图解，请根据您的具体内容酌情修改。</a:t>
            </a:r>
            <a:endParaRPr kumimoji="0" lang="en-US" altLang="zh-CN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849365" y="4058985"/>
            <a:ext cx="2448272" cy="731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点击输入本栏的具体文字，简明扼要的说明分项内容，此为概念图解，请根据您的具体内容酌情修改。</a:t>
            </a:r>
            <a:endParaRPr kumimoji="0" lang="en-US" altLang="zh-CN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012160" y="1972988"/>
            <a:ext cx="2448272" cy="731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点击输入本栏的具体文字，简明扼要的说明分项内容，此为概念图解，请根据您的具体内容酌情修改。</a:t>
            </a:r>
            <a:endParaRPr kumimoji="0" lang="en-US" altLang="zh-CN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6" name="椭圆 35"/>
          <p:cNvSpPr/>
          <p:nvPr/>
        </p:nvSpPr>
        <p:spPr>
          <a:xfrm>
            <a:off x="2883767" y="1304103"/>
            <a:ext cx="373310" cy="37331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7" name="椭圆 36"/>
          <p:cNvSpPr/>
          <p:nvPr/>
        </p:nvSpPr>
        <p:spPr>
          <a:xfrm>
            <a:off x="2523727" y="3207487"/>
            <a:ext cx="373310" cy="37331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8" name="椭圆 37"/>
          <p:cNvSpPr/>
          <p:nvPr/>
        </p:nvSpPr>
        <p:spPr>
          <a:xfrm>
            <a:off x="6911328" y="3275267"/>
            <a:ext cx="373310" cy="37331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3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9" name="椭圆 38"/>
          <p:cNvSpPr/>
          <p:nvPr/>
        </p:nvSpPr>
        <p:spPr>
          <a:xfrm>
            <a:off x="7725152" y="1059582"/>
            <a:ext cx="373310" cy="37331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4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500"/>
                            </p:stCondLst>
                            <p:childTnLst>
                              <p:par>
                                <p:cTn id="9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4000"/>
                            </p:stCondLst>
                            <p:childTnLst>
                              <p:par>
                                <p:cTn id="9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500"/>
                            </p:stCondLst>
                            <p:childTnLst>
                              <p:par>
                                <p:cTn id="10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0"/>
                            </p:stCondLst>
                            <p:childTnLst>
                              <p:par>
                                <p:cTn id="10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32" grpId="0"/>
      <p:bldP spid="33" grpId="0"/>
      <p:bldP spid="34" grpId="0"/>
      <p:bldP spid="35" grpId="0"/>
      <p:bldP spid="36" grpId="0" animBg="1"/>
      <p:bldP spid="37" grpId="0" animBg="1"/>
      <p:bldP spid="38" grpId="0" animBg="1"/>
      <p:bldP spid="3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4648" y="2478359"/>
            <a:ext cx="95410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时间进度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53032" y="3569150"/>
            <a:ext cx="95410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效益预测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28184" y="2464609"/>
            <a:ext cx="133882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操作方式科学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53452" y="3572229"/>
            <a:ext cx="133882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资金准备充足</a:t>
            </a:r>
          </a:p>
        </p:txBody>
      </p:sp>
      <p:sp>
        <p:nvSpPr>
          <p:cNvPr id="6" name="椭圆 34"/>
          <p:cNvSpPr/>
          <p:nvPr/>
        </p:nvSpPr>
        <p:spPr>
          <a:xfrm rot="16200000">
            <a:off x="3721110" y="2235708"/>
            <a:ext cx="916299" cy="1178414"/>
          </a:xfrm>
          <a:custGeom>
            <a:avLst/>
            <a:gdLst/>
            <a:ahLst/>
            <a:cxnLst/>
            <a:rect l="l" t="t" r="r" b="b"/>
            <a:pathLst>
              <a:path w="1118836" h="1438889">
                <a:moveTo>
                  <a:pt x="548270" y="0"/>
                </a:moveTo>
                <a:lnTo>
                  <a:pt x="721662" y="346785"/>
                </a:lnTo>
                <a:cubicBezTo>
                  <a:pt x="951885" y="413972"/>
                  <a:pt x="1118836" y="627225"/>
                  <a:pt x="1118836" y="879471"/>
                </a:cubicBezTo>
                <a:cubicBezTo>
                  <a:pt x="1118836" y="1188429"/>
                  <a:pt x="868376" y="1438889"/>
                  <a:pt x="559418" y="1438889"/>
                </a:cubicBezTo>
                <a:cubicBezTo>
                  <a:pt x="250460" y="1438889"/>
                  <a:pt x="0" y="1188429"/>
                  <a:pt x="0" y="879471"/>
                </a:cubicBezTo>
                <a:cubicBezTo>
                  <a:pt x="0" y="636984"/>
                  <a:pt x="154283" y="430531"/>
                  <a:pt x="370781" y="354978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7" name="组合 6"/>
          <p:cNvGrpSpPr/>
          <p:nvPr/>
        </p:nvGrpSpPr>
        <p:grpSpPr>
          <a:xfrm rot="5400000">
            <a:off x="5162168" y="2210323"/>
            <a:ext cx="902720" cy="1172844"/>
            <a:chOff x="4020870" y="2194485"/>
            <a:chExt cx="1102258" cy="143209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" name="等腰三角形 43"/>
            <p:cNvSpPr/>
            <p:nvPr/>
          </p:nvSpPr>
          <p:spPr>
            <a:xfrm>
              <a:off x="4020870" y="2194485"/>
              <a:ext cx="1102258" cy="1432090"/>
            </a:xfrm>
            <a:custGeom>
              <a:avLst/>
              <a:gdLst/>
              <a:ahLst/>
              <a:cxnLst/>
              <a:rect l="l" t="t" r="r" b="b"/>
              <a:pathLst>
                <a:path w="1102258" h="1432090">
                  <a:moveTo>
                    <a:pt x="761620" y="431870"/>
                  </a:moveTo>
                  <a:lnTo>
                    <a:pt x="856659" y="621949"/>
                  </a:lnTo>
                  <a:lnTo>
                    <a:pt x="234710" y="621949"/>
                  </a:lnTo>
                  <a:lnTo>
                    <a:pt x="325695" y="439980"/>
                  </a:lnTo>
                  <a:cubicBezTo>
                    <a:pt x="163858" y="520416"/>
                    <a:pt x="53779" y="687834"/>
                    <a:pt x="53779" y="880961"/>
                  </a:cubicBezTo>
                  <a:cubicBezTo>
                    <a:pt x="53779" y="1155639"/>
                    <a:pt x="276450" y="1378310"/>
                    <a:pt x="551128" y="1378310"/>
                  </a:cubicBezTo>
                  <a:cubicBezTo>
                    <a:pt x="825806" y="1378310"/>
                    <a:pt x="1048477" y="1155639"/>
                    <a:pt x="1048477" y="880961"/>
                  </a:cubicBezTo>
                  <a:cubicBezTo>
                    <a:pt x="1048477" y="681767"/>
                    <a:pt x="931374" y="509923"/>
                    <a:pt x="761620" y="431870"/>
                  </a:cubicBezTo>
                  <a:close/>
                  <a:moveTo>
                    <a:pt x="545685" y="0"/>
                  </a:moveTo>
                  <a:lnTo>
                    <a:pt x="726120" y="360871"/>
                  </a:lnTo>
                  <a:cubicBezTo>
                    <a:pt x="945108" y="431845"/>
                    <a:pt x="1102258" y="638051"/>
                    <a:pt x="1102258" y="880961"/>
                  </a:cubicBezTo>
                  <a:cubicBezTo>
                    <a:pt x="1102258" y="1185341"/>
                    <a:pt x="855509" y="1432090"/>
                    <a:pt x="551129" y="1432090"/>
                  </a:cubicBezTo>
                  <a:cubicBezTo>
                    <a:pt x="246749" y="1432090"/>
                    <a:pt x="0" y="1185341"/>
                    <a:pt x="0" y="880961"/>
                  </a:cubicBezTo>
                  <a:cubicBezTo>
                    <a:pt x="0" y="642821"/>
                    <a:pt x="151038" y="439958"/>
                    <a:pt x="363249" y="364872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" name="等腰三角形 42"/>
            <p:cNvSpPr/>
            <p:nvPr/>
          </p:nvSpPr>
          <p:spPr>
            <a:xfrm>
              <a:off x="4044928" y="2251925"/>
              <a:ext cx="1054142" cy="1350592"/>
            </a:xfrm>
            <a:custGeom>
              <a:avLst/>
              <a:gdLst/>
              <a:ahLst/>
              <a:cxnLst/>
              <a:rect l="l" t="t" r="r" b="b"/>
              <a:pathLst>
                <a:path w="1054142" h="1350592">
                  <a:moveTo>
                    <a:pt x="521627" y="0"/>
                  </a:moveTo>
                  <a:lnTo>
                    <a:pt x="682907" y="322559"/>
                  </a:lnTo>
                  <a:cubicBezTo>
                    <a:pt x="898294" y="386795"/>
                    <a:pt x="1054142" y="586958"/>
                    <a:pt x="1054142" y="823521"/>
                  </a:cubicBezTo>
                  <a:cubicBezTo>
                    <a:pt x="1054142" y="1114614"/>
                    <a:pt x="818164" y="1350592"/>
                    <a:pt x="527071" y="1350592"/>
                  </a:cubicBezTo>
                  <a:cubicBezTo>
                    <a:pt x="235978" y="1350592"/>
                    <a:pt x="0" y="1114614"/>
                    <a:pt x="0" y="823521"/>
                  </a:cubicBezTo>
                  <a:cubicBezTo>
                    <a:pt x="0" y="591722"/>
                    <a:pt x="149634" y="394871"/>
                    <a:pt x="358347" y="326560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43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4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10" name="椭圆 34"/>
          <p:cNvSpPr/>
          <p:nvPr/>
        </p:nvSpPr>
        <p:spPr>
          <a:xfrm rot="5400000">
            <a:off x="4583471" y="3324594"/>
            <a:ext cx="916298" cy="1178413"/>
          </a:xfrm>
          <a:custGeom>
            <a:avLst/>
            <a:gdLst/>
            <a:ahLst/>
            <a:cxnLst/>
            <a:rect l="l" t="t" r="r" b="b"/>
            <a:pathLst>
              <a:path w="1118836" h="1438889">
                <a:moveTo>
                  <a:pt x="548270" y="0"/>
                </a:moveTo>
                <a:lnTo>
                  <a:pt x="721662" y="346785"/>
                </a:lnTo>
                <a:cubicBezTo>
                  <a:pt x="951885" y="413972"/>
                  <a:pt x="1118836" y="627225"/>
                  <a:pt x="1118836" y="879471"/>
                </a:cubicBezTo>
                <a:cubicBezTo>
                  <a:pt x="1118836" y="1188429"/>
                  <a:pt x="868376" y="1438889"/>
                  <a:pt x="559418" y="1438889"/>
                </a:cubicBezTo>
                <a:cubicBezTo>
                  <a:pt x="250460" y="1438889"/>
                  <a:pt x="0" y="1188429"/>
                  <a:pt x="0" y="879471"/>
                </a:cubicBezTo>
                <a:cubicBezTo>
                  <a:pt x="0" y="636984"/>
                  <a:pt x="154283" y="430531"/>
                  <a:pt x="370781" y="354978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11" name="组合 10"/>
          <p:cNvGrpSpPr/>
          <p:nvPr/>
        </p:nvGrpSpPr>
        <p:grpSpPr>
          <a:xfrm rot="16200000">
            <a:off x="3181254" y="3300887"/>
            <a:ext cx="902720" cy="1172844"/>
            <a:chOff x="4020870" y="2194485"/>
            <a:chExt cx="1102258" cy="143209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" name="等腰三角形 43"/>
            <p:cNvSpPr/>
            <p:nvPr/>
          </p:nvSpPr>
          <p:spPr>
            <a:xfrm>
              <a:off x="4020870" y="2194485"/>
              <a:ext cx="1102258" cy="1432090"/>
            </a:xfrm>
            <a:custGeom>
              <a:avLst/>
              <a:gdLst/>
              <a:ahLst/>
              <a:cxnLst/>
              <a:rect l="l" t="t" r="r" b="b"/>
              <a:pathLst>
                <a:path w="1102258" h="1432090">
                  <a:moveTo>
                    <a:pt x="761620" y="431870"/>
                  </a:moveTo>
                  <a:lnTo>
                    <a:pt x="856659" y="621949"/>
                  </a:lnTo>
                  <a:lnTo>
                    <a:pt x="234710" y="621949"/>
                  </a:lnTo>
                  <a:lnTo>
                    <a:pt x="325695" y="439980"/>
                  </a:lnTo>
                  <a:cubicBezTo>
                    <a:pt x="163858" y="520416"/>
                    <a:pt x="53779" y="687834"/>
                    <a:pt x="53779" y="880961"/>
                  </a:cubicBezTo>
                  <a:cubicBezTo>
                    <a:pt x="53779" y="1155639"/>
                    <a:pt x="276450" y="1378310"/>
                    <a:pt x="551128" y="1378310"/>
                  </a:cubicBezTo>
                  <a:cubicBezTo>
                    <a:pt x="825806" y="1378310"/>
                    <a:pt x="1048477" y="1155639"/>
                    <a:pt x="1048477" y="880961"/>
                  </a:cubicBezTo>
                  <a:cubicBezTo>
                    <a:pt x="1048477" y="681767"/>
                    <a:pt x="931374" y="509923"/>
                    <a:pt x="761620" y="431870"/>
                  </a:cubicBezTo>
                  <a:close/>
                  <a:moveTo>
                    <a:pt x="545685" y="0"/>
                  </a:moveTo>
                  <a:lnTo>
                    <a:pt x="726120" y="360871"/>
                  </a:lnTo>
                  <a:cubicBezTo>
                    <a:pt x="945108" y="431845"/>
                    <a:pt x="1102258" y="638051"/>
                    <a:pt x="1102258" y="880961"/>
                  </a:cubicBezTo>
                  <a:cubicBezTo>
                    <a:pt x="1102258" y="1185341"/>
                    <a:pt x="855509" y="1432090"/>
                    <a:pt x="551129" y="1432090"/>
                  </a:cubicBezTo>
                  <a:cubicBezTo>
                    <a:pt x="246749" y="1432090"/>
                    <a:pt x="0" y="1185341"/>
                    <a:pt x="0" y="880961"/>
                  </a:cubicBezTo>
                  <a:cubicBezTo>
                    <a:pt x="0" y="642821"/>
                    <a:pt x="151038" y="439958"/>
                    <a:pt x="363249" y="364872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4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3" name="等腰三角形 42"/>
            <p:cNvSpPr/>
            <p:nvPr/>
          </p:nvSpPr>
          <p:spPr>
            <a:xfrm>
              <a:off x="4044928" y="2251925"/>
              <a:ext cx="1054142" cy="1350592"/>
            </a:xfrm>
            <a:custGeom>
              <a:avLst/>
              <a:gdLst/>
              <a:ahLst/>
              <a:cxnLst/>
              <a:rect l="l" t="t" r="r" b="b"/>
              <a:pathLst>
                <a:path w="1054142" h="1350592">
                  <a:moveTo>
                    <a:pt x="521627" y="0"/>
                  </a:moveTo>
                  <a:lnTo>
                    <a:pt x="682907" y="322559"/>
                  </a:lnTo>
                  <a:cubicBezTo>
                    <a:pt x="898294" y="386795"/>
                    <a:pt x="1054142" y="586958"/>
                    <a:pt x="1054142" y="823521"/>
                  </a:cubicBezTo>
                  <a:cubicBezTo>
                    <a:pt x="1054142" y="1114614"/>
                    <a:pt x="818164" y="1350592"/>
                    <a:pt x="527071" y="1350592"/>
                  </a:cubicBezTo>
                  <a:cubicBezTo>
                    <a:pt x="235978" y="1350592"/>
                    <a:pt x="0" y="1114614"/>
                    <a:pt x="0" y="823521"/>
                  </a:cubicBezTo>
                  <a:cubicBezTo>
                    <a:pt x="0" y="591722"/>
                    <a:pt x="149634" y="394871"/>
                    <a:pt x="358347" y="326560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45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5736609" y="3910305"/>
            <a:ext cx="272382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单击此处添加简短说明，添加简短文字，</a:t>
            </a:r>
            <a:endParaRPr kumimoji="0" lang="en-US" altLang="zh-CN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具体文字添加此处。</a:t>
            </a:r>
            <a:endParaRPr kumimoji="0" lang="en-US" altLang="zh-CN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8057" y="2822149"/>
            <a:ext cx="272382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单击此处添加简短说明，添加简短文字，</a:t>
            </a:r>
            <a:endParaRPr kumimoji="0" lang="en-US" altLang="zh-CN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具体文字添加此处。</a:t>
            </a:r>
            <a:endParaRPr kumimoji="0" lang="en-US" altLang="zh-CN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7848" y="3906688"/>
            <a:ext cx="272382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单击此处添加简短说明，添加简短文字，</a:t>
            </a:r>
            <a:endParaRPr kumimoji="0" lang="en-US" altLang="zh-CN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具体文字添加此处。</a:t>
            </a:r>
            <a:endParaRPr kumimoji="0" lang="en-US" altLang="zh-CN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28184" y="2788935"/>
            <a:ext cx="272382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单击此处添加简短说明，添加简短文字，</a:t>
            </a:r>
            <a:endParaRPr kumimoji="0" lang="en-US" altLang="zh-CN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具体文字添加此处。</a:t>
            </a:r>
            <a:endParaRPr kumimoji="0" lang="en-US" altLang="zh-CN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57564" y="1384489"/>
            <a:ext cx="95410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主要任务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730998" y="1419622"/>
            <a:ext cx="153118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团队协作能力强</a:t>
            </a:r>
          </a:p>
        </p:txBody>
      </p:sp>
      <p:sp>
        <p:nvSpPr>
          <p:cNvPr id="20" name="椭圆 34"/>
          <p:cNvSpPr/>
          <p:nvPr/>
        </p:nvSpPr>
        <p:spPr>
          <a:xfrm rot="5400000">
            <a:off x="4599289" y="1164252"/>
            <a:ext cx="916298" cy="1178413"/>
          </a:xfrm>
          <a:custGeom>
            <a:avLst/>
            <a:gdLst/>
            <a:ahLst/>
            <a:cxnLst/>
            <a:rect l="l" t="t" r="r" b="b"/>
            <a:pathLst>
              <a:path w="1118836" h="1438889">
                <a:moveTo>
                  <a:pt x="548270" y="0"/>
                </a:moveTo>
                <a:lnTo>
                  <a:pt x="721662" y="346785"/>
                </a:lnTo>
                <a:cubicBezTo>
                  <a:pt x="951885" y="413972"/>
                  <a:pt x="1118836" y="627225"/>
                  <a:pt x="1118836" y="879471"/>
                </a:cubicBezTo>
                <a:cubicBezTo>
                  <a:pt x="1118836" y="1188429"/>
                  <a:pt x="868376" y="1438889"/>
                  <a:pt x="559418" y="1438889"/>
                </a:cubicBezTo>
                <a:cubicBezTo>
                  <a:pt x="250460" y="1438889"/>
                  <a:pt x="0" y="1188429"/>
                  <a:pt x="0" y="879471"/>
                </a:cubicBezTo>
                <a:cubicBezTo>
                  <a:pt x="0" y="636984"/>
                  <a:pt x="154283" y="430531"/>
                  <a:pt x="370781" y="354978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21" name="组合 20"/>
          <p:cNvGrpSpPr/>
          <p:nvPr/>
        </p:nvGrpSpPr>
        <p:grpSpPr>
          <a:xfrm rot="16200000">
            <a:off x="3197072" y="1140545"/>
            <a:ext cx="902720" cy="1172844"/>
            <a:chOff x="4020870" y="2194485"/>
            <a:chExt cx="1102258" cy="143209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2" name="等腰三角形 43"/>
            <p:cNvSpPr/>
            <p:nvPr/>
          </p:nvSpPr>
          <p:spPr>
            <a:xfrm>
              <a:off x="4020870" y="2194485"/>
              <a:ext cx="1102258" cy="1432090"/>
            </a:xfrm>
            <a:custGeom>
              <a:avLst/>
              <a:gdLst/>
              <a:ahLst/>
              <a:cxnLst/>
              <a:rect l="l" t="t" r="r" b="b"/>
              <a:pathLst>
                <a:path w="1102258" h="1432090">
                  <a:moveTo>
                    <a:pt x="761620" y="431870"/>
                  </a:moveTo>
                  <a:lnTo>
                    <a:pt x="856659" y="621949"/>
                  </a:lnTo>
                  <a:lnTo>
                    <a:pt x="234710" y="621949"/>
                  </a:lnTo>
                  <a:lnTo>
                    <a:pt x="325695" y="439980"/>
                  </a:lnTo>
                  <a:cubicBezTo>
                    <a:pt x="163858" y="520416"/>
                    <a:pt x="53779" y="687834"/>
                    <a:pt x="53779" y="880961"/>
                  </a:cubicBezTo>
                  <a:cubicBezTo>
                    <a:pt x="53779" y="1155639"/>
                    <a:pt x="276450" y="1378310"/>
                    <a:pt x="551128" y="1378310"/>
                  </a:cubicBezTo>
                  <a:cubicBezTo>
                    <a:pt x="825806" y="1378310"/>
                    <a:pt x="1048477" y="1155639"/>
                    <a:pt x="1048477" y="880961"/>
                  </a:cubicBezTo>
                  <a:cubicBezTo>
                    <a:pt x="1048477" y="681767"/>
                    <a:pt x="931374" y="509923"/>
                    <a:pt x="761620" y="431870"/>
                  </a:cubicBezTo>
                  <a:close/>
                  <a:moveTo>
                    <a:pt x="545685" y="0"/>
                  </a:moveTo>
                  <a:lnTo>
                    <a:pt x="726120" y="360871"/>
                  </a:lnTo>
                  <a:cubicBezTo>
                    <a:pt x="945108" y="431845"/>
                    <a:pt x="1102258" y="638051"/>
                    <a:pt x="1102258" y="880961"/>
                  </a:cubicBezTo>
                  <a:cubicBezTo>
                    <a:pt x="1102258" y="1185341"/>
                    <a:pt x="855509" y="1432090"/>
                    <a:pt x="551129" y="1432090"/>
                  </a:cubicBezTo>
                  <a:cubicBezTo>
                    <a:pt x="246749" y="1432090"/>
                    <a:pt x="0" y="1185341"/>
                    <a:pt x="0" y="880961"/>
                  </a:cubicBezTo>
                  <a:cubicBezTo>
                    <a:pt x="0" y="642821"/>
                    <a:pt x="151038" y="439958"/>
                    <a:pt x="363249" y="364872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4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3" name="等腰三角形 42"/>
            <p:cNvSpPr/>
            <p:nvPr/>
          </p:nvSpPr>
          <p:spPr>
            <a:xfrm>
              <a:off x="4044928" y="2251925"/>
              <a:ext cx="1054142" cy="1350592"/>
            </a:xfrm>
            <a:custGeom>
              <a:avLst/>
              <a:gdLst/>
              <a:ahLst/>
              <a:cxnLst/>
              <a:rect l="l" t="t" r="r" b="b"/>
              <a:pathLst>
                <a:path w="1054142" h="1350592">
                  <a:moveTo>
                    <a:pt x="521627" y="0"/>
                  </a:moveTo>
                  <a:lnTo>
                    <a:pt x="682907" y="322559"/>
                  </a:lnTo>
                  <a:cubicBezTo>
                    <a:pt x="898294" y="386795"/>
                    <a:pt x="1054142" y="586958"/>
                    <a:pt x="1054142" y="823521"/>
                  </a:cubicBezTo>
                  <a:cubicBezTo>
                    <a:pt x="1054142" y="1114614"/>
                    <a:pt x="818164" y="1350592"/>
                    <a:pt x="527071" y="1350592"/>
                  </a:cubicBezTo>
                  <a:cubicBezTo>
                    <a:pt x="235978" y="1350592"/>
                    <a:pt x="0" y="1114614"/>
                    <a:pt x="0" y="823521"/>
                  </a:cubicBezTo>
                  <a:cubicBezTo>
                    <a:pt x="0" y="591722"/>
                    <a:pt x="149634" y="394871"/>
                    <a:pt x="358347" y="326560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45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5719077" y="1707654"/>
            <a:ext cx="272382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单击此处添加简短说明，添加简短文字，</a:t>
            </a:r>
            <a:endParaRPr kumimoji="0" lang="en-US" altLang="zh-CN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具体文字添加此处。</a:t>
            </a:r>
            <a:endParaRPr kumimoji="0" lang="en-US" altLang="zh-CN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59856" y="1710912"/>
            <a:ext cx="272382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单击此处添加简短说明，添加简短文字，</a:t>
            </a:r>
            <a:endParaRPr kumimoji="0" lang="en-US" altLang="zh-CN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具体文字添加此处。</a:t>
            </a:r>
            <a:endParaRPr kumimoji="0" lang="en-US" altLang="zh-CN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" name="KSO_Shape"/>
          <p:cNvSpPr/>
          <p:nvPr/>
        </p:nvSpPr>
        <p:spPr bwMode="auto">
          <a:xfrm>
            <a:off x="3517576" y="1507552"/>
            <a:ext cx="553496" cy="470470"/>
          </a:xfrm>
          <a:custGeom>
            <a:avLst/>
            <a:gdLst>
              <a:gd name="T0" fmla="*/ 1221908 w 2276475"/>
              <a:gd name="T1" fmla="*/ 1328927 h 1936751"/>
              <a:gd name="T2" fmla="*/ 1196654 w 2276475"/>
              <a:gd name="T3" fmla="*/ 1388292 h 1936751"/>
              <a:gd name="T4" fmla="*/ 691864 w 2276475"/>
              <a:gd name="T5" fmla="*/ 1376845 h 1936751"/>
              <a:gd name="T6" fmla="*/ 695585 w 2276475"/>
              <a:gd name="T7" fmla="*/ 1314285 h 1936751"/>
              <a:gd name="T8" fmla="*/ 1104489 w 2276475"/>
              <a:gd name="T9" fmla="*/ 1115137 h 1936751"/>
              <a:gd name="T10" fmla="*/ 1117497 w 2276475"/>
              <a:gd name="T11" fmla="*/ 1168850 h 1936751"/>
              <a:gd name="T12" fmla="*/ 811396 w 2276475"/>
              <a:gd name="T13" fmla="*/ 1188695 h 1936751"/>
              <a:gd name="T14" fmla="*/ 783254 w 2276475"/>
              <a:gd name="T15" fmla="*/ 1141068 h 1936751"/>
              <a:gd name="T16" fmla="*/ 309026 w 2276475"/>
              <a:gd name="T17" fmla="*/ 898551 h 1936751"/>
              <a:gd name="T18" fmla="*/ 798665 w 2276475"/>
              <a:gd name="T19" fmla="*/ 935449 h 1936751"/>
              <a:gd name="T20" fmla="*/ 759855 w 2276475"/>
              <a:gd name="T21" fmla="*/ 989335 h 1936751"/>
              <a:gd name="T22" fmla="*/ 259317 w 2276475"/>
              <a:gd name="T23" fmla="*/ 967303 h 1936751"/>
              <a:gd name="T24" fmla="*/ 277393 w 2276475"/>
              <a:gd name="T25" fmla="*/ 906514 h 1936751"/>
              <a:gd name="T26" fmla="*/ 1086287 w 2276475"/>
              <a:gd name="T27" fmla="*/ 817903 h 1936751"/>
              <a:gd name="T28" fmla="*/ 1028372 w 2276475"/>
              <a:gd name="T29" fmla="*/ 919230 h 1936751"/>
              <a:gd name="T30" fmla="*/ 999280 w 2276475"/>
              <a:gd name="T31" fmla="*/ 917630 h 1936751"/>
              <a:gd name="T32" fmla="*/ 289574 w 2276475"/>
              <a:gd name="T33" fmla="*/ 706099 h 1936751"/>
              <a:gd name="T34" fmla="*/ 590631 w 2276475"/>
              <a:gd name="T35" fmla="*/ 735033 h 1936751"/>
              <a:gd name="T36" fmla="*/ 567535 w 2276475"/>
              <a:gd name="T37" fmla="*/ 784938 h 1936751"/>
              <a:gd name="T38" fmla="*/ 259309 w 2276475"/>
              <a:gd name="T39" fmla="*/ 770073 h 1936751"/>
              <a:gd name="T40" fmla="*/ 267273 w 2276475"/>
              <a:gd name="T41" fmla="*/ 715124 h 1936751"/>
              <a:gd name="T42" fmla="*/ 836933 w 2276475"/>
              <a:gd name="T43" fmla="*/ 505684 h 1936751"/>
              <a:gd name="T44" fmla="*/ 846494 w 2276475"/>
              <a:gd name="T45" fmla="*/ 574170 h 1936751"/>
              <a:gd name="T46" fmla="*/ 268069 w 2276475"/>
              <a:gd name="T47" fmla="*/ 592752 h 1936751"/>
              <a:gd name="T48" fmla="*/ 238855 w 2276475"/>
              <a:gd name="T49" fmla="*/ 530105 h 1936751"/>
              <a:gd name="T50" fmla="*/ 1467818 w 2276475"/>
              <a:gd name="T51" fmla="*/ 344025 h 1936751"/>
              <a:gd name="T52" fmla="*/ 1566759 w 2276475"/>
              <a:gd name="T53" fmla="*/ 428438 h 1936751"/>
              <a:gd name="T54" fmla="*/ 1578461 w 2276475"/>
              <a:gd name="T55" fmla="*/ 479936 h 1936751"/>
              <a:gd name="T56" fmla="*/ 1197862 w 2276475"/>
              <a:gd name="T57" fmla="*/ 846789 h 1936751"/>
              <a:gd name="T58" fmla="*/ 1138817 w 2276475"/>
              <a:gd name="T59" fmla="*/ 842806 h 1936751"/>
              <a:gd name="T60" fmla="*/ 1093869 w 2276475"/>
              <a:gd name="T61" fmla="*/ 799538 h 1936751"/>
              <a:gd name="T62" fmla="*/ 1075782 w 2276475"/>
              <a:gd name="T63" fmla="*/ 737423 h 1936751"/>
              <a:gd name="T64" fmla="*/ 1456382 w 2276475"/>
              <a:gd name="T65" fmla="*/ 344821 h 1936751"/>
              <a:gd name="T66" fmla="*/ 199469 w 2276475"/>
              <a:gd name="T67" fmla="*/ 367345 h 1936751"/>
              <a:gd name="T68" fmla="*/ 114475 w 2276475"/>
              <a:gd name="T69" fmla="*/ 448541 h 1936751"/>
              <a:gd name="T70" fmla="*/ 103321 w 2276475"/>
              <a:gd name="T71" fmla="*/ 1407238 h 1936751"/>
              <a:gd name="T72" fmla="*/ 171315 w 2276475"/>
              <a:gd name="T73" fmla="*/ 1503559 h 1936751"/>
              <a:gd name="T74" fmla="*/ 1382734 w 2276475"/>
              <a:gd name="T75" fmla="*/ 1530890 h 1936751"/>
              <a:gd name="T76" fmla="*/ 1488975 w 2276475"/>
              <a:gd name="T77" fmla="*/ 1477289 h 1936751"/>
              <a:gd name="T78" fmla="*/ 1531737 w 2276475"/>
              <a:gd name="T79" fmla="*/ 1365845 h 1936751"/>
              <a:gd name="T80" fmla="*/ 1605841 w 2276475"/>
              <a:gd name="T81" fmla="*/ 1539381 h 1936751"/>
              <a:gd name="T82" fmla="*/ 1513146 w 2276475"/>
              <a:gd name="T83" fmla="*/ 1611821 h 1936751"/>
              <a:gd name="T84" fmla="*/ 101461 w 2276475"/>
              <a:gd name="T85" fmla="*/ 1605982 h 1936751"/>
              <a:gd name="T86" fmla="*/ 16468 w 2276475"/>
              <a:gd name="T87" fmla="*/ 1525317 h 1936751"/>
              <a:gd name="T88" fmla="*/ 5312 w 2276475"/>
              <a:gd name="T89" fmla="*/ 391226 h 1936751"/>
              <a:gd name="T90" fmla="*/ 73307 w 2276475"/>
              <a:gd name="T91" fmla="*/ 295170 h 1936751"/>
              <a:gd name="T92" fmla="*/ 1746529 w 2276475"/>
              <a:gd name="T93" fmla="*/ 88926 h 1936751"/>
              <a:gd name="T94" fmla="*/ 1805153 w 2276475"/>
              <a:gd name="T95" fmla="*/ 114614 h 1936751"/>
              <a:gd name="T96" fmla="*/ 1838312 w 2276475"/>
              <a:gd name="T97" fmla="*/ 176846 h 1936751"/>
              <a:gd name="T98" fmla="*/ 1821600 w 2276475"/>
              <a:gd name="T99" fmla="*/ 237490 h 1936751"/>
              <a:gd name="T100" fmla="*/ 1620792 w 2276475"/>
              <a:gd name="T101" fmla="*/ 421806 h 1936751"/>
              <a:gd name="T102" fmla="*/ 1543068 w 2276475"/>
              <a:gd name="T103" fmla="*/ 339447 h 1936751"/>
              <a:gd name="T104" fmla="*/ 1506460 w 2276475"/>
              <a:gd name="T105" fmla="*/ 289925 h 1936751"/>
              <a:gd name="T106" fmla="*/ 1716818 w 2276475"/>
              <a:gd name="T107" fmla="*/ 92634 h 1936751"/>
              <a:gd name="T108" fmla="*/ 1893521 w 2276475"/>
              <a:gd name="T109" fmla="*/ 35131 h 1936751"/>
              <a:gd name="T110" fmla="*/ 1889783 w 2276475"/>
              <a:gd name="T111" fmla="*/ 106078 h 1936751"/>
              <a:gd name="T112" fmla="*/ 1844400 w 2276475"/>
              <a:gd name="T113" fmla="*/ 105545 h 1936751"/>
              <a:gd name="T114" fmla="*/ 1793944 w 2276475"/>
              <a:gd name="T115" fmla="*/ 59669 h 1936751"/>
              <a:gd name="T116" fmla="*/ 1847069 w 2276475"/>
              <a:gd name="T117" fmla="*/ 16194 h 1936751"/>
              <a:gd name="T118" fmla="*/ 1697756 w 2276475"/>
              <a:gd name="T119" fmla="*/ 22017 h 1936751"/>
              <a:gd name="T120" fmla="*/ 1364698 w 2276475"/>
              <a:gd name="T121" fmla="*/ 383050 h 1936751"/>
              <a:gd name="T122" fmla="*/ 1317840 w 2276475"/>
              <a:gd name="T123" fmla="*/ 375887 h 1936751"/>
              <a:gd name="T124" fmla="*/ 1320237 w 2276475"/>
              <a:gd name="T125" fmla="*/ 329200 h 193675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276475" h="1936751">
                <a:moveTo>
                  <a:pt x="872202" y="1555750"/>
                </a:moveTo>
                <a:lnTo>
                  <a:pt x="879190" y="1555750"/>
                </a:lnTo>
                <a:lnTo>
                  <a:pt x="1397284" y="1555750"/>
                </a:lnTo>
                <a:lnTo>
                  <a:pt x="1404272" y="1555750"/>
                </a:lnTo>
                <a:lnTo>
                  <a:pt x="1410943" y="1557024"/>
                </a:lnTo>
                <a:lnTo>
                  <a:pt x="1417614" y="1557979"/>
                </a:lnTo>
                <a:lnTo>
                  <a:pt x="1423649" y="1560208"/>
                </a:lnTo>
                <a:lnTo>
                  <a:pt x="1430002" y="1562437"/>
                </a:lnTo>
                <a:lnTo>
                  <a:pt x="1435403" y="1565303"/>
                </a:lnTo>
                <a:lnTo>
                  <a:pt x="1440485" y="1568168"/>
                </a:lnTo>
                <a:lnTo>
                  <a:pt x="1445567" y="1571989"/>
                </a:lnTo>
                <a:lnTo>
                  <a:pt x="1450015" y="1576128"/>
                </a:lnTo>
                <a:lnTo>
                  <a:pt x="1453509" y="1580268"/>
                </a:lnTo>
                <a:lnTo>
                  <a:pt x="1457321" y="1584726"/>
                </a:lnTo>
                <a:lnTo>
                  <a:pt x="1460180" y="1589502"/>
                </a:lnTo>
                <a:lnTo>
                  <a:pt x="1462403" y="1594915"/>
                </a:lnTo>
                <a:lnTo>
                  <a:pt x="1463674" y="1600009"/>
                </a:lnTo>
                <a:lnTo>
                  <a:pt x="1464944" y="1605741"/>
                </a:lnTo>
                <a:lnTo>
                  <a:pt x="1465262" y="1611472"/>
                </a:lnTo>
                <a:lnTo>
                  <a:pt x="1464944" y="1617203"/>
                </a:lnTo>
                <a:lnTo>
                  <a:pt x="1463674" y="1622935"/>
                </a:lnTo>
                <a:lnTo>
                  <a:pt x="1462403" y="1628029"/>
                </a:lnTo>
                <a:lnTo>
                  <a:pt x="1460180" y="1633124"/>
                </a:lnTo>
                <a:lnTo>
                  <a:pt x="1457321" y="1638218"/>
                </a:lnTo>
                <a:lnTo>
                  <a:pt x="1453509" y="1642358"/>
                </a:lnTo>
                <a:lnTo>
                  <a:pt x="1450015" y="1646815"/>
                </a:lnTo>
                <a:lnTo>
                  <a:pt x="1445567" y="1650955"/>
                </a:lnTo>
                <a:lnTo>
                  <a:pt x="1440485" y="1654457"/>
                </a:lnTo>
                <a:lnTo>
                  <a:pt x="1435403" y="1657641"/>
                </a:lnTo>
                <a:lnTo>
                  <a:pt x="1430002" y="1660507"/>
                </a:lnTo>
                <a:lnTo>
                  <a:pt x="1423649" y="1662736"/>
                </a:lnTo>
                <a:lnTo>
                  <a:pt x="1417614" y="1664328"/>
                </a:lnTo>
                <a:lnTo>
                  <a:pt x="1410943" y="1665920"/>
                </a:lnTo>
                <a:lnTo>
                  <a:pt x="1404272" y="1666875"/>
                </a:lnTo>
                <a:lnTo>
                  <a:pt x="1397284" y="1666875"/>
                </a:lnTo>
                <a:lnTo>
                  <a:pt x="879190" y="1666875"/>
                </a:lnTo>
                <a:lnTo>
                  <a:pt x="872202" y="1666875"/>
                </a:lnTo>
                <a:lnTo>
                  <a:pt x="865531" y="1665920"/>
                </a:lnTo>
                <a:lnTo>
                  <a:pt x="858860" y="1664328"/>
                </a:lnTo>
                <a:lnTo>
                  <a:pt x="852507" y="1662736"/>
                </a:lnTo>
                <a:lnTo>
                  <a:pt x="846790" y="1660507"/>
                </a:lnTo>
                <a:lnTo>
                  <a:pt x="841389" y="1657641"/>
                </a:lnTo>
                <a:lnTo>
                  <a:pt x="835989" y="1654139"/>
                </a:lnTo>
                <a:lnTo>
                  <a:pt x="831224" y="1650955"/>
                </a:lnTo>
                <a:lnTo>
                  <a:pt x="826777" y="1646815"/>
                </a:lnTo>
                <a:lnTo>
                  <a:pt x="822648" y="1642358"/>
                </a:lnTo>
                <a:lnTo>
                  <a:pt x="819471" y="1637900"/>
                </a:lnTo>
                <a:lnTo>
                  <a:pt x="816612" y="1633124"/>
                </a:lnTo>
                <a:lnTo>
                  <a:pt x="814389" y="1628029"/>
                </a:lnTo>
                <a:lnTo>
                  <a:pt x="812483" y="1622935"/>
                </a:lnTo>
                <a:lnTo>
                  <a:pt x="811530" y="1617203"/>
                </a:lnTo>
                <a:lnTo>
                  <a:pt x="811212" y="1611472"/>
                </a:lnTo>
                <a:lnTo>
                  <a:pt x="811530" y="1605741"/>
                </a:lnTo>
                <a:lnTo>
                  <a:pt x="812483" y="1600009"/>
                </a:lnTo>
                <a:lnTo>
                  <a:pt x="814389" y="1594915"/>
                </a:lnTo>
                <a:lnTo>
                  <a:pt x="816612" y="1589820"/>
                </a:lnTo>
                <a:lnTo>
                  <a:pt x="819471" y="1584726"/>
                </a:lnTo>
                <a:lnTo>
                  <a:pt x="822648" y="1580268"/>
                </a:lnTo>
                <a:lnTo>
                  <a:pt x="826777" y="1576128"/>
                </a:lnTo>
                <a:lnTo>
                  <a:pt x="831224" y="1571989"/>
                </a:lnTo>
                <a:lnTo>
                  <a:pt x="835989" y="1568168"/>
                </a:lnTo>
                <a:lnTo>
                  <a:pt x="841389" y="1565303"/>
                </a:lnTo>
                <a:lnTo>
                  <a:pt x="846790" y="1562437"/>
                </a:lnTo>
                <a:lnTo>
                  <a:pt x="852507" y="1560208"/>
                </a:lnTo>
                <a:lnTo>
                  <a:pt x="858860" y="1558298"/>
                </a:lnTo>
                <a:lnTo>
                  <a:pt x="865531" y="1557024"/>
                </a:lnTo>
                <a:lnTo>
                  <a:pt x="872202" y="1555750"/>
                </a:lnTo>
                <a:close/>
                <a:moveTo>
                  <a:pt x="984211" y="1325563"/>
                </a:moveTo>
                <a:lnTo>
                  <a:pt x="1292263" y="1325563"/>
                </a:lnTo>
                <a:lnTo>
                  <a:pt x="1297339" y="1325880"/>
                </a:lnTo>
                <a:lnTo>
                  <a:pt x="1302415" y="1326513"/>
                </a:lnTo>
                <a:lnTo>
                  <a:pt x="1307174" y="1327779"/>
                </a:lnTo>
                <a:lnTo>
                  <a:pt x="1311615" y="1329361"/>
                </a:lnTo>
                <a:lnTo>
                  <a:pt x="1315740" y="1331260"/>
                </a:lnTo>
                <a:lnTo>
                  <a:pt x="1319864" y="1333792"/>
                </a:lnTo>
                <a:lnTo>
                  <a:pt x="1323671" y="1336640"/>
                </a:lnTo>
                <a:lnTo>
                  <a:pt x="1327161" y="1340121"/>
                </a:lnTo>
                <a:lnTo>
                  <a:pt x="1330333" y="1343286"/>
                </a:lnTo>
                <a:lnTo>
                  <a:pt x="1332871" y="1347400"/>
                </a:lnTo>
                <a:lnTo>
                  <a:pt x="1335409" y="1351198"/>
                </a:lnTo>
                <a:lnTo>
                  <a:pt x="1337630" y="1355629"/>
                </a:lnTo>
                <a:lnTo>
                  <a:pt x="1339216" y="1360059"/>
                </a:lnTo>
                <a:lnTo>
                  <a:pt x="1340485" y="1364807"/>
                </a:lnTo>
                <a:lnTo>
                  <a:pt x="1341437" y="1369870"/>
                </a:lnTo>
                <a:lnTo>
                  <a:pt x="1341437" y="1374934"/>
                </a:lnTo>
                <a:lnTo>
                  <a:pt x="1341437" y="1379681"/>
                </a:lnTo>
                <a:lnTo>
                  <a:pt x="1340485" y="1384745"/>
                </a:lnTo>
                <a:lnTo>
                  <a:pt x="1339216" y="1389492"/>
                </a:lnTo>
                <a:lnTo>
                  <a:pt x="1337630" y="1393923"/>
                </a:lnTo>
                <a:lnTo>
                  <a:pt x="1335409" y="1398037"/>
                </a:lnTo>
                <a:lnTo>
                  <a:pt x="1332871" y="1402151"/>
                </a:lnTo>
                <a:lnTo>
                  <a:pt x="1330016" y="1405632"/>
                </a:lnTo>
                <a:lnTo>
                  <a:pt x="1327161" y="1409430"/>
                </a:lnTo>
                <a:lnTo>
                  <a:pt x="1323671" y="1412595"/>
                </a:lnTo>
                <a:lnTo>
                  <a:pt x="1319864" y="1415443"/>
                </a:lnTo>
                <a:lnTo>
                  <a:pt x="1315740" y="1417659"/>
                </a:lnTo>
                <a:lnTo>
                  <a:pt x="1311615" y="1419874"/>
                </a:lnTo>
                <a:lnTo>
                  <a:pt x="1306857" y="1421773"/>
                </a:lnTo>
                <a:lnTo>
                  <a:pt x="1302415" y="1422722"/>
                </a:lnTo>
                <a:lnTo>
                  <a:pt x="1297339" y="1423672"/>
                </a:lnTo>
                <a:lnTo>
                  <a:pt x="1292263" y="1423988"/>
                </a:lnTo>
                <a:lnTo>
                  <a:pt x="984211" y="1423988"/>
                </a:lnTo>
                <a:lnTo>
                  <a:pt x="979453" y="1423672"/>
                </a:lnTo>
                <a:lnTo>
                  <a:pt x="974377" y="1422722"/>
                </a:lnTo>
                <a:lnTo>
                  <a:pt x="969618" y="1421773"/>
                </a:lnTo>
                <a:lnTo>
                  <a:pt x="965176" y="1419874"/>
                </a:lnTo>
                <a:lnTo>
                  <a:pt x="960735" y="1417659"/>
                </a:lnTo>
                <a:lnTo>
                  <a:pt x="956928" y="1415443"/>
                </a:lnTo>
                <a:lnTo>
                  <a:pt x="952803" y="1412595"/>
                </a:lnTo>
                <a:lnTo>
                  <a:pt x="949631" y="1409430"/>
                </a:lnTo>
                <a:lnTo>
                  <a:pt x="946141" y="1405632"/>
                </a:lnTo>
                <a:lnTo>
                  <a:pt x="943286" y="1402151"/>
                </a:lnTo>
                <a:lnTo>
                  <a:pt x="941065" y="1398037"/>
                </a:lnTo>
                <a:lnTo>
                  <a:pt x="938844" y="1393923"/>
                </a:lnTo>
                <a:lnTo>
                  <a:pt x="937258" y="1389492"/>
                </a:lnTo>
                <a:lnTo>
                  <a:pt x="935989" y="1384745"/>
                </a:lnTo>
                <a:lnTo>
                  <a:pt x="935355" y="1379681"/>
                </a:lnTo>
                <a:lnTo>
                  <a:pt x="935037" y="1374934"/>
                </a:lnTo>
                <a:lnTo>
                  <a:pt x="935355" y="1369870"/>
                </a:lnTo>
                <a:lnTo>
                  <a:pt x="935989" y="1364807"/>
                </a:lnTo>
                <a:lnTo>
                  <a:pt x="937258" y="1360059"/>
                </a:lnTo>
                <a:lnTo>
                  <a:pt x="938844" y="1355629"/>
                </a:lnTo>
                <a:lnTo>
                  <a:pt x="940748" y="1351198"/>
                </a:lnTo>
                <a:lnTo>
                  <a:pt x="943286" y="1347400"/>
                </a:lnTo>
                <a:lnTo>
                  <a:pt x="946141" y="1343286"/>
                </a:lnTo>
                <a:lnTo>
                  <a:pt x="949631" y="1340121"/>
                </a:lnTo>
                <a:lnTo>
                  <a:pt x="952803" y="1336640"/>
                </a:lnTo>
                <a:lnTo>
                  <a:pt x="956928" y="1333792"/>
                </a:lnTo>
                <a:lnTo>
                  <a:pt x="960735" y="1331260"/>
                </a:lnTo>
                <a:lnTo>
                  <a:pt x="965176" y="1329361"/>
                </a:lnTo>
                <a:lnTo>
                  <a:pt x="969618" y="1327779"/>
                </a:lnTo>
                <a:lnTo>
                  <a:pt x="974377" y="1326513"/>
                </a:lnTo>
                <a:lnTo>
                  <a:pt x="979453" y="1325880"/>
                </a:lnTo>
                <a:lnTo>
                  <a:pt x="984211" y="1325563"/>
                </a:lnTo>
                <a:close/>
                <a:moveTo>
                  <a:pt x="369286" y="1074738"/>
                </a:moveTo>
                <a:lnTo>
                  <a:pt x="887697" y="1074738"/>
                </a:lnTo>
                <a:lnTo>
                  <a:pt x="894368" y="1075056"/>
                </a:lnTo>
                <a:lnTo>
                  <a:pt x="901356" y="1076008"/>
                </a:lnTo>
                <a:lnTo>
                  <a:pt x="908027" y="1077278"/>
                </a:lnTo>
                <a:lnTo>
                  <a:pt x="914063" y="1079183"/>
                </a:lnTo>
                <a:lnTo>
                  <a:pt x="920098" y="1081406"/>
                </a:lnTo>
                <a:lnTo>
                  <a:pt x="925816" y="1084263"/>
                </a:lnTo>
                <a:lnTo>
                  <a:pt x="930898" y="1087438"/>
                </a:lnTo>
                <a:lnTo>
                  <a:pt x="935663" y="1090931"/>
                </a:lnTo>
                <a:lnTo>
                  <a:pt x="940110" y="1094741"/>
                </a:lnTo>
                <a:lnTo>
                  <a:pt x="944240" y="1099186"/>
                </a:lnTo>
                <a:lnTo>
                  <a:pt x="947416" y="1103948"/>
                </a:lnTo>
                <a:lnTo>
                  <a:pt x="950275" y="1108711"/>
                </a:lnTo>
                <a:lnTo>
                  <a:pt x="952499" y="1113791"/>
                </a:lnTo>
                <a:lnTo>
                  <a:pt x="954405" y="1118871"/>
                </a:lnTo>
                <a:lnTo>
                  <a:pt x="955358" y="1124903"/>
                </a:lnTo>
                <a:lnTo>
                  <a:pt x="955675" y="1130301"/>
                </a:lnTo>
                <a:lnTo>
                  <a:pt x="955358" y="1136016"/>
                </a:lnTo>
                <a:lnTo>
                  <a:pt x="954405" y="1141413"/>
                </a:lnTo>
                <a:lnTo>
                  <a:pt x="952499" y="1147128"/>
                </a:lnTo>
                <a:lnTo>
                  <a:pt x="950275" y="1152208"/>
                </a:lnTo>
                <a:lnTo>
                  <a:pt x="947416" y="1156971"/>
                </a:lnTo>
                <a:lnTo>
                  <a:pt x="944240" y="1161098"/>
                </a:lnTo>
                <a:lnTo>
                  <a:pt x="940110" y="1165543"/>
                </a:lnTo>
                <a:lnTo>
                  <a:pt x="935663" y="1169671"/>
                </a:lnTo>
                <a:lnTo>
                  <a:pt x="930898" y="1173163"/>
                </a:lnTo>
                <a:lnTo>
                  <a:pt x="925816" y="1176656"/>
                </a:lnTo>
                <a:lnTo>
                  <a:pt x="920098" y="1179196"/>
                </a:lnTo>
                <a:lnTo>
                  <a:pt x="914063" y="1181736"/>
                </a:lnTo>
                <a:lnTo>
                  <a:pt x="908027" y="1183323"/>
                </a:lnTo>
                <a:lnTo>
                  <a:pt x="901356" y="1184593"/>
                </a:lnTo>
                <a:lnTo>
                  <a:pt x="894368" y="1185546"/>
                </a:lnTo>
                <a:lnTo>
                  <a:pt x="887697" y="1185863"/>
                </a:lnTo>
                <a:lnTo>
                  <a:pt x="369286" y="1185863"/>
                </a:lnTo>
                <a:lnTo>
                  <a:pt x="362615" y="1185546"/>
                </a:lnTo>
                <a:lnTo>
                  <a:pt x="355944" y="1184593"/>
                </a:lnTo>
                <a:lnTo>
                  <a:pt x="349273" y="1183323"/>
                </a:lnTo>
                <a:lnTo>
                  <a:pt x="343238" y="1181736"/>
                </a:lnTo>
                <a:lnTo>
                  <a:pt x="337203" y="1179196"/>
                </a:lnTo>
                <a:lnTo>
                  <a:pt x="331485" y="1176656"/>
                </a:lnTo>
                <a:lnTo>
                  <a:pt x="326402" y="1173163"/>
                </a:lnTo>
                <a:lnTo>
                  <a:pt x="321637" y="1169671"/>
                </a:lnTo>
                <a:lnTo>
                  <a:pt x="317190" y="1165543"/>
                </a:lnTo>
                <a:lnTo>
                  <a:pt x="313378" y="1161098"/>
                </a:lnTo>
                <a:lnTo>
                  <a:pt x="309884" y="1156971"/>
                </a:lnTo>
                <a:lnTo>
                  <a:pt x="307025" y="1152208"/>
                </a:lnTo>
                <a:lnTo>
                  <a:pt x="304802" y="1147128"/>
                </a:lnTo>
                <a:lnTo>
                  <a:pt x="302896" y="1141413"/>
                </a:lnTo>
                <a:lnTo>
                  <a:pt x="301943" y="1136016"/>
                </a:lnTo>
                <a:lnTo>
                  <a:pt x="301625" y="1130301"/>
                </a:lnTo>
                <a:lnTo>
                  <a:pt x="301943" y="1124903"/>
                </a:lnTo>
                <a:lnTo>
                  <a:pt x="302896" y="1119188"/>
                </a:lnTo>
                <a:lnTo>
                  <a:pt x="304802" y="1113791"/>
                </a:lnTo>
                <a:lnTo>
                  <a:pt x="307025" y="1108711"/>
                </a:lnTo>
                <a:lnTo>
                  <a:pt x="309884" y="1103948"/>
                </a:lnTo>
                <a:lnTo>
                  <a:pt x="313378" y="1099186"/>
                </a:lnTo>
                <a:lnTo>
                  <a:pt x="317190" y="1094741"/>
                </a:lnTo>
                <a:lnTo>
                  <a:pt x="321637" y="1091248"/>
                </a:lnTo>
                <a:lnTo>
                  <a:pt x="326402" y="1087438"/>
                </a:lnTo>
                <a:lnTo>
                  <a:pt x="331485" y="1084263"/>
                </a:lnTo>
                <a:lnTo>
                  <a:pt x="337203" y="1081406"/>
                </a:lnTo>
                <a:lnTo>
                  <a:pt x="343238" y="1079183"/>
                </a:lnTo>
                <a:lnTo>
                  <a:pt x="349273" y="1077278"/>
                </a:lnTo>
                <a:lnTo>
                  <a:pt x="355944" y="1076008"/>
                </a:lnTo>
                <a:lnTo>
                  <a:pt x="362615" y="1075056"/>
                </a:lnTo>
                <a:lnTo>
                  <a:pt x="369286" y="1074738"/>
                </a:lnTo>
                <a:close/>
                <a:moveTo>
                  <a:pt x="1261435" y="965200"/>
                </a:moveTo>
                <a:lnTo>
                  <a:pt x="1264624" y="965200"/>
                </a:lnTo>
                <a:lnTo>
                  <a:pt x="1267814" y="965200"/>
                </a:lnTo>
                <a:lnTo>
                  <a:pt x="1271322" y="965838"/>
                </a:lnTo>
                <a:lnTo>
                  <a:pt x="1275149" y="967114"/>
                </a:lnTo>
                <a:lnTo>
                  <a:pt x="1278977" y="968390"/>
                </a:lnTo>
                <a:lnTo>
                  <a:pt x="1282804" y="969984"/>
                </a:lnTo>
                <a:lnTo>
                  <a:pt x="1290777" y="973811"/>
                </a:lnTo>
                <a:lnTo>
                  <a:pt x="1298113" y="978277"/>
                </a:lnTo>
                <a:lnTo>
                  <a:pt x="1304491" y="982742"/>
                </a:lnTo>
                <a:lnTo>
                  <a:pt x="1308637" y="986250"/>
                </a:lnTo>
                <a:lnTo>
                  <a:pt x="1312784" y="990715"/>
                </a:lnTo>
                <a:lnTo>
                  <a:pt x="1317249" y="997094"/>
                </a:lnTo>
                <a:lnTo>
                  <a:pt x="1321395" y="1004429"/>
                </a:lnTo>
                <a:lnTo>
                  <a:pt x="1325222" y="1012403"/>
                </a:lnTo>
                <a:lnTo>
                  <a:pt x="1326817" y="1016549"/>
                </a:lnTo>
                <a:lnTo>
                  <a:pt x="1328092" y="1020057"/>
                </a:lnTo>
                <a:lnTo>
                  <a:pt x="1329368" y="1024203"/>
                </a:lnTo>
                <a:lnTo>
                  <a:pt x="1330006" y="1027711"/>
                </a:lnTo>
                <a:lnTo>
                  <a:pt x="1330325" y="1030901"/>
                </a:lnTo>
                <a:lnTo>
                  <a:pt x="1330006" y="1034090"/>
                </a:lnTo>
                <a:lnTo>
                  <a:pt x="1329368" y="1036004"/>
                </a:lnTo>
                <a:lnTo>
                  <a:pt x="1327774" y="1038236"/>
                </a:lnTo>
                <a:lnTo>
                  <a:pt x="1228904" y="1099472"/>
                </a:lnTo>
                <a:lnTo>
                  <a:pt x="1226990" y="1101066"/>
                </a:lnTo>
                <a:lnTo>
                  <a:pt x="1225396" y="1102342"/>
                </a:lnTo>
                <a:lnTo>
                  <a:pt x="1223163" y="1103618"/>
                </a:lnTo>
                <a:lnTo>
                  <a:pt x="1220930" y="1104575"/>
                </a:lnTo>
                <a:lnTo>
                  <a:pt x="1219017" y="1105213"/>
                </a:lnTo>
                <a:lnTo>
                  <a:pt x="1216784" y="1105850"/>
                </a:lnTo>
                <a:lnTo>
                  <a:pt x="1212000" y="1106488"/>
                </a:lnTo>
                <a:lnTo>
                  <a:pt x="1207854" y="1105850"/>
                </a:lnTo>
                <a:lnTo>
                  <a:pt x="1205622" y="1105213"/>
                </a:lnTo>
                <a:lnTo>
                  <a:pt x="1203389" y="1104575"/>
                </a:lnTo>
                <a:lnTo>
                  <a:pt x="1201475" y="1103618"/>
                </a:lnTo>
                <a:lnTo>
                  <a:pt x="1199243" y="1102342"/>
                </a:lnTo>
                <a:lnTo>
                  <a:pt x="1197329" y="1101066"/>
                </a:lnTo>
                <a:lnTo>
                  <a:pt x="1195735" y="1099472"/>
                </a:lnTo>
                <a:lnTo>
                  <a:pt x="1194140" y="1097558"/>
                </a:lnTo>
                <a:lnTo>
                  <a:pt x="1192864" y="1095963"/>
                </a:lnTo>
                <a:lnTo>
                  <a:pt x="1191588" y="1093731"/>
                </a:lnTo>
                <a:lnTo>
                  <a:pt x="1190632" y="1091817"/>
                </a:lnTo>
                <a:lnTo>
                  <a:pt x="1189356" y="1087352"/>
                </a:lnTo>
                <a:lnTo>
                  <a:pt x="1189037" y="1082887"/>
                </a:lnTo>
                <a:lnTo>
                  <a:pt x="1189356" y="1078741"/>
                </a:lnTo>
                <a:lnTo>
                  <a:pt x="1190632" y="1074276"/>
                </a:lnTo>
                <a:lnTo>
                  <a:pt x="1191588" y="1072043"/>
                </a:lnTo>
                <a:lnTo>
                  <a:pt x="1192864" y="1070130"/>
                </a:lnTo>
                <a:lnTo>
                  <a:pt x="1194140" y="1068535"/>
                </a:lnTo>
                <a:lnTo>
                  <a:pt x="1195735" y="1066621"/>
                </a:lnTo>
                <a:lnTo>
                  <a:pt x="1257289" y="967433"/>
                </a:lnTo>
                <a:lnTo>
                  <a:pt x="1258884" y="965838"/>
                </a:lnTo>
                <a:lnTo>
                  <a:pt x="1261435" y="965200"/>
                </a:lnTo>
                <a:close/>
                <a:moveTo>
                  <a:pt x="346041" y="844550"/>
                </a:moveTo>
                <a:lnTo>
                  <a:pt x="350799" y="844550"/>
                </a:lnTo>
                <a:lnTo>
                  <a:pt x="658851" y="844550"/>
                </a:lnTo>
                <a:lnTo>
                  <a:pt x="663927" y="844550"/>
                </a:lnTo>
                <a:lnTo>
                  <a:pt x="669003" y="845185"/>
                </a:lnTo>
                <a:lnTo>
                  <a:pt x="673762" y="846773"/>
                </a:lnTo>
                <a:lnTo>
                  <a:pt x="678204" y="848043"/>
                </a:lnTo>
                <a:lnTo>
                  <a:pt x="682645" y="850265"/>
                </a:lnTo>
                <a:lnTo>
                  <a:pt x="686452" y="852805"/>
                </a:lnTo>
                <a:lnTo>
                  <a:pt x="690259" y="855345"/>
                </a:lnTo>
                <a:lnTo>
                  <a:pt x="693749" y="858838"/>
                </a:lnTo>
                <a:lnTo>
                  <a:pt x="697239" y="862330"/>
                </a:lnTo>
                <a:lnTo>
                  <a:pt x="699777" y="865823"/>
                </a:lnTo>
                <a:lnTo>
                  <a:pt x="702315" y="869950"/>
                </a:lnTo>
                <a:lnTo>
                  <a:pt x="704218" y="874395"/>
                </a:lnTo>
                <a:lnTo>
                  <a:pt x="705804" y="879158"/>
                </a:lnTo>
                <a:lnTo>
                  <a:pt x="707391" y="883920"/>
                </a:lnTo>
                <a:lnTo>
                  <a:pt x="708025" y="888683"/>
                </a:lnTo>
                <a:lnTo>
                  <a:pt x="708025" y="893763"/>
                </a:lnTo>
                <a:lnTo>
                  <a:pt x="708025" y="898843"/>
                </a:lnTo>
                <a:lnTo>
                  <a:pt x="707391" y="903605"/>
                </a:lnTo>
                <a:lnTo>
                  <a:pt x="705804" y="908368"/>
                </a:lnTo>
                <a:lnTo>
                  <a:pt x="704218" y="912495"/>
                </a:lnTo>
                <a:lnTo>
                  <a:pt x="702315" y="916940"/>
                </a:lnTo>
                <a:lnTo>
                  <a:pt x="699777" y="921068"/>
                </a:lnTo>
                <a:lnTo>
                  <a:pt x="697239" y="924878"/>
                </a:lnTo>
                <a:lnTo>
                  <a:pt x="693749" y="928370"/>
                </a:lnTo>
                <a:lnTo>
                  <a:pt x="690259" y="931545"/>
                </a:lnTo>
                <a:lnTo>
                  <a:pt x="686452" y="934403"/>
                </a:lnTo>
                <a:lnTo>
                  <a:pt x="682645" y="936943"/>
                </a:lnTo>
                <a:lnTo>
                  <a:pt x="678204" y="938848"/>
                </a:lnTo>
                <a:lnTo>
                  <a:pt x="673762" y="940753"/>
                </a:lnTo>
                <a:lnTo>
                  <a:pt x="669003" y="941705"/>
                </a:lnTo>
                <a:lnTo>
                  <a:pt x="663927" y="942658"/>
                </a:lnTo>
                <a:lnTo>
                  <a:pt x="658851" y="942975"/>
                </a:lnTo>
                <a:lnTo>
                  <a:pt x="350799" y="942975"/>
                </a:lnTo>
                <a:lnTo>
                  <a:pt x="346041" y="942658"/>
                </a:lnTo>
                <a:lnTo>
                  <a:pt x="340965" y="941705"/>
                </a:lnTo>
                <a:lnTo>
                  <a:pt x="336206" y="940753"/>
                </a:lnTo>
                <a:lnTo>
                  <a:pt x="331764" y="938848"/>
                </a:lnTo>
                <a:lnTo>
                  <a:pt x="327323" y="936943"/>
                </a:lnTo>
                <a:lnTo>
                  <a:pt x="323516" y="934403"/>
                </a:lnTo>
                <a:lnTo>
                  <a:pt x="319391" y="931545"/>
                </a:lnTo>
                <a:lnTo>
                  <a:pt x="316219" y="928370"/>
                </a:lnTo>
                <a:lnTo>
                  <a:pt x="312729" y="924878"/>
                </a:lnTo>
                <a:lnTo>
                  <a:pt x="309874" y="921068"/>
                </a:lnTo>
                <a:lnTo>
                  <a:pt x="307653" y="916940"/>
                </a:lnTo>
                <a:lnTo>
                  <a:pt x="305432" y="912495"/>
                </a:lnTo>
                <a:lnTo>
                  <a:pt x="303846" y="908368"/>
                </a:lnTo>
                <a:lnTo>
                  <a:pt x="302577" y="903605"/>
                </a:lnTo>
                <a:lnTo>
                  <a:pt x="301943" y="898843"/>
                </a:lnTo>
                <a:lnTo>
                  <a:pt x="301625" y="893763"/>
                </a:lnTo>
                <a:lnTo>
                  <a:pt x="301943" y="888683"/>
                </a:lnTo>
                <a:lnTo>
                  <a:pt x="302577" y="883920"/>
                </a:lnTo>
                <a:lnTo>
                  <a:pt x="303846" y="879158"/>
                </a:lnTo>
                <a:lnTo>
                  <a:pt x="305432" y="874395"/>
                </a:lnTo>
                <a:lnTo>
                  <a:pt x="307336" y="869950"/>
                </a:lnTo>
                <a:lnTo>
                  <a:pt x="309874" y="865823"/>
                </a:lnTo>
                <a:lnTo>
                  <a:pt x="312729" y="862330"/>
                </a:lnTo>
                <a:lnTo>
                  <a:pt x="316219" y="858838"/>
                </a:lnTo>
                <a:lnTo>
                  <a:pt x="319391" y="855345"/>
                </a:lnTo>
                <a:lnTo>
                  <a:pt x="323516" y="852805"/>
                </a:lnTo>
                <a:lnTo>
                  <a:pt x="327323" y="850265"/>
                </a:lnTo>
                <a:lnTo>
                  <a:pt x="331764" y="848043"/>
                </a:lnTo>
                <a:lnTo>
                  <a:pt x="336206" y="846773"/>
                </a:lnTo>
                <a:lnTo>
                  <a:pt x="340965" y="845185"/>
                </a:lnTo>
                <a:lnTo>
                  <a:pt x="346041" y="844550"/>
                </a:lnTo>
                <a:close/>
                <a:moveTo>
                  <a:pt x="344144" y="590550"/>
                </a:moveTo>
                <a:lnTo>
                  <a:pt x="960782" y="590550"/>
                </a:lnTo>
                <a:lnTo>
                  <a:pt x="966812" y="591185"/>
                </a:lnTo>
                <a:lnTo>
                  <a:pt x="973159" y="592138"/>
                </a:lnTo>
                <a:lnTo>
                  <a:pt x="978871" y="593725"/>
                </a:lnTo>
                <a:lnTo>
                  <a:pt x="984584" y="595630"/>
                </a:lnTo>
                <a:lnTo>
                  <a:pt x="990296" y="598488"/>
                </a:lnTo>
                <a:lnTo>
                  <a:pt x="995374" y="601345"/>
                </a:lnTo>
                <a:lnTo>
                  <a:pt x="1000135" y="604838"/>
                </a:lnTo>
                <a:lnTo>
                  <a:pt x="1004260" y="608965"/>
                </a:lnTo>
                <a:lnTo>
                  <a:pt x="1008386" y="613410"/>
                </a:lnTo>
                <a:lnTo>
                  <a:pt x="1011560" y="617855"/>
                </a:lnTo>
                <a:lnTo>
                  <a:pt x="1015051" y="623253"/>
                </a:lnTo>
                <a:lnTo>
                  <a:pt x="1017590" y="628650"/>
                </a:lnTo>
                <a:lnTo>
                  <a:pt x="1019811" y="634048"/>
                </a:lnTo>
                <a:lnTo>
                  <a:pt x="1021081" y="639763"/>
                </a:lnTo>
                <a:lnTo>
                  <a:pt x="1021715" y="646113"/>
                </a:lnTo>
                <a:lnTo>
                  <a:pt x="1022350" y="652145"/>
                </a:lnTo>
                <a:lnTo>
                  <a:pt x="1021715" y="658813"/>
                </a:lnTo>
                <a:lnTo>
                  <a:pt x="1021081" y="664528"/>
                </a:lnTo>
                <a:lnTo>
                  <a:pt x="1019811" y="670878"/>
                </a:lnTo>
                <a:lnTo>
                  <a:pt x="1017590" y="676275"/>
                </a:lnTo>
                <a:lnTo>
                  <a:pt x="1015051" y="681673"/>
                </a:lnTo>
                <a:lnTo>
                  <a:pt x="1011560" y="686753"/>
                </a:lnTo>
                <a:lnTo>
                  <a:pt x="1008386" y="691515"/>
                </a:lnTo>
                <a:lnTo>
                  <a:pt x="1004260" y="695960"/>
                </a:lnTo>
                <a:lnTo>
                  <a:pt x="1000135" y="700088"/>
                </a:lnTo>
                <a:lnTo>
                  <a:pt x="995374" y="703580"/>
                </a:lnTo>
                <a:lnTo>
                  <a:pt x="990296" y="706438"/>
                </a:lnTo>
                <a:lnTo>
                  <a:pt x="984584" y="708978"/>
                </a:lnTo>
                <a:lnTo>
                  <a:pt x="978871" y="711200"/>
                </a:lnTo>
                <a:lnTo>
                  <a:pt x="973159" y="712788"/>
                </a:lnTo>
                <a:lnTo>
                  <a:pt x="966812" y="713740"/>
                </a:lnTo>
                <a:lnTo>
                  <a:pt x="960782" y="714375"/>
                </a:lnTo>
                <a:lnTo>
                  <a:pt x="344144" y="714375"/>
                </a:lnTo>
                <a:lnTo>
                  <a:pt x="338114" y="713740"/>
                </a:lnTo>
                <a:lnTo>
                  <a:pt x="331767" y="712788"/>
                </a:lnTo>
                <a:lnTo>
                  <a:pt x="326054" y="711200"/>
                </a:lnTo>
                <a:lnTo>
                  <a:pt x="320342" y="708978"/>
                </a:lnTo>
                <a:lnTo>
                  <a:pt x="314946" y="706438"/>
                </a:lnTo>
                <a:lnTo>
                  <a:pt x="309869" y="703580"/>
                </a:lnTo>
                <a:lnTo>
                  <a:pt x="305108" y="700088"/>
                </a:lnTo>
                <a:lnTo>
                  <a:pt x="300982" y="695960"/>
                </a:lnTo>
                <a:lnTo>
                  <a:pt x="296857" y="691515"/>
                </a:lnTo>
                <a:lnTo>
                  <a:pt x="293366" y="686753"/>
                </a:lnTo>
                <a:lnTo>
                  <a:pt x="290192" y="681673"/>
                </a:lnTo>
                <a:lnTo>
                  <a:pt x="287653" y="676275"/>
                </a:lnTo>
                <a:lnTo>
                  <a:pt x="285432" y="670878"/>
                </a:lnTo>
                <a:lnTo>
                  <a:pt x="284162" y="664528"/>
                </a:lnTo>
                <a:lnTo>
                  <a:pt x="282893" y="658813"/>
                </a:lnTo>
                <a:lnTo>
                  <a:pt x="282575" y="652145"/>
                </a:lnTo>
                <a:lnTo>
                  <a:pt x="282893" y="646113"/>
                </a:lnTo>
                <a:lnTo>
                  <a:pt x="284162" y="639763"/>
                </a:lnTo>
                <a:lnTo>
                  <a:pt x="285432" y="634048"/>
                </a:lnTo>
                <a:lnTo>
                  <a:pt x="287653" y="628650"/>
                </a:lnTo>
                <a:lnTo>
                  <a:pt x="290192" y="623253"/>
                </a:lnTo>
                <a:lnTo>
                  <a:pt x="293366" y="617855"/>
                </a:lnTo>
                <a:lnTo>
                  <a:pt x="296857" y="613410"/>
                </a:lnTo>
                <a:lnTo>
                  <a:pt x="300982" y="608965"/>
                </a:lnTo>
                <a:lnTo>
                  <a:pt x="305108" y="604838"/>
                </a:lnTo>
                <a:lnTo>
                  <a:pt x="309869" y="601345"/>
                </a:lnTo>
                <a:lnTo>
                  <a:pt x="314946" y="598488"/>
                </a:lnTo>
                <a:lnTo>
                  <a:pt x="320342" y="595630"/>
                </a:lnTo>
                <a:lnTo>
                  <a:pt x="326054" y="593725"/>
                </a:lnTo>
                <a:lnTo>
                  <a:pt x="331767" y="592138"/>
                </a:lnTo>
                <a:lnTo>
                  <a:pt x="338114" y="591185"/>
                </a:lnTo>
                <a:lnTo>
                  <a:pt x="344144" y="590550"/>
                </a:lnTo>
                <a:close/>
                <a:moveTo>
                  <a:pt x="1750865" y="411163"/>
                </a:moveTo>
                <a:lnTo>
                  <a:pt x="1754043" y="411481"/>
                </a:lnTo>
                <a:lnTo>
                  <a:pt x="1757540" y="411798"/>
                </a:lnTo>
                <a:lnTo>
                  <a:pt x="1760718" y="413068"/>
                </a:lnTo>
                <a:lnTo>
                  <a:pt x="1764214" y="414021"/>
                </a:lnTo>
                <a:lnTo>
                  <a:pt x="1767710" y="414973"/>
                </a:lnTo>
                <a:lnTo>
                  <a:pt x="1770889" y="416878"/>
                </a:lnTo>
                <a:lnTo>
                  <a:pt x="1777563" y="421006"/>
                </a:lnTo>
                <a:lnTo>
                  <a:pt x="1784555" y="425768"/>
                </a:lnTo>
                <a:lnTo>
                  <a:pt x="1790912" y="431166"/>
                </a:lnTo>
                <a:lnTo>
                  <a:pt x="1797904" y="437198"/>
                </a:lnTo>
                <a:lnTo>
                  <a:pt x="1812207" y="451486"/>
                </a:lnTo>
                <a:lnTo>
                  <a:pt x="1827145" y="466408"/>
                </a:lnTo>
                <a:lnTo>
                  <a:pt x="1836680" y="476251"/>
                </a:lnTo>
                <a:lnTo>
                  <a:pt x="1851935" y="491173"/>
                </a:lnTo>
                <a:lnTo>
                  <a:pt x="1865920" y="505461"/>
                </a:lnTo>
                <a:lnTo>
                  <a:pt x="1872277" y="512446"/>
                </a:lnTo>
                <a:lnTo>
                  <a:pt x="1877680" y="519431"/>
                </a:lnTo>
                <a:lnTo>
                  <a:pt x="1882447" y="525781"/>
                </a:lnTo>
                <a:lnTo>
                  <a:pt x="1886579" y="532766"/>
                </a:lnTo>
                <a:lnTo>
                  <a:pt x="1888486" y="536258"/>
                </a:lnTo>
                <a:lnTo>
                  <a:pt x="1889439" y="539433"/>
                </a:lnTo>
                <a:lnTo>
                  <a:pt x="1891029" y="542608"/>
                </a:lnTo>
                <a:lnTo>
                  <a:pt x="1891664" y="546101"/>
                </a:lnTo>
                <a:lnTo>
                  <a:pt x="1891982" y="549593"/>
                </a:lnTo>
                <a:lnTo>
                  <a:pt x="1892300" y="552768"/>
                </a:lnTo>
                <a:lnTo>
                  <a:pt x="1892300" y="556261"/>
                </a:lnTo>
                <a:lnTo>
                  <a:pt x="1891664" y="559753"/>
                </a:lnTo>
                <a:lnTo>
                  <a:pt x="1891029" y="562928"/>
                </a:lnTo>
                <a:lnTo>
                  <a:pt x="1889757" y="566738"/>
                </a:lnTo>
                <a:lnTo>
                  <a:pt x="1888486" y="570231"/>
                </a:lnTo>
                <a:lnTo>
                  <a:pt x="1886261" y="574041"/>
                </a:lnTo>
                <a:lnTo>
                  <a:pt x="1884036" y="577533"/>
                </a:lnTo>
                <a:lnTo>
                  <a:pt x="1881176" y="581343"/>
                </a:lnTo>
                <a:lnTo>
                  <a:pt x="1877680" y="585153"/>
                </a:lnTo>
                <a:lnTo>
                  <a:pt x="1874184" y="588963"/>
                </a:lnTo>
                <a:lnTo>
                  <a:pt x="1476895" y="985838"/>
                </a:lnTo>
                <a:lnTo>
                  <a:pt x="1472763" y="989966"/>
                </a:lnTo>
                <a:lnTo>
                  <a:pt x="1468313" y="993458"/>
                </a:lnTo>
                <a:lnTo>
                  <a:pt x="1464182" y="996633"/>
                </a:lnTo>
                <a:lnTo>
                  <a:pt x="1459732" y="999808"/>
                </a:lnTo>
                <a:lnTo>
                  <a:pt x="1455282" y="1002348"/>
                </a:lnTo>
                <a:lnTo>
                  <a:pt x="1450515" y="1004888"/>
                </a:lnTo>
                <a:lnTo>
                  <a:pt x="1446065" y="1007111"/>
                </a:lnTo>
                <a:lnTo>
                  <a:pt x="1440980" y="1009016"/>
                </a:lnTo>
                <a:lnTo>
                  <a:pt x="1436212" y="1010921"/>
                </a:lnTo>
                <a:lnTo>
                  <a:pt x="1431445" y="1012826"/>
                </a:lnTo>
                <a:lnTo>
                  <a:pt x="1426360" y="1013778"/>
                </a:lnTo>
                <a:lnTo>
                  <a:pt x="1421274" y="1015366"/>
                </a:lnTo>
                <a:lnTo>
                  <a:pt x="1416507" y="1016001"/>
                </a:lnTo>
                <a:lnTo>
                  <a:pt x="1411422" y="1016953"/>
                </a:lnTo>
                <a:lnTo>
                  <a:pt x="1406336" y="1017271"/>
                </a:lnTo>
                <a:lnTo>
                  <a:pt x="1401569" y="1017588"/>
                </a:lnTo>
                <a:lnTo>
                  <a:pt x="1396484" y="1017588"/>
                </a:lnTo>
                <a:lnTo>
                  <a:pt x="1391716" y="1017271"/>
                </a:lnTo>
                <a:lnTo>
                  <a:pt x="1386949" y="1016953"/>
                </a:lnTo>
                <a:lnTo>
                  <a:pt x="1382499" y="1015683"/>
                </a:lnTo>
                <a:lnTo>
                  <a:pt x="1377731" y="1015048"/>
                </a:lnTo>
                <a:lnTo>
                  <a:pt x="1373282" y="1013461"/>
                </a:lnTo>
                <a:lnTo>
                  <a:pt x="1368832" y="1012191"/>
                </a:lnTo>
                <a:lnTo>
                  <a:pt x="1364700" y="1010286"/>
                </a:lnTo>
                <a:lnTo>
                  <a:pt x="1360886" y="1008063"/>
                </a:lnTo>
                <a:lnTo>
                  <a:pt x="1357072" y="1005523"/>
                </a:lnTo>
                <a:lnTo>
                  <a:pt x="1353576" y="1002983"/>
                </a:lnTo>
                <a:lnTo>
                  <a:pt x="1350080" y="1000126"/>
                </a:lnTo>
                <a:lnTo>
                  <a:pt x="1347220" y="996633"/>
                </a:lnTo>
                <a:lnTo>
                  <a:pt x="1344359" y="993458"/>
                </a:lnTo>
                <a:lnTo>
                  <a:pt x="1341817" y="989331"/>
                </a:lnTo>
                <a:lnTo>
                  <a:pt x="1339274" y="985521"/>
                </a:lnTo>
                <a:lnTo>
                  <a:pt x="1337367" y="981076"/>
                </a:lnTo>
                <a:lnTo>
                  <a:pt x="1335778" y="976313"/>
                </a:lnTo>
                <a:lnTo>
                  <a:pt x="1326561" y="967106"/>
                </a:lnTo>
                <a:lnTo>
                  <a:pt x="1322111" y="965518"/>
                </a:lnTo>
                <a:lnTo>
                  <a:pt x="1317979" y="963296"/>
                </a:lnTo>
                <a:lnTo>
                  <a:pt x="1314165" y="961073"/>
                </a:lnTo>
                <a:lnTo>
                  <a:pt x="1310351" y="958851"/>
                </a:lnTo>
                <a:lnTo>
                  <a:pt x="1307173" y="956311"/>
                </a:lnTo>
                <a:lnTo>
                  <a:pt x="1303995" y="953453"/>
                </a:lnTo>
                <a:lnTo>
                  <a:pt x="1301134" y="950913"/>
                </a:lnTo>
                <a:lnTo>
                  <a:pt x="1298274" y="948056"/>
                </a:lnTo>
                <a:lnTo>
                  <a:pt x="1295731" y="944563"/>
                </a:lnTo>
                <a:lnTo>
                  <a:pt x="1293824" y="941706"/>
                </a:lnTo>
                <a:lnTo>
                  <a:pt x="1291599" y="938531"/>
                </a:lnTo>
                <a:lnTo>
                  <a:pt x="1289692" y="935038"/>
                </a:lnTo>
                <a:lnTo>
                  <a:pt x="1288103" y="931546"/>
                </a:lnTo>
                <a:lnTo>
                  <a:pt x="1286832" y="928371"/>
                </a:lnTo>
                <a:lnTo>
                  <a:pt x="1284607" y="921068"/>
                </a:lnTo>
                <a:lnTo>
                  <a:pt x="1283336" y="913448"/>
                </a:lnTo>
                <a:lnTo>
                  <a:pt x="1282700" y="905511"/>
                </a:lnTo>
                <a:lnTo>
                  <a:pt x="1283018" y="897573"/>
                </a:lnTo>
                <a:lnTo>
                  <a:pt x="1283971" y="889953"/>
                </a:lnTo>
                <a:lnTo>
                  <a:pt x="1285560" y="882016"/>
                </a:lnTo>
                <a:lnTo>
                  <a:pt x="1287785" y="874078"/>
                </a:lnTo>
                <a:lnTo>
                  <a:pt x="1290646" y="866141"/>
                </a:lnTo>
                <a:lnTo>
                  <a:pt x="1294142" y="858521"/>
                </a:lnTo>
                <a:lnTo>
                  <a:pt x="1298909" y="849948"/>
                </a:lnTo>
                <a:lnTo>
                  <a:pt x="1304313" y="841376"/>
                </a:lnTo>
                <a:lnTo>
                  <a:pt x="1310351" y="833756"/>
                </a:lnTo>
                <a:lnTo>
                  <a:pt x="1317026" y="826136"/>
                </a:lnTo>
                <a:lnTo>
                  <a:pt x="1714315" y="429261"/>
                </a:lnTo>
                <a:lnTo>
                  <a:pt x="1718446" y="425768"/>
                </a:lnTo>
                <a:lnTo>
                  <a:pt x="1721943" y="422276"/>
                </a:lnTo>
                <a:lnTo>
                  <a:pt x="1726074" y="419736"/>
                </a:lnTo>
                <a:lnTo>
                  <a:pt x="1729571" y="417196"/>
                </a:lnTo>
                <a:lnTo>
                  <a:pt x="1733384" y="415608"/>
                </a:lnTo>
                <a:lnTo>
                  <a:pt x="1736881" y="414021"/>
                </a:lnTo>
                <a:lnTo>
                  <a:pt x="1740377" y="412433"/>
                </a:lnTo>
                <a:lnTo>
                  <a:pt x="1743873" y="411798"/>
                </a:lnTo>
                <a:lnTo>
                  <a:pt x="1747051" y="411481"/>
                </a:lnTo>
                <a:lnTo>
                  <a:pt x="1750865" y="411163"/>
                </a:lnTo>
                <a:close/>
                <a:moveTo>
                  <a:pt x="198373" y="319088"/>
                </a:moveTo>
                <a:lnTo>
                  <a:pt x="1557783" y="319088"/>
                </a:lnTo>
                <a:lnTo>
                  <a:pt x="1453042" y="423822"/>
                </a:lnTo>
                <a:lnTo>
                  <a:pt x="315492" y="423822"/>
                </a:lnTo>
                <a:lnTo>
                  <a:pt x="305336" y="424140"/>
                </a:lnTo>
                <a:lnTo>
                  <a:pt x="295179" y="424774"/>
                </a:lnTo>
                <a:lnTo>
                  <a:pt x="285340" y="426361"/>
                </a:lnTo>
                <a:lnTo>
                  <a:pt x="275500" y="427631"/>
                </a:lnTo>
                <a:lnTo>
                  <a:pt x="265979" y="429852"/>
                </a:lnTo>
                <a:lnTo>
                  <a:pt x="256457" y="433026"/>
                </a:lnTo>
                <a:lnTo>
                  <a:pt x="247570" y="435882"/>
                </a:lnTo>
                <a:lnTo>
                  <a:pt x="238365" y="439374"/>
                </a:lnTo>
                <a:lnTo>
                  <a:pt x="229478" y="443499"/>
                </a:lnTo>
                <a:lnTo>
                  <a:pt x="221226" y="447943"/>
                </a:lnTo>
                <a:lnTo>
                  <a:pt x="212973" y="452703"/>
                </a:lnTo>
                <a:lnTo>
                  <a:pt x="204721" y="457781"/>
                </a:lnTo>
                <a:lnTo>
                  <a:pt x="196786" y="463494"/>
                </a:lnTo>
                <a:lnTo>
                  <a:pt x="189486" y="469207"/>
                </a:lnTo>
                <a:lnTo>
                  <a:pt x="182186" y="475554"/>
                </a:lnTo>
                <a:lnTo>
                  <a:pt x="175203" y="481902"/>
                </a:lnTo>
                <a:lnTo>
                  <a:pt x="168855" y="488884"/>
                </a:lnTo>
                <a:lnTo>
                  <a:pt x="162507" y="496184"/>
                </a:lnTo>
                <a:lnTo>
                  <a:pt x="156794" y="503483"/>
                </a:lnTo>
                <a:lnTo>
                  <a:pt x="151398" y="511100"/>
                </a:lnTo>
                <a:lnTo>
                  <a:pt x="145685" y="519670"/>
                </a:lnTo>
                <a:lnTo>
                  <a:pt x="140924" y="527604"/>
                </a:lnTo>
                <a:lnTo>
                  <a:pt x="136798" y="536490"/>
                </a:lnTo>
                <a:lnTo>
                  <a:pt x="132672" y="545060"/>
                </a:lnTo>
                <a:lnTo>
                  <a:pt x="129498" y="554263"/>
                </a:lnTo>
                <a:lnTo>
                  <a:pt x="126007" y="563150"/>
                </a:lnTo>
                <a:lnTo>
                  <a:pt x="123468" y="572671"/>
                </a:lnTo>
                <a:lnTo>
                  <a:pt x="121246" y="582193"/>
                </a:lnTo>
                <a:lnTo>
                  <a:pt x="119659" y="592031"/>
                </a:lnTo>
                <a:lnTo>
                  <a:pt x="118072" y="601870"/>
                </a:lnTo>
                <a:lnTo>
                  <a:pt x="117437" y="612026"/>
                </a:lnTo>
                <a:lnTo>
                  <a:pt x="117437" y="622182"/>
                </a:lnTo>
                <a:lnTo>
                  <a:pt x="117437" y="1633658"/>
                </a:lnTo>
                <a:lnTo>
                  <a:pt x="117437" y="1643814"/>
                </a:lnTo>
                <a:lnTo>
                  <a:pt x="118072" y="1653970"/>
                </a:lnTo>
                <a:lnTo>
                  <a:pt x="119659" y="1663808"/>
                </a:lnTo>
                <a:lnTo>
                  <a:pt x="121246" y="1673647"/>
                </a:lnTo>
                <a:lnTo>
                  <a:pt x="123468" y="1683168"/>
                </a:lnTo>
                <a:lnTo>
                  <a:pt x="126007" y="1692689"/>
                </a:lnTo>
                <a:lnTo>
                  <a:pt x="129498" y="1701576"/>
                </a:lnTo>
                <a:lnTo>
                  <a:pt x="132672" y="1710780"/>
                </a:lnTo>
                <a:lnTo>
                  <a:pt x="136798" y="1719666"/>
                </a:lnTo>
                <a:lnTo>
                  <a:pt x="140924" y="1728235"/>
                </a:lnTo>
                <a:lnTo>
                  <a:pt x="145685" y="1736170"/>
                </a:lnTo>
                <a:lnTo>
                  <a:pt x="151398" y="1744739"/>
                </a:lnTo>
                <a:lnTo>
                  <a:pt x="156794" y="1752356"/>
                </a:lnTo>
                <a:lnTo>
                  <a:pt x="162507" y="1759656"/>
                </a:lnTo>
                <a:lnTo>
                  <a:pt x="168855" y="1766955"/>
                </a:lnTo>
                <a:lnTo>
                  <a:pt x="175203" y="1773938"/>
                </a:lnTo>
                <a:lnTo>
                  <a:pt x="182186" y="1780285"/>
                </a:lnTo>
                <a:lnTo>
                  <a:pt x="189486" y="1786633"/>
                </a:lnTo>
                <a:lnTo>
                  <a:pt x="196786" y="1792345"/>
                </a:lnTo>
                <a:lnTo>
                  <a:pt x="204721" y="1798375"/>
                </a:lnTo>
                <a:lnTo>
                  <a:pt x="212973" y="1803453"/>
                </a:lnTo>
                <a:lnTo>
                  <a:pt x="221226" y="1808214"/>
                </a:lnTo>
                <a:lnTo>
                  <a:pt x="229478" y="1812340"/>
                </a:lnTo>
                <a:lnTo>
                  <a:pt x="238365" y="1816466"/>
                </a:lnTo>
                <a:lnTo>
                  <a:pt x="247570" y="1819640"/>
                </a:lnTo>
                <a:lnTo>
                  <a:pt x="256457" y="1823131"/>
                </a:lnTo>
                <a:lnTo>
                  <a:pt x="265979" y="1825670"/>
                </a:lnTo>
                <a:lnTo>
                  <a:pt x="275500" y="1827891"/>
                </a:lnTo>
                <a:lnTo>
                  <a:pt x="285340" y="1829478"/>
                </a:lnTo>
                <a:lnTo>
                  <a:pt x="295179" y="1831065"/>
                </a:lnTo>
                <a:lnTo>
                  <a:pt x="305336" y="1831700"/>
                </a:lnTo>
                <a:lnTo>
                  <a:pt x="315492" y="1831700"/>
                </a:lnTo>
                <a:lnTo>
                  <a:pt x="1632371" y="1831700"/>
                </a:lnTo>
                <a:lnTo>
                  <a:pt x="1642527" y="1831700"/>
                </a:lnTo>
                <a:lnTo>
                  <a:pt x="1652367" y="1831065"/>
                </a:lnTo>
                <a:lnTo>
                  <a:pt x="1662523" y="1829478"/>
                </a:lnTo>
                <a:lnTo>
                  <a:pt x="1672045" y="1827891"/>
                </a:lnTo>
                <a:lnTo>
                  <a:pt x="1681885" y="1825670"/>
                </a:lnTo>
                <a:lnTo>
                  <a:pt x="1691089" y="1823131"/>
                </a:lnTo>
                <a:lnTo>
                  <a:pt x="1700611" y="1819640"/>
                </a:lnTo>
                <a:lnTo>
                  <a:pt x="1709181" y="1816466"/>
                </a:lnTo>
                <a:lnTo>
                  <a:pt x="1718385" y="1812340"/>
                </a:lnTo>
                <a:lnTo>
                  <a:pt x="1726637" y="1808214"/>
                </a:lnTo>
                <a:lnTo>
                  <a:pt x="1735207" y="1803453"/>
                </a:lnTo>
                <a:lnTo>
                  <a:pt x="1743142" y="1798375"/>
                </a:lnTo>
                <a:lnTo>
                  <a:pt x="1750760" y="1792345"/>
                </a:lnTo>
                <a:lnTo>
                  <a:pt x="1758377" y="1786633"/>
                </a:lnTo>
                <a:lnTo>
                  <a:pt x="1765677" y="1780285"/>
                </a:lnTo>
                <a:lnTo>
                  <a:pt x="1772660" y="1773938"/>
                </a:lnTo>
                <a:lnTo>
                  <a:pt x="1779325" y="1766955"/>
                </a:lnTo>
                <a:lnTo>
                  <a:pt x="1785356" y="1759973"/>
                </a:lnTo>
                <a:lnTo>
                  <a:pt x="1791069" y="1752356"/>
                </a:lnTo>
                <a:lnTo>
                  <a:pt x="1796782" y="1744739"/>
                </a:lnTo>
                <a:lnTo>
                  <a:pt x="1801861" y="1736805"/>
                </a:lnTo>
                <a:lnTo>
                  <a:pt x="1806621" y="1728235"/>
                </a:lnTo>
                <a:lnTo>
                  <a:pt x="1810748" y="1719666"/>
                </a:lnTo>
                <a:lnTo>
                  <a:pt x="1814874" y="1710780"/>
                </a:lnTo>
                <a:lnTo>
                  <a:pt x="1818683" y="1702211"/>
                </a:lnTo>
                <a:lnTo>
                  <a:pt x="1821857" y="1692689"/>
                </a:lnTo>
                <a:lnTo>
                  <a:pt x="1824396" y="1683168"/>
                </a:lnTo>
                <a:lnTo>
                  <a:pt x="1826617" y="1673647"/>
                </a:lnTo>
                <a:lnTo>
                  <a:pt x="1828522" y="1663808"/>
                </a:lnTo>
                <a:lnTo>
                  <a:pt x="1829474" y="1653970"/>
                </a:lnTo>
                <a:lnTo>
                  <a:pt x="1830109" y="1643814"/>
                </a:lnTo>
                <a:lnTo>
                  <a:pt x="1830426" y="1633658"/>
                </a:lnTo>
                <a:lnTo>
                  <a:pt x="1830426" y="1113162"/>
                </a:lnTo>
                <a:lnTo>
                  <a:pt x="1830426" y="773570"/>
                </a:lnTo>
                <a:lnTo>
                  <a:pt x="1947863" y="656458"/>
                </a:lnTo>
                <a:lnTo>
                  <a:pt x="1947863" y="1738391"/>
                </a:lnTo>
                <a:lnTo>
                  <a:pt x="1947546" y="1748865"/>
                </a:lnTo>
                <a:lnTo>
                  <a:pt x="1946911" y="1758704"/>
                </a:lnTo>
                <a:lnTo>
                  <a:pt x="1945324" y="1768860"/>
                </a:lnTo>
                <a:lnTo>
                  <a:pt x="1943419" y="1778063"/>
                </a:lnTo>
                <a:lnTo>
                  <a:pt x="1941198" y="1787902"/>
                </a:lnTo>
                <a:lnTo>
                  <a:pt x="1938659" y="1797423"/>
                </a:lnTo>
                <a:lnTo>
                  <a:pt x="1935802" y="1806627"/>
                </a:lnTo>
                <a:lnTo>
                  <a:pt x="1932311" y="1815831"/>
                </a:lnTo>
                <a:lnTo>
                  <a:pt x="1928184" y="1824400"/>
                </a:lnTo>
                <a:lnTo>
                  <a:pt x="1923741" y="1832969"/>
                </a:lnTo>
                <a:lnTo>
                  <a:pt x="1918980" y="1841221"/>
                </a:lnTo>
                <a:lnTo>
                  <a:pt x="1913902" y="1849156"/>
                </a:lnTo>
                <a:lnTo>
                  <a:pt x="1908188" y="1856773"/>
                </a:lnTo>
                <a:lnTo>
                  <a:pt x="1902475" y="1864707"/>
                </a:lnTo>
                <a:lnTo>
                  <a:pt x="1896127" y="1871689"/>
                </a:lnTo>
                <a:lnTo>
                  <a:pt x="1889462" y="1878671"/>
                </a:lnTo>
                <a:lnTo>
                  <a:pt x="1882797" y="1885336"/>
                </a:lnTo>
                <a:lnTo>
                  <a:pt x="1875497" y="1891366"/>
                </a:lnTo>
                <a:lnTo>
                  <a:pt x="1868197" y="1897397"/>
                </a:lnTo>
                <a:lnTo>
                  <a:pt x="1860579" y="1902792"/>
                </a:lnTo>
                <a:lnTo>
                  <a:pt x="1852327" y="1907870"/>
                </a:lnTo>
                <a:lnTo>
                  <a:pt x="1844074" y="1912631"/>
                </a:lnTo>
                <a:lnTo>
                  <a:pt x="1835187" y="1917074"/>
                </a:lnTo>
                <a:lnTo>
                  <a:pt x="1826617" y="1920882"/>
                </a:lnTo>
                <a:lnTo>
                  <a:pt x="1817413" y="1924691"/>
                </a:lnTo>
                <a:lnTo>
                  <a:pt x="1808209" y="1927865"/>
                </a:lnTo>
                <a:lnTo>
                  <a:pt x="1799004" y="1930404"/>
                </a:lnTo>
                <a:lnTo>
                  <a:pt x="1789482" y="1932625"/>
                </a:lnTo>
                <a:lnTo>
                  <a:pt x="1779643" y="1934530"/>
                </a:lnTo>
                <a:lnTo>
                  <a:pt x="1769803" y="1935482"/>
                </a:lnTo>
                <a:lnTo>
                  <a:pt x="1759647" y="1936434"/>
                </a:lnTo>
                <a:lnTo>
                  <a:pt x="1749173" y="1936751"/>
                </a:lnTo>
                <a:lnTo>
                  <a:pt x="198373" y="1936751"/>
                </a:lnTo>
                <a:lnTo>
                  <a:pt x="188216" y="1936434"/>
                </a:lnTo>
                <a:lnTo>
                  <a:pt x="178377" y="1935482"/>
                </a:lnTo>
                <a:lnTo>
                  <a:pt x="168538" y="1934530"/>
                </a:lnTo>
                <a:lnTo>
                  <a:pt x="158699" y="1932625"/>
                </a:lnTo>
                <a:lnTo>
                  <a:pt x="148859" y="1930404"/>
                </a:lnTo>
                <a:lnTo>
                  <a:pt x="139655" y="1927865"/>
                </a:lnTo>
                <a:lnTo>
                  <a:pt x="130133" y="1924691"/>
                </a:lnTo>
                <a:lnTo>
                  <a:pt x="121246" y="1920882"/>
                </a:lnTo>
                <a:lnTo>
                  <a:pt x="112359" y="1917074"/>
                </a:lnTo>
                <a:lnTo>
                  <a:pt x="103789" y="1912631"/>
                </a:lnTo>
                <a:lnTo>
                  <a:pt x="95537" y="1907870"/>
                </a:lnTo>
                <a:lnTo>
                  <a:pt x="87602" y="1902792"/>
                </a:lnTo>
                <a:lnTo>
                  <a:pt x="79984" y="1897397"/>
                </a:lnTo>
                <a:lnTo>
                  <a:pt x="72049" y="1891366"/>
                </a:lnTo>
                <a:lnTo>
                  <a:pt x="65067" y="1885336"/>
                </a:lnTo>
                <a:lnTo>
                  <a:pt x="58084" y="1878671"/>
                </a:lnTo>
                <a:lnTo>
                  <a:pt x="51418" y="1871689"/>
                </a:lnTo>
                <a:lnTo>
                  <a:pt x="45388" y="1864707"/>
                </a:lnTo>
                <a:lnTo>
                  <a:pt x="39357" y="1856773"/>
                </a:lnTo>
                <a:lnTo>
                  <a:pt x="33962" y="1849156"/>
                </a:lnTo>
                <a:lnTo>
                  <a:pt x="28883" y="1841221"/>
                </a:lnTo>
                <a:lnTo>
                  <a:pt x="24122" y="1832969"/>
                </a:lnTo>
                <a:lnTo>
                  <a:pt x="19679" y="1824400"/>
                </a:lnTo>
                <a:lnTo>
                  <a:pt x="15870" y="1815831"/>
                </a:lnTo>
                <a:lnTo>
                  <a:pt x="12061" y="1806627"/>
                </a:lnTo>
                <a:lnTo>
                  <a:pt x="8887" y="1797423"/>
                </a:lnTo>
                <a:lnTo>
                  <a:pt x="6348" y="1787902"/>
                </a:lnTo>
                <a:lnTo>
                  <a:pt x="4126" y="1778063"/>
                </a:lnTo>
                <a:lnTo>
                  <a:pt x="2222" y="1768860"/>
                </a:lnTo>
                <a:lnTo>
                  <a:pt x="1270" y="1758704"/>
                </a:lnTo>
                <a:lnTo>
                  <a:pt x="318" y="1748865"/>
                </a:lnTo>
                <a:lnTo>
                  <a:pt x="0" y="1738391"/>
                </a:lnTo>
                <a:lnTo>
                  <a:pt x="0" y="517448"/>
                </a:lnTo>
                <a:lnTo>
                  <a:pt x="318" y="507292"/>
                </a:lnTo>
                <a:lnTo>
                  <a:pt x="1270" y="497453"/>
                </a:lnTo>
                <a:lnTo>
                  <a:pt x="2222" y="487297"/>
                </a:lnTo>
                <a:lnTo>
                  <a:pt x="4126" y="477776"/>
                </a:lnTo>
                <a:lnTo>
                  <a:pt x="6348" y="467937"/>
                </a:lnTo>
                <a:lnTo>
                  <a:pt x="8887" y="458416"/>
                </a:lnTo>
                <a:lnTo>
                  <a:pt x="12061" y="449212"/>
                </a:lnTo>
                <a:lnTo>
                  <a:pt x="15870" y="440008"/>
                </a:lnTo>
                <a:lnTo>
                  <a:pt x="19679" y="431439"/>
                </a:lnTo>
                <a:lnTo>
                  <a:pt x="24122" y="423187"/>
                </a:lnTo>
                <a:lnTo>
                  <a:pt x="28883" y="414618"/>
                </a:lnTo>
                <a:lnTo>
                  <a:pt x="33962" y="406684"/>
                </a:lnTo>
                <a:lnTo>
                  <a:pt x="39357" y="399067"/>
                </a:lnTo>
                <a:lnTo>
                  <a:pt x="45388" y="391450"/>
                </a:lnTo>
                <a:lnTo>
                  <a:pt x="51418" y="384150"/>
                </a:lnTo>
                <a:lnTo>
                  <a:pt x="58084" y="377168"/>
                </a:lnTo>
                <a:lnTo>
                  <a:pt x="65067" y="370503"/>
                </a:lnTo>
                <a:lnTo>
                  <a:pt x="72049" y="364473"/>
                </a:lnTo>
                <a:lnTo>
                  <a:pt x="79984" y="358443"/>
                </a:lnTo>
                <a:lnTo>
                  <a:pt x="87602" y="353047"/>
                </a:lnTo>
                <a:lnTo>
                  <a:pt x="95537" y="347969"/>
                </a:lnTo>
                <a:lnTo>
                  <a:pt x="103789" y="343209"/>
                </a:lnTo>
                <a:lnTo>
                  <a:pt x="112359" y="338766"/>
                </a:lnTo>
                <a:lnTo>
                  <a:pt x="121246" y="334957"/>
                </a:lnTo>
                <a:lnTo>
                  <a:pt x="130133" y="331149"/>
                </a:lnTo>
                <a:lnTo>
                  <a:pt x="139655" y="328292"/>
                </a:lnTo>
                <a:lnTo>
                  <a:pt x="148859" y="325436"/>
                </a:lnTo>
                <a:lnTo>
                  <a:pt x="158699" y="323214"/>
                </a:lnTo>
                <a:lnTo>
                  <a:pt x="168538" y="321310"/>
                </a:lnTo>
                <a:lnTo>
                  <a:pt x="178377" y="320358"/>
                </a:lnTo>
                <a:lnTo>
                  <a:pt x="188216" y="319723"/>
                </a:lnTo>
                <a:lnTo>
                  <a:pt x="198373" y="319088"/>
                </a:lnTo>
                <a:close/>
                <a:moveTo>
                  <a:pt x="2076641" y="106363"/>
                </a:moveTo>
                <a:lnTo>
                  <a:pt x="2082030" y="106363"/>
                </a:lnTo>
                <a:lnTo>
                  <a:pt x="2087102" y="106363"/>
                </a:lnTo>
                <a:lnTo>
                  <a:pt x="2092174" y="106679"/>
                </a:lnTo>
                <a:lnTo>
                  <a:pt x="2097246" y="107313"/>
                </a:lnTo>
                <a:lnTo>
                  <a:pt x="2102318" y="108263"/>
                </a:lnTo>
                <a:lnTo>
                  <a:pt x="2107390" y="109213"/>
                </a:lnTo>
                <a:lnTo>
                  <a:pt x="2112145" y="110797"/>
                </a:lnTo>
                <a:lnTo>
                  <a:pt x="2117217" y="112064"/>
                </a:lnTo>
                <a:lnTo>
                  <a:pt x="2121972" y="113965"/>
                </a:lnTo>
                <a:lnTo>
                  <a:pt x="2126727" y="116182"/>
                </a:lnTo>
                <a:lnTo>
                  <a:pt x="2131482" y="118399"/>
                </a:lnTo>
                <a:lnTo>
                  <a:pt x="2136237" y="120933"/>
                </a:lnTo>
                <a:lnTo>
                  <a:pt x="2140358" y="123784"/>
                </a:lnTo>
                <a:lnTo>
                  <a:pt x="2144796" y="126634"/>
                </a:lnTo>
                <a:lnTo>
                  <a:pt x="2148916" y="130119"/>
                </a:lnTo>
                <a:lnTo>
                  <a:pt x="2153354" y="133603"/>
                </a:lnTo>
                <a:lnTo>
                  <a:pt x="2157158" y="137087"/>
                </a:lnTo>
                <a:lnTo>
                  <a:pt x="2166351" y="146589"/>
                </a:lnTo>
                <a:lnTo>
                  <a:pt x="2169838" y="150707"/>
                </a:lnTo>
                <a:lnTo>
                  <a:pt x="2173642" y="154825"/>
                </a:lnTo>
                <a:lnTo>
                  <a:pt x="2176812" y="158626"/>
                </a:lnTo>
                <a:lnTo>
                  <a:pt x="2179665" y="163060"/>
                </a:lnTo>
                <a:lnTo>
                  <a:pt x="2182835" y="167811"/>
                </a:lnTo>
                <a:lnTo>
                  <a:pt x="2185371" y="172246"/>
                </a:lnTo>
                <a:lnTo>
                  <a:pt x="2187273" y="176997"/>
                </a:lnTo>
                <a:lnTo>
                  <a:pt x="2189492" y="181748"/>
                </a:lnTo>
                <a:lnTo>
                  <a:pt x="2191394" y="186183"/>
                </a:lnTo>
                <a:lnTo>
                  <a:pt x="2192979" y="191567"/>
                </a:lnTo>
                <a:lnTo>
                  <a:pt x="2194247" y="196002"/>
                </a:lnTo>
                <a:lnTo>
                  <a:pt x="2195515" y="201387"/>
                </a:lnTo>
                <a:lnTo>
                  <a:pt x="2196149" y="206454"/>
                </a:lnTo>
                <a:lnTo>
                  <a:pt x="2196783" y="211522"/>
                </a:lnTo>
                <a:lnTo>
                  <a:pt x="2197100" y="216590"/>
                </a:lnTo>
                <a:lnTo>
                  <a:pt x="2197100" y="221658"/>
                </a:lnTo>
                <a:lnTo>
                  <a:pt x="2197100" y="226726"/>
                </a:lnTo>
                <a:lnTo>
                  <a:pt x="2196783" y="231794"/>
                </a:lnTo>
                <a:lnTo>
                  <a:pt x="2196149" y="236862"/>
                </a:lnTo>
                <a:lnTo>
                  <a:pt x="2195515" y="241613"/>
                </a:lnTo>
                <a:lnTo>
                  <a:pt x="2194247" y="246681"/>
                </a:lnTo>
                <a:lnTo>
                  <a:pt x="2192979" y="251749"/>
                </a:lnTo>
                <a:lnTo>
                  <a:pt x="2191394" y="256500"/>
                </a:lnTo>
                <a:lnTo>
                  <a:pt x="2189492" y="261251"/>
                </a:lnTo>
                <a:lnTo>
                  <a:pt x="2187273" y="266319"/>
                </a:lnTo>
                <a:lnTo>
                  <a:pt x="2185371" y="270754"/>
                </a:lnTo>
                <a:lnTo>
                  <a:pt x="2182835" y="275505"/>
                </a:lnTo>
                <a:lnTo>
                  <a:pt x="2179665" y="279623"/>
                </a:lnTo>
                <a:lnTo>
                  <a:pt x="2176812" y="284057"/>
                </a:lnTo>
                <a:lnTo>
                  <a:pt x="2173642" y="288492"/>
                </a:lnTo>
                <a:lnTo>
                  <a:pt x="2169838" y="292609"/>
                </a:lnTo>
                <a:lnTo>
                  <a:pt x="2166351" y="296410"/>
                </a:lnTo>
                <a:lnTo>
                  <a:pt x="1970764" y="491843"/>
                </a:lnTo>
                <a:lnTo>
                  <a:pt x="1967277" y="495010"/>
                </a:lnTo>
                <a:lnTo>
                  <a:pt x="1963473" y="498178"/>
                </a:lnTo>
                <a:lnTo>
                  <a:pt x="1959986" y="500712"/>
                </a:lnTo>
                <a:lnTo>
                  <a:pt x="1956816" y="502612"/>
                </a:lnTo>
                <a:lnTo>
                  <a:pt x="1953329" y="504513"/>
                </a:lnTo>
                <a:lnTo>
                  <a:pt x="1950476" y="505463"/>
                </a:lnTo>
                <a:lnTo>
                  <a:pt x="1947623" y="505780"/>
                </a:lnTo>
                <a:lnTo>
                  <a:pt x="1944771" y="506413"/>
                </a:lnTo>
                <a:lnTo>
                  <a:pt x="1941918" y="505780"/>
                </a:lnTo>
                <a:lnTo>
                  <a:pt x="1939382" y="505463"/>
                </a:lnTo>
                <a:lnTo>
                  <a:pt x="1936846" y="504513"/>
                </a:lnTo>
                <a:lnTo>
                  <a:pt x="1933993" y="502929"/>
                </a:lnTo>
                <a:lnTo>
                  <a:pt x="1931457" y="501662"/>
                </a:lnTo>
                <a:lnTo>
                  <a:pt x="1928921" y="499445"/>
                </a:lnTo>
                <a:lnTo>
                  <a:pt x="1924166" y="494694"/>
                </a:lnTo>
                <a:lnTo>
                  <a:pt x="1919094" y="489309"/>
                </a:lnTo>
                <a:lnTo>
                  <a:pt x="1914022" y="482657"/>
                </a:lnTo>
                <a:lnTo>
                  <a:pt x="1903561" y="467770"/>
                </a:lnTo>
                <a:lnTo>
                  <a:pt x="1897855" y="459852"/>
                </a:lnTo>
                <a:lnTo>
                  <a:pt x="1891515" y="451616"/>
                </a:lnTo>
                <a:lnTo>
                  <a:pt x="1884541" y="443698"/>
                </a:lnTo>
                <a:lnTo>
                  <a:pt x="1877250" y="435779"/>
                </a:lnTo>
                <a:lnTo>
                  <a:pt x="1868057" y="426277"/>
                </a:lnTo>
                <a:lnTo>
                  <a:pt x="1859815" y="418991"/>
                </a:lnTo>
                <a:lnTo>
                  <a:pt x="1851890" y="412023"/>
                </a:lnTo>
                <a:lnTo>
                  <a:pt x="1843966" y="406005"/>
                </a:lnTo>
                <a:lnTo>
                  <a:pt x="1836041" y="399987"/>
                </a:lnTo>
                <a:lnTo>
                  <a:pt x="1820825" y="389217"/>
                </a:lnTo>
                <a:lnTo>
                  <a:pt x="1814485" y="384466"/>
                </a:lnTo>
                <a:lnTo>
                  <a:pt x="1808462" y="379398"/>
                </a:lnTo>
                <a:lnTo>
                  <a:pt x="1804024" y="374647"/>
                </a:lnTo>
                <a:lnTo>
                  <a:pt x="1802122" y="372113"/>
                </a:lnTo>
                <a:lnTo>
                  <a:pt x="1800220" y="369579"/>
                </a:lnTo>
                <a:lnTo>
                  <a:pt x="1798635" y="367045"/>
                </a:lnTo>
                <a:lnTo>
                  <a:pt x="1798001" y="364511"/>
                </a:lnTo>
                <a:lnTo>
                  <a:pt x="1797367" y="361660"/>
                </a:lnTo>
                <a:lnTo>
                  <a:pt x="1797050" y="359126"/>
                </a:lnTo>
                <a:lnTo>
                  <a:pt x="1797367" y="355959"/>
                </a:lnTo>
                <a:lnTo>
                  <a:pt x="1797684" y="353108"/>
                </a:lnTo>
                <a:lnTo>
                  <a:pt x="1798635" y="349941"/>
                </a:lnTo>
                <a:lnTo>
                  <a:pt x="1800220" y="346773"/>
                </a:lnTo>
                <a:lnTo>
                  <a:pt x="1802439" y="343289"/>
                </a:lnTo>
                <a:lnTo>
                  <a:pt x="1804975" y="340122"/>
                </a:lnTo>
                <a:lnTo>
                  <a:pt x="1807828" y="336637"/>
                </a:lnTo>
                <a:lnTo>
                  <a:pt x="1811632" y="332520"/>
                </a:lnTo>
                <a:lnTo>
                  <a:pt x="2006902" y="137087"/>
                </a:lnTo>
                <a:lnTo>
                  <a:pt x="2011023" y="133603"/>
                </a:lnTo>
                <a:lnTo>
                  <a:pt x="2014827" y="130119"/>
                </a:lnTo>
                <a:lnTo>
                  <a:pt x="2019265" y="126634"/>
                </a:lnTo>
                <a:lnTo>
                  <a:pt x="2023703" y="123784"/>
                </a:lnTo>
                <a:lnTo>
                  <a:pt x="2028141" y="120933"/>
                </a:lnTo>
                <a:lnTo>
                  <a:pt x="2032896" y="118399"/>
                </a:lnTo>
                <a:lnTo>
                  <a:pt x="2037017" y="116182"/>
                </a:lnTo>
                <a:lnTo>
                  <a:pt x="2041772" y="113965"/>
                </a:lnTo>
                <a:lnTo>
                  <a:pt x="2046843" y="112064"/>
                </a:lnTo>
                <a:lnTo>
                  <a:pt x="2051598" y="110797"/>
                </a:lnTo>
                <a:lnTo>
                  <a:pt x="2056670" y="109213"/>
                </a:lnTo>
                <a:lnTo>
                  <a:pt x="2061425" y="108263"/>
                </a:lnTo>
                <a:lnTo>
                  <a:pt x="2066497" y="107313"/>
                </a:lnTo>
                <a:lnTo>
                  <a:pt x="2071569" y="106679"/>
                </a:lnTo>
                <a:lnTo>
                  <a:pt x="2076641" y="106363"/>
                </a:lnTo>
                <a:close/>
                <a:moveTo>
                  <a:pt x="2213628" y="19050"/>
                </a:moveTo>
                <a:lnTo>
                  <a:pt x="2219371" y="19369"/>
                </a:lnTo>
                <a:lnTo>
                  <a:pt x="2225751" y="20007"/>
                </a:lnTo>
                <a:lnTo>
                  <a:pt x="2231493" y="21602"/>
                </a:lnTo>
                <a:lnTo>
                  <a:pt x="2237236" y="23516"/>
                </a:lnTo>
                <a:lnTo>
                  <a:pt x="2242978" y="26387"/>
                </a:lnTo>
                <a:lnTo>
                  <a:pt x="2248401" y="29258"/>
                </a:lnTo>
                <a:lnTo>
                  <a:pt x="2253506" y="33087"/>
                </a:lnTo>
                <a:lnTo>
                  <a:pt x="2258291" y="37234"/>
                </a:lnTo>
                <a:lnTo>
                  <a:pt x="2262757" y="42019"/>
                </a:lnTo>
                <a:lnTo>
                  <a:pt x="2266266" y="47123"/>
                </a:lnTo>
                <a:lnTo>
                  <a:pt x="2269457" y="52547"/>
                </a:lnTo>
                <a:lnTo>
                  <a:pt x="2272009" y="58608"/>
                </a:lnTo>
                <a:lnTo>
                  <a:pt x="2273923" y="64350"/>
                </a:lnTo>
                <a:lnTo>
                  <a:pt x="2275518" y="70412"/>
                </a:lnTo>
                <a:lnTo>
                  <a:pt x="2276475" y="76154"/>
                </a:lnTo>
                <a:lnTo>
                  <a:pt x="2276475" y="82216"/>
                </a:lnTo>
                <a:lnTo>
                  <a:pt x="2276475" y="88277"/>
                </a:lnTo>
                <a:lnTo>
                  <a:pt x="2275518" y="94338"/>
                </a:lnTo>
                <a:lnTo>
                  <a:pt x="2273923" y="100400"/>
                </a:lnTo>
                <a:lnTo>
                  <a:pt x="2272009" y="106142"/>
                </a:lnTo>
                <a:lnTo>
                  <a:pt x="2269457" y="111565"/>
                </a:lnTo>
                <a:lnTo>
                  <a:pt x="2266266" y="117308"/>
                </a:lnTo>
                <a:lnTo>
                  <a:pt x="2262757" y="122412"/>
                </a:lnTo>
                <a:lnTo>
                  <a:pt x="2258291" y="126878"/>
                </a:lnTo>
                <a:lnTo>
                  <a:pt x="2241064" y="144105"/>
                </a:lnTo>
                <a:lnTo>
                  <a:pt x="2236598" y="148253"/>
                </a:lnTo>
                <a:lnTo>
                  <a:pt x="2232769" y="150805"/>
                </a:lnTo>
                <a:lnTo>
                  <a:pt x="2230855" y="151443"/>
                </a:lnTo>
                <a:lnTo>
                  <a:pt x="2228941" y="152400"/>
                </a:lnTo>
                <a:lnTo>
                  <a:pt x="2227346" y="152400"/>
                </a:lnTo>
                <a:lnTo>
                  <a:pt x="2225751" y="152400"/>
                </a:lnTo>
                <a:lnTo>
                  <a:pt x="2224156" y="152081"/>
                </a:lnTo>
                <a:lnTo>
                  <a:pt x="2222880" y="151443"/>
                </a:lnTo>
                <a:lnTo>
                  <a:pt x="2220009" y="149848"/>
                </a:lnTo>
                <a:lnTo>
                  <a:pt x="2217456" y="147295"/>
                </a:lnTo>
                <a:lnTo>
                  <a:pt x="2214904" y="143786"/>
                </a:lnTo>
                <a:lnTo>
                  <a:pt x="2212352" y="140277"/>
                </a:lnTo>
                <a:lnTo>
                  <a:pt x="2209800" y="135811"/>
                </a:lnTo>
                <a:lnTo>
                  <a:pt x="2204058" y="126240"/>
                </a:lnTo>
                <a:lnTo>
                  <a:pt x="2201186" y="121455"/>
                </a:lnTo>
                <a:lnTo>
                  <a:pt x="2197358" y="116351"/>
                </a:lnTo>
                <a:lnTo>
                  <a:pt x="2193530" y="111246"/>
                </a:lnTo>
                <a:lnTo>
                  <a:pt x="2189064" y="106461"/>
                </a:lnTo>
                <a:lnTo>
                  <a:pt x="2184278" y="101995"/>
                </a:lnTo>
                <a:lnTo>
                  <a:pt x="2179493" y="98167"/>
                </a:lnTo>
                <a:lnTo>
                  <a:pt x="2174389" y="94657"/>
                </a:lnTo>
                <a:lnTo>
                  <a:pt x="2169285" y="91467"/>
                </a:lnTo>
                <a:lnTo>
                  <a:pt x="2159714" y="85725"/>
                </a:lnTo>
                <a:lnTo>
                  <a:pt x="2155248" y="83173"/>
                </a:lnTo>
                <a:lnTo>
                  <a:pt x="2151739" y="80620"/>
                </a:lnTo>
                <a:lnTo>
                  <a:pt x="2148229" y="78068"/>
                </a:lnTo>
                <a:lnTo>
                  <a:pt x="2145677" y="75516"/>
                </a:lnTo>
                <a:lnTo>
                  <a:pt x="2144082" y="72964"/>
                </a:lnTo>
                <a:lnTo>
                  <a:pt x="2143763" y="71369"/>
                </a:lnTo>
                <a:lnTo>
                  <a:pt x="2143125" y="69774"/>
                </a:lnTo>
                <a:lnTo>
                  <a:pt x="2143125" y="68179"/>
                </a:lnTo>
                <a:lnTo>
                  <a:pt x="2143763" y="66584"/>
                </a:lnTo>
                <a:lnTo>
                  <a:pt x="2144082" y="64669"/>
                </a:lnTo>
                <a:lnTo>
                  <a:pt x="2144720" y="63074"/>
                </a:lnTo>
                <a:lnTo>
                  <a:pt x="2147591" y="59246"/>
                </a:lnTo>
                <a:lnTo>
                  <a:pt x="2151419" y="54780"/>
                </a:lnTo>
                <a:lnTo>
                  <a:pt x="2168647" y="37234"/>
                </a:lnTo>
                <a:lnTo>
                  <a:pt x="2173751" y="33087"/>
                </a:lnTo>
                <a:lnTo>
                  <a:pt x="2178855" y="29258"/>
                </a:lnTo>
                <a:lnTo>
                  <a:pt x="2183959" y="26387"/>
                </a:lnTo>
                <a:lnTo>
                  <a:pt x="2189702" y="23516"/>
                </a:lnTo>
                <a:lnTo>
                  <a:pt x="2195125" y="21602"/>
                </a:lnTo>
                <a:lnTo>
                  <a:pt x="2201506" y="20007"/>
                </a:lnTo>
                <a:lnTo>
                  <a:pt x="2207248" y="19369"/>
                </a:lnTo>
                <a:lnTo>
                  <a:pt x="2213628" y="19050"/>
                </a:lnTo>
                <a:close/>
                <a:moveTo>
                  <a:pt x="1985550" y="0"/>
                </a:moveTo>
                <a:lnTo>
                  <a:pt x="1989686" y="0"/>
                </a:lnTo>
                <a:lnTo>
                  <a:pt x="1993822" y="0"/>
                </a:lnTo>
                <a:lnTo>
                  <a:pt x="1997640" y="634"/>
                </a:lnTo>
                <a:lnTo>
                  <a:pt x="2001776" y="1903"/>
                </a:lnTo>
                <a:lnTo>
                  <a:pt x="2005594" y="2855"/>
                </a:lnTo>
                <a:lnTo>
                  <a:pt x="2009411" y="4759"/>
                </a:lnTo>
                <a:lnTo>
                  <a:pt x="2012911" y="6980"/>
                </a:lnTo>
                <a:lnTo>
                  <a:pt x="2016411" y="9518"/>
                </a:lnTo>
                <a:lnTo>
                  <a:pt x="2019592" y="12374"/>
                </a:lnTo>
                <a:lnTo>
                  <a:pt x="2022456" y="15229"/>
                </a:lnTo>
                <a:lnTo>
                  <a:pt x="2025001" y="19037"/>
                </a:lnTo>
                <a:lnTo>
                  <a:pt x="2026910" y="22210"/>
                </a:lnTo>
                <a:lnTo>
                  <a:pt x="2028819" y="26334"/>
                </a:lnTo>
                <a:lnTo>
                  <a:pt x="2030091" y="29824"/>
                </a:lnTo>
                <a:lnTo>
                  <a:pt x="2031364" y="33949"/>
                </a:lnTo>
                <a:lnTo>
                  <a:pt x="2031682" y="37757"/>
                </a:lnTo>
                <a:lnTo>
                  <a:pt x="2032000" y="41881"/>
                </a:lnTo>
                <a:lnTo>
                  <a:pt x="2031682" y="46006"/>
                </a:lnTo>
                <a:lnTo>
                  <a:pt x="2031046" y="49813"/>
                </a:lnTo>
                <a:lnTo>
                  <a:pt x="2030091" y="53938"/>
                </a:lnTo>
                <a:lnTo>
                  <a:pt x="2028819" y="57745"/>
                </a:lnTo>
                <a:lnTo>
                  <a:pt x="2026910" y="61553"/>
                </a:lnTo>
                <a:lnTo>
                  <a:pt x="2025001" y="65043"/>
                </a:lnTo>
                <a:lnTo>
                  <a:pt x="2022456" y="68533"/>
                </a:lnTo>
                <a:lnTo>
                  <a:pt x="2019592" y="71706"/>
                </a:lnTo>
                <a:lnTo>
                  <a:pt x="1637177" y="453081"/>
                </a:lnTo>
                <a:lnTo>
                  <a:pt x="1633995" y="455937"/>
                </a:lnTo>
                <a:lnTo>
                  <a:pt x="1630814" y="458158"/>
                </a:lnTo>
                <a:lnTo>
                  <a:pt x="1626996" y="460379"/>
                </a:lnTo>
                <a:lnTo>
                  <a:pt x="1623496" y="462283"/>
                </a:lnTo>
                <a:lnTo>
                  <a:pt x="1619360" y="463552"/>
                </a:lnTo>
                <a:lnTo>
                  <a:pt x="1615224" y="464186"/>
                </a:lnTo>
                <a:lnTo>
                  <a:pt x="1611407" y="465138"/>
                </a:lnTo>
                <a:lnTo>
                  <a:pt x="1607271" y="465138"/>
                </a:lnTo>
                <a:lnTo>
                  <a:pt x="1603135" y="465138"/>
                </a:lnTo>
                <a:lnTo>
                  <a:pt x="1599317" y="464186"/>
                </a:lnTo>
                <a:lnTo>
                  <a:pt x="1595181" y="463552"/>
                </a:lnTo>
                <a:lnTo>
                  <a:pt x="1591681" y="462283"/>
                </a:lnTo>
                <a:lnTo>
                  <a:pt x="1587864" y="460379"/>
                </a:lnTo>
                <a:lnTo>
                  <a:pt x="1584364" y="458158"/>
                </a:lnTo>
                <a:lnTo>
                  <a:pt x="1580864" y="455937"/>
                </a:lnTo>
                <a:lnTo>
                  <a:pt x="1577683" y="453081"/>
                </a:lnTo>
                <a:lnTo>
                  <a:pt x="1574819" y="449591"/>
                </a:lnTo>
                <a:lnTo>
                  <a:pt x="1572274" y="446418"/>
                </a:lnTo>
                <a:lnTo>
                  <a:pt x="1570047" y="442928"/>
                </a:lnTo>
                <a:lnTo>
                  <a:pt x="1568138" y="439121"/>
                </a:lnTo>
                <a:lnTo>
                  <a:pt x="1567184" y="435314"/>
                </a:lnTo>
                <a:lnTo>
                  <a:pt x="1565911" y="431189"/>
                </a:lnTo>
                <a:lnTo>
                  <a:pt x="1565275" y="427381"/>
                </a:lnTo>
                <a:lnTo>
                  <a:pt x="1565275" y="423257"/>
                </a:lnTo>
                <a:lnTo>
                  <a:pt x="1565275" y="419132"/>
                </a:lnTo>
                <a:lnTo>
                  <a:pt x="1565911" y="415007"/>
                </a:lnTo>
                <a:lnTo>
                  <a:pt x="1567184" y="411517"/>
                </a:lnTo>
                <a:lnTo>
                  <a:pt x="1568138" y="407393"/>
                </a:lnTo>
                <a:lnTo>
                  <a:pt x="1570047" y="403902"/>
                </a:lnTo>
                <a:lnTo>
                  <a:pt x="1572274" y="400095"/>
                </a:lnTo>
                <a:lnTo>
                  <a:pt x="1574819" y="396922"/>
                </a:lnTo>
                <a:lnTo>
                  <a:pt x="1577683" y="393749"/>
                </a:lnTo>
                <a:lnTo>
                  <a:pt x="1960098" y="12374"/>
                </a:lnTo>
                <a:lnTo>
                  <a:pt x="1962962" y="9518"/>
                </a:lnTo>
                <a:lnTo>
                  <a:pt x="1966779" y="6980"/>
                </a:lnTo>
                <a:lnTo>
                  <a:pt x="1970279" y="4759"/>
                </a:lnTo>
                <a:lnTo>
                  <a:pt x="1974097" y="2855"/>
                </a:lnTo>
                <a:lnTo>
                  <a:pt x="1977596" y="1903"/>
                </a:lnTo>
                <a:lnTo>
                  <a:pt x="1981732" y="634"/>
                </a:lnTo>
                <a:lnTo>
                  <a:pt x="1985550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7" name="KSO_Shape"/>
          <p:cNvSpPr/>
          <p:nvPr/>
        </p:nvSpPr>
        <p:spPr bwMode="auto">
          <a:xfrm>
            <a:off x="4077369" y="2558000"/>
            <a:ext cx="520754" cy="521623"/>
          </a:xfrm>
          <a:custGeom>
            <a:avLst/>
            <a:gdLst>
              <a:gd name="T0" fmla="*/ 923363 w 1752600"/>
              <a:gd name="T1" fmla="*/ 1417153 h 1754188"/>
              <a:gd name="T2" fmla="*/ 958587 w 1752600"/>
              <a:gd name="T3" fmla="*/ 1476612 h 1754188"/>
              <a:gd name="T4" fmla="*/ 945181 w 1752600"/>
              <a:gd name="T5" fmla="*/ 1530763 h 1754188"/>
              <a:gd name="T6" fmla="*/ 886299 w 1752600"/>
              <a:gd name="T7" fmla="*/ 1566067 h 1754188"/>
              <a:gd name="T8" fmla="*/ 832675 w 1752600"/>
              <a:gd name="T9" fmla="*/ 1552795 h 1754188"/>
              <a:gd name="T10" fmla="*/ 797714 w 1752600"/>
              <a:gd name="T11" fmla="*/ 1493335 h 1754188"/>
              <a:gd name="T12" fmla="*/ 810857 w 1752600"/>
              <a:gd name="T13" fmla="*/ 1439185 h 1754188"/>
              <a:gd name="T14" fmla="*/ 869739 w 1752600"/>
              <a:gd name="T15" fmla="*/ 1403616 h 1754188"/>
              <a:gd name="T16" fmla="*/ 1526266 w 1752600"/>
              <a:gd name="T17" fmla="*/ 809406 h 1754188"/>
              <a:gd name="T18" fmla="*/ 1561836 w 1752600"/>
              <a:gd name="T19" fmla="*/ 868866 h 1754188"/>
              <a:gd name="T20" fmla="*/ 1548298 w 1752600"/>
              <a:gd name="T21" fmla="*/ 923016 h 1754188"/>
              <a:gd name="T22" fmla="*/ 1488839 w 1752600"/>
              <a:gd name="T23" fmla="*/ 958586 h 1754188"/>
              <a:gd name="T24" fmla="*/ 1434954 w 1752600"/>
              <a:gd name="T25" fmla="*/ 945048 h 1754188"/>
              <a:gd name="T26" fmla="*/ 1399385 w 1752600"/>
              <a:gd name="T27" fmla="*/ 885589 h 1754188"/>
              <a:gd name="T28" fmla="*/ 1412922 w 1752600"/>
              <a:gd name="T29" fmla="*/ 831438 h 1754188"/>
              <a:gd name="T30" fmla="*/ 1472116 w 1752600"/>
              <a:gd name="T31" fmla="*/ 795869 h 1754188"/>
              <a:gd name="T32" fmla="*/ 931422 w 1752600"/>
              <a:gd name="T33" fmla="*/ 210375 h 1754188"/>
              <a:gd name="T34" fmla="*/ 985331 w 1752600"/>
              <a:gd name="T35" fmla="*/ 812351 h 1754188"/>
              <a:gd name="T36" fmla="*/ 997223 w 1752600"/>
              <a:gd name="T37" fmla="*/ 915108 h 1754188"/>
              <a:gd name="T38" fmla="*/ 946749 w 1752600"/>
              <a:gd name="T39" fmla="*/ 982906 h 1754188"/>
              <a:gd name="T40" fmla="*/ 857693 w 1752600"/>
              <a:gd name="T41" fmla="*/ 1003564 h 1754188"/>
              <a:gd name="T42" fmla="*/ 763351 w 1752600"/>
              <a:gd name="T43" fmla="*/ 937354 h 1754188"/>
              <a:gd name="T44" fmla="*/ 353480 w 1752600"/>
              <a:gd name="T45" fmla="*/ 893921 h 1754188"/>
              <a:gd name="T46" fmla="*/ 383342 w 1752600"/>
              <a:gd name="T47" fmla="*/ 820296 h 1754188"/>
              <a:gd name="T48" fmla="*/ 815147 w 1752600"/>
              <a:gd name="T49" fmla="*/ 764945 h 1754188"/>
              <a:gd name="T50" fmla="*/ 858486 w 1752600"/>
              <a:gd name="T51" fmla="*/ 180713 h 1754188"/>
              <a:gd name="T52" fmla="*/ 670516 w 1752600"/>
              <a:gd name="T53" fmla="*/ 152975 h 1754188"/>
              <a:gd name="T54" fmla="*/ 441192 w 1752600"/>
              <a:gd name="T55" fmla="*/ 263340 h 1754188"/>
              <a:gd name="T56" fmla="*/ 263181 w 1752600"/>
              <a:gd name="T57" fmla="*/ 441458 h 1754188"/>
              <a:gd name="T58" fmla="*/ 152883 w 1752600"/>
              <a:gd name="T59" fmla="*/ 670921 h 1754188"/>
              <a:gd name="T60" fmla="*/ 126168 w 1752600"/>
              <a:gd name="T61" fmla="*/ 934791 h 1754188"/>
              <a:gd name="T62" fmla="*/ 190707 w 1752600"/>
              <a:gd name="T63" fmla="*/ 1186485 h 1754188"/>
              <a:gd name="T64" fmla="*/ 332216 w 1752600"/>
              <a:gd name="T65" fmla="*/ 1396099 h 1754188"/>
              <a:gd name="T66" fmla="*/ 534297 w 1752600"/>
              <a:gd name="T67" fmla="*/ 1547221 h 1754188"/>
              <a:gd name="T68" fmla="*/ 780550 w 1752600"/>
              <a:gd name="T69" fmla="*/ 1623709 h 1754188"/>
              <a:gd name="T70" fmla="*/ 1045847 w 1752600"/>
              <a:gd name="T71" fmla="*/ 1610476 h 1754188"/>
              <a:gd name="T72" fmla="*/ 1281255 w 1752600"/>
              <a:gd name="T73" fmla="*/ 1511227 h 1754188"/>
              <a:gd name="T74" fmla="*/ 1467730 w 1752600"/>
              <a:gd name="T75" fmla="*/ 1341578 h 1754188"/>
              <a:gd name="T76" fmla="*/ 1588873 w 1752600"/>
              <a:gd name="T77" fmla="*/ 1118202 h 1754188"/>
              <a:gd name="T78" fmla="*/ 1628019 w 1752600"/>
              <a:gd name="T79" fmla="*/ 857509 h 1754188"/>
              <a:gd name="T80" fmla="*/ 1576176 w 1752600"/>
              <a:gd name="T81" fmla="*/ 601315 h 1754188"/>
              <a:gd name="T82" fmla="*/ 1444718 w 1752600"/>
              <a:gd name="T83" fmla="*/ 384820 h 1754188"/>
              <a:gd name="T84" fmla="*/ 1250573 w 1752600"/>
              <a:gd name="T85" fmla="*/ 224170 h 1754188"/>
              <a:gd name="T86" fmla="*/ 1009345 w 1752600"/>
              <a:gd name="T87" fmla="*/ 136037 h 1754188"/>
              <a:gd name="T88" fmla="*/ 987656 w 1752600"/>
              <a:gd name="T89" fmla="*/ 7146 h 1754188"/>
              <a:gd name="T90" fmla="*/ 1274907 w 1752600"/>
              <a:gd name="T91" fmla="*/ 96337 h 1754188"/>
              <a:gd name="T92" fmla="*/ 1510315 w 1752600"/>
              <a:gd name="T93" fmla="*/ 272074 h 1754188"/>
              <a:gd name="T94" fmla="*/ 1675101 w 1752600"/>
              <a:gd name="T95" fmla="*/ 516358 h 1754188"/>
              <a:gd name="T96" fmla="*/ 1749955 w 1752600"/>
              <a:gd name="T97" fmla="*/ 809605 h 1754188"/>
              <a:gd name="T98" fmla="*/ 1719273 w 1752600"/>
              <a:gd name="T99" fmla="*/ 1116879 h 1754188"/>
              <a:gd name="T100" fmla="*/ 1590724 w 1752600"/>
              <a:gd name="T101" fmla="*/ 1384453 h 1754188"/>
              <a:gd name="T102" fmla="*/ 1383353 w 1752600"/>
              <a:gd name="T103" fmla="*/ 1591949 h 1754188"/>
              <a:gd name="T104" fmla="*/ 1115940 w 1752600"/>
              <a:gd name="T105" fmla="*/ 1720576 h 1754188"/>
              <a:gd name="T106" fmla="*/ 809116 w 1752600"/>
              <a:gd name="T107" fmla="*/ 1751277 h 1754188"/>
              <a:gd name="T108" fmla="*/ 516046 w 1752600"/>
              <a:gd name="T109" fmla="*/ 1676377 h 1754188"/>
              <a:gd name="T110" fmla="*/ 271909 w 1752600"/>
              <a:gd name="T111" fmla="*/ 1511492 h 1754188"/>
              <a:gd name="T112" fmla="*/ 95750 w 1752600"/>
              <a:gd name="T113" fmla="*/ 1275941 h 1754188"/>
              <a:gd name="T114" fmla="*/ 6877 w 1752600"/>
              <a:gd name="T115" fmla="*/ 988782 h 1754188"/>
              <a:gd name="T116" fmla="*/ 22483 w 1752600"/>
              <a:gd name="T117" fmla="*/ 679126 h 1754188"/>
              <a:gd name="T118" fmla="*/ 138071 w 1752600"/>
              <a:gd name="T119" fmla="*/ 404935 h 1754188"/>
              <a:gd name="T120" fmla="*/ 335655 w 1752600"/>
              <a:gd name="T121" fmla="*/ 187117 h 1754188"/>
              <a:gd name="T122" fmla="*/ 595662 w 1752600"/>
              <a:gd name="T123" fmla="*/ 46051 h 1754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752600" h="1754188">
                <a:moveTo>
                  <a:pt x="873945" y="1403350"/>
                </a:moveTo>
                <a:lnTo>
                  <a:pt x="877888" y="1403350"/>
                </a:lnTo>
                <a:lnTo>
                  <a:pt x="882356" y="1403350"/>
                </a:lnTo>
                <a:lnTo>
                  <a:pt x="886299" y="1403616"/>
                </a:lnTo>
                <a:lnTo>
                  <a:pt x="890505" y="1404146"/>
                </a:lnTo>
                <a:lnTo>
                  <a:pt x="894448" y="1404943"/>
                </a:lnTo>
                <a:lnTo>
                  <a:pt x="898128" y="1405739"/>
                </a:lnTo>
                <a:lnTo>
                  <a:pt x="901808" y="1406801"/>
                </a:lnTo>
                <a:lnTo>
                  <a:pt x="906014" y="1408393"/>
                </a:lnTo>
                <a:lnTo>
                  <a:pt x="909432" y="1409455"/>
                </a:lnTo>
                <a:lnTo>
                  <a:pt x="913112" y="1411048"/>
                </a:lnTo>
                <a:lnTo>
                  <a:pt x="916529" y="1412906"/>
                </a:lnTo>
                <a:lnTo>
                  <a:pt x="919946" y="1415030"/>
                </a:lnTo>
                <a:lnTo>
                  <a:pt x="923363" y="1417153"/>
                </a:lnTo>
                <a:lnTo>
                  <a:pt x="929672" y="1421931"/>
                </a:lnTo>
                <a:lnTo>
                  <a:pt x="935192" y="1427240"/>
                </a:lnTo>
                <a:lnTo>
                  <a:pt x="940450" y="1432814"/>
                </a:lnTo>
                <a:lnTo>
                  <a:pt x="945181" y="1439185"/>
                </a:lnTo>
                <a:lnTo>
                  <a:pt x="947284" y="1442636"/>
                </a:lnTo>
                <a:lnTo>
                  <a:pt x="949124" y="1446086"/>
                </a:lnTo>
                <a:lnTo>
                  <a:pt x="951227" y="1449537"/>
                </a:lnTo>
                <a:lnTo>
                  <a:pt x="952804" y="1452988"/>
                </a:lnTo>
                <a:lnTo>
                  <a:pt x="953856" y="1456704"/>
                </a:lnTo>
                <a:lnTo>
                  <a:pt x="955433" y="1460420"/>
                </a:lnTo>
                <a:lnTo>
                  <a:pt x="956484" y="1464667"/>
                </a:lnTo>
                <a:lnTo>
                  <a:pt x="957273" y="1468384"/>
                </a:lnTo>
                <a:lnTo>
                  <a:pt x="958062" y="1472365"/>
                </a:lnTo>
                <a:lnTo>
                  <a:pt x="958587" y="1476612"/>
                </a:lnTo>
                <a:lnTo>
                  <a:pt x="958850" y="1480594"/>
                </a:lnTo>
                <a:lnTo>
                  <a:pt x="958850" y="1485107"/>
                </a:lnTo>
                <a:lnTo>
                  <a:pt x="958850" y="1489088"/>
                </a:lnTo>
                <a:lnTo>
                  <a:pt x="958587" y="1493335"/>
                </a:lnTo>
                <a:lnTo>
                  <a:pt x="958062" y="1497317"/>
                </a:lnTo>
                <a:lnTo>
                  <a:pt x="957273" y="1501299"/>
                </a:lnTo>
                <a:lnTo>
                  <a:pt x="956484" y="1505546"/>
                </a:lnTo>
                <a:lnTo>
                  <a:pt x="955433" y="1509262"/>
                </a:lnTo>
                <a:lnTo>
                  <a:pt x="953856" y="1512978"/>
                </a:lnTo>
                <a:lnTo>
                  <a:pt x="952804" y="1516694"/>
                </a:lnTo>
                <a:lnTo>
                  <a:pt x="951227" y="1520145"/>
                </a:lnTo>
                <a:lnTo>
                  <a:pt x="949124" y="1524127"/>
                </a:lnTo>
                <a:lnTo>
                  <a:pt x="947284" y="1527312"/>
                </a:lnTo>
                <a:lnTo>
                  <a:pt x="945181" y="1530763"/>
                </a:lnTo>
                <a:lnTo>
                  <a:pt x="940450" y="1536868"/>
                </a:lnTo>
                <a:lnTo>
                  <a:pt x="935192" y="1542973"/>
                </a:lnTo>
                <a:lnTo>
                  <a:pt x="929672" y="1548017"/>
                </a:lnTo>
                <a:lnTo>
                  <a:pt x="923363" y="1552795"/>
                </a:lnTo>
                <a:lnTo>
                  <a:pt x="919946" y="1554918"/>
                </a:lnTo>
                <a:lnTo>
                  <a:pt x="916529" y="1556776"/>
                </a:lnTo>
                <a:lnTo>
                  <a:pt x="913112" y="1558634"/>
                </a:lnTo>
                <a:lnTo>
                  <a:pt x="909432" y="1560227"/>
                </a:lnTo>
                <a:lnTo>
                  <a:pt x="906014" y="1561820"/>
                </a:lnTo>
                <a:lnTo>
                  <a:pt x="901808" y="1563147"/>
                </a:lnTo>
                <a:lnTo>
                  <a:pt x="898128" y="1564209"/>
                </a:lnTo>
                <a:lnTo>
                  <a:pt x="894448" y="1565005"/>
                </a:lnTo>
                <a:lnTo>
                  <a:pt x="890505" y="1565801"/>
                </a:lnTo>
                <a:lnTo>
                  <a:pt x="886299" y="1566067"/>
                </a:lnTo>
                <a:lnTo>
                  <a:pt x="882356" y="1566598"/>
                </a:lnTo>
                <a:lnTo>
                  <a:pt x="877888" y="1566863"/>
                </a:lnTo>
                <a:lnTo>
                  <a:pt x="873945" y="1566598"/>
                </a:lnTo>
                <a:lnTo>
                  <a:pt x="869739" y="1566067"/>
                </a:lnTo>
                <a:lnTo>
                  <a:pt x="865796" y="1565801"/>
                </a:lnTo>
                <a:lnTo>
                  <a:pt x="861853" y="1565005"/>
                </a:lnTo>
                <a:lnTo>
                  <a:pt x="857647" y="1564209"/>
                </a:lnTo>
                <a:lnTo>
                  <a:pt x="853967" y="1563147"/>
                </a:lnTo>
                <a:lnTo>
                  <a:pt x="850287" y="1561820"/>
                </a:lnTo>
                <a:lnTo>
                  <a:pt x="846607" y="1560227"/>
                </a:lnTo>
                <a:lnTo>
                  <a:pt x="842664" y="1558634"/>
                </a:lnTo>
                <a:lnTo>
                  <a:pt x="839247" y="1556776"/>
                </a:lnTo>
                <a:lnTo>
                  <a:pt x="835829" y="1554918"/>
                </a:lnTo>
                <a:lnTo>
                  <a:pt x="832675" y="1552795"/>
                </a:lnTo>
                <a:lnTo>
                  <a:pt x="826629" y="1548017"/>
                </a:lnTo>
                <a:lnTo>
                  <a:pt x="820583" y="1542973"/>
                </a:lnTo>
                <a:lnTo>
                  <a:pt x="815589" y="1536868"/>
                </a:lnTo>
                <a:lnTo>
                  <a:pt x="810857" y="1530763"/>
                </a:lnTo>
                <a:lnTo>
                  <a:pt x="808754" y="1527312"/>
                </a:lnTo>
                <a:lnTo>
                  <a:pt x="806914" y="1524127"/>
                </a:lnTo>
                <a:lnTo>
                  <a:pt x="805074" y="1520145"/>
                </a:lnTo>
                <a:lnTo>
                  <a:pt x="803497" y="1516694"/>
                </a:lnTo>
                <a:lnTo>
                  <a:pt x="801920" y="1512978"/>
                </a:lnTo>
                <a:lnTo>
                  <a:pt x="800605" y="1509262"/>
                </a:lnTo>
                <a:lnTo>
                  <a:pt x="799554" y="1505546"/>
                </a:lnTo>
                <a:lnTo>
                  <a:pt x="798765" y="1501299"/>
                </a:lnTo>
                <a:lnTo>
                  <a:pt x="797977" y="1497317"/>
                </a:lnTo>
                <a:lnTo>
                  <a:pt x="797714" y="1493335"/>
                </a:lnTo>
                <a:lnTo>
                  <a:pt x="797188" y="1489088"/>
                </a:lnTo>
                <a:lnTo>
                  <a:pt x="796925" y="1485107"/>
                </a:lnTo>
                <a:lnTo>
                  <a:pt x="797188" y="1480594"/>
                </a:lnTo>
                <a:lnTo>
                  <a:pt x="797714" y="1476612"/>
                </a:lnTo>
                <a:lnTo>
                  <a:pt x="797977" y="1472365"/>
                </a:lnTo>
                <a:lnTo>
                  <a:pt x="798765" y="1468384"/>
                </a:lnTo>
                <a:lnTo>
                  <a:pt x="799554" y="1464667"/>
                </a:lnTo>
                <a:lnTo>
                  <a:pt x="800605" y="1460420"/>
                </a:lnTo>
                <a:lnTo>
                  <a:pt x="801920" y="1456704"/>
                </a:lnTo>
                <a:lnTo>
                  <a:pt x="803497" y="1452988"/>
                </a:lnTo>
                <a:lnTo>
                  <a:pt x="805074" y="1449537"/>
                </a:lnTo>
                <a:lnTo>
                  <a:pt x="806914" y="1446086"/>
                </a:lnTo>
                <a:lnTo>
                  <a:pt x="808754" y="1442636"/>
                </a:lnTo>
                <a:lnTo>
                  <a:pt x="810857" y="1439185"/>
                </a:lnTo>
                <a:lnTo>
                  <a:pt x="815589" y="1432814"/>
                </a:lnTo>
                <a:lnTo>
                  <a:pt x="820583" y="1427240"/>
                </a:lnTo>
                <a:lnTo>
                  <a:pt x="826629" y="1421931"/>
                </a:lnTo>
                <a:lnTo>
                  <a:pt x="832675" y="1417153"/>
                </a:lnTo>
                <a:lnTo>
                  <a:pt x="835829" y="1415030"/>
                </a:lnTo>
                <a:lnTo>
                  <a:pt x="839247" y="1412906"/>
                </a:lnTo>
                <a:lnTo>
                  <a:pt x="842664" y="1411048"/>
                </a:lnTo>
                <a:lnTo>
                  <a:pt x="846607" y="1409455"/>
                </a:lnTo>
                <a:lnTo>
                  <a:pt x="850287" y="1408393"/>
                </a:lnTo>
                <a:lnTo>
                  <a:pt x="853967" y="1406801"/>
                </a:lnTo>
                <a:lnTo>
                  <a:pt x="857647" y="1405739"/>
                </a:lnTo>
                <a:lnTo>
                  <a:pt x="861853" y="1404943"/>
                </a:lnTo>
                <a:lnTo>
                  <a:pt x="865796" y="1404146"/>
                </a:lnTo>
                <a:lnTo>
                  <a:pt x="869739" y="1403616"/>
                </a:lnTo>
                <a:lnTo>
                  <a:pt x="873945" y="1403350"/>
                </a:lnTo>
                <a:close/>
                <a:moveTo>
                  <a:pt x="1480345" y="795338"/>
                </a:moveTo>
                <a:lnTo>
                  <a:pt x="1484857" y="795603"/>
                </a:lnTo>
                <a:lnTo>
                  <a:pt x="1488839" y="795869"/>
                </a:lnTo>
                <a:lnTo>
                  <a:pt x="1493086" y="796134"/>
                </a:lnTo>
                <a:lnTo>
                  <a:pt x="1497068" y="797196"/>
                </a:lnTo>
                <a:lnTo>
                  <a:pt x="1500784" y="797727"/>
                </a:lnTo>
                <a:lnTo>
                  <a:pt x="1505031" y="799054"/>
                </a:lnTo>
                <a:lnTo>
                  <a:pt x="1508747" y="800381"/>
                </a:lnTo>
                <a:lnTo>
                  <a:pt x="1512198" y="801974"/>
                </a:lnTo>
                <a:lnTo>
                  <a:pt x="1515914" y="803567"/>
                </a:lnTo>
                <a:lnTo>
                  <a:pt x="1519365" y="805425"/>
                </a:lnTo>
                <a:lnTo>
                  <a:pt x="1522816" y="807283"/>
                </a:lnTo>
                <a:lnTo>
                  <a:pt x="1526266" y="809406"/>
                </a:lnTo>
                <a:lnTo>
                  <a:pt x="1532637" y="814184"/>
                </a:lnTo>
                <a:lnTo>
                  <a:pt x="1538211" y="819228"/>
                </a:lnTo>
                <a:lnTo>
                  <a:pt x="1543520" y="825068"/>
                </a:lnTo>
                <a:lnTo>
                  <a:pt x="1548298" y="831438"/>
                </a:lnTo>
                <a:lnTo>
                  <a:pt x="1550422" y="834624"/>
                </a:lnTo>
                <a:lnTo>
                  <a:pt x="1552545" y="838074"/>
                </a:lnTo>
                <a:lnTo>
                  <a:pt x="1554403" y="841791"/>
                </a:lnTo>
                <a:lnTo>
                  <a:pt x="1555996" y="845241"/>
                </a:lnTo>
                <a:lnTo>
                  <a:pt x="1557589" y="848958"/>
                </a:lnTo>
                <a:lnTo>
                  <a:pt x="1558650" y="852939"/>
                </a:lnTo>
                <a:lnTo>
                  <a:pt x="1559712" y="856655"/>
                </a:lnTo>
                <a:lnTo>
                  <a:pt x="1560509" y="860637"/>
                </a:lnTo>
                <a:lnTo>
                  <a:pt x="1561305" y="864884"/>
                </a:lnTo>
                <a:lnTo>
                  <a:pt x="1561836" y="868866"/>
                </a:lnTo>
                <a:lnTo>
                  <a:pt x="1562101" y="872847"/>
                </a:lnTo>
                <a:lnTo>
                  <a:pt x="1562101" y="877094"/>
                </a:lnTo>
                <a:lnTo>
                  <a:pt x="1562101" y="881342"/>
                </a:lnTo>
                <a:lnTo>
                  <a:pt x="1561836" y="885589"/>
                </a:lnTo>
                <a:lnTo>
                  <a:pt x="1561305" y="889570"/>
                </a:lnTo>
                <a:lnTo>
                  <a:pt x="1560509" y="893817"/>
                </a:lnTo>
                <a:lnTo>
                  <a:pt x="1559712" y="897534"/>
                </a:lnTo>
                <a:lnTo>
                  <a:pt x="1558650" y="901515"/>
                </a:lnTo>
                <a:lnTo>
                  <a:pt x="1557589" y="905497"/>
                </a:lnTo>
                <a:lnTo>
                  <a:pt x="1555996" y="908948"/>
                </a:lnTo>
                <a:lnTo>
                  <a:pt x="1554403" y="912664"/>
                </a:lnTo>
                <a:lnTo>
                  <a:pt x="1552545" y="916115"/>
                </a:lnTo>
                <a:lnTo>
                  <a:pt x="1550422" y="919565"/>
                </a:lnTo>
                <a:lnTo>
                  <a:pt x="1548298" y="923016"/>
                </a:lnTo>
                <a:lnTo>
                  <a:pt x="1543520" y="929387"/>
                </a:lnTo>
                <a:lnTo>
                  <a:pt x="1538211" y="934961"/>
                </a:lnTo>
                <a:lnTo>
                  <a:pt x="1532637" y="940270"/>
                </a:lnTo>
                <a:lnTo>
                  <a:pt x="1526266" y="945048"/>
                </a:lnTo>
                <a:lnTo>
                  <a:pt x="1522816" y="947171"/>
                </a:lnTo>
                <a:lnTo>
                  <a:pt x="1519365" y="949030"/>
                </a:lnTo>
                <a:lnTo>
                  <a:pt x="1515914" y="950888"/>
                </a:lnTo>
                <a:lnTo>
                  <a:pt x="1512198" y="952480"/>
                </a:lnTo>
                <a:lnTo>
                  <a:pt x="1508747" y="953808"/>
                </a:lnTo>
                <a:lnTo>
                  <a:pt x="1505031" y="955400"/>
                </a:lnTo>
                <a:lnTo>
                  <a:pt x="1500784" y="956197"/>
                </a:lnTo>
                <a:lnTo>
                  <a:pt x="1497068" y="957258"/>
                </a:lnTo>
                <a:lnTo>
                  <a:pt x="1493086" y="957789"/>
                </a:lnTo>
                <a:lnTo>
                  <a:pt x="1488839" y="958586"/>
                </a:lnTo>
                <a:lnTo>
                  <a:pt x="1484857" y="958851"/>
                </a:lnTo>
                <a:lnTo>
                  <a:pt x="1480345" y="958851"/>
                </a:lnTo>
                <a:lnTo>
                  <a:pt x="1476363" y="958851"/>
                </a:lnTo>
                <a:lnTo>
                  <a:pt x="1472116" y="958586"/>
                </a:lnTo>
                <a:lnTo>
                  <a:pt x="1468134" y="957789"/>
                </a:lnTo>
                <a:lnTo>
                  <a:pt x="1464153" y="957258"/>
                </a:lnTo>
                <a:lnTo>
                  <a:pt x="1459906" y="956197"/>
                </a:lnTo>
                <a:lnTo>
                  <a:pt x="1456189" y="955400"/>
                </a:lnTo>
                <a:lnTo>
                  <a:pt x="1452473" y="953808"/>
                </a:lnTo>
                <a:lnTo>
                  <a:pt x="1448757" y="952480"/>
                </a:lnTo>
                <a:lnTo>
                  <a:pt x="1445306" y="950888"/>
                </a:lnTo>
                <a:lnTo>
                  <a:pt x="1441325" y="949030"/>
                </a:lnTo>
                <a:lnTo>
                  <a:pt x="1437874" y="947171"/>
                </a:lnTo>
                <a:lnTo>
                  <a:pt x="1434954" y="945048"/>
                </a:lnTo>
                <a:lnTo>
                  <a:pt x="1428583" y="940270"/>
                </a:lnTo>
                <a:lnTo>
                  <a:pt x="1422478" y="934961"/>
                </a:lnTo>
                <a:lnTo>
                  <a:pt x="1417435" y="929387"/>
                </a:lnTo>
                <a:lnTo>
                  <a:pt x="1412922" y="923016"/>
                </a:lnTo>
                <a:lnTo>
                  <a:pt x="1410533" y="919565"/>
                </a:lnTo>
                <a:lnTo>
                  <a:pt x="1408675" y="916115"/>
                </a:lnTo>
                <a:lnTo>
                  <a:pt x="1406817" y="912664"/>
                </a:lnTo>
                <a:lnTo>
                  <a:pt x="1405224" y="908948"/>
                </a:lnTo>
                <a:lnTo>
                  <a:pt x="1403632" y="905497"/>
                </a:lnTo>
                <a:lnTo>
                  <a:pt x="1402304" y="901515"/>
                </a:lnTo>
                <a:lnTo>
                  <a:pt x="1401243" y="897534"/>
                </a:lnTo>
                <a:lnTo>
                  <a:pt x="1400446" y="893817"/>
                </a:lnTo>
                <a:lnTo>
                  <a:pt x="1399650" y="889570"/>
                </a:lnTo>
                <a:lnTo>
                  <a:pt x="1399385" y="885589"/>
                </a:lnTo>
                <a:lnTo>
                  <a:pt x="1398854" y="881342"/>
                </a:lnTo>
                <a:lnTo>
                  <a:pt x="1398588" y="877094"/>
                </a:lnTo>
                <a:lnTo>
                  <a:pt x="1398854" y="872847"/>
                </a:lnTo>
                <a:lnTo>
                  <a:pt x="1399385" y="868866"/>
                </a:lnTo>
                <a:lnTo>
                  <a:pt x="1399650" y="864884"/>
                </a:lnTo>
                <a:lnTo>
                  <a:pt x="1400446" y="860637"/>
                </a:lnTo>
                <a:lnTo>
                  <a:pt x="1401243" y="856655"/>
                </a:lnTo>
                <a:lnTo>
                  <a:pt x="1402304" y="852939"/>
                </a:lnTo>
                <a:lnTo>
                  <a:pt x="1403632" y="848958"/>
                </a:lnTo>
                <a:lnTo>
                  <a:pt x="1405224" y="845241"/>
                </a:lnTo>
                <a:lnTo>
                  <a:pt x="1406817" y="841791"/>
                </a:lnTo>
                <a:lnTo>
                  <a:pt x="1408675" y="838074"/>
                </a:lnTo>
                <a:lnTo>
                  <a:pt x="1410533" y="834624"/>
                </a:lnTo>
                <a:lnTo>
                  <a:pt x="1412922" y="831438"/>
                </a:lnTo>
                <a:lnTo>
                  <a:pt x="1417435" y="825068"/>
                </a:lnTo>
                <a:lnTo>
                  <a:pt x="1422478" y="819228"/>
                </a:lnTo>
                <a:lnTo>
                  <a:pt x="1428583" y="814184"/>
                </a:lnTo>
                <a:lnTo>
                  <a:pt x="1434954" y="809406"/>
                </a:lnTo>
                <a:lnTo>
                  <a:pt x="1437874" y="807283"/>
                </a:lnTo>
                <a:lnTo>
                  <a:pt x="1441325" y="805425"/>
                </a:lnTo>
                <a:lnTo>
                  <a:pt x="1445306" y="803567"/>
                </a:lnTo>
                <a:lnTo>
                  <a:pt x="1448757" y="801974"/>
                </a:lnTo>
                <a:lnTo>
                  <a:pt x="1452473" y="800381"/>
                </a:lnTo>
                <a:lnTo>
                  <a:pt x="1456189" y="799054"/>
                </a:lnTo>
                <a:lnTo>
                  <a:pt x="1459906" y="797727"/>
                </a:lnTo>
                <a:lnTo>
                  <a:pt x="1464153" y="797196"/>
                </a:lnTo>
                <a:lnTo>
                  <a:pt x="1468134" y="796134"/>
                </a:lnTo>
                <a:lnTo>
                  <a:pt x="1472116" y="795869"/>
                </a:lnTo>
                <a:lnTo>
                  <a:pt x="1476363" y="795603"/>
                </a:lnTo>
                <a:lnTo>
                  <a:pt x="1480345" y="795338"/>
                </a:lnTo>
                <a:close/>
                <a:moveTo>
                  <a:pt x="876984" y="177800"/>
                </a:moveTo>
                <a:lnTo>
                  <a:pt x="883326" y="178065"/>
                </a:lnTo>
                <a:lnTo>
                  <a:pt x="889669" y="179124"/>
                </a:lnTo>
                <a:lnTo>
                  <a:pt x="895482" y="180713"/>
                </a:lnTo>
                <a:lnTo>
                  <a:pt x="901032" y="182832"/>
                </a:lnTo>
                <a:lnTo>
                  <a:pt x="906581" y="185215"/>
                </a:lnTo>
                <a:lnTo>
                  <a:pt x="911867" y="188393"/>
                </a:lnTo>
                <a:lnTo>
                  <a:pt x="916359" y="191836"/>
                </a:lnTo>
                <a:lnTo>
                  <a:pt x="920851" y="196074"/>
                </a:lnTo>
                <a:lnTo>
                  <a:pt x="924815" y="200311"/>
                </a:lnTo>
                <a:lnTo>
                  <a:pt x="928251" y="205078"/>
                </a:lnTo>
                <a:lnTo>
                  <a:pt x="931422" y="210375"/>
                </a:lnTo>
                <a:lnTo>
                  <a:pt x="934065" y="215672"/>
                </a:lnTo>
                <a:lnTo>
                  <a:pt x="936179" y="221498"/>
                </a:lnTo>
                <a:lnTo>
                  <a:pt x="937764" y="227325"/>
                </a:lnTo>
                <a:lnTo>
                  <a:pt x="938821" y="233681"/>
                </a:lnTo>
                <a:lnTo>
                  <a:pt x="939086" y="240037"/>
                </a:lnTo>
                <a:lnTo>
                  <a:pt x="939086" y="766534"/>
                </a:lnTo>
                <a:lnTo>
                  <a:pt x="945956" y="770772"/>
                </a:lnTo>
                <a:lnTo>
                  <a:pt x="952827" y="775539"/>
                </a:lnTo>
                <a:lnTo>
                  <a:pt x="959169" y="780835"/>
                </a:lnTo>
                <a:lnTo>
                  <a:pt x="964983" y="786397"/>
                </a:lnTo>
                <a:lnTo>
                  <a:pt x="971061" y="792488"/>
                </a:lnTo>
                <a:lnTo>
                  <a:pt x="976082" y="798844"/>
                </a:lnTo>
                <a:lnTo>
                  <a:pt x="980839" y="805465"/>
                </a:lnTo>
                <a:lnTo>
                  <a:pt x="985331" y="812351"/>
                </a:lnTo>
                <a:lnTo>
                  <a:pt x="989295" y="819502"/>
                </a:lnTo>
                <a:lnTo>
                  <a:pt x="992995" y="826917"/>
                </a:lnTo>
                <a:lnTo>
                  <a:pt x="995902" y="834862"/>
                </a:lnTo>
                <a:lnTo>
                  <a:pt x="998545" y="843072"/>
                </a:lnTo>
                <a:lnTo>
                  <a:pt x="1000394" y="851282"/>
                </a:lnTo>
                <a:lnTo>
                  <a:pt x="1001980" y="859757"/>
                </a:lnTo>
                <a:lnTo>
                  <a:pt x="1002773" y="868497"/>
                </a:lnTo>
                <a:lnTo>
                  <a:pt x="1003301" y="877236"/>
                </a:lnTo>
                <a:lnTo>
                  <a:pt x="1002773" y="883857"/>
                </a:lnTo>
                <a:lnTo>
                  <a:pt x="1002244" y="889948"/>
                </a:lnTo>
                <a:lnTo>
                  <a:pt x="1001716" y="896569"/>
                </a:lnTo>
                <a:lnTo>
                  <a:pt x="1000394" y="902925"/>
                </a:lnTo>
                <a:lnTo>
                  <a:pt x="999073" y="909017"/>
                </a:lnTo>
                <a:lnTo>
                  <a:pt x="997223" y="915108"/>
                </a:lnTo>
                <a:lnTo>
                  <a:pt x="995373" y="921199"/>
                </a:lnTo>
                <a:lnTo>
                  <a:pt x="993259" y="926761"/>
                </a:lnTo>
                <a:lnTo>
                  <a:pt x="990352" y="932322"/>
                </a:lnTo>
                <a:lnTo>
                  <a:pt x="987445" y="938149"/>
                </a:lnTo>
                <a:lnTo>
                  <a:pt x="984803" y="943446"/>
                </a:lnTo>
                <a:lnTo>
                  <a:pt x="981367" y="948478"/>
                </a:lnTo>
                <a:lnTo>
                  <a:pt x="977932" y="953509"/>
                </a:lnTo>
                <a:lnTo>
                  <a:pt x="973968" y="958541"/>
                </a:lnTo>
                <a:lnTo>
                  <a:pt x="970004" y="962779"/>
                </a:lnTo>
                <a:lnTo>
                  <a:pt x="965512" y="967281"/>
                </a:lnTo>
                <a:lnTo>
                  <a:pt x="961284" y="971783"/>
                </a:lnTo>
                <a:lnTo>
                  <a:pt x="956527" y="975756"/>
                </a:lnTo>
                <a:lnTo>
                  <a:pt x="951770" y="979464"/>
                </a:lnTo>
                <a:lnTo>
                  <a:pt x="946749" y="982906"/>
                </a:lnTo>
                <a:lnTo>
                  <a:pt x="941728" y="986349"/>
                </a:lnTo>
                <a:lnTo>
                  <a:pt x="936443" y="989527"/>
                </a:lnTo>
                <a:lnTo>
                  <a:pt x="930893" y="992441"/>
                </a:lnTo>
                <a:lnTo>
                  <a:pt x="925344" y="994824"/>
                </a:lnTo>
                <a:lnTo>
                  <a:pt x="919530" y="996943"/>
                </a:lnTo>
                <a:lnTo>
                  <a:pt x="913716" y="999062"/>
                </a:lnTo>
                <a:lnTo>
                  <a:pt x="907374" y="1000915"/>
                </a:lnTo>
                <a:lnTo>
                  <a:pt x="901560" y="1001975"/>
                </a:lnTo>
                <a:lnTo>
                  <a:pt x="895218" y="1003299"/>
                </a:lnTo>
                <a:lnTo>
                  <a:pt x="888611" y="1004358"/>
                </a:lnTo>
                <a:lnTo>
                  <a:pt x="882269" y="1004623"/>
                </a:lnTo>
                <a:lnTo>
                  <a:pt x="875663" y="1004888"/>
                </a:lnTo>
                <a:lnTo>
                  <a:pt x="866678" y="1004623"/>
                </a:lnTo>
                <a:lnTo>
                  <a:pt x="857693" y="1003564"/>
                </a:lnTo>
                <a:lnTo>
                  <a:pt x="849236" y="1001975"/>
                </a:lnTo>
                <a:lnTo>
                  <a:pt x="840780" y="999856"/>
                </a:lnTo>
                <a:lnTo>
                  <a:pt x="832324" y="997473"/>
                </a:lnTo>
                <a:lnTo>
                  <a:pt x="824396" y="994030"/>
                </a:lnTo>
                <a:lnTo>
                  <a:pt x="816732" y="990587"/>
                </a:lnTo>
                <a:lnTo>
                  <a:pt x="809333" y="986084"/>
                </a:lnTo>
                <a:lnTo>
                  <a:pt x="802198" y="981317"/>
                </a:lnTo>
                <a:lnTo>
                  <a:pt x="795591" y="976286"/>
                </a:lnTo>
                <a:lnTo>
                  <a:pt x="788984" y="970724"/>
                </a:lnTo>
                <a:lnTo>
                  <a:pt x="783170" y="964633"/>
                </a:lnTo>
                <a:lnTo>
                  <a:pt x="777357" y="958541"/>
                </a:lnTo>
                <a:lnTo>
                  <a:pt x="772600" y="951920"/>
                </a:lnTo>
                <a:lnTo>
                  <a:pt x="767843" y="944770"/>
                </a:lnTo>
                <a:lnTo>
                  <a:pt x="763351" y="937354"/>
                </a:lnTo>
                <a:lnTo>
                  <a:pt x="413204" y="937354"/>
                </a:lnTo>
                <a:lnTo>
                  <a:pt x="406597" y="937090"/>
                </a:lnTo>
                <a:lnTo>
                  <a:pt x="400519" y="936295"/>
                </a:lnTo>
                <a:lnTo>
                  <a:pt x="394705" y="934706"/>
                </a:lnTo>
                <a:lnTo>
                  <a:pt x="388627" y="932322"/>
                </a:lnTo>
                <a:lnTo>
                  <a:pt x="383342" y="929939"/>
                </a:lnTo>
                <a:lnTo>
                  <a:pt x="378321" y="926761"/>
                </a:lnTo>
                <a:lnTo>
                  <a:pt x="373564" y="923053"/>
                </a:lnTo>
                <a:lnTo>
                  <a:pt x="368808" y="919345"/>
                </a:lnTo>
                <a:lnTo>
                  <a:pt x="365108" y="914843"/>
                </a:lnTo>
                <a:lnTo>
                  <a:pt x="361408" y="909811"/>
                </a:lnTo>
                <a:lnTo>
                  <a:pt x="358237" y="904779"/>
                </a:lnTo>
                <a:lnTo>
                  <a:pt x="355859" y="899483"/>
                </a:lnTo>
                <a:lnTo>
                  <a:pt x="353480" y="893921"/>
                </a:lnTo>
                <a:lnTo>
                  <a:pt x="352159" y="887830"/>
                </a:lnTo>
                <a:lnTo>
                  <a:pt x="351102" y="881474"/>
                </a:lnTo>
                <a:lnTo>
                  <a:pt x="350838" y="875382"/>
                </a:lnTo>
                <a:lnTo>
                  <a:pt x="351102" y="868761"/>
                </a:lnTo>
                <a:lnTo>
                  <a:pt x="352159" y="862670"/>
                </a:lnTo>
                <a:lnTo>
                  <a:pt x="353480" y="856844"/>
                </a:lnTo>
                <a:lnTo>
                  <a:pt x="355859" y="850752"/>
                </a:lnTo>
                <a:lnTo>
                  <a:pt x="358237" y="845456"/>
                </a:lnTo>
                <a:lnTo>
                  <a:pt x="361408" y="840424"/>
                </a:lnTo>
                <a:lnTo>
                  <a:pt x="365108" y="835392"/>
                </a:lnTo>
                <a:lnTo>
                  <a:pt x="368808" y="831154"/>
                </a:lnTo>
                <a:lnTo>
                  <a:pt x="373564" y="827447"/>
                </a:lnTo>
                <a:lnTo>
                  <a:pt x="378321" y="823474"/>
                </a:lnTo>
                <a:lnTo>
                  <a:pt x="383342" y="820296"/>
                </a:lnTo>
                <a:lnTo>
                  <a:pt x="388627" y="817913"/>
                </a:lnTo>
                <a:lnTo>
                  <a:pt x="394705" y="815794"/>
                </a:lnTo>
                <a:lnTo>
                  <a:pt x="400519" y="814205"/>
                </a:lnTo>
                <a:lnTo>
                  <a:pt x="406597" y="813146"/>
                </a:lnTo>
                <a:lnTo>
                  <a:pt x="413204" y="812881"/>
                </a:lnTo>
                <a:lnTo>
                  <a:pt x="765465" y="812881"/>
                </a:lnTo>
                <a:lnTo>
                  <a:pt x="770222" y="805730"/>
                </a:lnTo>
                <a:lnTo>
                  <a:pt x="775507" y="798579"/>
                </a:lnTo>
                <a:lnTo>
                  <a:pt x="780792" y="791959"/>
                </a:lnTo>
                <a:lnTo>
                  <a:pt x="786870" y="785602"/>
                </a:lnTo>
                <a:lnTo>
                  <a:pt x="793477" y="779511"/>
                </a:lnTo>
                <a:lnTo>
                  <a:pt x="800348" y="774214"/>
                </a:lnTo>
                <a:lnTo>
                  <a:pt x="807483" y="769183"/>
                </a:lnTo>
                <a:lnTo>
                  <a:pt x="815147" y="764945"/>
                </a:lnTo>
                <a:lnTo>
                  <a:pt x="815147" y="240037"/>
                </a:lnTo>
                <a:lnTo>
                  <a:pt x="815411" y="233681"/>
                </a:lnTo>
                <a:lnTo>
                  <a:pt x="816204" y="227325"/>
                </a:lnTo>
                <a:lnTo>
                  <a:pt x="817789" y="221498"/>
                </a:lnTo>
                <a:lnTo>
                  <a:pt x="819639" y="215672"/>
                </a:lnTo>
                <a:lnTo>
                  <a:pt x="822546" y="210375"/>
                </a:lnTo>
                <a:lnTo>
                  <a:pt x="825717" y="205078"/>
                </a:lnTo>
                <a:lnTo>
                  <a:pt x="829153" y="200311"/>
                </a:lnTo>
                <a:lnTo>
                  <a:pt x="833116" y="196074"/>
                </a:lnTo>
                <a:lnTo>
                  <a:pt x="837609" y="191836"/>
                </a:lnTo>
                <a:lnTo>
                  <a:pt x="842366" y="188393"/>
                </a:lnTo>
                <a:lnTo>
                  <a:pt x="847387" y="185215"/>
                </a:lnTo>
                <a:lnTo>
                  <a:pt x="852936" y="182832"/>
                </a:lnTo>
                <a:lnTo>
                  <a:pt x="858486" y="180713"/>
                </a:lnTo>
                <a:lnTo>
                  <a:pt x="864564" y="179124"/>
                </a:lnTo>
                <a:lnTo>
                  <a:pt x="870642" y="178065"/>
                </a:lnTo>
                <a:lnTo>
                  <a:pt x="876984" y="177800"/>
                </a:lnTo>
                <a:close/>
                <a:moveTo>
                  <a:pt x="856991" y="124392"/>
                </a:moveTo>
                <a:lnTo>
                  <a:pt x="837683" y="125450"/>
                </a:lnTo>
                <a:lnTo>
                  <a:pt x="818374" y="126774"/>
                </a:lnTo>
                <a:lnTo>
                  <a:pt x="799594" y="128362"/>
                </a:lnTo>
                <a:lnTo>
                  <a:pt x="780550" y="130479"/>
                </a:lnTo>
                <a:lnTo>
                  <a:pt x="762034" y="132861"/>
                </a:lnTo>
                <a:lnTo>
                  <a:pt x="743255" y="136037"/>
                </a:lnTo>
                <a:lnTo>
                  <a:pt x="725004" y="139478"/>
                </a:lnTo>
                <a:lnTo>
                  <a:pt x="706489" y="143712"/>
                </a:lnTo>
                <a:lnTo>
                  <a:pt x="688502" y="147947"/>
                </a:lnTo>
                <a:lnTo>
                  <a:pt x="670516" y="152975"/>
                </a:lnTo>
                <a:lnTo>
                  <a:pt x="653059" y="158269"/>
                </a:lnTo>
                <a:lnTo>
                  <a:pt x="635337" y="164091"/>
                </a:lnTo>
                <a:lnTo>
                  <a:pt x="617880" y="169914"/>
                </a:lnTo>
                <a:lnTo>
                  <a:pt x="600687" y="176530"/>
                </a:lnTo>
                <a:lnTo>
                  <a:pt x="583759" y="183412"/>
                </a:lnTo>
                <a:lnTo>
                  <a:pt x="567095" y="191087"/>
                </a:lnTo>
                <a:lnTo>
                  <a:pt x="550432" y="198762"/>
                </a:lnTo>
                <a:lnTo>
                  <a:pt x="534297" y="206967"/>
                </a:lnTo>
                <a:lnTo>
                  <a:pt x="517898" y="215436"/>
                </a:lnTo>
                <a:lnTo>
                  <a:pt x="502292" y="224170"/>
                </a:lnTo>
                <a:lnTo>
                  <a:pt x="486686" y="233698"/>
                </a:lnTo>
                <a:lnTo>
                  <a:pt x="471345" y="242961"/>
                </a:lnTo>
                <a:lnTo>
                  <a:pt x="456268" y="253018"/>
                </a:lnTo>
                <a:lnTo>
                  <a:pt x="441192" y="263340"/>
                </a:lnTo>
                <a:lnTo>
                  <a:pt x="426379" y="274191"/>
                </a:lnTo>
                <a:lnTo>
                  <a:pt x="412361" y="285042"/>
                </a:lnTo>
                <a:lnTo>
                  <a:pt x="398342" y="296423"/>
                </a:lnTo>
                <a:lnTo>
                  <a:pt x="384588" y="308333"/>
                </a:lnTo>
                <a:lnTo>
                  <a:pt x="371098" y="320243"/>
                </a:lnTo>
                <a:lnTo>
                  <a:pt x="357608" y="332417"/>
                </a:lnTo>
                <a:lnTo>
                  <a:pt x="344648" y="344856"/>
                </a:lnTo>
                <a:lnTo>
                  <a:pt x="332216" y="358089"/>
                </a:lnTo>
                <a:lnTo>
                  <a:pt x="319784" y="371323"/>
                </a:lnTo>
                <a:lnTo>
                  <a:pt x="307617" y="384820"/>
                </a:lnTo>
                <a:lnTo>
                  <a:pt x="295979" y="398583"/>
                </a:lnTo>
                <a:lnTo>
                  <a:pt x="284870" y="412610"/>
                </a:lnTo>
                <a:lnTo>
                  <a:pt x="273761" y="427167"/>
                </a:lnTo>
                <a:lnTo>
                  <a:pt x="263181" y="441458"/>
                </a:lnTo>
                <a:lnTo>
                  <a:pt x="252865" y="456544"/>
                </a:lnTo>
                <a:lnTo>
                  <a:pt x="242814" y="471630"/>
                </a:lnTo>
                <a:lnTo>
                  <a:pt x="233027" y="486980"/>
                </a:lnTo>
                <a:lnTo>
                  <a:pt x="224034" y="502596"/>
                </a:lnTo>
                <a:lnTo>
                  <a:pt x="215041" y="518740"/>
                </a:lnTo>
                <a:lnTo>
                  <a:pt x="206577" y="534620"/>
                </a:lnTo>
                <a:lnTo>
                  <a:pt x="198377" y="551029"/>
                </a:lnTo>
                <a:lnTo>
                  <a:pt x="190707" y="567438"/>
                </a:lnTo>
                <a:lnTo>
                  <a:pt x="183301" y="584112"/>
                </a:lnTo>
                <a:lnTo>
                  <a:pt x="176424" y="601315"/>
                </a:lnTo>
                <a:lnTo>
                  <a:pt x="169811" y="618253"/>
                </a:lnTo>
                <a:lnTo>
                  <a:pt x="163992" y="635986"/>
                </a:lnTo>
                <a:lnTo>
                  <a:pt x="157908" y="653454"/>
                </a:lnTo>
                <a:lnTo>
                  <a:pt x="152883" y="670921"/>
                </a:lnTo>
                <a:lnTo>
                  <a:pt x="147857" y="689183"/>
                </a:lnTo>
                <a:lnTo>
                  <a:pt x="143625" y="707180"/>
                </a:lnTo>
                <a:lnTo>
                  <a:pt x="139393" y="725707"/>
                </a:lnTo>
                <a:lnTo>
                  <a:pt x="135955" y="743704"/>
                </a:lnTo>
                <a:lnTo>
                  <a:pt x="132781" y="762495"/>
                </a:lnTo>
                <a:lnTo>
                  <a:pt x="130400" y="781551"/>
                </a:lnTo>
                <a:lnTo>
                  <a:pt x="128019" y="800342"/>
                </a:lnTo>
                <a:lnTo>
                  <a:pt x="126168" y="819133"/>
                </a:lnTo>
                <a:lnTo>
                  <a:pt x="125110" y="838189"/>
                </a:lnTo>
                <a:lnTo>
                  <a:pt x="124316" y="857509"/>
                </a:lnTo>
                <a:lnTo>
                  <a:pt x="124052" y="877094"/>
                </a:lnTo>
                <a:lnTo>
                  <a:pt x="124316" y="896414"/>
                </a:lnTo>
                <a:lnTo>
                  <a:pt x="125110" y="915735"/>
                </a:lnTo>
                <a:lnTo>
                  <a:pt x="126168" y="934791"/>
                </a:lnTo>
                <a:lnTo>
                  <a:pt x="128019" y="953846"/>
                </a:lnTo>
                <a:lnTo>
                  <a:pt x="130400" y="972637"/>
                </a:lnTo>
                <a:lnTo>
                  <a:pt x="132781" y="991428"/>
                </a:lnTo>
                <a:lnTo>
                  <a:pt x="135955" y="1009955"/>
                </a:lnTo>
                <a:lnTo>
                  <a:pt x="139393" y="1028481"/>
                </a:lnTo>
                <a:lnTo>
                  <a:pt x="143625" y="1046743"/>
                </a:lnTo>
                <a:lnTo>
                  <a:pt x="147857" y="1065005"/>
                </a:lnTo>
                <a:lnTo>
                  <a:pt x="152883" y="1082737"/>
                </a:lnTo>
                <a:lnTo>
                  <a:pt x="157908" y="1100734"/>
                </a:lnTo>
                <a:lnTo>
                  <a:pt x="163992" y="1118202"/>
                </a:lnTo>
                <a:lnTo>
                  <a:pt x="169811" y="1135405"/>
                </a:lnTo>
                <a:lnTo>
                  <a:pt x="176424" y="1152608"/>
                </a:lnTo>
                <a:lnTo>
                  <a:pt x="183301" y="1169547"/>
                </a:lnTo>
                <a:lnTo>
                  <a:pt x="190707" y="1186485"/>
                </a:lnTo>
                <a:lnTo>
                  <a:pt x="198377" y="1203159"/>
                </a:lnTo>
                <a:lnTo>
                  <a:pt x="206577" y="1219568"/>
                </a:lnTo>
                <a:lnTo>
                  <a:pt x="215041" y="1235448"/>
                </a:lnTo>
                <a:lnTo>
                  <a:pt x="224034" y="1251592"/>
                </a:lnTo>
                <a:lnTo>
                  <a:pt x="233027" y="1267208"/>
                </a:lnTo>
                <a:lnTo>
                  <a:pt x="242814" y="1282558"/>
                </a:lnTo>
                <a:lnTo>
                  <a:pt x="252865" y="1297644"/>
                </a:lnTo>
                <a:lnTo>
                  <a:pt x="263181" y="1312200"/>
                </a:lnTo>
                <a:lnTo>
                  <a:pt x="273761" y="1327021"/>
                </a:lnTo>
                <a:lnTo>
                  <a:pt x="284870" y="1341578"/>
                </a:lnTo>
                <a:lnTo>
                  <a:pt x="295979" y="1355605"/>
                </a:lnTo>
                <a:lnTo>
                  <a:pt x="307617" y="1369368"/>
                </a:lnTo>
                <a:lnTo>
                  <a:pt x="319784" y="1382865"/>
                </a:lnTo>
                <a:lnTo>
                  <a:pt x="332216" y="1396099"/>
                </a:lnTo>
                <a:lnTo>
                  <a:pt x="344648" y="1408803"/>
                </a:lnTo>
                <a:lnTo>
                  <a:pt x="357608" y="1421771"/>
                </a:lnTo>
                <a:lnTo>
                  <a:pt x="371098" y="1433946"/>
                </a:lnTo>
                <a:lnTo>
                  <a:pt x="384588" y="1445855"/>
                </a:lnTo>
                <a:lnTo>
                  <a:pt x="398342" y="1457501"/>
                </a:lnTo>
                <a:lnTo>
                  <a:pt x="412361" y="1469146"/>
                </a:lnTo>
                <a:lnTo>
                  <a:pt x="426379" y="1479997"/>
                </a:lnTo>
                <a:lnTo>
                  <a:pt x="441192" y="1490848"/>
                </a:lnTo>
                <a:lnTo>
                  <a:pt x="456268" y="1501170"/>
                </a:lnTo>
                <a:lnTo>
                  <a:pt x="471345" y="1511227"/>
                </a:lnTo>
                <a:lnTo>
                  <a:pt x="486686" y="1520490"/>
                </a:lnTo>
                <a:lnTo>
                  <a:pt x="502292" y="1530018"/>
                </a:lnTo>
                <a:lnTo>
                  <a:pt x="517898" y="1538752"/>
                </a:lnTo>
                <a:lnTo>
                  <a:pt x="534297" y="1547221"/>
                </a:lnTo>
                <a:lnTo>
                  <a:pt x="550432" y="1555426"/>
                </a:lnTo>
                <a:lnTo>
                  <a:pt x="567095" y="1563101"/>
                </a:lnTo>
                <a:lnTo>
                  <a:pt x="583759" y="1570512"/>
                </a:lnTo>
                <a:lnTo>
                  <a:pt x="600687" y="1577393"/>
                </a:lnTo>
                <a:lnTo>
                  <a:pt x="617880" y="1583745"/>
                </a:lnTo>
                <a:lnTo>
                  <a:pt x="635337" y="1590097"/>
                </a:lnTo>
                <a:lnTo>
                  <a:pt x="653059" y="1595655"/>
                </a:lnTo>
                <a:lnTo>
                  <a:pt x="670516" y="1601213"/>
                </a:lnTo>
                <a:lnTo>
                  <a:pt x="688502" y="1605712"/>
                </a:lnTo>
                <a:lnTo>
                  <a:pt x="706489" y="1610476"/>
                </a:lnTo>
                <a:lnTo>
                  <a:pt x="725004" y="1614181"/>
                </a:lnTo>
                <a:lnTo>
                  <a:pt x="743255" y="1618151"/>
                </a:lnTo>
                <a:lnTo>
                  <a:pt x="762034" y="1620798"/>
                </a:lnTo>
                <a:lnTo>
                  <a:pt x="780550" y="1623709"/>
                </a:lnTo>
                <a:lnTo>
                  <a:pt x="799594" y="1625826"/>
                </a:lnTo>
                <a:lnTo>
                  <a:pt x="818374" y="1627414"/>
                </a:lnTo>
                <a:lnTo>
                  <a:pt x="837683" y="1628738"/>
                </a:lnTo>
                <a:lnTo>
                  <a:pt x="856991" y="1629267"/>
                </a:lnTo>
                <a:lnTo>
                  <a:pt x="876300" y="1629532"/>
                </a:lnTo>
                <a:lnTo>
                  <a:pt x="895873" y="1629267"/>
                </a:lnTo>
                <a:lnTo>
                  <a:pt x="914918" y="1628738"/>
                </a:lnTo>
                <a:lnTo>
                  <a:pt x="933962" y="1627414"/>
                </a:lnTo>
                <a:lnTo>
                  <a:pt x="953271" y="1625826"/>
                </a:lnTo>
                <a:lnTo>
                  <a:pt x="972050" y="1623709"/>
                </a:lnTo>
                <a:lnTo>
                  <a:pt x="990830" y="1620798"/>
                </a:lnTo>
                <a:lnTo>
                  <a:pt x="1009345" y="1618151"/>
                </a:lnTo>
                <a:lnTo>
                  <a:pt x="1027861" y="1614181"/>
                </a:lnTo>
                <a:lnTo>
                  <a:pt x="1045847" y="1610476"/>
                </a:lnTo>
                <a:lnTo>
                  <a:pt x="1064098" y="1605712"/>
                </a:lnTo>
                <a:lnTo>
                  <a:pt x="1082084" y="1601213"/>
                </a:lnTo>
                <a:lnTo>
                  <a:pt x="1099806" y="1595655"/>
                </a:lnTo>
                <a:lnTo>
                  <a:pt x="1117263" y="1590097"/>
                </a:lnTo>
                <a:lnTo>
                  <a:pt x="1134720" y="1583745"/>
                </a:lnTo>
                <a:lnTo>
                  <a:pt x="1151913" y="1577393"/>
                </a:lnTo>
                <a:lnTo>
                  <a:pt x="1168841" y="1570512"/>
                </a:lnTo>
                <a:lnTo>
                  <a:pt x="1185769" y="1563101"/>
                </a:lnTo>
                <a:lnTo>
                  <a:pt x="1201904" y="1555426"/>
                </a:lnTo>
                <a:lnTo>
                  <a:pt x="1218568" y="1547221"/>
                </a:lnTo>
                <a:lnTo>
                  <a:pt x="1234702" y="1538752"/>
                </a:lnTo>
                <a:lnTo>
                  <a:pt x="1250573" y="1530018"/>
                </a:lnTo>
                <a:lnTo>
                  <a:pt x="1265914" y="1520490"/>
                </a:lnTo>
                <a:lnTo>
                  <a:pt x="1281255" y="1511227"/>
                </a:lnTo>
                <a:lnTo>
                  <a:pt x="1296596" y="1501170"/>
                </a:lnTo>
                <a:lnTo>
                  <a:pt x="1311408" y="1490848"/>
                </a:lnTo>
                <a:lnTo>
                  <a:pt x="1325956" y="1479997"/>
                </a:lnTo>
                <a:lnTo>
                  <a:pt x="1340504" y="1469146"/>
                </a:lnTo>
                <a:lnTo>
                  <a:pt x="1354522" y="1457501"/>
                </a:lnTo>
                <a:lnTo>
                  <a:pt x="1368277" y="1445855"/>
                </a:lnTo>
                <a:lnTo>
                  <a:pt x="1381766" y="1433946"/>
                </a:lnTo>
                <a:lnTo>
                  <a:pt x="1394991" y="1421771"/>
                </a:lnTo>
                <a:lnTo>
                  <a:pt x="1407952" y="1408803"/>
                </a:lnTo>
                <a:lnTo>
                  <a:pt x="1420384" y="1396099"/>
                </a:lnTo>
                <a:lnTo>
                  <a:pt x="1432815" y="1382865"/>
                </a:lnTo>
                <a:lnTo>
                  <a:pt x="1444718" y="1369368"/>
                </a:lnTo>
                <a:lnTo>
                  <a:pt x="1456356" y="1355605"/>
                </a:lnTo>
                <a:lnTo>
                  <a:pt x="1467730" y="1341578"/>
                </a:lnTo>
                <a:lnTo>
                  <a:pt x="1479104" y="1327021"/>
                </a:lnTo>
                <a:lnTo>
                  <a:pt x="1489684" y="1312200"/>
                </a:lnTo>
                <a:lnTo>
                  <a:pt x="1499735" y="1297644"/>
                </a:lnTo>
                <a:lnTo>
                  <a:pt x="1509786" y="1282558"/>
                </a:lnTo>
                <a:lnTo>
                  <a:pt x="1519308" y="1267208"/>
                </a:lnTo>
                <a:lnTo>
                  <a:pt x="1528830" y="1251592"/>
                </a:lnTo>
                <a:lnTo>
                  <a:pt x="1537559" y="1235448"/>
                </a:lnTo>
                <a:lnTo>
                  <a:pt x="1546023" y="1219568"/>
                </a:lnTo>
                <a:lnTo>
                  <a:pt x="1554223" y="1203159"/>
                </a:lnTo>
                <a:lnTo>
                  <a:pt x="1561893" y="1186485"/>
                </a:lnTo>
                <a:lnTo>
                  <a:pt x="1569299" y="1169547"/>
                </a:lnTo>
                <a:lnTo>
                  <a:pt x="1576176" y="1152608"/>
                </a:lnTo>
                <a:lnTo>
                  <a:pt x="1582789" y="1135405"/>
                </a:lnTo>
                <a:lnTo>
                  <a:pt x="1588873" y="1118202"/>
                </a:lnTo>
                <a:lnTo>
                  <a:pt x="1594692" y="1100734"/>
                </a:lnTo>
                <a:lnTo>
                  <a:pt x="1599982" y="1082737"/>
                </a:lnTo>
                <a:lnTo>
                  <a:pt x="1604743" y="1065005"/>
                </a:lnTo>
                <a:lnTo>
                  <a:pt x="1608975" y="1046743"/>
                </a:lnTo>
                <a:lnTo>
                  <a:pt x="1613207" y="1028481"/>
                </a:lnTo>
                <a:lnTo>
                  <a:pt x="1616645" y="1009955"/>
                </a:lnTo>
                <a:lnTo>
                  <a:pt x="1619555" y="991428"/>
                </a:lnTo>
                <a:lnTo>
                  <a:pt x="1622464" y="972637"/>
                </a:lnTo>
                <a:lnTo>
                  <a:pt x="1624581" y="953846"/>
                </a:lnTo>
                <a:lnTo>
                  <a:pt x="1626168" y="934791"/>
                </a:lnTo>
                <a:lnTo>
                  <a:pt x="1627490" y="915735"/>
                </a:lnTo>
                <a:lnTo>
                  <a:pt x="1628019" y="896414"/>
                </a:lnTo>
                <a:lnTo>
                  <a:pt x="1628548" y="877094"/>
                </a:lnTo>
                <a:lnTo>
                  <a:pt x="1628019" y="857509"/>
                </a:lnTo>
                <a:lnTo>
                  <a:pt x="1627490" y="838189"/>
                </a:lnTo>
                <a:lnTo>
                  <a:pt x="1626168" y="819133"/>
                </a:lnTo>
                <a:lnTo>
                  <a:pt x="1624581" y="800342"/>
                </a:lnTo>
                <a:lnTo>
                  <a:pt x="1622464" y="781551"/>
                </a:lnTo>
                <a:lnTo>
                  <a:pt x="1619555" y="762495"/>
                </a:lnTo>
                <a:lnTo>
                  <a:pt x="1616645" y="743704"/>
                </a:lnTo>
                <a:lnTo>
                  <a:pt x="1613207" y="725707"/>
                </a:lnTo>
                <a:lnTo>
                  <a:pt x="1608975" y="707180"/>
                </a:lnTo>
                <a:lnTo>
                  <a:pt x="1604743" y="689183"/>
                </a:lnTo>
                <a:lnTo>
                  <a:pt x="1599982" y="670921"/>
                </a:lnTo>
                <a:lnTo>
                  <a:pt x="1594692" y="653454"/>
                </a:lnTo>
                <a:lnTo>
                  <a:pt x="1588873" y="635986"/>
                </a:lnTo>
                <a:lnTo>
                  <a:pt x="1582789" y="618253"/>
                </a:lnTo>
                <a:lnTo>
                  <a:pt x="1576176" y="601315"/>
                </a:lnTo>
                <a:lnTo>
                  <a:pt x="1569299" y="584112"/>
                </a:lnTo>
                <a:lnTo>
                  <a:pt x="1561893" y="567438"/>
                </a:lnTo>
                <a:lnTo>
                  <a:pt x="1554223" y="551029"/>
                </a:lnTo>
                <a:lnTo>
                  <a:pt x="1546023" y="534620"/>
                </a:lnTo>
                <a:lnTo>
                  <a:pt x="1537559" y="518740"/>
                </a:lnTo>
                <a:lnTo>
                  <a:pt x="1528830" y="502596"/>
                </a:lnTo>
                <a:lnTo>
                  <a:pt x="1519308" y="486980"/>
                </a:lnTo>
                <a:lnTo>
                  <a:pt x="1509786" y="471630"/>
                </a:lnTo>
                <a:lnTo>
                  <a:pt x="1499735" y="456544"/>
                </a:lnTo>
                <a:lnTo>
                  <a:pt x="1489684" y="441458"/>
                </a:lnTo>
                <a:lnTo>
                  <a:pt x="1479104" y="427167"/>
                </a:lnTo>
                <a:lnTo>
                  <a:pt x="1467730" y="412610"/>
                </a:lnTo>
                <a:lnTo>
                  <a:pt x="1456356" y="398583"/>
                </a:lnTo>
                <a:lnTo>
                  <a:pt x="1444718" y="384820"/>
                </a:lnTo>
                <a:lnTo>
                  <a:pt x="1432815" y="371323"/>
                </a:lnTo>
                <a:lnTo>
                  <a:pt x="1420384" y="358089"/>
                </a:lnTo>
                <a:lnTo>
                  <a:pt x="1407952" y="344856"/>
                </a:lnTo>
                <a:lnTo>
                  <a:pt x="1394991" y="332417"/>
                </a:lnTo>
                <a:lnTo>
                  <a:pt x="1381766" y="320243"/>
                </a:lnTo>
                <a:lnTo>
                  <a:pt x="1368277" y="308333"/>
                </a:lnTo>
                <a:lnTo>
                  <a:pt x="1354522" y="296423"/>
                </a:lnTo>
                <a:lnTo>
                  <a:pt x="1340504" y="285042"/>
                </a:lnTo>
                <a:lnTo>
                  <a:pt x="1325956" y="274191"/>
                </a:lnTo>
                <a:lnTo>
                  <a:pt x="1311408" y="263340"/>
                </a:lnTo>
                <a:lnTo>
                  <a:pt x="1296596" y="253018"/>
                </a:lnTo>
                <a:lnTo>
                  <a:pt x="1281255" y="242961"/>
                </a:lnTo>
                <a:lnTo>
                  <a:pt x="1265914" y="233698"/>
                </a:lnTo>
                <a:lnTo>
                  <a:pt x="1250573" y="224170"/>
                </a:lnTo>
                <a:lnTo>
                  <a:pt x="1234702" y="215436"/>
                </a:lnTo>
                <a:lnTo>
                  <a:pt x="1218568" y="206967"/>
                </a:lnTo>
                <a:lnTo>
                  <a:pt x="1201904" y="198762"/>
                </a:lnTo>
                <a:lnTo>
                  <a:pt x="1185769" y="191087"/>
                </a:lnTo>
                <a:lnTo>
                  <a:pt x="1168841" y="183412"/>
                </a:lnTo>
                <a:lnTo>
                  <a:pt x="1151913" y="176530"/>
                </a:lnTo>
                <a:lnTo>
                  <a:pt x="1134720" y="169914"/>
                </a:lnTo>
                <a:lnTo>
                  <a:pt x="1117263" y="164091"/>
                </a:lnTo>
                <a:lnTo>
                  <a:pt x="1099806" y="158269"/>
                </a:lnTo>
                <a:lnTo>
                  <a:pt x="1082084" y="152975"/>
                </a:lnTo>
                <a:lnTo>
                  <a:pt x="1064098" y="147947"/>
                </a:lnTo>
                <a:lnTo>
                  <a:pt x="1045847" y="143712"/>
                </a:lnTo>
                <a:lnTo>
                  <a:pt x="1027861" y="139478"/>
                </a:lnTo>
                <a:lnTo>
                  <a:pt x="1009345" y="136037"/>
                </a:lnTo>
                <a:lnTo>
                  <a:pt x="990830" y="132861"/>
                </a:lnTo>
                <a:lnTo>
                  <a:pt x="972050" y="130479"/>
                </a:lnTo>
                <a:lnTo>
                  <a:pt x="953271" y="128362"/>
                </a:lnTo>
                <a:lnTo>
                  <a:pt x="933962" y="126774"/>
                </a:lnTo>
                <a:lnTo>
                  <a:pt x="914918" y="125450"/>
                </a:lnTo>
                <a:lnTo>
                  <a:pt x="895873" y="124392"/>
                </a:lnTo>
                <a:lnTo>
                  <a:pt x="876300" y="124392"/>
                </a:lnTo>
                <a:lnTo>
                  <a:pt x="856991" y="124392"/>
                </a:lnTo>
                <a:close/>
                <a:moveTo>
                  <a:pt x="876300" y="0"/>
                </a:moveTo>
                <a:lnTo>
                  <a:pt x="899048" y="265"/>
                </a:lnTo>
                <a:lnTo>
                  <a:pt x="921266" y="1323"/>
                </a:lnTo>
                <a:lnTo>
                  <a:pt x="943749" y="2382"/>
                </a:lnTo>
                <a:lnTo>
                  <a:pt x="965702" y="4764"/>
                </a:lnTo>
                <a:lnTo>
                  <a:pt x="987656" y="7146"/>
                </a:lnTo>
                <a:lnTo>
                  <a:pt x="1009610" y="10057"/>
                </a:lnTo>
                <a:lnTo>
                  <a:pt x="1031299" y="13763"/>
                </a:lnTo>
                <a:lnTo>
                  <a:pt x="1052724" y="17997"/>
                </a:lnTo>
                <a:lnTo>
                  <a:pt x="1074149" y="22496"/>
                </a:lnTo>
                <a:lnTo>
                  <a:pt x="1095045" y="27525"/>
                </a:lnTo>
                <a:lnTo>
                  <a:pt x="1115940" y="33348"/>
                </a:lnTo>
                <a:lnTo>
                  <a:pt x="1136572" y="39435"/>
                </a:lnTo>
                <a:lnTo>
                  <a:pt x="1157203" y="46051"/>
                </a:lnTo>
                <a:lnTo>
                  <a:pt x="1177305" y="53197"/>
                </a:lnTo>
                <a:lnTo>
                  <a:pt x="1197407" y="60873"/>
                </a:lnTo>
                <a:lnTo>
                  <a:pt x="1216981" y="69077"/>
                </a:lnTo>
                <a:lnTo>
                  <a:pt x="1236818" y="77811"/>
                </a:lnTo>
                <a:lnTo>
                  <a:pt x="1255863" y="86545"/>
                </a:lnTo>
                <a:lnTo>
                  <a:pt x="1274907" y="96337"/>
                </a:lnTo>
                <a:lnTo>
                  <a:pt x="1293687" y="105865"/>
                </a:lnTo>
                <a:lnTo>
                  <a:pt x="1312202" y="116452"/>
                </a:lnTo>
                <a:lnTo>
                  <a:pt x="1330453" y="127303"/>
                </a:lnTo>
                <a:lnTo>
                  <a:pt x="1348439" y="138154"/>
                </a:lnTo>
                <a:lnTo>
                  <a:pt x="1365896" y="149799"/>
                </a:lnTo>
                <a:lnTo>
                  <a:pt x="1383353" y="162239"/>
                </a:lnTo>
                <a:lnTo>
                  <a:pt x="1400282" y="174413"/>
                </a:lnTo>
                <a:lnTo>
                  <a:pt x="1416945" y="187117"/>
                </a:lnTo>
                <a:lnTo>
                  <a:pt x="1433609" y="200615"/>
                </a:lnTo>
                <a:lnTo>
                  <a:pt x="1449479" y="214113"/>
                </a:lnTo>
                <a:lnTo>
                  <a:pt x="1465085" y="228404"/>
                </a:lnTo>
                <a:lnTo>
                  <a:pt x="1480426" y="242432"/>
                </a:lnTo>
                <a:lnTo>
                  <a:pt x="1495503" y="257253"/>
                </a:lnTo>
                <a:lnTo>
                  <a:pt x="1510315" y="272074"/>
                </a:lnTo>
                <a:lnTo>
                  <a:pt x="1524863" y="287424"/>
                </a:lnTo>
                <a:lnTo>
                  <a:pt x="1538881" y="303569"/>
                </a:lnTo>
                <a:lnTo>
                  <a:pt x="1552371" y="319449"/>
                </a:lnTo>
                <a:lnTo>
                  <a:pt x="1565596" y="335858"/>
                </a:lnTo>
                <a:lnTo>
                  <a:pt x="1578292" y="352796"/>
                </a:lnTo>
                <a:lnTo>
                  <a:pt x="1590724" y="369735"/>
                </a:lnTo>
                <a:lnTo>
                  <a:pt x="1602627" y="386938"/>
                </a:lnTo>
                <a:lnTo>
                  <a:pt x="1614265" y="404935"/>
                </a:lnTo>
                <a:lnTo>
                  <a:pt x="1625639" y="422667"/>
                </a:lnTo>
                <a:lnTo>
                  <a:pt x="1636219" y="440929"/>
                </a:lnTo>
                <a:lnTo>
                  <a:pt x="1646534" y="459455"/>
                </a:lnTo>
                <a:lnTo>
                  <a:pt x="1656585" y="478247"/>
                </a:lnTo>
                <a:lnTo>
                  <a:pt x="1666108" y="497038"/>
                </a:lnTo>
                <a:lnTo>
                  <a:pt x="1675101" y="516358"/>
                </a:lnTo>
                <a:lnTo>
                  <a:pt x="1683565" y="535943"/>
                </a:lnTo>
                <a:lnTo>
                  <a:pt x="1691764" y="555528"/>
                </a:lnTo>
                <a:lnTo>
                  <a:pt x="1699170" y="575643"/>
                </a:lnTo>
                <a:lnTo>
                  <a:pt x="1706577" y="596022"/>
                </a:lnTo>
                <a:lnTo>
                  <a:pt x="1712925" y="616401"/>
                </a:lnTo>
                <a:lnTo>
                  <a:pt x="1719273" y="637309"/>
                </a:lnTo>
                <a:lnTo>
                  <a:pt x="1725092" y="658218"/>
                </a:lnTo>
                <a:lnTo>
                  <a:pt x="1730382" y="679126"/>
                </a:lnTo>
                <a:lnTo>
                  <a:pt x="1734614" y="700564"/>
                </a:lnTo>
                <a:lnTo>
                  <a:pt x="1739111" y="721737"/>
                </a:lnTo>
                <a:lnTo>
                  <a:pt x="1742549" y="743439"/>
                </a:lnTo>
                <a:lnTo>
                  <a:pt x="1745723" y="765406"/>
                </a:lnTo>
                <a:lnTo>
                  <a:pt x="1748104" y="787373"/>
                </a:lnTo>
                <a:lnTo>
                  <a:pt x="1749955" y="809605"/>
                </a:lnTo>
                <a:lnTo>
                  <a:pt x="1751542" y="831837"/>
                </a:lnTo>
                <a:lnTo>
                  <a:pt x="1752336" y="854598"/>
                </a:lnTo>
                <a:lnTo>
                  <a:pt x="1752600" y="877094"/>
                </a:lnTo>
                <a:lnTo>
                  <a:pt x="1752336" y="899590"/>
                </a:lnTo>
                <a:lnTo>
                  <a:pt x="1751542" y="922351"/>
                </a:lnTo>
                <a:lnTo>
                  <a:pt x="1749955" y="944583"/>
                </a:lnTo>
                <a:lnTo>
                  <a:pt x="1748104" y="966550"/>
                </a:lnTo>
                <a:lnTo>
                  <a:pt x="1745723" y="988782"/>
                </a:lnTo>
                <a:lnTo>
                  <a:pt x="1742549" y="1010220"/>
                </a:lnTo>
                <a:lnTo>
                  <a:pt x="1739111" y="1031922"/>
                </a:lnTo>
                <a:lnTo>
                  <a:pt x="1734614" y="1053624"/>
                </a:lnTo>
                <a:lnTo>
                  <a:pt x="1730382" y="1075062"/>
                </a:lnTo>
                <a:lnTo>
                  <a:pt x="1725092" y="1095970"/>
                </a:lnTo>
                <a:lnTo>
                  <a:pt x="1719273" y="1116879"/>
                </a:lnTo>
                <a:lnTo>
                  <a:pt x="1712925" y="1137523"/>
                </a:lnTo>
                <a:lnTo>
                  <a:pt x="1706577" y="1157902"/>
                </a:lnTo>
                <a:lnTo>
                  <a:pt x="1699170" y="1178016"/>
                </a:lnTo>
                <a:lnTo>
                  <a:pt x="1691764" y="1198130"/>
                </a:lnTo>
                <a:lnTo>
                  <a:pt x="1683565" y="1217980"/>
                </a:lnTo>
                <a:lnTo>
                  <a:pt x="1675101" y="1237565"/>
                </a:lnTo>
                <a:lnTo>
                  <a:pt x="1666108" y="1256886"/>
                </a:lnTo>
                <a:lnTo>
                  <a:pt x="1656585" y="1275941"/>
                </a:lnTo>
                <a:lnTo>
                  <a:pt x="1646534" y="1294733"/>
                </a:lnTo>
                <a:lnTo>
                  <a:pt x="1636219" y="1313259"/>
                </a:lnTo>
                <a:lnTo>
                  <a:pt x="1625639" y="1331521"/>
                </a:lnTo>
                <a:lnTo>
                  <a:pt x="1614265" y="1349253"/>
                </a:lnTo>
                <a:lnTo>
                  <a:pt x="1602627" y="1366986"/>
                </a:lnTo>
                <a:lnTo>
                  <a:pt x="1590724" y="1384453"/>
                </a:lnTo>
                <a:lnTo>
                  <a:pt x="1578292" y="1401392"/>
                </a:lnTo>
                <a:lnTo>
                  <a:pt x="1565596" y="1418066"/>
                </a:lnTo>
                <a:lnTo>
                  <a:pt x="1552371" y="1434475"/>
                </a:lnTo>
                <a:lnTo>
                  <a:pt x="1538881" y="1450619"/>
                </a:lnTo>
                <a:lnTo>
                  <a:pt x="1524863" y="1466234"/>
                </a:lnTo>
                <a:lnTo>
                  <a:pt x="1510315" y="1481585"/>
                </a:lnTo>
                <a:lnTo>
                  <a:pt x="1495503" y="1496671"/>
                </a:lnTo>
                <a:lnTo>
                  <a:pt x="1480426" y="1511492"/>
                </a:lnTo>
                <a:lnTo>
                  <a:pt x="1465085" y="1525784"/>
                </a:lnTo>
                <a:lnTo>
                  <a:pt x="1449479" y="1540075"/>
                </a:lnTo>
                <a:lnTo>
                  <a:pt x="1433609" y="1553573"/>
                </a:lnTo>
                <a:lnTo>
                  <a:pt x="1416945" y="1566542"/>
                </a:lnTo>
                <a:lnTo>
                  <a:pt x="1400282" y="1579510"/>
                </a:lnTo>
                <a:lnTo>
                  <a:pt x="1383353" y="1591949"/>
                </a:lnTo>
                <a:lnTo>
                  <a:pt x="1365896" y="1603859"/>
                </a:lnTo>
                <a:lnTo>
                  <a:pt x="1348439" y="1615505"/>
                </a:lnTo>
                <a:lnTo>
                  <a:pt x="1330453" y="1626885"/>
                </a:lnTo>
                <a:lnTo>
                  <a:pt x="1312202" y="1637472"/>
                </a:lnTo>
                <a:lnTo>
                  <a:pt x="1293687" y="1647793"/>
                </a:lnTo>
                <a:lnTo>
                  <a:pt x="1274907" y="1657851"/>
                </a:lnTo>
                <a:lnTo>
                  <a:pt x="1255863" y="1667379"/>
                </a:lnTo>
                <a:lnTo>
                  <a:pt x="1236818" y="1676377"/>
                </a:lnTo>
                <a:lnTo>
                  <a:pt x="1216981" y="1684846"/>
                </a:lnTo>
                <a:lnTo>
                  <a:pt x="1197407" y="1693051"/>
                </a:lnTo>
                <a:lnTo>
                  <a:pt x="1177305" y="1700726"/>
                </a:lnTo>
                <a:lnTo>
                  <a:pt x="1157203" y="1707607"/>
                </a:lnTo>
                <a:lnTo>
                  <a:pt x="1136572" y="1714753"/>
                </a:lnTo>
                <a:lnTo>
                  <a:pt x="1115940" y="1720576"/>
                </a:lnTo>
                <a:lnTo>
                  <a:pt x="1095045" y="1726134"/>
                </a:lnTo>
                <a:lnTo>
                  <a:pt x="1074149" y="1731427"/>
                </a:lnTo>
                <a:lnTo>
                  <a:pt x="1052724" y="1736191"/>
                </a:lnTo>
                <a:lnTo>
                  <a:pt x="1031299" y="1740426"/>
                </a:lnTo>
                <a:lnTo>
                  <a:pt x="1009610" y="1743866"/>
                </a:lnTo>
                <a:lnTo>
                  <a:pt x="987656" y="1747042"/>
                </a:lnTo>
                <a:lnTo>
                  <a:pt x="965702" y="1749424"/>
                </a:lnTo>
                <a:lnTo>
                  <a:pt x="943749" y="1751277"/>
                </a:lnTo>
                <a:lnTo>
                  <a:pt x="921266" y="1752865"/>
                </a:lnTo>
                <a:lnTo>
                  <a:pt x="899048" y="1753923"/>
                </a:lnTo>
                <a:lnTo>
                  <a:pt x="876300" y="1754188"/>
                </a:lnTo>
                <a:lnTo>
                  <a:pt x="853817" y="1753923"/>
                </a:lnTo>
                <a:lnTo>
                  <a:pt x="831335" y="1752865"/>
                </a:lnTo>
                <a:lnTo>
                  <a:pt x="809116" y="1751277"/>
                </a:lnTo>
                <a:lnTo>
                  <a:pt x="786898" y="1749424"/>
                </a:lnTo>
                <a:lnTo>
                  <a:pt x="764944" y="1747042"/>
                </a:lnTo>
                <a:lnTo>
                  <a:pt x="742990" y="1743866"/>
                </a:lnTo>
                <a:lnTo>
                  <a:pt x="721301" y="1740426"/>
                </a:lnTo>
                <a:lnTo>
                  <a:pt x="699876" y="1736191"/>
                </a:lnTo>
                <a:lnTo>
                  <a:pt x="678716" y="1731427"/>
                </a:lnTo>
                <a:lnTo>
                  <a:pt x="657820" y="1726134"/>
                </a:lnTo>
                <a:lnTo>
                  <a:pt x="636660" y="1720576"/>
                </a:lnTo>
                <a:lnTo>
                  <a:pt x="616028" y="1714753"/>
                </a:lnTo>
                <a:lnTo>
                  <a:pt x="595662" y="1707607"/>
                </a:lnTo>
                <a:lnTo>
                  <a:pt x="575295" y="1700726"/>
                </a:lnTo>
                <a:lnTo>
                  <a:pt x="555193" y="1693051"/>
                </a:lnTo>
                <a:lnTo>
                  <a:pt x="535619" y="1684846"/>
                </a:lnTo>
                <a:lnTo>
                  <a:pt x="516046" y="1676377"/>
                </a:lnTo>
                <a:lnTo>
                  <a:pt x="496737" y="1667379"/>
                </a:lnTo>
                <a:lnTo>
                  <a:pt x="477958" y="1657851"/>
                </a:lnTo>
                <a:lnTo>
                  <a:pt x="458913" y="1647793"/>
                </a:lnTo>
                <a:lnTo>
                  <a:pt x="440663" y="1637472"/>
                </a:lnTo>
                <a:lnTo>
                  <a:pt x="422412" y="1626885"/>
                </a:lnTo>
                <a:lnTo>
                  <a:pt x="404161" y="1615505"/>
                </a:lnTo>
                <a:lnTo>
                  <a:pt x="386704" y="1603859"/>
                </a:lnTo>
                <a:lnTo>
                  <a:pt x="369511" y="1591949"/>
                </a:lnTo>
                <a:lnTo>
                  <a:pt x="352318" y="1579510"/>
                </a:lnTo>
                <a:lnTo>
                  <a:pt x="335655" y="1566542"/>
                </a:lnTo>
                <a:lnTo>
                  <a:pt x="319255" y="1553573"/>
                </a:lnTo>
                <a:lnTo>
                  <a:pt x="303121" y="1540075"/>
                </a:lnTo>
                <a:lnTo>
                  <a:pt x="287251" y="1525784"/>
                </a:lnTo>
                <a:lnTo>
                  <a:pt x="271909" y="1511492"/>
                </a:lnTo>
                <a:lnTo>
                  <a:pt x="256833" y="1496671"/>
                </a:lnTo>
                <a:lnTo>
                  <a:pt x="242285" y="1481585"/>
                </a:lnTo>
                <a:lnTo>
                  <a:pt x="227737" y="1466234"/>
                </a:lnTo>
                <a:lnTo>
                  <a:pt x="213983" y="1450619"/>
                </a:lnTo>
                <a:lnTo>
                  <a:pt x="200229" y="1434475"/>
                </a:lnTo>
                <a:lnTo>
                  <a:pt x="187004" y="1418066"/>
                </a:lnTo>
                <a:lnTo>
                  <a:pt x="174308" y="1401392"/>
                </a:lnTo>
                <a:lnTo>
                  <a:pt x="161876" y="1384453"/>
                </a:lnTo>
                <a:lnTo>
                  <a:pt x="149709" y="1366986"/>
                </a:lnTo>
                <a:lnTo>
                  <a:pt x="138071" y="1349253"/>
                </a:lnTo>
                <a:lnTo>
                  <a:pt x="126961" y="1331521"/>
                </a:lnTo>
                <a:lnTo>
                  <a:pt x="116117" y="1313259"/>
                </a:lnTo>
                <a:lnTo>
                  <a:pt x="105801" y="1294733"/>
                </a:lnTo>
                <a:lnTo>
                  <a:pt x="95750" y="1275941"/>
                </a:lnTo>
                <a:lnTo>
                  <a:pt x="86492" y="1256886"/>
                </a:lnTo>
                <a:lnTo>
                  <a:pt x="77499" y="1237565"/>
                </a:lnTo>
                <a:lnTo>
                  <a:pt x="69035" y="1217980"/>
                </a:lnTo>
                <a:lnTo>
                  <a:pt x="60836" y="1198130"/>
                </a:lnTo>
                <a:lnTo>
                  <a:pt x="53165" y="1178016"/>
                </a:lnTo>
                <a:lnTo>
                  <a:pt x="46023" y="1157902"/>
                </a:lnTo>
                <a:lnTo>
                  <a:pt x="39411" y="1137523"/>
                </a:lnTo>
                <a:lnTo>
                  <a:pt x="33327" y="1116879"/>
                </a:lnTo>
                <a:lnTo>
                  <a:pt x="27508" y="1095970"/>
                </a:lnTo>
                <a:lnTo>
                  <a:pt x="22483" y="1075062"/>
                </a:lnTo>
                <a:lnTo>
                  <a:pt x="17721" y="1053624"/>
                </a:lnTo>
                <a:lnTo>
                  <a:pt x="13754" y="1031922"/>
                </a:lnTo>
                <a:lnTo>
                  <a:pt x="10051" y="1010220"/>
                </a:lnTo>
                <a:lnTo>
                  <a:pt x="6877" y="988782"/>
                </a:lnTo>
                <a:lnTo>
                  <a:pt x="4496" y="966550"/>
                </a:lnTo>
                <a:lnTo>
                  <a:pt x="2380" y="944583"/>
                </a:lnTo>
                <a:lnTo>
                  <a:pt x="1322" y="922351"/>
                </a:lnTo>
                <a:lnTo>
                  <a:pt x="264" y="899590"/>
                </a:lnTo>
                <a:lnTo>
                  <a:pt x="0" y="877094"/>
                </a:lnTo>
                <a:lnTo>
                  <a:pt x="264" y="854598"/>
                </a:lnTo>
                <a:lnTo>
                  <a:pt x="1322" y="831837"/>
                </a:lnTo>
                <a:lnTo>
                  <a:pt x="2380" y="809605"/>
                </a:lnTo>
                <a:lnTo>
                  <a:pt x="4496" y="787373"/>
                </a:lnTo>
                <a:lnTo>
                  <a:pt x="6877" y="765406"/>
                </a:lnTo>
                <a:lnTo>
                  <a:pt x="10051" y="743439"/>
                </a:lnTo>
                <a:lnTo>
                  <a:pt x="13754" y="721737"/>
                </a:lnTo>
                <a:lnTo>
                  <a:pt x="17721" y="700564"/>
                </a:lnTo>
                <a:lnTo>
                  <a:pt x="22483" y="679126"/>
                </a:lnTo>
                <a:lnTo>
                  <a:pt x="27508" y="658218"/>
                </a:lnTo>
                <a:lnTo>
                  <a:pt x="33327" y="637309"/>
                </a:lnTo>
                <a:lnTo>
                  <a:pt x="39411" y="616401"/>
                </a:lnTo>
                <a:lnTo>
                  <a:pt x="46023" y="596022"/>
                </a:lnTo>
                <a:lnTo>
                  <a:pt x="53165" y="575643"/>
                </a:lnTo>
                <a:lnTo>
                  <a:pt x="60836" y="555528"/>
                </a:lnTo>
                <a:lnTo>
                  <a:pt x="69035" y="535943"/>
                </a:lnTo>
                <a:lnTo>
                  <a:pt x="77499" y="516358"/>
                </a:lnTo>
                <a:lnTo>
                  <a:pt x="86492" y="497038"/>
                </a:lnTo>
                <a:lnTo>
                  <a:pt x="95750" y="478247"/>
                </a:lnTo>
                <a:lnTo>
                  <a:pt x="105801" y="459455"/>
                </a:lnTo>
                <a:lnTo>
                  <a:pt x="116117" y="440929"/>
                </a:lnTo>
                <a:lnTo>
                  <a:pt x="126961" y="422667"/>
                </a:lnTo>
                <a:lnTo>
                  <a:pt x="138071" y="404935"/>
                </a:lnTo>
                <a:lnTo>
                  <a:pt x="149709" y="386938"/>
                </a:lnTo>
                <a:lnTo>
                  <a:pt x="161876" y="369735"/>
                </a:lnTo>
                <a:lnTo>
                  <a:pt x="174308" y="352796"/>
                </a:lnTo>
                <a:lnTo>
                  <a:pt x="187004" y="335858"/>
                </a:lnTo>
                <a:lnTo>
                  <a:pt x="200229" y="319449"/>
                </a:lnTo>
                <a:lnTo>
                  <a:pt x="213983" y="303569"/>
                </a:lnTo>
                <a:lnTo>
                  <a:pt x="227737" y="287424"/>
                </a:lnTo>
                <a:lnTo>
                  <a:pt x="242285" y="272074"/>
                </a:lnTo>
                <a:lnTo>
                  <a:pt x="256833" y="257253"/>
                </a:lnTo>
                <a:lnTo>
                  <a:pt x="271909" y="242432"/>
                </a:lnTo>
                <a:lnTo>
                  <a:pt x="287251" y="228404"/>
                </a:lnTo>
                <a:lnTo>
                  <a:pt x="303121" y="214113"/>
                </a:lnTo>
                <a:lnTo>
                  <a:pt x="319255" y="200615"/>
                </a:lnTo>
                <a:lnTo>
                  <a:pt x="335655" y="187117"/>
                </a:lnTo>
                <a:lnTo>
                  <a:pt x="352318" y="174413"/>
                </a:lnTo>
                <a:lnTo>
                  <a:pt x="369511" y="162239"/>
                </a:lnTo>
                <a:lnTo>
                  <a:pt x="386704" y="149799"/>
                </a:lnTo>
                <a:lnTo>
                  <a:pt x="404161" y="138154"/>
                </a:lnTo>
                <a:lnTo>
                  <a:pt x="422412" y="127303"/>
                </a:lnTo>
                <a:lnTo>
                  <a:pt x="440663" y="116452"/>
                </a:lnTo>
                <a:lnTo>
                  <a:pt x="458913" y="105865"/>
                </a:lnTo>
                <a:lnTo>
                  <a:pt x="477958" y="96337"/>
                </a:lnTo>
                <a:lnTo>
                  <a:pt x="496737" y="86545"/>
                </a:lnTo>
                <a:lnTo>
                  <a:pt x="516046" y="77811"/>
                </a:lnTo>
                <a:lnTo>
                  <a:pt x="535619" y="69077"/>
                </a:lnTo>
                <a:lnTo>
                  <a:pt x="555193" y="60873"/>
                </a:lnTo>
                <a:lnTo>
                  <a:pt x="575295" y="53197"/>
                </a:lnTo>
                <a:lnTo>
                  <a:pt x="595662" y="46051"/>
                </a:lnTo>
                <a:lnTo>
                  <a:pt x="616028" y="39435"/>
                </a:lnTo>
                <a:lnTo>
                  <a:pt x="636660" y="33348"/>
                </a:lnTo>
                <a:lnTo>
                  <a:pt x="657820" y="27525"/>
                </a:lnTo>
                <a:lnTo>
                  <a:pt x="678716" y="22496"/>
                </a:lnTo>
                <a:lnTo>
                  <a:pt x="699876" y="17997"/>
                </a:lnTo>
                <a:lnTo>
                  <a:pt x="721301" y="13763"/>
                </a:lnTo>
                <a:lnTo>
                  <a:pt x="742990" y="10057"/>
                </a:lnTo>
                <a:lnTo>
                  <a:pt x="764944" y="7146"/>
                </a:lnTo>
                <a:lnTo>
                  <a:pt x="786898" y="4764"/>
                </a:lnTo>
                <a:lnTo>
                  <a:pt x="809116" y="2382"/>
                </a:lnTo>
                <a:lnTo>
                  <a:pt x="831335" y="1323"/>
                </a:lnTo>
                <a:lnTo>
                  <a:pt x="853817" y="265"/>
                </a:lnTo>
                <a:lnTo>
                  <a:pt x="87630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8" name="KSO_Shape"/>
          <p:cNvSpPr/>
          <p:nvPr/>
        </p:nvSpPr>
        <p:spPr bwMode="auto">
          <a:xfrm>
            <a:off x="3512505" y="3667391"/>
            <a:ext cx="517292" cy="445733"/>
          </a:xfrm>
          <a:custGeom>
            <a:avLst/>
            <a:gdLst>
              <a:gd name="T0" fmla="*/ 838518 w 3856038"/>
              <a:gd name="T1" fmla="*/ 3035936 h 3319463"/>
              <a:gd name="T2" fmla="*/ 807086 w 3856038"/>
              <a:gd name="T3" fmla="*/ 3078481 h 3319463"/>
              <a:gd name="T4" fmla="*/ 345758 w 3856038"/>
              <a:gd name="T5" fmla="*/ 3083244 h 3319463"/>
              <a:gd name="T6" fmla="*/ 306705 w 3856038"/>
              <a:gd name="T7" fmla="*/ 3047684 h 3319463"/>
              <a:gd name="T8" fmla="*/ 1938189 w 3856038"/>
              <a:gd name="T9" fmla="*/ 1874411 h 3319463"/>
              <a:gd name="T10" fmla="*/ 2032113 w 3856038"/>
              <a:gd name="T11" fmla="*/ 1927728 h 3319463"/>
              <a:gd name="T12" fmla="*/ 2127625 w 3856038"/>
              <a:gd name="T13" fmla="*/ 1936931 h 3319463"/>
              <a:gd name="T14" fmla="*/ 2209174 w 3856038"/>
              <a:gd name="T15" fmla="*/ 1913446 h 3319463"/>
              <a:gd name="T16" fmla="*/ 2208222 w 3856038"/>
              <a:gd name="T17" fmla="*/ 3063251 h 3319463"/>
              <a:gd name="T18" fmla="*/ 2159673 w 3856038"/>
              <a:gd name="T19" fmla="*/ 3086101 h 3319463"/>
              <a:gd name="T20" fmla="*/ 1703060 w 3856038"/>
              <a:gd name="T21" fmla="*/ 3067694 h 3319463"/>
              <a:gd name="T22" fmla="*/ 1684338 w 3856038"/>
              <a:gd name="T23" fmla="*/ 1620838 h 3319463"/>
              <a:gd name="T24" fmla="*/ 1517659 w 3856038"/>
              <a:gd name="T25" fmla="*/ 3063249 h 3319463"/>
              <a:gd name="T26" fmla="*/ 1469110 w 3856038"/>
              <a:gd name="T27" fmla="*/ 3086100 h 3319463"/>
              <a:gd name="T28" fmla="*/ 1012179 w 3856038"/>
              <a:gd name="T29" fmla="*/ 3067693 h 3319463"/>
              <a:gd name="T30" fmla="*/ 993775 w 3856038"/>
              <a:gd name="T31" fmla="*/ 2030516 h 3319463"/>
              <a:gd name="T32" fmla="*/ 2903512 w 3856038"/>
              <a:gd name="T33" fmla="*/ 3058483 h 3319463"/>
              <a:gd name="T34" fmla="*/ 2858002 w 3856038"/>
              <a:gd name="T35" fmla="*/ 3085784 h 3319463"/>
              <a:gd name="T36" fmla="*/ 2397814 w 3856038"/>
              <a:gd name="T37" fmla="*/ 3071816 h 3319463"/>
              <a:gd name="T38" fmla="*/ 2374900 w 3856038"/>
              <a:gd name="T39" fmla="*/ 3023247 h 3319463"/>
              <a:gd name="T40" fmla="*/ 3393565 w 3856038"/>
              <a:gd name="T41" fmla="*/ 829618 h 3319463"/>
              <a:gd name="T42" fmla="*/ 3441797 w 3856038"/>
              <a:gd name="T43" fmla="*/ 916284 h 3319463"/>
              <a:gd name="T44" fmla="*/ 3518904 w 3856038"/>
              <a:gd name="T45" fmla="*/ 976601 h 3319463"/>
              <a:gd name="T46" fmla="*/ 3605213 w 3856038"/>
              <a:gd name="T47" fmla="*/ 3023244 h 3319463"/>
              <a:gd name="T48" fmla="*/ 3582367 w 3856038"/>
              <a:gd name="T49" fmla="*/ 3071815 h 3319463"/>
              <a:gd name="T50" fmla="*/ 3123532 w 3856038"/>
              <a:gd name="T51" fmla="*/ 3085783 h 3319463"/>
              <a:gd name="T52" fmla="*/ 3077839 w 3856038"/>
              <a:gd name="T53" fmla="*/ 3058481 h 3319463"/>
              <a:gd name="T54" fmla="*/ 3032368 w 3856038"/>
              <a:gd name="T55" fmla="*/ 0 h 3319463"/>
              <a:gd name="T56" fmla="*/ 3669057 w 3856038"/>
              <a:gd name="T57" fmla="*/ 6984 h 3319463"/>
              <a:gd name="T58" fmla="*/ 3714445 w 3856038"/>
              <a:gd name="T59" fmla="*/ 35552 h 3319463"/>
              <a:gd name="T60" fmla="*/ 3742692 w 3856038"/>
              <a:gd name="T61" fmla="*/ 80308 h 3319463"/>
              <a:gd name="T62" fmla="*/ 3749358 w 3856038"/>
              <a:gd name="T63" fmla="*/ 717377 h 3319463"/>
              <a:gd name="T64" fmla="*/ 3735075 w 3856038"/>
              <a:gd name="T65" fmla="*/ 769117 h 3319463"/>
              <a:gd name="T66" fmla="*/ 3700797 w 3856038"/>
              <a:gd name="T67" fmla="*/ 808795 h 3319463"/>
              <a:gd name="T68" fmla="*/ 3652870 w 3856038"/>
              <a:gd name="T69" fmla="*/ 830698 h 3319463"/>
              <a:gd name="T70" fmla="*/ 3597644 w 3856038"/>
              <a:gd name="T71" fmla="*/ 829110 h 3319463"/>
              <a:gd name="T72" fmla="*/ 3550670 w 3856038"/>
              <a:gd name="T73" fmla="*/ 804986 h 3319463"/>
              <a:gd name="T74" fmla="*/ 3518296 w 3856038"/>
              <a:gd name="T75" fmla="*/ 764039 h 3319463"/>
              <a:gd name="T76" fmla="*/ 3506552 w 3856038"/>
              <a:gd name="T77" fmla="*/ 711346 h 3319463"/>
              <a:gd name="T78" fmla="*/ 2155095 w 3856038"/>
              <a:gd name="T79" fmla="*/ 1756621 h 3319463"/>
              <a:gd name="T80" fmla="*/ 2103678 w 3856038"/>
              <a:gd name="T81" fmla="*/ 1768049 h 3319463"/>
              <a:gd name="T82" fmla="*/ 2052577 w 3856038"/>
              <a:gd name="T83" fmla="*/ 1756621 h 3319463"/>
              <a:gd name="T84" fmla="*/ 207257 w 3856038"/>
              <a:gd name="T85" fmla="*/ 2594619 h 3319463"/>
              <a:gd name="T86" fmla="*/ 161553 w 3856038"/>
              <a:gd name="T87" fmla="*/ 2623505 h 3319463"/>
              <a:gd name="T88" fmla="*/ 109818 w 3856038"/>
              <a:gd name="T89" fmla="*/ 2629853 h 3319463"/>
              <a:gd name="T90" fmla="*/ 59670 w 3856038"/>
              <a:gd name="T91" fmla="*/ 2613665 h 3319463"/>
              <a:gd name="T92" fmla="*/ 19996 w 3856038"/>
              <a:gd name="T93" fmla="*/ 2575574 h 3319463"/>
              <a:gd name="T94" fmla="*/ 952 w 3856038"/>
              <a:gd name="T95" fmla="*/ 2526056 h 3319463"/>
              <a:gd name="T96" fmla="*/ 5078 w 3856038"/>
              <a:gd name="T97" fmla="*/ 2473998 h 3319463"/>
              <a:gd name="T98" fmla="*/ 31105 w 3856038"/>
              <a:gd name="T99" fmla="*/ 2427337 h 3319463"/>
              <a:gd name="T100" fmla="*/ 1492697 w 3856038"/>
              <a:gd name="T101" fmla="*/ 975760 h 3319463"/>
              <a:gd name="T102" fmla="*/ 1543797 w 3856038"/>
              <a:gd name="T103" fmla="*/ 964333 h 3319463"/>
              <a:gd name="T104" fmla="*/ 1595215 w 3856038"/>
              <a:gd name="T105" fmla="*/ 975760 h 3319463"/>
              <a:gd name="T106" fmla="*/ 3334526 w 3856038"/>
              <a:gd name="T107" fmla="*/ 243464 h 3319463"/>
              <a:gd name="T108" fmla="*/ 2991107 w 3856038"/>
              <a:gd name="T109" fmla="*/ 233624 h 3319463"/>
              <a:gd name="T110" fmla="*/ 2948576 w 3856038"/>
              <a:gd name="T111" fmla="*/ 203151 h 3319463"/>
              <a:gd name="T112" fmla="*/ 2922550 w 3856038"/>
              <a:gd name="T113" fmla="*/ 157760 h 3319463"/>
              <a:gd name="T114" fmla="*/ 2918424 w 3856038"/>
              <a:gd name="T115" fmla="*/ 102845 h 3319463"/>
              <a:gd name="T116" fmla="*/ 2937468 w 3856038"/>
              <a:gd name="T117" fmla="*/ 53645 h 3319463"/>
              <a:gd name="T118" fmla="*/ 2975555 w 3856038"/>
              <a:gd name="T119" fmla="*/ 17459 h 3319463"/>
              <a:gd name="T120" fmla="*/ 3026338 w 3856038"/>
              <a:gd name="T121" fmla="*/ 318 h 3319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856038" h="3319463">
                <a:moveTo>
                  <a:pt x="50800" y="3187700"/>
                </a:moveTo>
                <a:lnTo>
                  <a:pt x="3856038" y="3187700"/>
                </a:lnTo>
                <a:lnTo>
                  <a:pt x="3856038" y="3319463"/>
                </a:lnTo>
                <a:lnTo>
                  <a:pt x="50800" y="3319463"/>
                </a:lnTo>
                <a:lnTo>
                  <a:pt x="50800" y="3187700"/>
                </a:lnTo>
                <a:close/>
                <a:moveTo>
                  <a:pt x="839788" y="2182813"/>
                </a:moveTo>
                <a:lnTo>
                  <a:pt x="839788" y="3023236"/>
                </a:lnTo>
                <a:lnTo>
                  <a:pt x="839471" y="3029586"/>
                </a:lnTo>
                <a:lnTo>
                  <a:pt x="838518" y="3035936"/>
                </a:lnTo>
                <a:lnTo>
                  <a:pt x="837248" y="3041969"/>
                </a:lnTo>
                <a:lnTo>
                  <a:pt x="834708" y="3047684"/>
                </a:lnTo>
                <a:lnTo>
                  <a:pt x="832486" y="3053399"/>
                </a:lnTo>
                <a:lnTo>
                  <a:pt x="829311" y="3058479"/>
                </a:lnTo>
                <a:lnTo>
                  <a:pt x="825501" y="3063241"/>
                </a:lnTo>
                <a:lnTo>
                  <a:pt x="821373" y="3067686"/>
                </a:lnTo>
                <a:lnTo>
                  <a:pt x="816928" y="3071814"/>
                </a:lnTo>
                <a:lnTo>
                  <a:pt x="812166" y="3075306"/>
                </a:lnTo>
                <a:lnTo>
                  <a:pt x="807086" y="3078481"/>
                </a:lnTo>
                <a:lnTo>
                  <a:pt x="801688" y="3081339"/>
                </a:lnTo>
                <a:lnTo>
                  <a:pt x="795656" y="3083244"/>
                </a:lnTo>
                <a:lnTo>
                  <a:pt x="789623" y="3084831"/>
                </a:lnTo>
                <a:lnTo>
                  <a:pt x="783591" y="3085784"/>
                </a:lnTo>
                <a:lnTo>
                  <a:pt x="777241" y="3086101"/>
                </a:lnTo>
                <a:lnTo>
                  <a:pt x="364173" y="3086101"/>
                </a:lnTo>
                <a:lnTo>
                  <a:pt x="357823" y="3085784"/>
                </a:lnTo>
                <a:lnTo>
                  <a:pt x="351473" y="3084831"/>
                </a:lnTo>
                <a:lnTo>
                  <a:pt x="345758" y="3083244"/>
                </a:lnTo>
                <a:lnTo>
                  <a:pt x="339725" y="3081339"/>
                </a:lnTo>
                <a:lnTo>
                  <a:pt x="334328" y="3078481"/>
                </a:lnTo>
                <a:lnTo>
                  <a:pt x="329248" y="3075306"/>
                </a:lnTo>
                <a:lnTo>
                  <a:pt x="324485" y="3071814"/>
                </a:lnTo>
                <a:lnTo>
                  <a:pt x="320040" y="3067686"/>
                </a:lnTo>
                <a:lnTo>
                  <a:pt x="315595" y="3063241"/>
                </a:lnTo>
                <a:lnTo>
                  <a:pt x="312103" y="3058479"/>
                </a:lnTo>
                <a:lnTo>
                  <a:pt x="308928" y="3053399"/>
                </a:lnTo>
                <a:lnTo>
                  <a:pt x="306705" y="3047684"/>
                </a:lnTo>
                <a:lnTo>
                  <a:pt x="304165" y="3041969"/>
                </a:lnTo>
                <a:lnTo>
                  <a:pt x="302578" y="3035936"/>
                </a:lnTo>
                <a:lnTo>
                  <a:pt x="301943" y="3029586"/>
                </a:lnTo>
                <a:lnTo>
                  <a:pt x="301625" y="3023236"/>
                </a:lnTo>
                <a:lnTo>
                  <a:pt x="301625" y="2721293"/>
                </a:lnTo>
                <a:lnTo>
                  <a:pt x="839788" y="2182813"/>
                </a:lnTo>
                <a:close/>
                <a:moveTo>
                  <a:pt x="1684338" y="1620838"/>
                </a:moveTo>
                <a:lnTo>
                  <a:pt x="1929304" y="1865842"/>
                </a:lnTo>
                <a:lnTo>
                  <a:pt x="1938189" y="1874411"/>
                </a:lnTo>
                <a:lnTo>
                  <a:pt x="1947708" y="1882345"/>
                </a:lnTo>
                <a:lnTo>
                  <a:pt x="1957227" y="1889644"/>
                </a:lnTo>
                <a:lnTo>
                  <a:pt x="1967064" y="1896944"/>
                </a:lnTo>
                <a:lnTo>
                  <a:pt x="1977218" y="1903291"/>
                </a:lnTo>
                <a:lnTo>
                  <a:pt x="1987690" y="1909003"/>
                </a:lnTo>
                <a:lnTo>
                  <a:pt x="1998478" y="1914716"/>
                </a:lnTo>
                <a:lnTo>
                  <a:pt x="2009267" y="1919476"/>
                </a:lnTo>
                <a:lnTo>
                  <a:pt x="2020690" y="1923602"/>
                </a:lnTo>
                <a:lnTo>
                  <a:pt x="2032113" y="1927728"/>
                </a:lnTo>
                <a:lnTo>
                  <a:pt x="2043537" y="1930901"/>
                </a:lnTo>
                <a:lnTo>
                  <a:pt x="2055277" y="1933440"/>
                </a:lnTo>
                <a:lnTo>
                  <a:pt x="2067335" y="1935344"/>
                </a:lnTo>
                <a:lnTo>
                  <a:pt x="2079393" y="1936931"/>
                </a:lnTo>
                <a:lnTo>
                  <a:pt x="2091768" y="1937883"/>
                </a:lnTo>
                <a:lnTo>
                  <a:pt x="2103826" y="1938201"/>
                </a:lnTo>
                <a:lnTo>
                  <a:pt x="2111759" y="1937883"/>
                </a:lnTo>
                <a:lnTo>
                  <a:pt x="2119692" y="1937566"/>
                </a:lnTo>
                <a:lnTo>
                  <a:pt x="2127625" y="1936931"/>
                </a:lnTo>
                <a:lnTo>
                  <a:pt x="2135240" y="1935979"/>
                </a:lnTo>
                <a:lnTo>
                  <a:pt x="2142856" y="1934710"/>
                </a:lnTo>
                <a:lnTo>
                  <a:pt x="2150788" y="1933440"/>
                </a:lnTo>
                <a:lnTo>
                  <a:pt x="2158404" y="1931536"/>
                </a:lnTo>
                <a:lnTo>
                  <a:pt x="2165702" y="1929949"/>
                </a:lnTo>
                <a:lnTo>
                  <a:pt x="2173318" y="1927728"/>
                </a:lnTo>
                <a:lnTo>
                  <a:pt x="2180299" y="1925189"/>
                </a:lnTo>
                <a:lnTo>
                  <a:pt x="2194895" y="1919794"/>
                </a:lnTo>
                <a:lnTo>
                  <a:pt x="2209174" y="1913446"/>
                </a:lnTo>
                <a:lnTo>
                  <a:pt x="2222501" y="1906782"/>
                </a:lnTo>
                <a:lnTo>
                  <a:pt x="2222501" y="3023263"/>
                </a:lnTo>
                <a:lnTo>
                  <a:pt x="2222501" y="3029611"/>
                </a:lnTo>
                <a:lnTo>
                  <a:pt x="2221232" y="3035958"/>
                </a:lnTo>
                <a:lnTo>
                  <a:pt x="2219645" y="3041988"/>
                </a:lnTo>
                <a:lnTo>
                  <a:pt x="2217742" y="3047700"/>
                </a:lnTo>
                <a:lnTo>
                  <a:pt x="2214886" y="3053413"/>
                </a:lnTo>
                <a:lnTo>
                  <a:pt x="2211713" y="3058491"/>
                </a:lnTo>
                <a:lnTo>
                  <a:pt x="2208222" y="3063251"/>
                </a:lnTo>
                <a:lnTo>
                  <a:pt x="2204414" y="3067694"/>
                </a:lnTo>
                <a:lnTo>
                  <a:pt x="2199655" y="3071820"/>
                </a:lnTo>
                <a:lnTo>
                  <a:pt x="2194895" y="3075311"/>
                </a:lnTo>
                <a:lnTo>
                  <a:pt x="2189818" y="3078484"/>
                </a:lnTo>
                <a:lnTo>
                  <a:pt x="2184424" y="3081341"/>
                </a:lnTo>
                <a:lnTo>
                  <a:pt x="2178712" y="3083245"/>
                </a:lnTo>
                <a:lnTo>
                  <a:pt x="2172366" y="3084832"/>
                </a:lnTo>
                <a:lnTo>
                  <a:pt x="2166654" y="3085784"/>
                </a:lnTo>
                <a:lnTo>
                  <a:pt x="2159673" y="3086101"/>
                </a:lnTo>
                <a:lnTo>
                  <a:pt x="1747166" y="3086101"/>
                </a:lnTo>
                <a:lnTo>
                  <a:pt x="1740820" y="3085784"/>
                </a:lnTo>
                <a:lnTo>
                  <a:pt x="1734474" y="3084832"/>
                </a:lnTo>
                <a:lnTo>
                  <a:pt x="1728445" y="3083245"/>
                </a:lnTo>
                <a:lnTo>
                  <a:pt x="1723050" y="3081341"/>
                </a:lnTo>
                <a:lnTo>
                  <a:pt x="1717656" y="3078484"/>
                </a:lnTo>
                <a:lnTo>
                  <a:pt x="1712579" y="3075311"/>
                </a:lnTo>
                <a:lnTo>
                  <a:pt x="1707185" y="3071820"/>
                </a:lnTo>
                <a:lnTo>
                  <a:pt x="1703060" y="3067694"/>
                </a:lnTo>
                <a:lnTo>
                  <a:pt x="1698935" y="3063251"/>
                </a:lnTo>
                <a:lnTo>
                  <a:pt x="1695444" y="3058491"/>
                </a:lnTo>
                <a:lnTo>
                  <a:pt x="1692271" y="3053413"/>
                </a:lnTo>
                <a:lnTo>
                  <a:pt x="1689415" y="3047700"/>
                </a:lnTo>
                <a:lnTo>
                  <a:pt x="1687511" y="3041988"/>
                </a:lnTo>
                <a:lnTo>
                  <a:pt x="1685925" y="3035958"/>
                </a:lnTo>
                <a:lnTo>
                  <a:pt x="1684973" y="3029611"/>
                </a:lnTo>
                <a:lnTo>
                  <a:pt x="1684338" y="3023263"/>
                </a:lnTo>
                <a:lnTo>
                  <a:pt x="1684338" y="1620838"/>
                </a:lnTo>
                <a:close/>
                <a:moveTo>
                  <a:pt x="1531938" y="1492251"/>
                </a:moveTo>
                <a:lnTo>
                  <a:pt x="1531938" y="3023260"/>
                </a:lnTo>
                <a:lnTo>
                  <a:pt x="1531304" y="3029608"/>
                </a:lnTo>
                <a:lnTo>
                  <a:pt x="1530669" y="3035955"/>
                </a:lnTo>
                <a:lnTo>
                  <a:pt x="1529082" y="3041985"/>
                </a:lnTo>
                <a:lnTo>
                  <a:pt x="1527178" y="3047698"/>
                </a:lnTo>
                <a:lnTo>
                  <a:pt x="1524323" y="3053411"/>
                </a:lnTo>
                <a:lnTo>
                  <a:pt x="1521150" y="3058489"/>
                </a:lnTo>
                <a:lnTo>
                  <a:pt x="1517659" y="3063249"/>
                </a:lnTo>
                <a:lnTo>
                  <a:pt x="1513217" y="3067693"/>
                </a:lnTo>
                <a:lnTo>
                  <a:pt x="1509092" y="3071818"/>
                </a:lnTo>
                <a:lnTo>
                  <a:pt x="1504332" y="3075309"/>
                </a:lnTo>
                <a:lnTo>
                  <a:pt x="1498938" y="3078483"/>
                </a:lnTo>
                <a:lnTo>
                  <a:pt x="1493543" y="3081340"/>
                </a:lnTo>
                <a:lnTo>
                  <a:pt x="1487514" y="3083244"/>
                </a:lnTo>
                <a:lnTo>
                  <a:pt x="1481803" y="3084831"/>
                </a:lnTo>
                <a:lnTo>
                  <a:pt x="1475456" y="3085783"/>
                </a:lnTo>
                <a:lnTo>
                  <a:pt x="1469110" y="3086100"/>
                </a:lnTo>
                <a:lnTo>
                  <a:pt x="1056286" y="3086100"/>
                </a:lnTo>
                <a:lnTo>
                  <a:pt x="1050257" y="3085783"/>
                </a:lnTo>
                <a:lnTo>
                  <a:pt x="1043911" y="3084831"/>
                </a:lnTo>
                <a:lnTo>
                  <a:pt x="1037882" y="3083244"/>
                </a:lnTo>
                <a:lnTo>
                  <a:pt x="1031853" y="3081340"/>
                </a:lnTo>
                <a:lnTo>
                  <a:pt x="1026776" y="3078483"/>
                </a:lnTo>
                <a:lnTo>
                  <a:pt x="1021381" y="3075309"/>
                </a:lnTo>
                <a:lnTo>
                  <a:pt x="1016622" y="3071818"/>
                </a:lnTo>
                <a:lnTo>
                  <a:pt x="1012179" y="3067693"/>
                </a:lnTo>
                <a:lnTo>
                  <a:pt x="1008372" y="3063249"/>
                </a:lnTo>
                <a:lnTo>
                  <a:pt x="1004246" y="3058489"/>
                </a:lnTo>
                <a:lnTo>
                  <a:pt x="1001391" y="3053411"/>
                </a:lnTo>
                <a:lnTo>
                  <a:pt x="998852" y="3047698"/>
                </a:lnTo>
                <a:lnTo>
                  <a:pt x="996631" y="3041985"/>
                </a:lnTo>
                <a:lnTo>
                  <a:pt x="995044" y="3035955"/>
                </a:lnTo>
                <a:lnTo>
                  <a:pt x="994092" y="3029608"/>
                </a:lnTo>
                <a:lnTo>
                  <a:pt x="993775" y="3023260"/>
                </a:lnTo>
                <a:lnTo>
                  <a:pt x="993775" y="2030516"/>
                </a:lnTo>
                <a:lnTo>
                  <a:pt x="1531938" y="1492251"/>
                </a:lnTo>
                <a:close/>
                <a:moveTo>
                  <a:pt x="2914650" y="1230313"/>
                </a:moveTo>
                <a:lnTo>
                  <a:pt x="2914650" y="3023247"/>
                </a:lnTo>
                <a:lnTo>
                  <a:pt x="2914014" y="3029596"/>
                </a:lnTo>
                <a:lnTo>
                  <a:pt x="2913059" y="3035945"/>
                </a:lnTo>
                <a:lnTo>
                  <a:pt x="2911468" y="3041976"/>
                </a:lnTo>
                <a:lnTo>
                  <a:pt x="2909240" y="3047690"/>
                </a:lnTo>
                <a:lnTo>
                  <a:pt x="2906694" y="3053404"/>
                </a:lnTo>
                <a:lnTo>
                  <a:pt x="2903512" y="3058483"/>
                </a:lnTo>
                <a:lnTo>
                  <a:pt x="2900011" y="3063245"/>
                </a:lnTo>
                <a:lnTo>
                  <a:pt x="2895874" y="3067689"/>
                </a:lnTo>
                <a:lnTo>
                  <a:pt x="2891736" y="3071816"/>
                </a:lnTo>
                <a:lnTo>
                  <a:pt x="2886326" y="3075308"/>
                </a:lnTo>
                <a:lnTo>
                  <a:pt x="2881234" y="3078482"/>
                </a:lnTo>
                <a:lnTo>
                  <a:pt x="2875824" y="3081340"/>
                </a:lnTo>
                <a:lnTo>
                  <a:pt x="2870414" y="3083244"/>
                </a:lnTo>
                <a:lnTo>
                  <a:pt x="2864367" y="3084831"/>
                </a:lnTo>
                <a:lnTo>
                  <a:pt x="2858002" y="3085784"/>
                </a:lnTo>
                <a:lnTo>
                  <a:pt x="2851637" y="3086101"/>
                </a:lnTo>
                <a:lnTo>
                  <a:pt x="2437914" y="3086101"/>
                </a:lnTo>
                <a:lnTo>
                  <a:pt x="2430912" y="3085784"/>
                </a:lnTo>
                <a:lnTo>
                  <a:pt x="2425184" y="3084831"/>
                </a:lnTo>
                <a:lnTo>
                  <a:pt x="2418819" y="3083244"/>
                </a:lnTo>
                <a:lnTo>
                  <a:pt x="2413090" y="3081340"/>
                </a:lnTo>
                <a:lnTo>
                  <a:pt x="2407680" y="3078482"/>
                </a:lnTo>
                <a:lnTo>
                  <a:pt x="2402588" y="3075308"/>
                </a:lnTo>
                <a:lnTo>
                  <a:pt x="2397814" y="3071816"/>
                </a:lnTo>
                <a:lnTo>
                  <a:pt x="2393040" y="3067689"/>
                </a:lnTo>
                <a:lnTo>
                  <a:pt x="2389221" y="3063245"/>
                </a:lnTo>
                <a:lnTo>
                  <a:pt x="2385721" y="3058483"/>
                </a:lnTo>
                <a:lnTo>
                  <a:pt x="2382538" y="3053404"/>
                </a:lnTo>
                <a:lnTo>
                  <a:pt x="2379674" y="3047690"/>
                </a:lnTo>
                <a:lnTo>
                  <a:pt x="2377764" y="3041976"/>
                </a:lnTo>
                <a:lnTo>
                  <a:pt x="2376173" y="3035945"/>
                </a:lnTo>
                <a:lnTo>
                  <a:pt x="2374900" y="3029596"/>
                </a:lnTo>
                <a:lnTo>
                  <a:pt x="2374900" y="3023247"/>
                </a:lnTo>
                <a:lnTo>
                  <a:pt x="2374900" y="1768701"/>
                </a:lnTo>
                <a:lnTo>
                  <a:pt x="2914650" y="1230313"/>
                </a:lnTo>
                <a:close/>
                <a:moveTo>
                  <a:pt x="3382142" y="762000"/>
                </a:moveTo>
                <a:lnTo>
                  <a:pt x="3382777" y="774063"/>
                </a:lnTo>
                <a:lnTo>
                  <a:pt x="3384046" y="785492"/>
                </a:lnTo>
                <a:lnTo>
                  <a:pt x="3385633" y="796920"/>
                </a:lnTo>
                <a:lnTo>
                  <a:pt x="3387536" y="808031"/>
                </a:lnTo>
                <a:lnTo>
                  <a:pt x="3390392" y="818825"/>
                </a:lnTo>
                <a:lnTo>
                  <a:pt x="3393565" y="829618"/>
                </a:lnTo>
                <a:lnTo>
                  <a:pt x="3397056" y="840094"/>
                </a:lnTo>
                <a:lnTo>
                  <a:pt x="3401181" y="850888"/>
                </a:lnTo>
                <a:lnTo>
                  <a:pt x="3405623" y="860729"/>
                </a:lnTo>
                <a:lnTo>
                  <a:pt x="3410383" y="870570"/>
                </a:lnTo>
                <a:lnTo>
                  <a:pt x="3416095" y="880411"/>
                </a:lnTo>
                <a:lnTo>
                  <a:pt x="3421806" y="889935"/>
                </a:lnTo>
                <a:lnTo>
                  <a:pt x="3427835" y="899141"/>
                </a:lnTo>
                <a:lnTo>
                  <a:pt x="3434499" y="907713"/>
                </a:lnTo>
                <a:lnTo>
                  <a:pt x="3441797" y="916284"/>
                </a:lnTo>
                <a:lnTo>
                  <a:pt x="3448778" y="924220"/>
                </a:lnTo>
                <a:lnTo>
                  <a:pt x="3456711" y="932157"/>
                </a:lnTo>
                <a:lnTo>
                  <a:pt x="3464644" y="939776"/>
                </a:lnTo>
                <a:lnTo>
                  <a:pt x="3472894" y="946760"/>
                </a:lnTo>
                <a:lnTo>
                  <a:pt x="3481461" y="953426"/>
                </a:lnTo>
                <a:lnTo>
                  <a:pt x="3490663" y="960093"/>
                </a:lnTo>
                <a:lnTo>
                  <a:pt x="3499548" y="966125"/>
                </a:lnTo>
                <a:lnTo>
                  <a:pt x="3509067" y="971521"/>
                </a:lnTo>
                <a:lnTo>
                  <a:pt x="3518904" y="976601"/>
                </a:lnTo>
                <a:lnTo>
                  <a:pt x="3529058" y="981363"/>
                </a:lnTo>
                <a:lnTo>
                  <a:pt x="3539529" y="985807"/>
                </a:lnTo>
                <a:lnTo>
                  <a:pt x="3549683" y="989616"/>
                </a:lnTo>
                <a:lnTo>
                  <a:pt x="3560155" y="992791"/>
                </a:lnTo>
                <a:lnTo>
                  <a:pt x="3571261" y="995966"/>
                </a:lnTo>
                <a:lnTo>
                  <a:pt x="3582367" y="998505"/>
                </a:lnTo>
                <a:lnTo>
                  <a:pt x="3593790" y="1000093"/>
                </a:lnTo>
                <a:lnTo>
                  <a:pt x="3605213" y="1001680"/>
                </a:lnTo>
                <a:lnTo>
                  <a:pt x="3605213" y="3023244"/>
                </a:lnTo>
                <a:lnTo>
                  <a:pt x="3604896" y="3029593"/>
                </a:lnTo>
                <a:lnTo>
                  <a:pt x="3603944" y="3035942"/>
                </a:lnTo>
                <a:lnTo>
                  <a:pt x="3602357" y="3041974"/>
                </a:lnTo>
                <a:lnTo>
                  <a:pt x="3600136" y="3047688"/>
                </a:lnTo>
                <a:lnTo>
                  <a:pt x="3597598" y="3053402"/>
                </a:lnTo>
                <a:lnTo>
                  <a:pt x="3594425" y="3058481"/>
                </a:lnTo>
                <a:lnTo>
                  <a:pt x="3590617" y="3063243"/>
                </a:lnTo>
                <a:lnTo>
                  <a:pt x="3586809" y="3067688"/>
                </a:lnTo>
                <a:lnTo>
                  <a:pt x="3582367" y="3071815"/>
                </a:lnTo>
                <a:lnTo>
                  <a:pt x="3577607" y="3075307"/>
                </a:lnTo>
                <a:lnTo>
                  <a:pt x="3572213" y="3078481"/>
                </a:lnTo>
                <a:lnTo>
                  <a:pt x="3567136" y="3081338"/>
                </a:lnTo>
                <a:lnTo>
                  <a:pt x="3561107" y="3083243"/>
                </a:lnTo>
                <a:lnTo>
                  <a:pt x="3555078" y="3084830"/>
                </a:lnTo>
                <a:lnTo>
                  <a:pt x="3548732" y="3085783"/>
                </a:lnTo>
                <a:lnTo>
                  <a:pt x="3542703" y="3086100"/>
                </a:lnTo>
                <a:lnTo>
                  <a:pt x="3129878" y="3086100"/>
                </a:lnTo>
                <a:lnTo>
                  <a:pt x="3123532" y="3085783"/>
                </a:lnTo>
                <a:lnTo>
                  <a:pt x="3117186" y="3084830"/>
                </a:lnTo>
                <a:lnTo>
                  <a:pt x="3111474" y="3083243"/>
                </a:lnTo>
                <a:lnTo>
                  <a:pt x="3105445" y="3081338"/>
                </a:lnTo>
                <a:lnTo>
                  <a:pt x="3099733" y="3078481"/>
                </a:lnTo>
                <a:lnTo>
                  <a:pt x="3094656" y="3075307"/>
                </a:lnTo>
                <a:lnTo>
                  <a:pt x="3089897" y="3071815"/>
                </a:lnTo>
                <a:lnTo>
                  <a:pt x="3085454" y="3067688"/>
                </a:lnTo>
                <a:lnTo>
                  <a:pt x="3081329" y="3063243"/>
                </a:lnTo>
                <a:lnTo>
                  <a:pt x="3077839" y="3058481"/>
                </a:lnTo>
                <a:lnTo>
                  <a:pt x="3074666" y="3053402"/>
                </a:lnTo>
                <a:lnTo>
                  <a:pt x="3071810" y="3047688"/>
                </a:lnTo>
                <a:lnTo>
                  <a:pt x="3069906" y="3041974"/>
                </a:lnTo>
                <a:lnTo>
                  <a:pt x="3068320" y="3035942"/>
                </a:lnTo>
                <a:lnTo>
                  <a:pt x="3067685" y="3029593"/>
                </a:lnTo>
                <a:lnTo>
                  <a:pt x="3067050" y="3023244"/>
                </a:lnTo>
                <a:lnTo>
                  <a:pt x="3067050" y="1077552"/>
                </a:lnTo>
                <a:lnTo>
                  <a:pt x="3382142" y="762000"/>
                </a:lnTo>
                <a:close/>
                <a:moveTo>
                  <a:pt x="3032368" y="0"/>
                </a:moveTo>
                <a:lnTo>
                  <a:pt x="3038399" y="0"/>
                </a:lnTo>
                <a:lnTo>
                  <a:pt x="3628114" y="0"/>
                </a:lnTo>
                <a:lnTo>
                  <a:pt x="3634144" y="0"/>
                </a:lnTo>
                <a:lnTo>
                  <a:pt x="3640175" y="318"/>
                </a:lnTo>
                <a:lnTo>
                  <a:pt x="3646205" y="1270"/>
                </a:lnTo>
                <a:lnTo>
                  <a:pt x="3651918" y="2222"/>
                </a:lnTo>
                <a:lnTo>
                  <a:pt x="3657631" y="3492"/>
                </a:lnTo>
                <a:lnTo>
                  <a:pt x="3663344" y="5079"/>
                </a:lnTo>
                <a:lnTo>
                  <a:pt x="3669057" y="6984"/>
                </a:lnTo>
                <a:lnTo>
                  <a:pt x="3674453" y="9206"/>
                </a:lnTo>
                <a:lnTo>
                  <a:pt x="3680166" y="11428"/>
                </a:lnTo>
                <a:lnTo>
                  <a:pt x="3685562" y="14284"/>
                </a:lnTo>
                <a:lnTo>
                  <a:pt x="3690640" y="17459"/>
                </a:lnTo>
                <a:lnTo>
                  <a:pt x="3695718" y="20633"/>
                </a:lnTo>
                <a:lnTo>
                  <a:pt x="3700479" y="23807"/>
                </a:lnTo>
                <a:lnTo>
                  <a:pt x="3705240" y="27616"/>
                </a:lnTo>
                <a:lnTo>
                  <a:pt x="3710001" y="31425"/>
                </a:lnTo>
                <a:lnTo>
                  <a:pt x="3714445" y="35552"/>
                </a:lnTo>
                <a:lnTo>
                  <a:pt x="3718253" y="39678"/>
                </a:lnTo>
                <a:lnTo>
                  <a:pt x="3722062" y="44440"/>
                </a:lnTo>
                <a:lnTo>
                  <a:pt x="3725871" y="49201"/>
                </a:lnTo>
                <a:lnTo>
                  <a:pt x="3729362" y="53962"/>
                </a:lnTo>
                <a:lnTo>
                  <a:pt x="3732536" y="59041"/>
                </a:lnTo>
                <a:lnTo>
                  <a:pt x="3735075" y="64437"/>
                </a:lnTo>
                <a:lnTo>
                  <a:pt x="3737932" y="69516"/>
                </a:lnTo>
                <a:lnTo>
                  <a:pt x="3740471" y="74912"/>
                </a:lnTo>
                <a:lnTo>
                  <a:pt x="3742692" y="80308"/>
                </a:lnTo>
                <a:lnTo>
                  <a:pt x="3744279" y="86339"/>
                </a:lnTo>
                <a:lnTo>
                  <a:pt x="3745866" y="91736"/>
                </a:lnTo>
                <a:lnTo>
                  <a:pt x="3747453" y="97767"/>
                </a:lnTo>
                <a:lnTo>
                  <a:pt x="3748088" y="103798"/>
                </a:lnTo>
                <a:lnTo>
                  <a:pt x="3749040" y="109511"/>
                </a:lnTo>
                <a:lnTo>
                  <a:pt x="3749358" y="115542"/>
                </a:lnTo>
                <a:lnTo>
                  <a:pt x="3749675" y="121573"/>
                </a:lnTo>
                <a:lnTo>
                  <a:pt x="3749675" y="711346"/>
                </a:lnTo>
                <a:lnTo>
                  <a:pt x="3749358" y="717377"/>
                </a:lnTo>
                <a:lnTo>
                  <a:pt x="3749040" y="723726"/>
                </a:lnTo>
                <a:lnTo>
                  <a:pt x="3748088" y="729757"/>
                </a:lnTo>
                <a:lnTo>
                  <a:pt x="3747453" y="735788"/>
                </a:lnTo>
                <a:lnTo>
                  <a:pt x="3745866" y="741819"/>
                </a:lnTo>
                <a:lnTo>
                  <a:pt x="3744279" y="747215"/>
                </a:lnTo>
                <a:lnTo>
                  <a:pt x="3742375" y="753246"/>
                </a:lnTo>
                <a:lnTo>
                  <a:pt x="3740471" y="758642"/>
                </a:lnTo>
                <a:lnTo>
                  <a:pt x="3737614" y="764039"/>
                </a:lnTo>
                <a:lnTo>
                  <a:pt x="3735075" y="769117"/>
                </a:lnTo>
                <a:lnTo>
                  <a:pt x="3732219" y="774196"/>
                </a:lnTo>
                <a:lnTo>
                  <a:pt x="3729045" y="779275"/>
                </a:lnTo>
                <a:lnTo>
                  <a:pt x="3725871" y="784036"/>
                </a:lnTo>
                <a:lnTo>
                  <a:pt x="3721745" y="788798"/>
                </a:lnTo>
                <a:lnTo>
                  <a:pt x="3718253" y="793242"/>
                </a:lnTo>
                <a:lnTo>
                  <a:pt x="3714445" y="797368"/>
                </a:lnTo>
                <a:lnTo>
                  <a:pt x="3710001" y="801495"/>
                </a:lnTo>
                <a:lnTo>
                  <a:pt x="3705558" y="804986"/>
                </a:lnTo>
                <a:lnTo>
                  <a:pt x="3700797" y="808795"/>
                </a:lnTo>
                <a:lnTo>
                  <a:pt x="3696036" y="811970"/>
                </a:lnTo>
                <a:lnTo>
                  <a:pt x="3690958" y="815144"/>
                </a:lnTo>
                <a:lnTo>
                  <a:pt x="3685879" y="818318"/>
                </a:lnTo>
                <a:lnTo>
                  <a:pt x="3680801" y="820857"/>
                </a:lnTo>
                <a:lnTo>
                  <a:pt x="3675405" y="823397"/>
                </a:lnTo>
                <a:lnTo>
                  <a:pt x="3669692" y="825301"/>
                </a:lnTo>
                <a:lnTo>
                  <a:pt x="3664297" y="827523"/>
                </a:lnTo>
                <a:lnTo>
                  <a:pt x="3658583" y="829110"/>
                </a:lnTo>
                <a:lnTo>
                  <a:pt x="3652870" y="830698"/>
                </a:lnTo>
                <a:lnTo>
                  <a:pt x="3646523" y="831332"/>
                </a:lnTo>
                <a:lnTo>
                  <a:pt x="3640492" y="832285"/>
                </a:lnTo>
                <a:lnTo>
                  <a:pt x="3634144" y="832919"/>
                </a:lnTo>
                <a:lnTo>
                  <a:pt x="3628114" y="832919"/>
                </a:lnTo>
                <a:lnTo>
                  <a:pt x="3622083" y="832919"/>
                </a:lnTo>
                <a:lnTo>
                  <a:pt x="3615735" y="832285"/>
                </a:lnTo>
                <a:lnTo>
                  <a:pt x="3609705" y="831332"/>
                </a:lnTo>
                <a:lnTo>
                  <a:pt x="3603675" y="830698"/>
                </a:lnTo>
                <a:lnTo>
                  <a:pt x="3597644" y="829110"/>
                </a:lnTo>
                <a:lnTo>
                  <a:pt x="3592248" y="827523"/>
                </a:lnTo>
                <a:lnTo>
                  <a:pt x="3586218" y="825301"/>
                </a:lnTo>
                <a:lnTo>
                  <a:pt x="3580822" y="823397"/>
                </a:lnTo>
                <a:lnTo>
                  <a:pt x="3575427" y="820857"/>
                </a:lnTo>
                <a:lnTo>
                  <a:pt x="3570031" y="818318"/>
                </a:lnTo>
                <a:lnTo>
                  <a:pt x="3565270" y="815144"/>
                </a:lnTo>
                <a:lnTo>
                  <a:pt x="3560192" y="811970"/>
                </a:lnTo>
                <a:lnTo>
                  <a:pt x="3555431" y="808795"/>
                </a:lnTo>
                <a:lnTo>
                  <a:pt x="3550670" y="804986"/>
                </a:lnTo>
                <a:lnTo>
                  <a:pt x="3546227" y="801495"/>
                </a:lnTo>
                <a:lnTo>
                  <a:pt x="3542100" y="797368"/>
                </a:lnTo>
                <a:lnTo>
                  <a:pt x="3537974" y="793242"/>
                </a:lnTo>
                <a:lnTo>
                  <a:pt x="3534166" y="788798"/>
                </a:lnTo>
                <a:lnTo>
                  <a:pt x="3530674" y="784036"/>
                </a:lnTo>
                <a:lnTo>
                  <a:pt x="3527500" y="779275"/>
                </a:lnTo>
                <a:lnTo>
                  <a:pt x="3524326" y="774196"/>
                </a:lnTo>
                <a:lnTo>
                  <a:pt x="3521153" y="769117"/>
                </a:lnTo>
                <a:lnTo>
                  <a:pt x="3518296" y="764039"/>
                </a:lnTo>
                <a:lnTo>
                  <a:pt x="3516074" y="758642"/>
                </a:lnTo>
                <a:lnTo>
                  <a:pt x="3514170" y="753246"/>
                </a:lnTo>
                <a:lnTo>
                  <a:pt x="3511948" y="747215"/>
                </a:lnTo>
                <a:lnTo>
                  <a:pt x="3510361" y="741819"/>
                </a:lnTo>
                <a:lnTo>
                  <a:pt x="3508774" y="735788"/>
                </a:lnTo>
                <a:lnTo>
                  <a:pt x="3508139" y="729757"/>
                </a:lnTo>
                <a:lnTo>
                  <a:pt x="3507187" y="723726"/>
                </a:lnTo>
                <a:lnTo>
                  <a:pt x="3506552" y="717377"/>
                </a:lnTo>
                <a:lnTo>
                  <a:pt x="3506552" y="711346"/>
                </a:lnTo>
                <a:lnTo>
                  <a:pt x="3506552" y="415190"/>
                </a:lnTo>
                <a:lnTo>
                  <a:pt x="2189691" y="1732180"/>
                </a:lnTo>
                <a:lnTo>
                  <a:pt x="2185247" y="1736624"/>
                </a:lnTo>
                <a:lnTo>
                  <a:pt x="2180487" y="1740433"/>
                </a:lnTo>
                <a:lnTo>
                  <a:pt x="2175726" y="1744242"/>
                </a:lnTo>
                <a:lnTo>
                  <a:pt x="2170647" y="1748051"/>
                </a:lnTo>
                <a:lnTo>
                  <a:pt x="2165569" y="1750908"/>
                </a:lnTo>
                <a:lnTo>
                  <a:pt x="2160491" y="1753765"/>
                </a:lnTo>
                <a:lnTo>
                  <a:pt x="2155095" y="1756621"/>
                </a:lnTo>
                <a:lnTo>
                  <a:pt x="2149382" y="1758843"/>
                </a:lnTo>
                <a:lnTo>
                  <a:pt x="2143986" y="1761065"/>
                </a:lnTo>
                <a:lnTo>
                  <a:pt x="2138273" y="1762970"/>
                </a:lnTo>
                <a:lnTo>
                  <a:pt x="2132878" y="1764557"/>
                </a:lnTo>
                <a:lnTo>
                  <a:pt x="2126847" y="1765509"/>
                </a:lnTo>
                <a:lnTo>
                  <a:pt x="2121452" y="1766461"/>
                </a:lnTo>
                <a:lnTo>
                  <a:pt x="2115421" y="1767096"/>
                </a:lnTo>
                <a:lnTo>
                  <a:pt x="2109708" y="1767731"/>
                </a:lnTo>
                <a:lnTo>
                  <a:pt x="2103678" y="1768049"/>
                </a:lnTo>
                <a:lnTo>
                  <a:pt x="2098282" y="1767731"/>
                </a:lnTo>
                <a:lnTo>
                  <a:pt x="2092252" y="1767096"/>
                </a:lnTo>
                <a:lnTo>
                  <a:pt x="2086221" y="1766461"/>
                </a:lnTo>
                <a:lnTo>
                  <a:pt x="2080508" y="1765509"/>
                </a:lnTo>
                <a:lnTo>
                  <a:pt x="2074795" y="1764557"/>
                </a:lnTo>
                <a:lnTo>
                  <a:pt x="2069399" y="1762970"/>
                </a:lnTo>
                <a:lnTo>
                  <a:pt x="2063369" y="1761065"/>
                </a:lnTo>
                <a:lnTo>
                  <a:pt x="2057973" y="1758843"/>
                </a:lnTo>
                <a:lnTo>
                  <a:pt x="2052577" y="1756621"/>
                </a:lnTo>
                <a:lnTo>
                  <a:pt x="2047182" y="1753765"/>
                </a:lnTo>
                <a:lnTo>
                  <a:pt x="2042104" y="1750908"/>
                </a:lnTo>
                <a:lnTo>
                  <a:pt x="2037025" y="1748051"/>
                </a:lnTo>
                <a:lnTo>
                  <a:pt x="2031947" y="1744242"/>
                </a:lnTo>
                <a:lnTo>
                  <a:pt x="2027186" y="1740433"/>
                </a:lnTo>
                <a:lnTo>
                  <a:pt x="2022425" y="1736624"/>
                </a:lnTo>
                <a:lnTo>
                  <a:pt x="2017664" y="1732180"/>
                </a:lnTo>
                <a:lnTo>
                  <a:pt x="1543797" y="1257949"/>
                </a:lnTo>
                <a:lnTo>
                  <a:pt x="207257" y="2594619"/>
                </a:lnTo>
                <a:lnTo>
                  <a:pt x="202814" y="2599063"/>
                </a:lnTo>
                <a:lnTo>
                  <a:pt x="198053" y="2602872"/>
                </a:lnTo>
                <a:lnTo>
                  <a:pt x="193292" y="2606999"/>
                </a:lnTo>
                <a:lnTo>
                  <a:pt x="188214" y="2610490"/>
                </a:lnTo>
                <a:lnTo>
                  <a:pt x="183136" y="2613665"/>
                </a:lnTo>
                <a:lnTo>
                  <a:pt x="178057" y="2616204"/>
                </a:lnTo>
                <a:lnTo>
                  <a:pt x="172662" y="2619061"/>
                </a:lnTo>
                <a:lnTo>
                  <a:pt x="166949" y="2621600"/>
                </a:lnTo>
                <a:lnTo>
                  <a:pt x="161553" y="2623505"/>
                </a:lnTo>
                <a:lnTo>
                  <a:pt x="155840" y="2625409"/>
                </a:lnTo>
                <a:lnTo>
                  <a:pt x="150444" y="2626996"/>
                </a:lnTo>
                <a:lnTo>
                  <a:pt x="144414" y="2628266"/>
                </a:lnTo>
                <a:lnTo>
                  <a:pt x="139018" y="2628901"/>
                </a:lnTo>
                <a:lnTo>
                  <a:pt x="132988" y="2629853"/>
                </a:lnTo>
                <a:lnTo>
                  <a:pt x="127275" y="2630171"/>
                </a:lnTo>
                <a:lnTo>
                  <a:pt x="121244" y="2630488"/>
                </a:lnTo>
                <a:lnTo>
                  <a:pt x="115214" y="2630171"/>
                </a:lnTo>
                <a:lnTo>
                  <a:pt x="109818" y="2629853"/>
                </a:lnTo>
                <a:lnTo>
                  <a:pt x="103787" y="2628901"/>
                </a:lnTo>
                <a:lnTo>
                  <a:pt x="98074" y="2628266"/>
                </a:lnTo>
                <a:lnTo>
                  <a:pt x="92361" y="2626996"/>
                </a:lnTo>
                <a:lnTo>
                  <a:pt x="86648" y="2625409"/>
                </a:lnTo>
                <a:lnTo>
                  <a:pt x="80935" y="2623505"/>
                </a:lnTo>
                <a:lnTo>
                  <a:pt x="75540" y="2621600"/>
                </a:lnTo>
                <a:lnTo>
                  <a:pt x="70144" y="2619061"/>
                </a:lnTo>
                <a:lnTo>
                  <a:pt x="64748" y="2616204"/>
                </a:lnTo>
                <a:lnTo>
                  <a:pt x="59670" y="2613665"/>
                </a:lnTo>
                <a:lnTo>
                  <a:pt x="54592" y="2610490"/>
                </a:lnTo>
                <a:lnTo>
                  <a:pt x="49513" y="2606999"/>
                </a:lnTo>
                <a:lnTo>
                  <a:pt x="44752" y="2602872"/>
                </a:lnTo>
                <a:lnTo>
                  <a:pt x="39992" y="2599063"/>
                </a:lnTo>
                <a:lnTo>
                  <a:pt x="35231" y="2594619"/>
                </a:lnTo>
                <a:lnTo>
                  <a:pt x="31105" y="2590175"/>
                </a:lnTo>
                <a:lnTo>
                  <a:pt x="26978" y="2585731"/>
                </a:lnTo>
                <a:lnTo>
                  <a:pt x="23170" y="2580335"/>
                </a:lnTo>
                <a:lnTo>
                  <a:pt x="19996" y="2575574"/>
                </a:lnTo>
                <a:lnTo>
                  <a:pt x="16822" y="2570495"/>
                </a:lnTo>
                <a:lnTo>
                  <a:pt x="13648" y="2565099"/>
                </a:lnTo>
                <a:lnTo>
                  <a:pt x="10791" y="2560020"/>
                </a:lnTo>
                <a:lnTo>
                  <a:pt x="8570" y="2554307"/>
                </a:lnTo>
                <a:lnTo>
                  <a:pt x="6665" y="2548910"/>
                </a:lnTo>
                <a:lnTo>
                  <a:pt x="5078" y="2543514"/>
                </a:lnTo>
                <a:lnTo>
                  <a:pt x="3491" y="2537483"/>
                </a:lnTo>
                <a:lnTo>
                  <a:pt x="2222" y="2532087"/>
                </a:lnTo>
                <a:lnTo>
                  <a:pt x="952" y="2526056"/>
                </a:lnTo>
                <a:lnTo>
                  <a:pt x="318" y="2520660"/>
                </a:lnTo>
                <a:lnTo>
                  <a:pt x="0" y="2514629"/>
                </a:lnTo>
                <a:lnTo>
                  <a:pt x="0" y="2508598"/>
                </a:lnTo>
                <a:lnTo>
                  <a:pt x="0" y="2502884"/>
                </a:lnTo>
                <a:lnTo>
                  <a:pt x="318" y="2497170"/>
                </a:lnTo>
                <a:lnTo>
                  <a:pt x="952" y="2491457"/>
                </a:lnTo>
                <a:lnTo>
                  <a:pt x="2222" y="2485426"/>
                </a:lnTo>
                <a:lnTo>
                  <a:pt x="3491" y="2480029"/>
                </a:lnTo>
                <a:lnTo>
                  <a:pt x="5078" y="2473998"/>
                </a:lnTo>
                <a:lnTo>
                  <a:pt x="6665" y="2468285"/>
                </a:lnTo>
                <a:lnTo>
                  <a:pt x="8570" y="2462889"/>
                </a:lnTo>
                <a:lnTo>
                  <a:pt x="10791" y="2457492"/>
                </a:lnTo>
                <a:lnTo>
                  <a:pt x="13648" y="2452414"/>
                </a:lnTo>
                <a:lnTo>
                  <a:pt x="16822" y="2446700"/>
                </a:lnTo>
                <a:lnTo>
                  <a:pt x="19996" y="2441621"/>
                </a:lnTo>
                <a:lnTo>
                  <a:pt x="23487" y="2436860"/>
                </a:lnTo>
                <a:lnTo>
                  <a:pt x="26978" y="2431781"/>
                </a:lnTo>
                <a:lnTo>
                  <a:pt x="31105" y="2427337"/>
                </a:lnTo>
                <a:lnTo>
                  <a:pt x="35231" y="2422576"/>
                </a:lnTo>
                <a:lnTo>
                  <a:pt x="1457784" y="1000202"/>
                </a:lnTo>
                <a:lnTo>
                  <a:pt x="1462227" y="995758"/>
                </a:lnTo>
                <a:lnTo>
                  <a:pt x="1466988" y="991631"/>
                </a:lnTo>
                <a:lnTo>
                  <a:pt x="1471749" y="987822"/>
                </a:lnTo>
                <a:lnTo>
                  <a:pt x="1476827" y="984330"/>
                </a:lnTo>
                <a:lnTo>
                  <a:pt x="1481906" y="981156"/>
                </a:lnTo>
                <a:lnTo>
                  <a:pt x="1486984" y="978617"/>
                </a:lnTo>
                <a:lnTo>
                  <a:pt x="1492697" y="975760"/>
                </a:lnTo>
                <a:lnTo>
                  <a:pt x="1498093" y="973221"/>
                </a:lnTo>
                <a:lnTo>
                  <a:pt x="1503488" y="971316"/>
                </a:lnTo>
                <a:lnTo>
                  <a:pt x="1509202" y="969411"/>
                </a:lnTo>
                <a:lnTo>
                  <a:pt x="1514597" y="967824"/>
                </a:lnTo>
                <a:lnTo>
                  <a:pt x="1520628" y="966555"/>
                </a:lnTo>
                <a:lnTo>
                  <a:pt x="1526023" y="965602"/>
                </a:lnTo>
                <a:lnTo>
                  <a:pt x="1532054" y="964968"/>
                </a:lnTo>
                <a:lnTo>
                  <a:pt x="1537767" y="964650"/>
                </a:lnTo>
                <a:lnTo>
                  <a:pt x="1543797" y="964333"/>
                </a:lnTo>
                <a:lnTo>
                  <a:pt x="1549828" y="964650"/>
                </a:lnTo>
                <a:lnTo>
                  <a:pt x="1555223" y="964968"/>
                </a:lnTo>
                <a:lnTo>
                  <a:pt x="1561254" y="965602"/>
                </a:lnTo>
                <a:lnTo>
                  <a:pt x="1566967" y="966555"/>
                </a:lnTo>
                <a:lnTo>
                  <a:pt x="1572680" y="967824"/>
                </a:lnTo>
                <a:lnTo>
                  <a:pt x="1578393" y="969411"/>
                </a:lnTo>
                <a:lnTo>
                  <a:pt x="1584106" y="971316"/>
                </a:lnTo>
                <a:lnTo>
                  <a:pt x="1589502" y="973221"/>
                </a:lnTo>
                <a:lnTo>
                  <a:pt x="1595215" y="975760"/>
                </a:lnTo>
                <a:lnTo>
                  <a:pt x="1600293" y="978617"/>
                </a:lnTo>
                <a:lnTo>
                  <a:pt x="1605371" y="981156"/>
                </a:lnTo>
                <a:lnTo>
                  <a:pt x="1610450" y="984330"/>
                </a:lnTo>
                <a:lnTo>
                  <a:pt x="1615528" y="987822"/>
                </a:lnTo>
                <a:lnTo>
                  <a:pt x="1620289" y="991631"/>
                </a:lnTo>
                <a:lnTo>
                  <a:pt x="1625050" y="995758"/>
                </a:lnTo>
                <a:lnTo>
                  <a:pt x="1629811" y="1000202"/>
                </a:lnTo>
                <a:lnTo>
                  <a:pt x="2103678" y="1474115"/>
                </a:lnTo>
                <a:lnTo>
                  <a:pt x="3334526" y="243464"/>
                </a:lnTo>
                <a:lnTo>
                  <a:pt x="3038399" y="243464"/>
                </a:lnTo>
                <a:lnTo>
                  <a:pt x="3032368" y="242829"/>
                </a:lnTo>
                <a:lnTo>
                  <a:pt x="3026338" y="242512"/>
                </a:lnTo>
                <a:lnTo>
                  <a:pt x="3019990" y="241877"/>
                </a:lnTo>
                <a:lnTo>
                  <a:pt x="3013959" y="240607"/>
                </a:lnTo>
                <a:lnTo>
                  <a:pt x="3008246" y="239338"/>
                </a:lnTo>
                <a:lnTo>
                  <a:pt x="3002216" y="237750"/>
                </a:lnTo>
                <a:lnTo>
                  <a:pt x="2996820" y="235846"/>
                </a:lnTo>
                <a:lnTo>
                  <a:pt x="2991107" y="233624"/>
                </a:lnTo>
                <a:lnTo>
                  <a:pt x="2985711" y="231085"/>
                </a:lnTo>
                <a:lnTo>
                  <a:pt x="2980633" y="228228"/>
                </a:lnTo>
                <a:lnTo>
                  <a:pt x="2975555" y="225688"/>
                </a:lnTo>
                <a:lnTo>
                  <a:pt x="2970794" y="222514"/>
                </a:lnTo>
                <a:lnTo>
                  <a:pt x="2966033" y="219022"/>
                </a:lnTo>
                <a:lnTo>
                  <a:pt x="2961272" y="215213"/>
                </a:lnTo>
                <a:lnTo>
                  <a:pt x="2956829" y="211404"/>
                </a:lnTo>
                <a:lnTo>
                  <a:pt x="2952703" y="207595"/>
                </a:lnTo>
                <a:lnTo>
                  <a:pt x="2948576" y="203151"/>
                </a:lnTo>
                <a:lnTo>
                  <a:pt x="2944768" y="198707"/>
                </a:lnTo>
                <a:lnTo>
                  <a:pt x="2941276" y="194581"/>
                </a:lnTo>
                <a:lnTo>
                  <a:pt x="2937468" y="189820"/>
                </a:lnTo>
                <a:lnTo>
                  <a:pt x="2934294" y="184423"/>
                </a:lnTo>
                <a:lnTo>
                  <a:pt x="2931755" y="179345"/>
                </a:lnTo>
                <a:lnTo>
                  <a:pt x="2928898" y="174266"/>
                </a:lnTo>
                <a:lnTo>
                  <a:pt x="2926676" y="168870"/>
                </a:lnTo>
                <a:lnTo>
                  <a:pt x="2924137" y="163156"/>
                </a:lnTo>
                <a:lnTo>
                  <a:pt x="2922550" y="157760"/>
                </a:lnTo>
                <a:lnTo>
                  <a:pt x="2920646" y="151729"/>
                </a:lnTo>
                <a:lnTo>
                  <a:pt x="2919376" y="146015"/>
                </a:lnTo>
                <a:lnTo>
                  <a:pt x="2918424" y="139984"/>
                </a:lnTo>
                <a:lnTo>
                  <a:pt x="2917472" y="133953"/>
                </a:lnTo>
                <a:lnTo>
                  <a:pt x="2917155" y="127922"/>
                </a:lnTo>
                <a:lnTo>
                  <a:pt x="2917155" y="121573"/>
                </a:lnTo>
                <a:lnTo>
                  <a:pt x="2917155" y="115225"/>
                </a:lnTo>
                <a:lnTo>
                  <a:pt x="2917472" y="109194"/>
                </a:lnTo>
                <a:lnTo>
                  <a:pt x="2918424" y="102845"/>
                </a:lnTo>
                <a:lnTo>
                  <a:pt x="2919376" y="97132"/>
                </a:lnTo>
                <a:lnTo>
                  <a:pt x="2920646" y="91101"/>
                </a:lnTo>
                <a:lnTo>
                  <a:pt x="2922550" y="85070"/>
                </a:lnTo>
                <a:lnTo>
                  <a:pt x="2924137" y="79674"/>
                </a:lnTo>
                <a:lnTo>
                  <a:pt x="2926676" y="74277"/>
                </a:lnTo>
                <a:lnTo>
                  <a:pt x="2928898" y="68564"/>
                </a:lnTo>
                <a:lnTo>
                  <a:pt x="2931755" y="63485"/>
                </a:lnTo>
                <a:lnTo>
                  <a:pt x="2934294" y="58406"/>
                </a:lnTo>
                <a:lnTo>
                  <a:pt x="2937468" y="53645"/>
                </a:lnTo>
                <a:lnTo>
                  <a:pt x="2941276" y="48883"/>
                </a:lnTo>
                <a:lnTo>
                  <a:pt x="2944768" y="44122"/>
                </a:lnTo>
                <a:lnTo>
                  <a:pt x="2948576" y="39678"/>
                </a:lnTo>
                <a:lnTo>
                  <a:pt x="2952703" y="35552"/>
                </a:lnTo>
                <a:lnTo>
                  <a:pt x="2956829" y="31425"/>
                </a:lnTo>
                <a:lnTo>
                  <a:pt x="2961272" y="27616"/>
                </a:lnTo>
                <a:lnTo>
                  <a:pt x="2966033" y="24124"/>
                </a:lnTo>
                <a:lnTo>
                  <a:pt x="2970794" y="20633"/>
                </a:lnTo>
                <a:lnTo>
                  <a:pt x="2975555" y="17459"/>
                </a:lnTo>
                <a:lnTo>
                  <a:pt x="2980633" y="14602"/>
                </a:lnTo>
                <a:lnTo>
                  <a:pt x="2985711" y="11745"/>
                </a:lnTo>
                <a:lnTo>
                  <a:pt x="2991107" y="9523"/>
                </a:lnTo>
                <a:lnTo>
                  <a:pt x="2996820" y="6984"/>
                </a:lnTo>
                <a:lnTo>
                  <a:pt x="3002216" y="5397"/>
                </a:lnTo>
                <a:lnTo>
                  <a:pt x="3008246" y="3492"/>
                </a:lnTo>
                <a:lnTo>
                  <a:pt x="3013959" y="2222"/>
                </a:lnTo>
                <a:lnTo>
                  <a:pt x="3019990" y="1270"/>
                </a:lnTo>
                <a:lnTo>
                  <a:pt x="3026338" y="318"/>
                </a:lnTo>
                <a:lnTo>
                  <a:pt x="3032368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9" name="KSO_Shape"/>
          <p:cNvSpPr/>
          <p:nvPr/>
        </p:nvSpPr>
        <p:spPr bwMode="auto">
          <a:xfrm>
            <a:off x="4640391" y="1547486"/>
            <a:ext cx="597147" cy="410041"/>
          </a:xfrm>
          <a:custGeom>
            <a:avLst/>
            <a:gdLst>
              <a:gd name="T0" fmla="*/ 2147483646 w 112"/>
              <a:gd name="T1" fmla="*/ 2147483646 h 77"/>
              <a:gd name="T2" fmla="*/ 2147483646 w 112"/>
              <a:gd name="T3" fmla="*/ 2147483646 h 77"/>
              <a:gd name="T4" fmla="*/ 2147483646 w 112"/>
              <a:gd name="T5" fmla="*/ 2147483646 h 77"/>
              <a:gd name="T6" fmla="*/ 2147483646 w 112"/>
              <a:gd name="T7" fmla="*/ 2147483646 h 77"/>
              <a:gd name="T8" fmla="*/ 2147483646 w 112"/>
              <a:gd name="T9" fmla="*/ 2147483646 h 77"/>
              <a:gd name="T10" fmla="*/ 0 w 112"/>
              <a:gd name="T11" fmla="*/ 2147483646 h 77"/>
              <a:gd name="T12" fmla="*/ 2147483646 w 112"/>
              <a:gd name="T13" fmla="*/ 2147483646 h 77"/>
              <a:gd name="T14" fmla="*/ 2147483646 w 112"/>
              <a:gd name="T15" fmla="*/ 2147483646 h 77"/>
              <a:gd name="T16" fmla="*/ 2147483646 w 112"/>
              <a:gd name="T17" fmla="*/ 2147483646 h 77"/>
              <a:gd name="T18" fmla="*/ 2147483646 w 112"/>
              <a:gd name="T19" fmla="*/ 2147483646 h 77"/>
              <a:gd name="T20" fmla="*/ 2147483646 w 112"/>
              <a:gd name="T21" fmla="*/ 2147483646 h 77"/>
              <a:gd name="T22" fmla="*/ 2147483646 w 112"/>
              <a:gd name="T23" fmla="*/ 2147483646 h 77"/>
              <a:gd name="T24" fmla="*/ 2147483646 w 112"/>
              <a:gd name="T25" fmla="*/ 2147483646 h 77"/>
              <a:gd name="T26" fmla="*/ 2147483646 w 112"/>
              <a:gd name="T27" fmla="*/ 2147483646 h 77"/>
              <a:gd name="T28" fmla="*/ 2147483646 w 112"/>
              <a:gd name="T29" fmla="*/ 2147483646 h 77"/>
              <a:gd name="T30" fmla="*/ 2147483646 w 112"/>
              <a:gd name="T31" fmla="*/ 2147483646 h 77"/>
              <a:gd name="T32" fmla="*/ 2147483646 w 112"/>
              <a:gd name="T33" fmla="*/ 2147483646 h 77"/>
              <a:gd name="T34" fmla="*/ 2147483646 w 112"/>
              <a:gd name="T35" fmla="*/ 2147483646 h 77"/>
              <a:gd name="T36" fmla="*/ 2147483646 w 112"/>
              <a:gd name="T37" fmla="*/ 2147483646 h 77"/>
              <a:gd name="T38" fmla="*/ 2147483646 w 112"/>
              <a:gd name="T39" fmla="*/ 2147483646 h 77"/>
              <a:gd name="T40" fmla="*/ 2147483646 w 112"/>
              <a:gd name="T41" fmla="*/ 2147483646 h 77"/>
              <a:gd name="T42" fmla="*/ 2147483646 w 112"/>
              <a:gd name="T43" fmla="*/ 2147483646 h 77"/>
              <a:gd name="T44" fmla="*/ 2147483646 w 112"/>
              <a:gd name="T45" fmla="*/ 2147483646 h 77"/>
              <a:gd name="T46" fmla="*/ 2147483646 w 112"/>
              <a:gd name="T47" fmla="*/ 2147483646 h 77"/>
              <a:gd name="T48" fmla="*/ 2147483646 w 112"/>
              <a:gd name="T49" fmla="*/ 2147483646 h 77"/>
              <a:gd name="T50" fmla="*/ 2147483646 w 112"/>
              <a:gd name="T51" fmla="*/ 2147483646 h 77"/>
              <a:gd name="T52" fmla="*/ 2147483646 w 112"/>
              <a:gd name="T53" fmla="*/ 2147483646 h 77"/>
              <a:gd name="T54" fmla="*/ 2147483646 w 112"/>
              <a:gd name="T55" fmla="*/ 2147483646 h 77"/>
              <a:gd name="T56" fmla="*/ 2147483646 w 112"/>
              <a:gd name="T57" fmla="*/ 2147483646 h 77"/>
              <a:gd name="T58" fmla="*/ 2147483646 w 112"/>
              <a:gd name="T59" fmla="*/ 2147483646 h 77"/>
              <a:gd name="T60" fmla="*/ 2147483646 w 112"/>
              <a:gd name="T61" fmla="*/ 2147483646 h 77"/>
              <a:gd name="T62" fmla="*/ 2147483646 w 112"/>
              <a:gd name="T63" fmla="*/ 2147483646 h 77"/>
              <a:gd name="T64" fmla="*/ 2147483646 w 112"/>
              <a:gd name="T65" fmla="*/ 2147483646 h 77"/>
              <a:gd name="T66" fmla="*/ 2147483646 w 112"/>
              <a:gd name="T67" fmla="*/ 2147483646 h 77"/>
              <a:gd name="T68" fmla="*/ 2147483646 w 112"/>
              <a:gd name="T69" fmla="*/ 2147483646 h 77"/>
              <a:gd name="T70" fmla="*/ 2147483646 w 112"/>
              <a:gd name="T71" fmla="*/ 2147483646 h 77"/>
              <a:gd name="T72" fmla="*/ 2147483646 w 112"/>
              <a:gd name="T73" fmla="*/ 2147483646 h 77"/>
              <a:gd name="T74" fmla="*/ 2147483646 w 112"/>
              <a:gd name="T75" fmla="*/ 2147483646 h 77"/>
              <a:gd name="T76" fmla="*/ 2147483646 w 112"/>
              <a:gd name="T77" fmla="*/ 2147483646 h 77"/>
              <a:gd name="T78" fmla="*/ 2147483646 w 112"/>
              <a:gd name="T79" fmla="*/ 2147483646 h 77"/>
              <a:gd name="T80" fmla="*/ 2147483646 w 112"/>
              <a:gd name="T81" fmla="*/ 2147483646 h 77"/>
              <a:gd name="T82" fmla="*/ 2147483646 w 112"/>
              <a:gd name="T83" fmla="*/ 2147483646 h 77"/>
              <a:gd name="T84" fmla="*/ 2147483646 w 112"/>
              <a:gd name="T85" fmla="*/ 2147483646 h 77"/>
              <a:gd name="T86" fmla="*/ 2147483646 w 112"/>
              <a:gd name="T87" fmla="*/ 2147483646 h 7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12" h="77">
                <a:moveTo>
                  <a:pt x="56" y="0"/>
                </a:moveTo>
                <a:cubicBezTo>
                  <a:pt x="62" y="0"/>
                  <a:pt x="66" y="4"/>
                  <a:pt x="66" y="10"/>
                </a:cubicBezTo>
                <a:cubicBezTo>
                  <a:pt x="66" y="15"/>
                  <a:pt x="62" y="20"/>
                  <a:pt x="56" y="20"/>
                </a:cubicBezTo>
                <a:cubicBezTo>
                  <a:pt x="51" y="20"/>
                  <a:pt x="46" y="15"/>
                  <a:pt x="46" y="10"/>
                </a:cubicBezTo>
                <a:cubicBezTo>
                  <a:pt x="46" y="4"/>
                  <a:pt x="51" y="0"/>
                  <a:pt x="56" y="0"/>
                </a:cubicBezTo>
                <a:close/>
                <a:moveTo>
                  <a:pt x="15" y="49"/>
                </a:moveTo>
                <a:cubicBezTo>
                  <a:pt x="15" y="66"/>
                  <a:pt x="15" y="66"/>
                  <a:pt x="15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0" y="52"/>
                  <a:pt x="10" y="52"/>
                  <a:pt x="10" y="52"/>
                </a:cubicBezTo>
                <a:cubicBezTo>
                  <a:pt x="9" y="52"/>
                  <a:pt x="9" y="52"/>
                  <a:pt x="9" y="52"/>
                </a:cubicBezTo>
                <a:cubicBezTo>
                  <a:pt x="9" y="66"/>
                  <a:pt x="9" y="66"/>
                  <a:pt x="9" y="66"/>
                </a:cubicBezTo>
                <a:cubicBezTo>
                  <a:pt x="4" y="66"/>
                  <a:pt x="4" y="66"/>
                  <a:pt x="4" y="66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46"/>
                  <a:pt x="4" y="46"/>
                  <a:pt x="4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1"/>
                  <a:pt x="1" y="29"/>
                  <a:pt x="4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30"/>
                  <a:pt x="13" y="30"/>
                  <a:pt x="13" y="31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49"/>
                  <a:pt x="15" y="49"/>
                  <a:pt x="15" y="49"/>
                </a:cubicBezTo>
                <a:close/>
                <a:moveTo>
                  <a:pt x="10" y="15"/>
                </a:moveTo>
                <a:cubicBezTo>
                  <a:pt x="13" y="15"/>
                  <a:pt x="16" y="18"/>
                  <a:pt x="16" y="22"/>
                </a:cubicBezTo>
                <a:cubicBezTo>
                  <a:pt x="16" y="23"/>
                  <a:pt x="16" y="24"/>
                  <a:pt x="15" y="25"/>
                </a:cubicBezTo>
                <a:cubicBezTo>
                  <a:pt x="15" y="26"/>
                  <a:pt x="15" y="26"/>
                  <a:pt x="14" y="26"/>
                </a:cubicBezTo>
                <a:cubicBezTo>
                  <a:pt x="13" y="27"/>
                  <a:pt x="12" y="28"/>
                  <a:pt x="10" y="28"/>
                </a:cubicBezTo>
                <a:cubicBezTo>
                  <a:pt x="6" y="28"/>
                  <a:pt x="3" y="25"/>
                  <a:pt x="3" y="22"/>
                </a:cubicBezTo>
                <a:cubicBezTo>
                  <a:pt x="3" y="18"/>
                  <a:pt x="6" y="15"/>
                  <a:pt x="10" y="15"/>
                </a:cubicBezTo>
                <a:close/>
                <a:moveTo>
                  <a:pt x="96" y="49"/>
                </a:moveTo>
                <a:cubicBezTo>
                  <a:pt x="96" y="66"/>
                  <a:pt x="96" y="66"/>
                  <a:pt x="96" y="66"/>
                </a:cubicBezTo>
                <a:cubicBezTo>
                  <a:pt x="101" y="66"/>
                  <a:pt x="101" y="66"/>
                  <a:pt x="101" y="66"/>
                </a:cubicBezTo>
                <a:cubicBezTo>
                  <a:pt x="101" y="52"/>
                  <a:pt x="101" y="52"/>
                  <a:pt x="101" y="52"/>
                </a:cubicBezTo>
                <a:cubicBezTo>
                  <a:pt x="102" y="52"/>
                  <a:pt x="102" y="52"/>
                  <a:pt x="102" y="52"/>
                </a:cubicBezTo>
                <a:cubicBezTo>
                  <a:pt x="102" y="66"/>
                  <a:pt x="102" y="66"/>
                  <a:pt x="102" y="66"/>
                </a:cubicBezTo>
                <a:cubicBezTo>
                  <a:pt x="107" y="66"/>
                  <a:pt x="107" y="66"/>
                  <a:pt x="107" y="66"/>
                </a:cubicBezTo>
                <a:cubicBezTo>
                  <a:pt x="107" y="49"/>
                  <a:pt x="107" y="49"/>
                  <a:pt x="107" y="49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12" y="46"/>
                  <a:pt x="112" y="46"/>
                  <a:pt x="112" y="46"/>
                </a:cubicBezTo>
                <a:cubicBezTo>
                  <a:pt x="112" y="33"/>
                  <a:pt x="112" y="33"/>
                  <a:pt x="112" y="33"/>
                </a:cubicBezTo>
                <a:cubicBezTo>
                  <a:pt x="112" y="31"/>
                  <a:pt x="110" y="29"/>
                  <a:pt x="107" y="29"/>
                </a:cubicBezTo>
                <a:cubicBezTo>
                  <a:pt x="98" y="29"/>
                  <a:pt x="98" y="29"/>
                  <a:pt x="98" y="29"/>
                </a:cubicBezTo>
                <a:cubicBezTo>
                  <a:pt x="98" y="30"/>
                  <a:pt x="98" y="30"/>
                  <a:pt x="98" y="31"/>
                </a:cubicBezTo>
                <a:cubicBezTo>
                  <a:pt x="98" y="49"/>
                  <a:pt x="98" y="49"/>
                  <a:pt x="98" y="49"/>
                </a:cubicBezTo>
                <a:cubicBezTo>
                  <a:pt x="96" y="49"/>
                  <a:pt x="96" y="49"/>
                  <a:pt x="96" y="49"/>
                </a:cubicBezTo>
                <a:close/>
                <a:moveTo>
                  <a:pt x="101" y="15"/>
                </a:moveTo>
                <a:cubicBezTo>
                  <a:pt x="98" y="15"/>
                  <a:pt x="95" y="18"/>
                  <a:pt x="95" y="22"/>
                </a:cubicBezTo>
                <a:cubicBezTo>
                  <a:pt x="95" y="23"/>
                  <a:pt x="95" y="24"/>
                  <a:pt x="96" y="25"/>
                </a:cubicBezTo>
                <a:cubicBezTo>
                  <a:pt x="96" y="26"/>
                  <a:pt x="97" y="26"/>
                  <a:pt x="97" y="26"/>
                </a:cubicBezTo>
                <a:cubicBezTo>
                  <a:pt x="98" y="27"/>
                  <a:pt x="100" y="28"/>
                  <a:pt x="101" y="28"/>
                </a:cubicBezTo>
                <a:cubicBezTo>
                  <a:pt x="105" y="28"/>
                  <a:pt x="108" y="25"/>
                  <a:pt x="108" y="22"/>
                </a:cubicBezTo>
                <a:cubicBezTo>
                  <a:pt x="108" y="18"/>
                  <a:pt x="105" y="15"/>
                  <a:pt x="101" y="15"/>
                </a:cubicBezTo>
                <a:close/>
                <a:moveTo>
                  <a:pt x="75" y="51"/>
                </a:moveTo>
                <a:cubicBezTo>
                  <a:pt x="75" y="72"/>
                  <a:pt x="75" y="72"/>
                  <a:pt x="75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54"/>
                  <a:pt x="80" y="54"/>
                  <a:pt x="80" y="54"/>
                </a:cubicBezTo>
                <a:cubicBezTo>
                  <a:pt x="82" y="54"/>
                  <a:pt x="82" y="54"/>
                  <a:pt x="82" y="54"/>
                </a:cubicBezTo>
                <a:cubicBezTo>
                  <a:pt x="82" y="72"/>
                  <a:pt x="82" y="72"/>
                  <a:pt x="82" y="72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51"/>
                  <a:pt x="87" y="51"/>
                  <a:pt x="87" y="51"/>
                </a:cubicBezTo>
                <a:cubicBezTo>
                  <a:pt x="87" y="47"/>
                  <a:pt x="87" y="47"/>
                  <a:pt x="87" y="47"/>
                </a:cubicBezTo>
                <a:cubicBezTo>
                  <a:pt x="87" y="36"/>
                  <a:pt x="87" y="36"/>
                  <a:pt x="87" y="36"/>
                </a:cubicBezTo>
                <a:cubicBezTo>
                  <a:pt x="88" y="36"/>
                  <a:pt x="88" y="36"/>
                  <a:pt x="88" y="36"/>
                </a:cubicBezTo>
                <a:cubicBezTo>
                  <a:pt x="88" y="47"/>
                  <a:pt x="88" y="47"/>
                  <a:pt x="88" y="47"/>
                </a:cubicBezTo>
                <a:cubicBezTo>
                  <a:pt x="94" y="47"/>
                  <a:pt x="94" y="47"/>
                  <a:pt x="94" y="47"/>
                </a:cubicBezTo>
                <a:cubicBezTo>
                  <a:pt x="94" y="31"/>
                  <a:pt x="94" y="31"/>
                  <a:pt x="94" y="31"/>
                </a:cubicBezTo>
                <a:cubicBezTo>
                  <a:pt x="94" y="28"/>
                  <a:pt x="91" y="26"/>
                  <a:pt x="88" y="26"/>
                </a:cubicBezTo>
                <a:cubicBezTo>
                  <a:pt x="77" y="26"/>
                  <a:pt x="77" y="26"/>
                  <a:pt x="77" y="26"/>
                </a:cubicBezTo>
                <a:cubicBezTo>
                  <a:pt x="77" y="27"/>
                  <a:pt x="77" y="28"/>
                  <a:pt x="77" y="28"/>
                </a:cubicBezTo>
                <a:cubicBezTo>
                  <a:pt x="77" y="51"/>
                  <a:pt x="77" y="51"/>
                  <a:pt x="77" y="51"/>
                </a:cubicBezTo>
                <a:cubicBezTo>
                  <a:pt x="75" y="51"/>
                  <a:pt x="75" y="51"/>
                  <a:pt x="75" y="51"/>
                </a:cubicBezTo>
                <a:close/>
                <a:moveTo>
                  <a:pt x="65" y="47"/>
                </a:moveTo>
                <a:cubicBezTo>
                  <a:pt x="65" y="32"/>
                  <a:pt x="65" y="32"/>
                  <a:pt x="65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50"/>
                  <a:pt x="64" y="50"/>
                  <a:pt x="64" y="50"/>
                </a:cubicBezTo>
                <a:cubicBezTo>
                  <a:pt x="64" y="77"/>
                  <a:pt x="64" y="77"/>
                  <a:pt x="64" y="77"/>
                </a:cubicBezTo>
                <a:cubicBezTo>
                  <a:pt x="57" y="77"/>
                  <a:pt x="57" y="77"/>
                  <a:pt x="57" y="77"/>
                </a:cubicBezTo>
                <a:cubicBezTo>
                  <a:pt x="57" y="55"/>
                  <a:pt x="57" y="55"/>
                  <a:pt x="57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77"/>
                  <a:pt x="55" y="77"/>
                  <a:pt x="55" y="77"/>
                </a:cubicBezTo>
                <a:cubicBezTo>
                  <a:pt x="48" y="77"/>
                  <a:pt x="48" y="77"/>
                  <a:pt x="48" y="77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32"/>
                  <a:pt x="48" y="32"/>
                  <a:pt x="48" y="32"/>
                </a:cubicBezTo>
                <a:cubicBezTo>
                  <a:pt x="47" y="32"/>
                  <a:pt x="47" y="32"/>
                  <a:pt x="47" y="32"/>
                </a:cubicBezTo>
                <a:cubicBezTo>
                  <a:pt x="47" y="47"/>
                  <a:pt x="47" y="47"/>
                  <a:pt x="47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4"/>
                  <a:pt x="44" y="21"/>
                  <a:pt x="47" y="21"/>
                </a:cubicBezTo>
                <a:cubicBezTo>
                  <a:pt x="66" y="21"/>
                  <a:pt x="46" y="21"/>
                  <a:pt x="65" y="21"/>
                </a:cubicBezTo>
                <a:cubicBezTo>
                  <a:pt x="69" y="21"/>
                  <a:pt x="71" y="24"/>
                  <a:pt x="71" y="27"/>
                </a:cubicBezTo>
                <a:cubicBezTo>
                  <a:pt x="71" y="47"/>
                  <a:pt x="71" y="47"/>
                  <a:pt x="71" y="47"/>
                </a:cubicBezTo>
                <a:cubicBezTo>
                  <a:pt x="70" y="47"/>
                  <a:pt x="68" y="47"/>
                  <a:pt x="65" y="47"/>
                </a:cubicBezTo>
                <a:close/>
                <a:moveTo>
                  <a:pt x="37" y="51"/>
                </a:moveTo>
                <a:cubicBezTo>
                  <a:pt x="37" y="72"/>
                  <a:pt x="37" y="72"/>
                  <a:pt x="37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54"/>
                  <a:pt x="31" y="54"/>
                  <a:pt x="31" y="54"/>
                </a:cubicBezTo>
                <a:cubicBezTo>
                  <a:pt x="30" y="54"/>
                  <a:pt x="30" y="54"/>
                  <a:pt x="30" y="54"/>
                </a:cubicBezTo>
                <a:cubicBezTo>
                  <a:pt x="30" y="72"/>
                  <a:pt x="30" y="72"/>
                  <a:pt x="30" y="72"/>
                </a:cubicBezTo>
                <a:cubicBezTo>
                  <a:pt x="24" y="72"/>
                  <a:pt x="24" y="72"/>
                  <a:pt x="24" y="72"/>
                </a:cubicBezTo>
                <a:cubicBezTo>
                  <a:pt x="24" y="51"/>
                  <a:pt x="24" y="51"/>
                  <a:pt x="24" y="51"/>
                </a:cubicBezTo>
                <a:cubicBezTo>
                  <a:pt x="24" y="47"/>
                  <a:pt x="24" y="47"/>
                  <a:pt x="24" y="47"/>
                </a:cubicBezTo>
                <a:cubicBezTo>
                  <a:pt x="24" y="36"/>
                  <a:pt x="24" y="36"/>
                  <a:pt x="24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47"/>
                  <a:pt x="23" y="47"/>
                  <a:pt x="23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28"/>
                  <a:pt x="20" y="26"/>
                  <a:pt x="23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27"/>
                  <a:pt x="35" y="28"/>
                  <a:pt x="35" y="28"/>
                </a:cubicBezTo>
                <a:cubicBezTo>
                  <a:pt x="35" y="51"/>
                  <a:pt x="35" y="51"/>
                  <a:pt x="35" y="51"/>
                </a:cubicBezTo>
                <a:cubicBezTo>
                  <a:pt x="37" y="51"/>
                  <a:pt x="37" y="51"/>
                  <a:pt x="37" y="51"/>
                </a:cubicBezTo>
                <a:close/>
                <a:moveTo>
                  <a:pt x="31" y="9"/>
                </a:moveTo>
                <a:cubicBezTo>
                  <a:pt x="35" y="9"/>
                  <a:pt x="39" y="12"/>
                  <a:pt x="39" y="17"/>
                </a:cubicBezTo>
                <a:cubicBezTo>
                  <a:pt x="39" y="19"/>
                  <a:pt x="38" y="20"/>
                  <a:pt x="37" y="22"/>
                </a:cubicBezTo>
                <a:cubicBezTo>
                  <a:pt x="37" y="22"/>
                  <a:pt x="37" y="22"/>
                  <a:pt x="37" y="23"/>
                </a:cubicBezTo>
                <a:cubicBezTo>
                  <a:pt x="35" y="24"/>
                  <a:pt x="33" y="25"/>
                  <a:pt x="31" y="25"/>
                </a:cubicBezTo>
                <a:cubicBezTo>
                  <a:pt x="26" y="25"/>
                  <a:pt x="22" y="21"/>
                  <a:pt x="22" y="17"/>
                </a:cubicBezTo>
                <a:cubicBezTo>
                  <a:pt x="22" y="12"/>
                  <a:pt x="26" y="9"/>
                  <a:pt x="31" y="9"/>
                </a:cubicBezTo>
                <a:close/>
                <a:moveTo>
                  <a:pt x="81" y="9"/>
                </a:moveTo>
                <a:cubicBezTo>
                  <a:pt x="76" y="9"/>
                  <a:pt x="73" y="12"/>
                  <a:pt x="73" y="17"/>
                </a:cubicBezTo>
                <a:cubicBezTo>
                  <a:pt x="73" y="19"/>
                  <a:pt x="73" y="20"/>
                  <a:pt x="74" y="22"/>
                </a:cubicBezTo>
                <a:cubicBezTo>
                  <a:pt x="75" y="22"/>
                  <a:pt x="75" y="22"/>
                  <a:pt x="75" y="23"/>
                </a:cubicBezTo>
                <a:cubicBezTo>
                  <a:pt x="77" y="24"/>
                  <a:pt x="79" y="25"/>
                  <a:pt x="81" y="25"/>
                </a:cubicBezTo>
                <a:cubicBezTo>
                  <a:pt x="85" y="25"/>
                  <a:pt x="89" y="21"/>
                  <a:pt x="89" y="17"/>
                </a:cubicBezTo>
                <a:cubicBezTo>
                  <a:pt x="89" y="12"/>
                  <a:pt x="85" y="9"/>
                  <a:pt x="81" y="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0" name="KSO_Shape"/>
          <p:cNvSpPr/>
          <p:nvPr/>
        </p:nvSpPr>
        <p:spPr bwMode="auto">
          <a:xfrm>
            <a:off x="5210038" y="2544250"/>
            <a:ext cx="522958" cy="517728"/>
          </a:xfrm>
          <a:custGeom>
            <a:avLst/>
            <a:gdLst>
              <a:gd name="T0" fmla="*/ 615878 w 2390775"/>
              <a:gd name="T1" fmla="*/ 1467970 h 2365376"/>
              <a:gd name="T2" fmla="*/ 587250 w 2390775"/>
              <a:gd name="T3" fmla="*/ 1401697 h 2365376"/>
              <a:gd name="T4" fmla="*/ 1282649 w 2390775"/>
              <a:gd name="T5" fmla="*/ 1393474 h 2365376"/>
              <a:gd name="T6" fmla="*/ 1180915 w 2390775"/>
              <a:gd name="T7" fmla="*/ 1446870 h 2365376"/>
              <a:gd name="T8" fmla="*/ 1210073 w 2390775"/>
              <a:gd name="T9" fmla="*/ 1382167 h 2365376"/>
              <a:gd name="T10" fmla="*/ 653657 w 2390775"/>
              <a:gd name="T11" fmla="*/ 1314699 h 2365376"/>
              <a:gd name="T12" fmla="*/ 646041 w 2390775"/>
              <a:gd name="T13" fmla="*/ 1180275 h 2365376"/>
              <a:gd name="T14" fmla="*/ 589870 w 2390775"/>
              <a:gd name="T15" fmla="*/ 1105327 h 2365376"/>
              <a:gd name="T16" fmla="*/ 599516 w 2390775"/>
              <a:gd name="T17" fmla="*/ 1141280 h 2365376"/>
              <a:gd name="T18" fmla="*/ 579914 w 2390775"/>
              <a:gd name="T19" fmla="*/ 1158779 h 2365376"/>
              <a:gd name="T20" fmla="*/ 541333 w 2390775"/>
              <a:gd name="T21" fmla="*/ 1105965 h 2365376"/>
              <a:gd name="T22" fmla="*/ 1137260 w 2390775"/>
              <a:gd name="T23" fmla="*/ 1009231 h 2365376"/>
              <a:gd name="T24" fmla="*/ 1143562 w 2390775"/>
              <a:gd name="T25" fmla="*/ 1026145 h 2365376"/>
              <a:gd name="T26" fmla="*/ 1096615 w 2390775"/>
              <a:gd name="T27" fmla="*/ 1069549 h 2365376"/>
              <a:gd name="T28" fmla="*/ 1102602 w 2390775"/>
              <a:gd name="T29" fmla="*/ 1001572 h 2365376"/>
              <a:gd name="T30" fmla="*/ 972739 w 2390775"/>
              <a:gd name="T31" fmla="*/ 835988 h 2365376"/>
              <a:gd name="T32" fmla="*/ 989500 w 2390775"/>
              <a:gd name="T33" fmla="*/ 1138672 h 2365376"/>
              <a:gd name="T34" fmla="*/ 639427 w 2390775"/>
              <a:gd name="T35" fmla="*/ 1423644 h 2365376"/>
              <a:gd name="T36" fmla="*/ 599898 w 2390775"/>
              <a:gd name="T37" fmla="*/ 1003302 h 2365376"/>
              <a:gd name="T38" fmla="*/ 529694 w 2390775"/>
              <a:gd name="T39" fmla="*/ 1090596 h 2365376"/>
              <a:gd name="T40" fmla="*/ 602428 w 2390775"/>
              <a:gd name="T41" fmla="*/ 868249 h 2365376"/>
              <a:gd name="T42" fmla="*/ 861740 w 2390775"/>
              <a:gd name="T43" fmla="*/ 924231 h 2365376"/>
              <a:gd name="T44" fmla="*/ 755609 w 2390775"/>
              <a:gd name="T45" fmla="*/ 542052 h 2365376"/>
              <a:gd name="T46" fmla="*/ 929665 w 2390775"/>
              <a:gd name="T47" fmla="*/ 525915 h 2365376"/>
              <a:gd name="T48" fmla="*/ 909019 w 2390775"/>
              <a:gd name="T49" fmla="*/ 571798 h 2365376"/>
              <a:gd name="T50" fmla="*/ 936652 w 2390775"/>
              <a:gd name="T51" fmla="*/ 586353 h 2365376"/>
              <a:gd name="T52" fmla="*/ 928394 w 2390775"/>
              <a:gd name="T53" fmla="*/ 688879 h 2365376"/>
              <a:gd name="T54" fmla="*/ 840414 w 2390775"/>
              <a:gd name="T55" fmla="*/ 772101 h 2365376"/>
              <a:gd name="T56" fmla="*/ 742269 w 2390775"/>
              <a:gd name="T57" fmla="*/ 675588 h 2365376"/>
              <a:gd name="T58" fmla="*/ 738139 w 2390775"/>
              <a:gd name="T59" fmla="*/ 608504 h 2365376"/>
              <a:gd name="T60" fmla="*/ 761643 w 2390775"/>
              <a:gd name="T61" fmla="*/ 510093 h 2365376"/>
              <a:gd name="T62" fmla="*/ 617010 w 2390775"/>
              <a:gd name="T63" fmla="*/ 449064 h 2365376"/>
              <a:gd name="T64" fmla="*/ 350272 w 2390775"/>
              <a:gd name="T65" fmla="*/ 638327 h 2365376"/>
              <a:gd name="T66" fmla="*/ 215163 w 2390775"/>
              <a:gd name="T67" fmla="*/ 939947 h 2365376"/>
              <a:gd name="T68" fmla="*/ 256613 w 2390775"/>
              <a:gd name="T69" fmla="*/ 1277331 h 2365376"/>
              <a:gd name="T70" fmla="*/ 458486 w 2390775"/>
              <a:gd name="T71" fmla="*/ 1534008 h 2365376"/>
              <a:gd name="T72" fmla="*/ 767308 w 2390775"/>
              <a:gd name="T73" fmla="*/ 1655225 h 2365376"/>
              <a:gd name="T74" fmla="*/ 1101127 w 2390775"/>
              <a:gd name="T75" fmla="*/ 1596674 h 2365376"/>
              <a:gd name="T76" fmla="*/ 1347614 w 2390775"/>
              <a:gd name="T77" fmla="*/ 1383040 h 2365376"/>
              <a:gd name="T78" fmla="*/ 1453614 w 2390775"/>
              <a:gd name="T79" fmla="*/ 1066861 h 2365376"/>
              <a:gd name="T80" fmla="*/ 1378939 w 2390775"/>
              <a:gd name="T81" fmla="*/ 738024 h 2365376"/>
              <a:gd name="T82" fmla="*/ 1153652 w 2390775"/>
              <a:gd name="T83" fmla="*/ 501602 h 2365376"/>
              <a:gd name="T84" fmla="*/ 831224 w 2390775"/>
              <a:gd name="T85" fmla="*/ 411085 h 2365376"/>
              <a:gd name="T86" fmla="*/ 989432 w 2390775"/>
              <a:gd name="T87" fmla="*/ 315187 h 2365376"/>
              <a:gd name="T88" fmla="*/ 1471649 w 2390775"/>
              <a:gd name="T89" fmla="*/ 671876 h 2365376"/>
              <a:gd name="T90" fmla="*/ 1554866 w 2390775"/>
              <a:gd name="T91" fmla="*/ 1171938 h 2365376"/>
              <a:gd name="T92" fmla="*/ 1239716 w 2390775"/>
              <a:gd name="T93" fmla="*/ 1647313 h 2365376"/>
              <a:gd name="T94" fmla="*/ 646121 w 2390775"/>
              <a:gd name="T95" fmla="*/ 1748275 h 2365376"/>
              <a:gd name="T96" fmla="*/ 110112 w 2390775"/>
              <a:gd name="T97" fmla="*/ 1186813 h 2365376"/>
              <a:gd name="T98" fmla="*/ 251551 w 2390775"/>
              <a:gd name="T99" fmla="*/ 580725 h 2365376"/>
              <a:gd name="T100" fmla="*/ 1549044 w 2390775"/>
              <a:gd name="T101" fmla="*/ 160116 h 2365376"/>
              <a:gd name="T102" fmla="*/ 1461002 w 2390775"/>
              <a:gd name="T103" fmla="*/ 284475 h 2365376"/>
              <a:gd name="T104" fmla="*/ 1550307 w 2390775"/>
              <a:gd name="T105" fmla="*/ 426554 h 2365376"/>
              <a:gd name="T106" fmla="*/ 1719764 w 2390775"/>
              <a:gd name="T107" fmla="*/ 380038 h 2365376"/>
              <a:gd name="T108" fmla="*/ 1735543 w 2390775"/>
              <a:gd name="T109" fmla="*/ 232579 h 2365376"/>
              <a:gd name="T110" fmla="*/ 1705909 w 2390775"/>
              <a:gd name="T111" fmla="*/ 94508 h 2365376"/>
              <a:gd name="T112" fmla="*/ 1774050 w 2390775"/>
              <a:gd name="T113" fmla="*/ 148403 h 2365376"/>
              <a:gd name="T114" fmla="*/ 1781614 w 2390775"/>
              <a:gd name="T115" fmla="*/ 428769 h 2365376"/>
              <a:gd name="T116" fmla="*/ 1600166 w 2390775"/>
              <a:gd name="T117" fmla="*/ 516104 h 2365376"/>
              <a:gd name="T118" fmla="*/ 1452167 w 2390775"/>
              <a:gd name="T119" fmla="*/ 455349 h 2365376"/>
              <a:gd name="T120" fmla="*/ 1310478 w 2390775"/>
              <a:gd name="T121" fmla="*/ 259477 h 2365376"/>
              <a:gd name="T122" fmla="*/ 1562614 w 2390775"/>
              <a:gd name="T123" fmla="*/ 74046 h 236537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390775" h="2365376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6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6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1" name="KSO_Shape"/>
          <p:cNvSpPr/>
          <p:nvPr/>
        </p:nvSpPr>
        <p:spPr>
          <a:xfrm>
            <a:off x="4667772" y="3675634"/>
            <a:ext cx="480292" cy="480292"/>
          </a:xfrm>
          <a:custGeom>
            <a:avLst/>
            <a:gdLst>
              <a:gd name="connsiteX0" fmla="*/ 1063385 w 1944000"/>
              <a:gd name="connsiteY0" fmla="*/ 1082014 h 1944000"/>
              <a:gd name="connsiteX1" fmla="*/ 1093900 w 1944000"/>
              <a:gd name="connsiteY1" fmla="*/ 1089952 h 1944000"/>
              <a:gd name="connsiteX2" fmla="*/ 1121871 w 1944000"/>
              <a:gd name="connsiteY2" fmla="*/ 1097572 h 1944000"/>
              <a:gd name="connsiteX3" fmla="*/ 1146982 w 1944000"/>
              <a:gd name="connsiteY3" fmla="*/ 1104557 h 1944000"/>
              <a:gd name="connsiteX4" fmla="*/ 1169550 w 1944000"/>
              <a:gd name="connsiteY4" fmla="*/ 1111542 h 1944000"/>
              <a:gd name="connsiteX5" fmla="*/ 1188940 w 1944000"/>
              <a:gd name="connsiteY5" fmla="*/ 1118209 h 1944000"/>
              <a:gd name="connsiteX6" fmla="*/ 1205469 w 1944000"/>
              <a:gd name="connsiteY6" fmla="*/ 1124559 h 1944000"/>
              <a:gd name="connsiteX7" fmla="*/ 1212779 w 1944000"/>
              <a:gd name="connsiteY7" fmla="*/ 1127734 h 1944000"/>
              <a:gd name="connsiteX8" fmla="*/ 1219137 w 1944000"/>
              <a:gd name="connsiteY8" fmla="*/ 1130592 h 1944000"/>
              <a:gd name="connsiteX9" fmla="*/ 1225176 w 1944000"/>
              <a:gd name="connsiteY9" fmla="*/ 1133449 h 1944000"/>
              <a:gd name="connsiteX10" fmla="*/ 1230262 w 1944000"/>
              <a:gd name="connsiteY10" fmla="*/ 1136307 h 1944000"/>
              <a:gd name="connsiteX11" fmla="*/ 1238526 w 1944000"/>
              <a:gd name="connsiteY11" fmla="*/ 1141704 h 1944000"/>
              <a:gd name="connsiteX12" fmla="*/ 1245837 w 1944000"/>
              <a:gd name="connsiteY12" fmla="*/ 1146784 h 1944000"/>
              <a:gd name="connsiteX13" fmla="*/ 1253148 w 1944000"/>
              <a:gd name="connsiteY13" fmla="*/ 1152499 h 1944000"/>
              <a:gd name="connsiteX14" fmla="*/ 1259823 w 1944000"/>
              <a:gd name="connsiteY14" fmla="*/ 1158532 h 1944000"/>
              <a:gd name="connsiteX15" fmla="*/ 1265862 w 1944000"/>
              <a:gd name="connsiteY15" fmla="*/ 1164564 h 1944000"/>
              <a:gd name="connsiteX16" fmla="*/ 1271266 w 1944000"/>
              <a:gd name="connsiteY16" fmla="*/ 1170914 h 1944000"/>
              <a:gd name="connsiteX17" fmla="*/ 1276351 w 1944000"/>
              <a:gd name="connsiteY17" fmla="*/ 1177582 h 1944000"/>
              <a:gd name="connsiteX18" fmla="*/ 1280801 w 1944000"/>
              <a:gd name="connsiteY18" fmla="*/ 1184567 h 1944000"/>
              <a:gd name="connsiteX19" fmla="*/ 1284934 w 1944000"/>
              <a:gd name="connsiteY19" fmla="*/ 1191234 h 1944000"/>
              <a:gd name="connsiteX20" fmla="*/ 1288112 w 1944000"/>
              <a:gd name="connsiteY20" fmla="*/ 1198537 h 1944000"/>
              <a:gd name="connsiteX21" fmla="*/ 1291291 w 1944000"/>
              <a:gd name="connsiteY21" fmla="*/ 1206157 h 1944000"/>
              <a:gd name="connsiteX22" fmla="*/ 1293516 w 1944000"/>
              <a:gd name="connsiteY22" fmla="*/ 1214094 h 1944000"/>
              <a:gd name="connsiteX23" fmla="*/ 1295423 w 1944000"/>
              <a:gd name="connsiteY23" fmla="*/ 1222032 h 1944000"/>
              <a:gd name="connsiteX24" fmla="*/ 1296694 w 1944000"/>
              <a:gd name="connsiteY24" fmla="*/ 1230287 h 1944000"/>
              <a:gd name="connsiteX25" fmla="*/ 1297330 w 1944000"/>
              <a:gd name="connsiteY25" fmla="*/ 1238859 h 1944000"/>
              <a:gd name="connsiteX26" fmla="*/ 1297648 w 1944000"/>
              <a:gd name="connsiteY26" fmla="*/ 1247432 h 1944000"/>
              <a:gd name="connsiteX27" fmla="*/ 1297330 w 1944000"/>
              <a:gd name="connsiteY27" fmla="*/ 1257275 h 1944000"/>
              <a:gd name="connsiteX28" fmla="*/ 1296377 w 1944000"/>
              <a:gd name="connsiteY28" fmla="*/ 1266800 h 1944000"/>
              <a:gd name="connsiteX29" fmla="*/ 1295105 w 1944000"/>
              <a:gd name="connsiteY29" fmla="*/ 1276007 h 1944000"/>
              <a:gd name="connsiteX30" fmla="*/ 1292880 w 1944000"/>
              <a:gd name="connsiteY30" fmla="*/ 1285215 h 1944000"/>
              <a:gd name="connsiteX31" fmla="*/ 1290019 w 1944000"/>
              <a:gd name="connsiteY31" fmla="*/ 1294422 h 1944000"/>
              <a:gd name="connsiteX32" fmla="*/ 1286841 w 1944000"/>
              <a:gd name="connsiteY32" fmla="*/ 1303312 h 1944000"/>
              <a:gd name="connsiteX33" fmla="*/ 1283344 w 1944000"/>
              <a:gd name="connsiteY33" fmla="*/ 1312202 h 1944000"/>
              <a:gd name="connsiteX34" fmla="*/ 1278576 w 1944000"/>
              <a:gd name="connsiteY34" fmla="*/ 1320775 h 1944000"/>
              <a:gd name="connsiteX35" fmla="*/ 1273808 w 1944000"/>
              <a:gd name="connsiteY35" fmla="*/ 1329347 h 1944000"/>
              <a:gd name="connsiteX36" fmla="*/ 1267769 w 1944000"/>
              <a:gd name="connsiteY36" fmla="*/ 1337602 h 1944000"/>
              <a:gd name="connsiteX37" fmla="*/ 1261412 w 1944000"/>
              <a:gd name="connsiteY37" fmla="*/ 1345857 h 1944000"/>
              <a:gd name="connsiteX38" fmla="*/ 1254737 w 1944000"/>
              <a:gd name="connsiteY38" fmla="*/ 1353795 h 1944000"/>
              <a:gd name="connsiteX39" fmla="*/ 1247426 w 1944000"/>
              <a:gd name="connsiteY39" fmla="*/ 1361732 h 1944000"/>
              <a:gd name="connsiteX40" fmla="*/ 1239162 w 1944000"/>
              <a:gd name="connsiteY40" fmla="*/ 1369670 h 1944000"/>
              <a:gd name="connsiteX41" fmla="*/ 1230580 w 1944000"/>
              <a:gd name="connsiteY41" fmla="*/ 1376655 h 1944000"/>
              <a:gd name="connsiteX42" fmla="*/ 1221362 w 1944000"/>
              <a:gd name="connsiteY42" fmla="*/ 1384275 h 1944000"/>
              <a:gd name="connsiteX43" fmla="*/ 1214051 w 1944000"/>
              <a:gd name="connsiteY43" fmla="*/ 1389672 h 1944000"/>
              <a:gd name="connsiteX44" fmla="*/ 1206422 w 1944000"/>
              <a:gd name="connsiteY44" fmla="*/ 1394435 h 1944000"/>
              <a:gd name="connsiteX45" fmla="*/ 1198476 w 1944000"/>
              <a:gd name="connsiteY45" fmla="*/ 1399515 h 1944000"/>
              <a:gd name="connsiteX46" fmla="*/ 1190211 w 1944000"/>
              <a:gd name="connsiteY46" fmla="*/ 1403960 h 1944000"/>
              <a:gd name="connsiteX47" fmla="*/ 1181311 w 1944000"/>
              <a:gd name="connsiteY47" fmla="*/ 1408087 h 1944000"/>
              <a:gd name="connsiteX48" fmla="*/ 1172411 w 1944000"/>
              <a:gd name="connsiteY48" fmla="*/ 1411897 h 1944000"/>
              <a:gd name="connsiteX49" fmla="*/ 1163193 w 1944000"/>
              <a:gd name="connsiteY49" fmla="*/ 1416025 h 1944000"/>
              <a:gd name="connsiteX50" fmla="*/ 1153340 w 1944000"/>
              <a:gd name="connsiteY50" fmla="*/ 1419517 h 1944000"/>
              <a:gd name="connsiteX51" fmla="*/ 1143486 w 1944000"/>
              <a:gd name="connsiteY51" fmla="*/ 1422692 h 1944000"/>
              <a:gd name="connsiteX52" fmla="*/ 1132997 w 1944000"/>
              <a:gd name="connsiteY52" fmla="*/ 1425867 h 1944000"/>
              <a:gd name="connsiteX53" fmla="*/ 1122189 w 1944000"/>
              <a:gd name="connsiteY53" fmla="*/ 1428407 h 1944000"/>
              <a:gd name="connsiteX54" fmla="*/ 1111064 w 1944000"/>
              <a:gd name="connsiteY54" fmla="*/ 1431265 h 1944000"/>
              <a:gd name="connsiteX55" fmla="*/ 1099621 w 1944000"/>
              <a:gd name="connsiteY55" fmla="*/ 1433487 h 1944000"/>
              <a:gd name="connsiteX56" fmla="*/ 1087860 w 1944000"/>
              <a:gd name="connsiteY56" fmla="*/ 1435392 h 1944000"/>
              <a:gd name="connsiteX57" fmla="*/ 1075782 w 1944000"/>
              <a:gd name="connsiteY57" fmla="*/ 1436980 h 1944000"/>
              <a:gd name="connsiteX58" fmla="*/ 1063385 w 1944000"/>
              <a:gd name="connsiteY58" fmla="*/ 1438567 h 1944000"/>
              <a:gd name="connsiteX59" fmla="*/ 880616 w 1944000"/>
              <a:gd name="connsiteY59" fmla="*/ 505752 h 1944000"/>
              <a:gd name="connsiteX60" fmla="*/ 880616 w 1944000"/>
              <a:gd name="connsiteY60" fmla="*/ 814362 h 1944000"/>
              <a:gd name="connsiteX61" fmla="*/ 847241 w 1944000"/>
              <a:gd name="connsiteY61" fmla="*/ 805789 h 1944000"/>
              <a:gd name="connsiteX62" fmla="*/ 820223 w 1944000"/>
              <a:gd name="connsiteY62" fmla="*/ 798804 h 1944000"/>
              <a:gd name="connsiteX63" fmla="*/ 799879 w 1944000"/>
              <a:gd name="connsiteY63" fmla="*/ 793089 h 1944000"/>
              <a:gd name="connsiteX64" fmla="*/ 785894 w 1944000"/>
              <a:gd name="connsiteY64" fmla="*/ 788327 h 1944000"/>
              <a:gd name="connsiteX65" fmla="*/ 771590 w 1944000"/>
              <a:gd name="connsiteY65" fmla="*/ 782929 h 1944000"/>
              <a:gd name="connsiteX66" fmla="*/ 757922 w 1944000"/>
              <a:gd name="connsiteY66" fmla="*/ 776897 h 1944000"/>
              <a:gd name="connsiteX67" fmla="*/ 745843 w 1944000"/>
              <a:gd name="connsiteY67" fmla="*/ 770229 h 1944000"/>
              <a:gd name="connsiteX68" fmla="*/ 739804 w 1944000"/>
              <a:gd name="connsiteY68" fmla="*/ 767054 h 1944000"/>
              <a:gd name="connsiteX69" fmla="*/ 734400 w 1944000"/>
              <a:gd name="connsiteY69" fmla="*/ 763879 h 1944000"/>
              <a:gd name="connsiteX70" fmla="*/ 728679 w 1944000"/>
              <a:gd name="connsiteY70" fmla="*/ 760069 h 1944000"/>
              <a:gd name="connsiteX71" fmla="*/ 723593 w 1944000"/>
              <a:gd name="connsiteY71" fmla="*/ 756577 h 1944000"/>
              <a:gd name="connsiteX72" fmla="*/ 718825 w 1944000"/>
              <a:gd name="connsiteY72" fmla="*/ 752767 h 1944000"/>
              <a:gd name="connsiteX73" fmla="*/ 714057 w 1944000"/>
              <a:gd name="connsiteY73" fmla="*/ 749274 h 1944000"/>
              <a:gd name="connsiteX74" fmla="*/ 709925 w 1944000"/>
              <a:gd name="connsiteY74" fmla="*/ 745464 h 1944000"/>
              <a:gd name="connsiteX75" fmla="*/ 705475 w 1944000"/>
              <a:gd name="connsiteY75" fmla="*/ 741337 h 1944000"/>
              <a:gd name="connsiteX76" fmla="*/ 701979 w 1944000"/>
              <a:gd name="connsiteY76" fmla="*/ 737209 h 1944000"/>
              <a:gd name="connsiteX77" fmla="*/ 698164 w 1944000"/>
              <a:gd name="connsiteY77" fmla="*/ 733082 h 1944000"/>
              <a:gd name="connsiteX78" fmla="*/ 694668 w 1944000"/>
              <a:gd name="connsiteY78" fmla="*/ 728954 h 1944000"/>
              <a:gd name="connsiteX79" fmla="*/ 691807 w 1944000"/>
              <a:gd name="connsiteY79" fmla="*/ 724827 h 1944000"/>
              <a:gd name="connsiteX80" fmla="*/ 688629 w 1944000"/>
              <a:gd name="connsiteY80" fmla="*/ 720699 h 1944000"/>
              <a:gd name="connsiteX81" fmla="*/ 686086 w 1944000"/>
              <a:gd name="connsiteY81" fmla="*/ 716254 h 1944000"/>
              <a:gd name="connsiteX82" fmla="*/ 683543 w 1944000"/>
              <a:gd name="connsiteY82" fmla="*/ 712127 h 1944000"/>
              <a:gd name="connsiteX83" fmla="*/ 681000 w 1944000"/>
              <a:gd name="connsiteY83" fmla="*/ 707682 h 1944000"/>
              <a:gd name="connsiteX84" fmla="*/ 679093 w 1944000"/>
              <a:gd name="connsiteY84" fmla="*/ 703237 h 1944000"/>
              <a:gd name="connsiteX85" fmla="*/ 677186 w 1944000"/>
              <a:gd name="connsiteY85" fmla="*/ 698474 h 1944000"/>
              <a:gd name="connsiteX86" fmla="*/ 675596 w 1944000"/>
              <a:gd name="connsiteY86" fmla="*/ 694347 h 1944000"/>
              <a:gd name="connsiteX87" fmla="*/ 674325 w 1944000"/>
              <a:gd name="connsiteY87" fmla="*/ 689584 h 1944000"/>
              <a:gd name="connsiteX88" fmla="*/ 673053 w 1944000"/>
              <a:gd name="connsiteY88" fmla="*/ 684822 h 1944000"/>
              <a:gd name="connsiteX89" fmla="*/ 671782 w 1944000"/>
              <a:gd name="connsiteY89" fmla="*/ 680059 h 1944000"/>
              <a:gd name="connsiteX90" fmla="*/ 671146 w 1944000"/>
              <a:gd name="connsiteY90" fmla="*/ 675297 h 1944000"/>
              <a:gd name="connsiteX91" fmla="*/ 670511 w 1944000"/>
              <a:gd name="connsiteY91" fmla="*/ 670217 h 1944000"/>
              <a:gd name="connsiteX92" fmla="*/ 670193 w 1944000"/>
              <a:gd name="connsiteY92" fmla="*/ 665137 h 1944000"/>
              <a:gd name="connsiteX93" fmla="*/ 670193 w 1944000"/>
              <a:gd name="connsiteY93" fmla="*/ 660374 h 1944000"/>
              <a:gd name="connsiteX94" fmla="*/ 670511 w 1944000"/>
              <a:gd name="connsiteY94" fmla="*/ 652437 h 1944000"/>
              <a:gd name="connsiteX95" fmla="*/ 671146 w 1944000"/>
              <a:gd name="connsiteY95" fmla="*/ 644499 h 1944000"/>
              <a:gd name="connsiteX96" fmla="*/ 672736 w 1944000"/>
              <a:gd name="connsiteY96" fmla="*/ 636879 h 1944000"/>
              <a:gd name="connsiteX97" fmla="*/ 674643 w 1944000"/>
              <a:gd name="connsiteY97" fmla="*/ 629259 h 1944000"/>
              <a:gd name="connsiteX98" fmla="*/ 676868 w 1944000"/>
              <a:gd name="connsiteY98" fmla="*/ 622274 h 1944000"/>
              <a:gd name="connsiteX99" fmla="*/ 679728 w 1944000"/>
              <a:gd name="connsiteY99" fmla="*/ 614972 h 1944000"/>
              <a:gd name="connsiteX100" fmla="*/ 683225 w 1944000"/>
              <a:gd name="connsiteY100" fmla="*/ 607669 h 1944000"/>
              <a:gd name="connsiteX101" fmla="*/ 687039 w 1944000"/>
              <a:gd name="connsiteY101" fmla="*/ 600684 h 1944000"/>
              <a:gd name="connsiteX102" fmla="*/ 691807 w 1944000"/>
              <a:gd name="connsiteY102" fmla="*/ 593699 h 1944000"/>
              <a:gd name="connsiteX103" fmla="*/ 696575 w 1944000"/>
              <a:gd name="connsiteY103" fmla="*/ 587349 h 1944000"/>
              <a:gd name="connsiteX104" fmla="*/ 702297 w 1944000"/>
              <a:gd name="connsiteY104" fmla="*/ 580682 h 1944000"/>
              <a:gd name="connsiteX105" fmla="*/ 708336 w 1944000"/>
              <a:gd name="connsiteY105" fmla="*/ 574014 h 1944000"/>
              <a:gd name="connsiteX106" fmla="*/ 714693 w 1944000"/>
              <a:gd name="connsiteY106" fmla="*/ 567664 h 1944000"/>
              <a:gd name="connsiteX107" fmla="*/ 722004 w 1944000"/>
              <a:gd name="connsiteY107" fmla="*/ 561632 h 1944000"/>
              <a:gd name="connsiteX108" fmla="*/ 729632 w 1944000"/>
              <a:gd name="connsiteY108" fmla="*/ 555282 h 1944000"/>
              <a:gd name="connsiteX109" fmla="*/ 737897 w 1944000"/>
              <a:gd name="connsiteY109" fmla="*/ 549249 h 1944000"/>
              <a:gd name="connsiteX110" fmla="*/ 743936 w 1944000"/>
              <a:gd name="connsiteY110" fmla="*/ 545122 h 1944000"/>
              <a:gd name="connsiteX111" fmla="*/ 750293 w 1944000"/>
              <a:gd name="connsiteY111" fmla="*/ 540994 h 1944000"/>
              <a:gd name="connsiteX112" fmla="*/ 757286 w 1944000"/>
              <a:gd name="connsiteY112" fmla="*/ 537502 h 1944000"/>
              <a:gd name="connsiteX113" fmla="*/ 764597 w 1944000"/>
              <a:gd name="connsiteY113" fmla="*/ 533692 h 1944000"/>
              <a:gd name="connsiteX114" fmla="*/ 772544 w 1944000"/>
              <a:gd name="connsiteY114" fmla="*/ 530517 h 1944000"/>
              <a:gd name="connsiteX115" fmla="*/ 780490 w 1944000"/>
              <a:gd name="connsiteY115" fmla="*/ 527342 h 1944000"/>
              <a:gd name="connsiteX116" fmla="*/ 789072 w 1944000"/>
              <a:gd name="connsiteY116" fmla="*/ 524167 h 1944000"/>
              <a:gd name="connsiteX117" fmla="*/ 797654 w 1944000"/>
              <a:gd name="connsiteY117" fmla="*/ 521627 h 1944000"/>
              <a:gd name="connsiteX118" fmla="*/ 806872 w 1944000"/>
              <a:gd name="connsiteY118" fmla="*/ 519087 h 1944000"/>
              <a:gd name="connsiteX119" fmla="*/ 816408 w 1944000"/>
              <a:gd name="connsiteY119" fmla="*/ 516229 h 1944000"/>
              <a:gd name="connsiteX120" fmla="*/ 825944 w 1944000"/>
              <a:gd name="connsiteY120" fmla="*/ 514324 h 1944000"/>
              <a:gd name="connsiteX121" fmla="*/ 836116 w 1944000"/>
              <a:gd name="connsiteY121" fmla="*/ 512102 h 1944000"/>
              <a:gd name="connsiteX122" fmla="*/ 846923 w 1944000"/>
              <a:gd name="connsiteY122" fmla="*/ 510514 h 1944000"/>
              <a:gd name="connsiteX123" fmla="*/ 858048 w 1944000"/>
              <a:gd name="connsiteY123" fmla="*/ 508927 h 1944000"/>
              <a:gd name="connsiteX124" fmla="*/ 869173 w 1944000"/>
              <a:gd name="connsiteY124" fmla="*/ 507022 h 1944000"/>
              <a:gd name="connsiteX125" fmla="*/ 880616 w 1944000"/>
              <a:gd name="connsiteY125" fmla="*/ 217144 h 1944000"/>
              <a:gd name="connsiteX126" fmla="*/ 880616 w 1944000"/>
              <a:gd name="connsiteY126" fmla="*/ 333984 h 1944000"/>
              <a:gd name="connsiteX127" fmla="*/ 863451 w 1944000"/>
              <a:gd name="connsiteY127" fmla="*/ 335254 h 1944000"/>
              <a:gd name="connsiteX128" fmla="*/ 846287 w 1944000"/>
              <a:gd name="connsiteY128" fmla="*/ 337159 h 1944000"/>
              <a:gd name="connsiteX129" fmla="*/ 829440 w 1944000"/>
              <a:gd name="connsiteY129" fmla="*/ 339382 h 1944000"/>
              <a:gd name="connsiteX130" fmla="*/ 812912 w 1944000"/>
              <a:gd name="connsiteY130" fmla="*/ 341922 h 1944000"/>
              <a:gd name="connsiteX131" fmla="*/ 796701 w 1944000"/>
              <a:gd name="connsiteY131" fmla="*/ 344779 h 1944000"/>
              <a:gd name="connsiteX132" fmla="*/ 780490 w 1944000"/>
              <a:gd name="connsiteY132" fmla="*/ 347954 h 1944000"/>
              <a:gd name="connsiteX133" fmla="*/ 764279 w 1944000"/>
              <a:gd name="connsiteY133" fmla="*/ 351764 h 1944000"/>
              <a:gd name="connsiteX134" fmla="*/ 748386 w 1944000"/>
              <a:gd name="connsiteY134" fmla="*/ 355892 h 1944000"/>
              <a:gd name="connsiteX135" fmla="*/ 726136 w 1944000"/>
              <a:gd name="connsiteY135" fmla="*/ 362242 h 1944000"/>
              <a:gd name="connsiteX136" fmla="*/ 704839 w 1944000"/>
              <a:gd name="connsiteY136" fmla="*/ 368909 h 1944000"/>
              <a:gd name="connsiteX137" fmla="*/ 684814 w 1944000"/>
              <a:gd name="connsiteY137" fmla="*/ 375894 h 1944000"/>
              <a:gd name="connsiteX138" fmla="*/ 666061 w 1944000"/>
              <a:gd name="connsiteY138" fmla="*/ 383197 h 1944000"/>
              <a:gd name="connsiteX139" fmla="*/ 657160 w 1944000"/>
              <a:gd name="connsiteY139" fmla="*/ 387324 h 1944000"/>
              <a:gd name="connsiteX140" fmla="*/ 648260 w 1944000"/>
              <a:gd name="connsiteY140" fmla="*/ 391134 h 1944000"/>
              <a:gd name="connsiteX141" fmla="*/ 639996 w 1944000"/>
              <a:gd name="connsiteY141" fmla="*/ 395262 h 1944000"/>
              <a:gd name="connsiteX142" fmla="*/ 632050 w 1944000"/>
              <a:gd name="connsiteY142" fmla="*/ 399072 h 1944000"/>
              <a:gd name="connsiteX143" fmla="*/ 624103 w 1944000"/>
              <a:gd name="connsiteY143" fmla="*/ 403517 h 1944000"/>
              <a:gd name="connsiteX144" fmla="*/ 616792 w 1944000"/>
              <a:gd name="connsiteY144" fmla="*/ 407644 h 1944000"/>
              <a:gd name="connsiteX145" fmla="*/ 609481 w 1944000"/>
              <a:gd name="connsiteY145" fmla="*/ 412089 h 1944000"/>
              <a:gd name="connsiteX146" fmla="*/ 602806 w 1944000"/>
              <a:gd name="connsiteY146" fmla="*/ 416534 h 1944000"/>
              <a:gd name="connsiteX147" fmla="*/ 593906 w 1944000"/>
              <a:gd name="connsiteY147" fmla="*/ 422567 h 1944000"/>
              <a:gd name="connsiteX148" fmla="*/ 585642 w 1944000"/>
              <a:gd name="connsiteY148" fmla="*/ 428282 h 1944000"/>
              <a:gd name="connsiteX149" fmla="*/ 577060 w 1944000"/>
              <a:gd name="connsiteY149" fmla="*/ 434632 h 1944000"/>
              <a:gd name="connsiteX150" fmla="*/ 569113 w 1944000"/>
              <a:gd name="connsiteY150" fmla="*/ 440982 h 1944000"/>
              <a:gd name="connsiteX151" fmla="*/ 561167 w 1944000"/>
              <a:gd name="connsiteY151" fmla="*/ 447967 h 1944000"/>
              <a:gd name="connsiteX152" fmla="*/ 553538 w 1944000"/>
              <a:gd name="connsiteY152" fmla="*/ 454317 h 1944000"/>
              <a:gd name="connsiteX153" fmla="*/ 545910 w 1944000"/>
              <a:gd name="connsiteY153" fmla="*/ 461302 h 1944000"/>
              <a:gd name="connsiteX154" fmla="*/ 538917 w 1944000"/>
              <a:gd name="connsiteY154" fmla="*/ 468604 h 1944000"/>
              <a:gd name="connsiteX155" fmla="*/ 532241 w 1944000"/>
              <a:gd name="connsiteY155" fmla="*/ 475907 h 1944000"/>
              <a:gd name="connsiteX156" fmla="*/ 525249 w 1944000"/>
              <a:gd name="connsiteY156" fmla="*/ 483527 h 1944000"/>
              <a:gd name="connsiteX157" fmla="*/ 518891 w 1944000"/>
              <a:gd name="connsiteY157" fmla="*/ 491464 h 1944000"/>
              <a:gd name="connsiteX158" fmla="*/ 512534 w 1944000"/>
              <a:gd name="connsiteY158" fmla="*/ 499402 h 1944000"/>
              <a:gd name="connsiteX159" fmla="*/ 506813 w 1944000"/>
              <a:gd name="connsiteY159" fmla="*/ 507022 h 1944000"/>
              <a:gd name="connsiteX160" fmla="*/ 501091 w 1944000"/>
              <a:gd name="connsiteY160" fmla="*/ 515277 h 1944000"/>
              <a:gd name="connsiteX161" fmla="*/ 495370 w 1944000"/>
              <a:gd name="connsiteY161" fmla="*/ 523849 h 1944000"/>
              <a:gd name="connsiteX162" fmla="*/ 490284 w 1944000"/>
              <a:gd name="connsiteY162" fmla="*/ 532422 h 1944000"/>
              <a:gd name="connsiteX163" fmla="*/ 485198 w 1944000"/>
              <a:gd name="connsiteY163" fmla="*/ 541312 h 1944000"/>
              <a:gd name="connsiteX164" fmla="*/ 480430 w 1944000"/>
              <a:gd name="connsiteY164" fmla="*/ 550202 h 1944000"/>
              <a:gd name="connsiteX165" fmla="*/ 475980 w 1944000"/>
              <a:gd name="connsiteY165" fmla="*/ 559092 h 1944000"/>
              <a:gd name="connsiteX166" fmla="*/ 472166 w 1944000"/>
              <a:gd name="connsiteY166" fmla="*/ 568299 h 1944000"/>
              <a:gd name="connsiteX167" fmla="*/ 468352 w 1944000"/>
              <a:gd name="connsiteY167" fmla="*/ 577507 h 1944000"/>
              <a:gd name="connsiteX168" fmla="*/ 464855 w 1944000"/>
              <a:gd name="connsiteY168" fmla="*/ 586714 h 1944000"/>
              <a:gd name="connsiteX169" fmla="*/ 461994 w 1944000"/>
              <a:gd name="connsiteY169" fmla="*/ 596239 h 1944000"/>
              <a:gd name="connsiteX170" fmla="*/ 459134 w 1944000"/>
              <a:gd name="connsiteY170" fmla="*/ 605764 h 1944000"/>
              <a:gd name="connsiteX171" fmla="*/ 456591 w 1944000"/>
              <a:gd name="connsiteY171" fmla="*/ 615289 h 1944000"/>
              <a:gd name="connsiteX172" fmla="*/ 454684 w 1944000"/>
              <a:gd name="connsiteY172" fmla="*/ 624814 h 1944000"/>
              <a:gd name="connsiteX173" fmla="*/ 453094 w 1944000"/>
              <a:gd name="connsiteY173" fmla="*/ 634657 h 1944000"/>
              <a:gd name="connsiteX174" fmla="*/ 451187 w 1944000"/>
              <a:gd name="connsiteY174" fmla="*/ 644182 h 1944000"/>
              <a:gd name="connsiteX175" fmla="*/ 450234 w 1944000"/>
              <a:gd name="connsiteY175" fmla="*/ 654024 h 1944000"/>
              <a:gd name="connsiteX176" fmla="*/ 449280 w 1944000"/>
              <a:gd name="connsiteY176" fmla="*/ 664184 h 1944000"/>
              <a:gd name="connsiteX177" fmla="*/ 448962 w 1944000"/>
              <a:gd name="connsiteY177" fmla="*/ 674344 h 1944000"/>
              <a:gd name="connsiteX178" fmla="*/ 448644 w 1944000"/>
              <a:gd name="connsiteY178" fmla="*/ 684822 h 1944000"/>
              <a:gd name="connsiteX179" fmla="*/ 448962 w 1944000"/>
              <a:gd name="connsiteY179" fmla="*/ 695934 h 1944000"/>
              <a:gd name="connsiteX180" fmla="*/ 449598 w 1944000"/>
              <a:gd name="connsiteY180" fmla="*/ 706729 h 1944000"/>
              <a:gd name="connsiteX181" fmla="*/ 450552 w 1944000"/>
              <a:gd name="connsiteY181" fmla="*/ 717842 h 1944000"/>
              <a:gd name="connsiteX182" fmla="*/ 452141 w 1944000"/>
              <a:gd name="connsiteY182" fmla="*/ 728637 h 1944000"/>
              <a:gd name="connsiteX183" fmla="*/ 453730 w 1944000"/>
              <a:gd name="connsiteY183" fmla="*/ 739432 h 1944000"/>
              <a:gd name="connsiteX184" fmla="*/ 455955 w 1944000"/>
              <a:gd name="connsiteY184" fmla="*/ 749909 h 1944000"/>
              <a:gd name="connsiteX185" fmla="*/ 458180 w 1944000"/>
              <a:gd name="connsiteY185" fmla="*/ 760387 h 1944000"/>
              <a:gd name="connsiteX186" fmla="*/ 461359 w 1944000"/>
              <a:gd name="connsiteY186" fmla="*/ 770547 h 1944000"/>
              <a:gd name="connsiteX187" fmla="*/ 464537 w 1944000"/>
              <a:gd name="connsiteY187" fmla="*/ 781024 h 1944000"/>
              <a:gd name="connsiteX188" fmla="*/ 468352 w 1944000"/>
              <a:gd name="connsiteY188" fmla="*/ 791184 h 1944000"/>
              <a:gd name="connsiteX189" fmla="*/ 472484 w 1944000"/>
              <a:gd name="connsiteY189" fmla="*/ 801027 h 1944000"/>
              <a:gd name="connsiteX190" fmla="*/ 476934 w 1944000"/>
              <a:gd name="connsiteY190" fmla="*/ 810869 h 1944000"/>
              <a:gd name="connsiteX191" fmla="*/ 482020 w 1944000"/>
              <a:gd name="connsiteY191" fmla="*/ 820712 h 1944000"/>
              <a:gd name="connsiteX192" fmla="*/ 487423 w 1944000"/>
              <a:gd name="connsiteY192" fmla="*/ 830237 h 1944000"/>
              <a:gd name="connsiteX193" fmla="*/ 492827 w 1944000"/>
              <a:gd name="connsiteY193" fmla="*/ 839762 h 1944000"/>
              <a:gd name="connsiteX194" fmla="*/ 498866 w 1944000"/>
              <a:gd name="connsiteY194" fmla="*/ 848969 h 1944000"/>
              <a:gd name="connsiteX195" fmla="*/ 505541 w 1944000"/>
              <a:gd name="connsiteY195" fmla="*/ 858177 h 1944000"/>
              <a:gd name="connsiteX196" fmla="*/ 512216 w 1944000"/>
              <a:gd name="connsiteY196" fmla="*/ 867067 h 1944000"/>
              <a:gd name="connsiteX197" fmla="*/ 519527 w 1944000"/>
              <a:gd name="connsiteY197" fmla="*/ 875957 h 1944000"/>
              <a:gd name="connsiteX198" fmla="*/ 527156 w 1944000"/>
              <a:gd name="connsiteY198" fmla="*/ 884212 h 1944000"/>
              <a:gd name="connsiteX199" fmla="*/ 535102 w 1944000"/>
              <a:gd name="connsiteY199" fmla="*/ 892467 h 1944000"/>
              <a:gd name="connsiteX200" fmla="*/ 543367 w 1944000"/>
              <a:gd name="connsiteY200" fmla="*/ 900404 h 1944000"/>
              <a:gd name="connsiteX201" fmla="*/ 551949 w 1944000"/>
              <a:gd name="connsiteY201" fmla="*/ 908024 h 1944000"/>
              <a:gd name="connsiteX202" fmla="*/ 561167 w 1944000"/>
              <a:gd name="connsiteY202" fmla="*/ 915644 h 1944000"/>
              <a:gd name="connsiteX203" fmla="*/ 570385 w 1944000"/>
              <a:gd name="connsiteY203" fmla="*/ 922947 h 1944000"/>
              <a:gd name="connsiteX204" fmla="*/ 580238 w 1944000"/>
              <a:gd name="connsiteY204" fmla="*/ 929932 h 1944000"/>
              <a:gd name="connsiteX205" fmla="*/ 590410 w 1944000"/>
              <a:gd name="connsiteY205" fmla="*/ 936282 h 1944000"/>
              <a:gd name="connsiteX206" fmla="*/ 600899 w 1944000"/>
              <a:gd name="connsiteY206" fmla="*/ 942632 h 1944000"/>
              <a:gd name="connsiteX207" fmla="*/ 611706 w 1944000"/>
              <a:gd name="connsiteY207" fmla="*/ 948982 h 1944000"/>
              <a:gd name="connsiteX208" fmla="*/ 623149 w 1944000"/>
              <a:gd name="connsiteY208" fmla="*/ 954697 h 1944000"/>
              <a:gd name="connsiteX209" fmla="*/ 634592 w 1944000"/>
              <a:gd name="connsiteY209" fmla="*/ 960412 h 1944000"/>
              <a:gd name="connsiteX210" fmla="*/ 646671 w 1944000"/>
              <a:gd name="connsiteY210" fmla="*/ 966127 h 1944000"/>
              <a:gd name="connsiteX211" fmla="*/ 666378 w 1944000"/>
              <a:gd name="connsiteY211" fmla="*/ 974064 h 1944000"/>
              <a:gd name="connsiteX212" fmla="*/ 688629 w 1944000"/>
              <a:gd name="connsiteY212" fmla="*/ 982637 h 1944000"/>
              <a:gd name="connsiteX213" fmla="*/ 713739 w 1944000"/>
              <a:gd name="connsiteY213" fmla="*/ 991209 h 1944000"/>
              <a:gd name="connsiteX214" fmla="*/ 741711 w 1944000"/>
              <a:gd name="connsiteY214" fmla="*/ 1000099 h 1944000"/>
              <a:gd name="connsiteX215" fmla="*/ 772544 w 1944000"/>
              <a:gd name="connsiteY215" fmla="*/ 1009307 h 1944000"/>
              <a:gd name="connsiteX216" fmla="*/ 805919 w 1944000"/>
              <a:gd name="connsiteY216" fmla="*/ 1018514 h 1944000"/>
              <a:gd name="connsiteX217" fmla="*/ 841837 w 1944000"/>
              <a:gd name="connsiteY217" fmla="*/ 1028357 h 1944000"/>
              <a:gd name="connsiteX218" fmla="*/ 880616 w 1944000"/>
              <a:gd name="connsiteY218" fmla="*/ 1038199 h 1944000"/>
              <a:gd name="connsiteX219" fmla="*/ 880616 w 1944000"/>
              <a:gd name="connsiteY219" fmla="*/ 1433487 h 1944000"/>
              <a:gd name="connsiteX220" fmla="*/ 870444 w 1944000"/>
              <a:gd name="connsiteY220" fmla="*/ 1431582 h 1944000"/>
              <a:gd name="connsiteX221" fmla="*/ 860591 w 1944000"/>
              <a:gd name="connsiteY221" fmla="*/ 1429042 h 1944000"/>
              <a:gd name="connsiteX222" fmla="*/ 850737 w 1944000"/>
              <a:gd name="connsiteY222" fmla="*/ 1426820 h 1944000"/>
              <a:gd name="connsiteX223" fmla="*/ 841519 w 1944000"/>
              <a:gd name="connsiteY223" fmla="*/ 1424280 h 1944000"/>
              <a:gd name="connsiteX224" fmla="*/ 831983 w 1944000"/>
              <a:gd name="connsiteY224" fmla="*/ 1421422 h 1944000"/>
              <a:gd name="connsiteX225" fmla="*/ 823083 w 1944000"/>
              <a:gd name="connsiteY225" fmla="*/ 1418247 h 1944000"/>
              <a:gd name="connsiteX226" fmla="*/ 814183 w 1944000"/>
              <a:gd name="connsiteY226" fmla="*/ 1415072 h 1944000"/>
              <a:gd name="connsiteX227" fmla="*/ 805283 w 1944000"/>
              <a:gd name="connsiteY227" fmla="*/ 1411580 h 1944000"/>
              <a:gd name="connsiteX228" fmla="*/ 796701 w 1944000"/>
              <a:gd name="connsiteY228" fmla="*/ 1408087 h 1944000"/>
              <a:gd name="connsiteX229" fmla="*/ 788437 w 1944000"/>
              <a:gd name="connsiteY229" fmla="*/ 1404277 h 1944000"/>
              <a:gd name="connsiteX230" fmla="*/ 780490 w 1944000"/>
              <a:gd name="connsiteY230" fmla="*/ 1400150 h 1944000"/>
              <a:gd name="connsiteX231" fmla="*/ 772544 w 1944000"/>
              <a:gd name="connsiteY231" fmla="*/ 1396022 h 1944000"/>
              <a:gd name="connsiteX232" fmla="*/ 764915 w 1944000"/>
              <a:gd name="connsiteY232" fmla="*/ 1391260 h 1944000"/>
              <a:gd name="connsiteX233" fmla="*/ 757604 w 1944000"/>
              <a:gd name="connsiteY233" fmla="*/ 1386815 h 1944000"/>
              <a:gd name="connsiteX234" fmla="*/ 750293 w 1944000"/>
              <a:gd name="connsiteY234" fmla="*/ 1381735 h 1944000"/>
              <a:gd name="connsiteX235" fmla="*/ 743618 w 1944000"/>
              <a:gd name="connsiteY235" fmla="*/ 1376655 h 1944000"/>
              <a:gd name="connsiteX236" fmla="*/ 732811 w 1944000"/>
              <a:gd name="connsiteY236" fmla="*/ 1368082 h 1944000"/>
              <a:gd name="connsiteX237" fmla="*/ 722640 w 1944000"/>
              <a:gd name="connsiteY237" fmla="*/ 1359192 h 1944000"/>
              <a:gd name="connsiteX238" fmla="*/ 713104 w 1944000"/>
              <a:gd name="connsiteY238" fmla="*/ 1349985 h 1944000"/>
              <a:gd name="connsiteX239" fmla="*/ 704204 w 1944000"/>
              <a:gd name="connsiteY239" fmla="*/ 1340142 h 1944000"/>
              <a:gd name="connsiteX240" fmla="*/ 695621 w 1944000"/>
              <a:gd name="connsiteY240" fmla="*/ 1329982 h 1944000"/>
              <a:gd name="connsiteX241" fmla="*/ 687675 w 1944000"/>
              <a:gd name="connsiteY241" fmla="*/ 1319187 h 1944000"/>
              <a:gd name="connsiteX242" fmla="*/ 680046 w 1944000"/>
              <a:gd name="connsiteY242" fmla="*/ 1308075 h 1944000"/>
              <a:gd name="connsiteX243" fmla="*/ 673371 w 1944000"/>
              <a:gd name="connsiteY243" fmla="*/ 1296327 h 1944000"/>
              <a:gd name="connsiteX244" fmla="*/ 667014 w 1944000"/>
              <a:gd name="connsiteY244" fmla="*/ 1284262 h 1944000"/>
              <a:gd name="connsiteX245" fmla="*/ 660975 w 1944000"/>
              <a:gd name="connsiteY245" fmla="*/ 1271562 h 1944000"/>
              <a:gd name="connsiteX246" fmla="*/ 655889 w 1944000"/>
              <a:gd name="connsiteY246" fmla="*/ 1258862 h 1944000"/>
              <a:gd name="connsiteX247" fmla="*/ 651121 w 1944000"/>
              <a:gd name="connsiteY247" fmla="*/ 1245209 h 1944000"/>
              <a:gd name="connsiteX248" fmla="*/ 646989 w 1944000"/>
              <a:gd name="connsiteY248" fmla="*/ 1231557 h 1944000"/>
              <a:gd name="connsiteX249" fmla="*/ 642857 w 1944000"/>
              <a:gd name="connsiteY249" fmla="*/ 1217269 h 1944000"/>
              <a:gd name="connsiteX250" fmla="*/ 639996 w 1944000"/>
              <a:gd name="connsiteY250" fmla="*/ 1202664 h 1944000"/>
              <a:gd name="connsiteX251" fmla="*/ 637453 w 1944000"/>
              <a:gd name="connsiteY251" fmla="*/ 1187424 h 1944000"/>
              <a:gd name="connsiteX252" fmla="*/ 410819 w 1944000"/>
              <a:gd name="connsiteY252" fmla="*/ 1219492 h 1944000"/>
              <a:gd name="connsiteX253" fmla="*/ 413044 w 1944000"/>
              <a:gd name="connsiteY253" fmla="*/ 1231557 h 1944000"/>
              <a:gd name="connsiteX254" fmla="*/ 415587 w 1944000"/>
              <a:gd name="connsiteY254" fmla="*/ 1243304 h 1944000"/>
              <a:gd name="connsiteX255" fmla="*/ 418766 w 1944000"/>
              <a:gd name="connsiteY255" fmla="*/ 1255370 h 1944000"/>
              <a:gd name="connsiteX256" fmla="*/ 421626 w 1944000"/>
              <a:gd name="connsiteY256" fmla="*/ 1266800 h 1944000"/>
              <a:gd name="connsiteX257" fmla="*/ 424805 w 1944000"/>
              <a:gd name="connsiteY257" fmla="*/ 1278230 h 1944000"/>
              <a:gd name="connsiteX258" fmla="*/ 428619 w 1944000"/>
              <a:gd name="connsiteY258" fmla="*/ 1289660 h 1944000"/>
              <a:gd name="connsiteX259" fmla="*/ 432116 w 1944000"/>
              <a:gd name="connsiteY259" fmla="*/ 1300455 h 1944000"/>
              <a:gd name="connsiteX260" fmla="*/ 435930 w 1944000"/>
              <a:gd name="connsiteY260" fmla="*/ 1311250 h 1944000"/>
              <a:gd name="connsiteX261" fmla="*/ 440062 w 1944000"/>
              <a:gd name="connsiteY261" fmla="*/ 1321727 h 1944000"/>
              <a:gd name="connsiteX262" fmla="*/ 444512 w 1944000"/>
              <a:gd name="connsiteY262" fmla="*/ 1332205 h 1944000"/>
              <a:gd name="connsiteX263" fmla="*/ 448644 w 1944000"/>
              <a:gd name="connsiteY263" fmla="*/ 1342682 h 1944000"/>
              <a:gd name="connsiteX264" fmla="*/ 453412 w 1944000"/>
              <a:gd name="connsiteY264" fmla="*/ 1352525 h 1944000"/>
              <a:gd name="connsiteX265" fmla="*/ 458180 w 1944000"/>
              <a:gd name="connsiteY265" fmla="*/ 1362367 h 1944000"/>
              <a:gd name="connsiteX266" fmla="*/ 463266 w 1944000"/>
              <a:gd name="connsiteY266" fmla="*/ 1372210 h 1944000"/>
              <a:gd name="connsiteX267" fmla="*/ 468352 w 1944000"/>
              <a:gd name="connsiteY267" fmla="*/ 1381735 h 1944000"/>
              <a:gd name="connsiteX268" fmla="*/ 473755 w 1944000"/>
              <a:gd name="connsiteY268" fmla="*/ 1390942 h 1944000"/>
              <a:gd name="connsiteX269" fmla="*/ 479477 w 1944000"/>
              <a:gd name="connsiteY269" fmla="*/ 1399832 h 1944000"/>
              <a:gd name="connsiteX270" fmla="*/ 485198 w 1944000"/>
              <a:gd name="connsiteY270" fmla="*/ 1409040 h 1944000"/>
              <a:gd name="connsiteX271" fmla="*/ 491238 w 1944000"/>
              <a:gd name="connsiteY271" fmla="*/ 1417612 h 1944000"/>
              <a:gd name="connsiteX272" fmla="*/ 497595 w 1944000"/>
              <a:gd name="connsiteY272" fmla="*/ 1426185 h 1944000"/>
              <a:gd name="connsiteX273" fmla="*/ 503634 w 1944000"/>
              <a:gd name="connsiteY273" fmla="*/ 1434757 h 1944000"/>
              <a:gd name="connsiteX274" fmla="*/ 510309 w 1944000"/>
              <a:gd name="connsiteY274" fmla="*/ 1442695 h 1944000"/>
              <a:gd name="connsiteX275" fmla="*/ 517302 w 1944000"/>
              <a:gd name="connsiteY275" fmla="*/ 1450950 h 1944000"/>
              <a:gd name="connsiteX276" fmla="*/ 524295 w 1944000"/>
              <a:gd name="connsiteY276" fmla="*/ 1458570 h 1944000"/>
              <a:gd name="connsiteX277" fmla="*/ 531288 w 1944000"/>
              <a:gd name="connsiteY277" fmla="*/ 1466190 h 1944000"/>
              <a:gd name="connsiteX278" fmla="*/ 538599 w 1944000"/>
              <a:gd name="connsiteY278" fmla="*/ 1473492 h 1944000"/>
              <a:gd name="connsiteX279" fmla="*/ 546227 w 1944000"/>
              <a:gd name="connsiteY279" fmla="*/ 1480795 h 1944000"/>
              <a:gd name="connsiteX280" fmla="*/ 553856 w 1944000"/>
              <a:gd name="connsiteY280" fmla="*/ 1487780 h 1944000"/>
              <a:gd name="connsiteX281" fmla="*/ 561802 w 1944000"/>
              <a:gd name="connsiteY281" fmla="*/ 1494765 h 1944000"/>
              <a:gd name="connsiteX282" fmla="*/ 570067 w 1944000"/>
              <a:gd name="connsiteY282" fmla="*/ 1501750 h 1944000"/>
              <a:gd name="connsiteX283" fmla="*/ 578331 w 1944000"/>
              <a:gd name="connsiteY283" fmla="*/ 1507782 h 1944000"/>
              <a:gd name="connsiteX284" fmla="*/ 586913 w 1944000"/>
              <a:gd name="connsiteY284" fmla="*/ 1514132 h 1944000"/>
              <a:gd name="connsiteX285" fmla="*/ 600581 w 1944000"/>
              <a:gd name="connsiteY285" fmla="*/ 1523657 h 1944000"/>
              <a:gd name="connsiteX286" fmla="*/ 615203 w 1944000"/>
              <a:gd name="connsiteY286" fmla="*/ 1532865 h 1944000"/>
              <a:gd name="connsiteX287" fmla="*/ 630142 w 1944000"/>
              <a:gd name="connsiteY287" fmla="*/ 1541437 h 1944000"/>
              <a:gd name="connsiteX288" fmla="*/ 645717 w 1944000"/>
              <a:gd name="connsiteY288" fmla="*/ 1549375 h 1944000"/>
              <a:gd name="connsiteX289" fmla="*/ 661928 w 1944000"/>
              <a:gd name="connsiteY289" fmla="*/ 1556995 h 1944000"/>
              <a:gd name="connsiteX290" fmla="*/ 678775 w 1944000"/>
              <a:gd name="connsiteY290" fmla="*/ 1563980 h 1944000"/>
              <a:gd name="connsiteX291" fmla="*/ 696257 w 1944000"/>
              <a:gd name="connsiteY291" fmla="*/ 1570647 h 1944000"/>
              <a:gd name="connsiteX292" fmla="*/ 714375 w 1944000"/>
              <a:gd name="connsiteY292" fmla="*/ 1576680 h 1944000"/>
              <a:gd name="connsiteX293" fmla="*/ 733129 w 1944000"/>
              <a:gd name="connsiteY293" fmla="*/ 1582395 h 1944000"/>
              <a:gd name="connsiteX294" fmla="*/ 752518 w 1944000"/>
              <a:gd name="connsiteY294" fmla="*/ 1587475 h 1944000"/>
              <a:gd name="connsiteX295" fmla="*/ 772544 w 1944000"/>
              <a:gd name="connsiteY295" fmla="*/ 1592237 h 1944000"/>
              <a:gd name="connsiteX296" fmla="*/ 792887 w 1944000"/>
              <a:gd name="connsiteY296" fmla="*/ 1596365 h 1944000"/>
              <a:gd name="connsiteX297" fmla="*/ 814183 w 1944000"/>
              <a:gd name="connsiteY297" fmla="*/ 1600175 h 1944000"/>
              <a:gd name="connsiteX298" fmla="*/ 835480 w 1944000"/>
              <a:gd name="connsiteY298" fmla="*/ 1603350 h 1944000"/>
              <a:gd name="connsiteX299" fmla="*/ 858048 w 1944000"/>
              <a:gd name="connsiteY299" fmla="*/ 1606525 h 1944000"/>
              <a:gd name="connsiteX300" fmla="*/ 880616 w 1944000"/>
              <a:gd name="connsiteY300" fmla="*/ 1608747 h 1944000"/>
              <a:gd name="connsiteX301" fmla="*/ 880616 w 1944000"/>
              <a:gd name="connsiteY301" fmla="*/ 1726857 h 1944000"/>
              <a:gd name="connsiteX302" fmla="*/ 1063385 w 1944000"/>
              <a:gd name="connsiteY302" fmla="*/ 1726857 h 1944000"/>
              <a:gd name="connsiteX303" fmla="*/ 1063385 w 1944000"/>
              <a:gd name="connsiteY303" fmla="*/ 1610652 h 1944000"/>
              <a:gd name="connsiteX304" fmla="*/ 1077371 w 1944000"/>
              <a:gd name="connsiteY304" fmla="*/ 1609382 h 1944000"/>
              <a:gd name="connsiteX305" fmla="*/ 1091675 w 1944000"/>
              <a:gd name="connsiteY305" fmla="*/ 1607795 h 1944000"/>
              <a:gd name="connsiteX306" fmla="*/ 1105661 w 1944000"/>
              <a:gd name="connsiteY306" fmla="*/ 1606207 h 1944000"/>
              <a:gd name="connsiteX307" fmla="*/ 1119329 w 1944000"/>
              <a:gd name="connsiteY307" fmla="*/ 1603985 h 1944000"/>
              <a:gd name="connsiteX308" fmla="*/ 1133314 w 1944000"/>
              <a:gd name="connsiteY308" fmla="*/ 1602080 h 1944000"/>
              <a:gd name="connsiteX309" fmla="*/ 1146665 w 1944000"/>
              <a:gd name="connsiteY309" fmla="*/ 1599857 h 1944000"/>
              <a:gd name="connsiteX310" fmla="*/ 1160015 w 1944000"/>
              <a:gd name="connsiteY310" fmla="*/ 1597317 h 1944000"/>
              <a:gd name="connsiteX311" fmla="*/ 1173047 w 1944000"/>
              <a:gd name="connsiteY311" fmla="*/ 1594142 h 1944000"/>
              <a:gd name="connsiteX312" fmla="*/ 1186397 w 1944000"/>
              <a:gd name="connsiteY312" fmla="*/ 1591285 h 1944000"/>
              <a:gd name="connsiteX313" fmla="*/ 1199111 w 1944000"/>
              <a:gd name="connsiteY313" fmla="*/ 1587792 h 1944000"/>
              <a:gd name="connsiteX314" fmla="*/ 1212144 w 1944000"/>
              <a:gd name="connsiteY314" fmla="*/ 1584300 h 1944000"/>
              <a:gd name="connsiteX315" fmla="*/ 1224540 w 1944000"/>
              <a:gd name="connsiteY315" fmla="*/ 1580807 h 1944000"/>
              <a:gd name="connsiteX316" fmla="*/ 1236937 w 1944000"/>
              <a:gd name="connsiteY316" fmla="*/ 1576680 h 1944000"/>
              <a:gd name="connsiteX317" fmla="*/ 1249333 w 1944000"/>
              <a:gd name="connsiteY317" fmla="*/ 1572552 h 1944000"/>
              <a:gd name="connsiteX318" fmla="*/ 1261412 w 1944000"/>
              <a:gd name="connsiteY318" fmla="*/ 1567790 h 1944000"/>
              <a:gd name="connsiteX319" fmla="*/ 1273491 w 1944000"/>
              <a:gd name="connsiteY319" fmla="*/ 1563345 h 1944000"/>
              <a:gd name="connsiteX320" fmla="*/ 1288748 w 1944000"/>
              <a:gd name="connsiteY320" fmla="*/ 1556995 h 1944000"/>
              <a:gd name="connsiteX321" fmla="*/ 1304005 w 1944000"/>
              <a:gd name="connsiteY321" fmla="*/ 1550010 h 1944000"/>
              <a:gd name="connsiteX322" fmla="*/ 1318627 w 1944000"/>
              <a:gd name="connsiteY322" fmla="*/ 1543025 h 1944000"/>
              <a:gd name="connsiteX323" fmla="*/ 1332613 w 1944000"/>
              <a:gd name="connsiteY323" fmla="*/ 1535722 h 1944000"/>
              <a:gd name="connsiteX324" fmla="*/ 1346598 w 1944000"/>
              <a:gd name="connsiteY324" fmla="*/ 1528102 h 1944000"/>
              <a:gd name="connsiteX325" fmla="*/ 1359631 w 1944000"/>
              <a:gd name="connsiteY325" fmla="*/ 1519847 h 1944000"/>
              <a:gd name="connsiteX326" fmla="*/ 1372345 w 1944000"/>
              <a:gd name="connsiteY326" fmla="*/ 1511592 h 1944000"/>
              <a:gd name="connsiteX327" fmla="*/ 1384742 w 1944000"/>
              <a:gd name="connsiteY327" fmla="*/ 1502702 h 1944000"/>
              <a:gd name="connsiteX328" fmla="*/ 1396185 w 1944000"/>
              <a:gd name="connsiteY328" fmla="*/ 1493812 h 1944000"/>
              <a:gd name="connsiteX329" fmla="*/ 1407945 w 1944000"/>
              <a:gd name="connsiteY329" fmla="*/ 1484287 h 1944000"/>
              <a:gd name="connsiteX330" fmla="*/ 1418753 w 1944000"/>
              <a:gd name="connsiteY330" fmla="*/ 1474762 h 1944000"/>
              <a:gd name="connsiteX331" fmla="*/ 1429242 w 1944000"/>
              <a:gd name="connsiteY331" fmla="*/ 1464602 h 1944000"/>
              <a:gd name="connsiteX332" fmla="*/ 1439096 w 1944000"/>
              <a:gd name="connsiteY332" fmla="*/ 1454125 h 1944000"/>
              <a:gd name="connsiteX333" fmla="*/ 1448631 w 1944000"/>
              <a:gd name="connsiteY333" fmla="*/ 1443647 h 1944000"/>
              <a:gd name="connsiteX334" fmla="*/ 1457531 w 1944000"/>
              <a:gd name="connsiteY334" fmla="*/ 1432535 h 1944000"/>
              <a:gd name="connsiteX335" fmla="*/ 1466114 w 1944000"/>
              <a:gd name="connsiteY335" fmla="*/ 1421422 h 1944000"/>
              <a:gd name="connsiteX336" fmla="*/ 1474378 w 1944000"/>
              <a:gd name="connsiteY336" fmla="*/ 1409675 h 1944000"/>
              <a:gd name="connsiteX337" fmla="*/ 1482007 w 1944000"/>
              <a:gd name="connsiteY337" fmla="*/ 1398245 h 1944000"/>
              <a:gd name="connsiteX338" fmla="*/ 1489000 w 1944000"/>
              <a:gd name="connsiteY338" fmla="*/ 1386497 h 1944000"/>
              <a:gd name="connsiteX339" fmla="*/ 1495675 w 1944000"/>
              <a:gd name="connsiteY339" fmla="*/ 1374432 h 1944000"/>
              <a:gd name="connsiteX340" fmla="*/ 1501396 w 1944000"/>
              <a:gd name="connsiteY340" fmla="*/ 1362685 h 1944000"/>
              <a:gd name="connsiteX341" fmla="*/ 1507118 w 1944000"/>
              <a:gd name="connsiteY341" fmla="*/ 1350620 h 1944000"/>
              <a:gd name="connsiteX342" fmla="*/ 1512203 w 1944000"/>
              <a:gd name="connsiteY342" fmla="*/ 1338555 h 1944000"/>
              <a:gd name="connsiteX343" fmla="*/ 1516335 w 1944000"/>
              <a:gd name="connsiteY343" fmla="*/ 1326490 h 1944000"/>
              <a:gd name="connsiteX344" fmla="*/ 1520468 w 1944000"/>
              <a:gd name="connsiteY344" fmla="*/ 1314107 h 1944000"/>
              <a:gd name="connsiteX345" fmla="*/ 1523964 w 1944000"/>
              <a:gd name="connsiteY345" fmla="*/ 1301725 h 1944000"/>
              <a:gd name="connsiteX346" fmla="*/ 1526507 w 1944000"/>
              <a:gd name="connsiteY346" fmla="*/ 1289025 h 1944000"/>
              <a:gd name="connsiteX347" fmla="*/ 1528732 w 1944000"/>
              <a:gd name="connsiteY347" fmla="*/ 1276642 h 1944000"/>
              <a:gd name="connsiteX348" fmla="*/ 1530957 w 1944000"/>
              <a:gd name="connsiteY348" fmla="*/ 1263942 h 1944000"/>
              <a:gd name="connsiteX349" fmla="*/ 1532228 w 1944000"/>
              <a:gd name="connsiteY349" fmla="*/ 1251242 h 1944000"/>
              <a:gd name="connsiteX350" fmla="*/ 1532864 w 1944000"/>
              <a:gd name="connsiteY350" fmla="*/ 1238542 h 1944000"/>
              <a:gd name="connsiteX351" fmla="*/ 1533182 w 1944000"/>
              <a:gd name="connsiteY351" fmla="*/ 1225207 h 1944000"/>
              <a:gd name="connsiteX352" fmla="*/ 1533182 w 1944000"/>
              <a:gd name="connsiteY352" fmla="*/ 1212189 h 1944000"/>
              <a:gd name="connsiteX353" fmla="*/ 1532546 w 1944000"/>
              <a:gd name="connsiteY353" fmla="*/ 1199172 h 1944000"/>
              <a:gd name="connsiteX354" fmla="*/ 1531275 w 1944000"/>
              <a:gd name="connsiteY354" fmla="*/ 1186789 h 1944000"/>
              <a:gd name="connsiteX355" fmla="*/ 1530003 w 1944000"/>
              <a:gd name="connsiteY355" fmla="*/ 1174407 h 1944000"/>
              <a:gd name="connsiteX356" fmla="*/ 1527778 w 1944000"/>
              <a:gd name="connsiteY356" fmla="*/ 1162342 h 1944000"/>
              <a:gd name="connsiteX357" fmla="*/ 1525553 w 1944000"/>
              <a:gd name="connsiteY357" fmla="*/ 1150594 h 1944000"/>
              <a:gd name="connsiteX358" fmla="*/ 1522693 w 1944000"/>
              <a:gd name="connsiteY358" fmla="*/ 1138847 h 1944000"/>
              <a:gd name="connsiteX359" fmla="*/ 1519514 w 1944000"/>
              <a:gd name="connsiteY359" fmla="*/ 1127734 h 1944000"/>
              <a:gd name="connsiteX360" fmla="*/ 1516018 w 1944000"/>
              <a:gd name="connsiteY360" fmla="*/ 1116939 h 1944000"/>
              <a:gd name="connsiteX361" fmla="*/ 1511885 w 1944000"/>
              <a:gd name="connsiteY361" fmla="*/ 1106144 h 1944000"/>
              <a:gd name="connsiteX362" fmla="*/ 1507435 w 1944000"/>
              <a:gd name="connsiteY362" fmla="*/ 1095349 h 1944000"/>
              <a:gd name="connsiteX363" fmla="*/ 1502350 w 1944000"/>
              <a:gd name="connsiteY363" fmla="*/ 1085189 h 1944000"/>
              <a:gd name="connsiteX364" fmla="*/ 1496946 w 1944000"/>
              <a:gd name="connsiteY364" fmla="*/ 1075347 h 1944000"/>
              <a:gd name="connsiteX365" fmla="*/ 1491225 w 1944000"/>
              <a:gd name="connsiteY365" fmla="*/ 1065822 h 1944000"/>
              <a:gd name="connsiteX366" fmla="*/ 1485185 w 1944000"/>
              <a:gd name="connsiteY366" fmla="*/ 1056614 h 1944000"/>
              <a:gd name="connsiteX367" fmla="*/ 1478510 w 1944000"/>
              <a:gd name="connsiteY367" fmla="*/ 1047407 h 1944000"/>
              <a:gd name="connsiteX368" fmla="*/ 1471517 w 1944000"/>
              <a:gd name="connsiteY368" fmla="*/ 1038517 h 1944000"/>
              <a:gd name="connsiteX369" fmla="*/ 1463889 w 1944000"/>
              <a:gd name="connsiteY369" fmla="*/ 1029944 h 1944000"/>
              <a:gd name="connsiteX370" fmla="*/ 1456260 w 1944000"/>
              <a:gd name="connsiteY370" fmla="*/ 1021689 h 1944000"/>
              <a:gd name="connsiteX371" fmla="*/ 1448314 w 1944000"/>
              <a:gd name="connsiteY371" fmla="*/ 1013752 h 1944000"/>
              <a:gd name="connsiteX372" fmla="*/ 1440049 w 1944000"/>
              <a:gd name="connsiteY372" fmla="*/ 1005814 h 1944000"/>
              <a:gd name="connsiteX373" fmla="*/ 1431467 w 1944000"/>
              <a:gd name="connsiteY373" fmla="*/ 998512 h 1944000"/>
              <a:gd name="connsiteX374" fmla="*/ 1422567 w 1944000"/>
              <a:gd name="connsiteY374" fmla="*/ 991527 h 1944000"/>
              <a:gd name="connsiteX375" fmla="*/ 1413349 w 1944000"/>
              <a:gd name="connsiteY375" fmla="*/ 984542 h 1944000"/>
              <a:gd name="connsiteX376" fmla="*/ 1403813 w 1944000"/>
              <a:gd name="connsiteY376" fmla="*/ 977557 h 1944000"/>
              <a:gd name="connsiteX377" fmla="*/ 1393959 w 1944000"/>
              <a:gd name="connsiteY377" fmla="*/ 971207 h 1944000"/>
              <a:gd name="connsiteX378" fmla="*/ 1383788 w 1944000"/>
              <a:gd name="connsiteY378" fmla="*/ 965174 h 1944000"/>
              <a:gd name="connsiteX379" fmla="*/ 1373299 w 1944000"/>
              <a:gd name="connsiteY379" fmla="*/ 959142 h 1944000"/>
              <a:gd name="connsiteX380" fmla="*/ 1362491 w 1944000"/>
              <a:gd name="connsiteY380" fmla="*/ 953427 h 1944000"/>
              <a:gd name="connsiteX381" fmla="*/ 1351048 w 1944000"/>
              <a:gd name="connsiteY381" fmla="*/ 948347 h 1944000"/>
              <a:gd name="connsiteX382" fmla="*/ 1339605 w 1944000"/>
              <a:gd name="connsiteY382" fmla="*/ 942949 h 1944000"/>
              <a:gd name="connsiteX383" fmla="*/ 1327845 w 1944000"/>
              <a:gd name="connsiteY383" fmla="*/ 937869 h 1944000"/>
              <a:gd name="connsiteX384" fmla="*/ 1305912 w 1944000"/>
              <a:gd name="connsiteY384" fmla="*/ 930249 h 1944000"/>
              <a:gd name="connsiteX385" fmla="*/ 1280801 w 1944000"/>
              <a:gd name="connsiteY385" fmla="*/ 921677 h 1944000"/>
              <a:gd name="connsiteX386" fmla="*/ 1252512 w 1944000"/>
              <a:gd name="connsiteY386" fmla="*/ 912469 h 1944000"/>
              <a:gd name="connsiteX387" fmla="*/ 1221362 w 1944000"/>
              <a:gd name="connsiteY387" fmla="*/ 902627 h 1944000"/>
              <a:gd name="connsiteX388" fmla="*/ 1186397 w 1944000"/>
              <a:gd name="connsiteY388" fmla="*/ 892784 h 1944000"/>
              <a:gd name="connsiteX389" fmla="*/ 1148572 w 1944000"/>
              <a:gd name="connsiteY389" fmla="*/ 882307 h 1944000"/>
              <a:gd name="connsiteX390" fmla="*/ 1107568 w 1944000"/>
              <a:gd name="connsiteY390" fmla="*/ 871512 h 1944000"/>
              <a:gd name="connsiteX391" fmla="*/ 1063385 w 1944000"/>
              <a:gd name="connsiteY391" fmla="*/ 860399 h 1944000"/>
              <a:gd name="connsiteX392" fmla="*/ 1063385 w 1944000"/>
              <a:gd name="connsiteY392" fmla="*/ 511149 h 1944000"/>
              <a:gd name="connsiteX393" fmla="*/ 1078960 w 1944000"/>
              <a:gd name="connsiteY393" fmla="*/ 514642 h 1944000"/>
              <a:gd name="connsiteX394" fmla="*/ 1093582 w 1944000"/>
              <a:gd name="connsiteY394" fmla="*/ 518769 h 1944000"/>
              <a:gd name="connsiteX395" fmla="*/ 1108204 w 1944000"/>
              <a:gd name="connsiteY395" fmla="*/ 523214 h 1944000"/>
              <a:gd name="connsiteX396" fmla="*/ 1121554 w 1944000"/>
              <a:gd name="connsiteY396" fmla="*/ 528612 h 1944000"/>
              <a:gd name="connsiteX397" fmla="*/ 1128229 w 1944000"/>
              <a:gd name="connsiteY397" fmla="*/ 531469 h 1944000"/>
              <a:gd name="connsiteX398" fmla="*/ 1134904 w 1944000"/>
              <a:gd name="connsiteY398" fmla="*/ 534644 h 1944000"/>
              <a:gd name="connsiteX399" fmla="*/ 1141261 w 1944000"/>
              <a:gd name="connsiteY399" fmla="*/ 537502 h 1944000"/>
              <a:gd name="connsiteX400" fmla="*/ 1146982 w 1944000"/>
              <a:gd name="connsiteY400" fmla="*/ 540677 h 1944000"/>
              <a:gd name="connsiteX401" fmla="*/ 1153022 w 1944000"/>
              <a:gd name="connsiteY401" fmla="*/ 544169 h 1944000"/>
              <a:gd name="connsiteX402" fmla="*/ 1159061 w 1944000"/>
              <a:gd name="connsiteY402" fmla="*/ 547662 h 1944000"/>
              <a:gd name="connsiteX403" fmla="*/ 1164465 w 1944000"/>
              <a:gd name="connsiteY403" fmla="*/ 551154 h 1944000"/>
              <a:gd name="connsiteX404" fmla="*/ 1169868 w 1944000"/>
              <a:gd name="connsiteY404" fmla="*/ 555282 h 1944000"/>
              <a:gd name="connsiteX405" fmla="*/ 1178768 w 1944000"/>
              <a:gd name="connsiteY405" fmla="*/ 561949 h 1944000"/>
              <a:gd name="connsiteX406" fmla="*/ 1187351 w 1944000"/>
              <a:gd name="connsiteY406" fmla="*/ 568934 h 1944000"/>
              <a:gd name="connsiteX407" fmla="*/ 1195297 w 1944000"/>
              <a:gd name="connsiteY407" fmla="*/ 576554 h 1944000"/>
              <a:gd name="connsiteX408" fmla="*/ 1202926 w 1944000"/>
              <a:gd name="connsiteY408" fmla="*/ 584174 h 1944000"/>
              <a:gd name="connsiteX409" fmla="*/ 1209919 w 1944000"/>
              <a:gd name="connsiteY409" fmla="*/ 592429 h 1944000"/>
              <a:gd name="connsiteX410" fmla="*/ 1216594 w 1944000"/>
              <a:gd name="connsiteY410" fmla="*/ 601002 h 1944000"/>
              <a:gd name="connsiteX411" fmla="*/ 1222633 w 1944000"/>
              <a:gd name="connsiteY411" fmla="*/ 609574 h 1944000"/>
              <a:gd name="connsiteX412" fmla="*/ 1228355 w 1944000"/>
              <a:gd name="connsiteY412" fmla="*/ 618782 h 1944000"/>
              <a:gd name="connsiteX413" fmla="*/ 1233758 w 1944000"/>
              <a:gd name="connsiteY413" fmla="*/ 627989 h 1944000"/>
              <a:gd name="connsiteX414" fmla="*/ 1238844 w 1944000"/>
              <a:gd name="connsiteY414" fmla="*/ 637832 h 1944000"/>
              <a:gd name="connsiteX415" fmla="*/ 1242976 w 1944000"/>
              <a:gd name="connsiteY415" fmla="*/ 647674 h 1944000"/>
              <a:gd name="connsiteX416" fmla="*/ 1247108 w 1944000"/>
              <a:gd name="connsiteY416" fmla="*/ 658469 h 1944000"/>
              <a:gd name="connsiteX417" fmla="*/ 1250287 w 1944000"/>
              <a:gd name="connsiteY417" fmla="*/ 668947 h 1944000"/>
              <a:gd name="connsiteX418" fmla="*/ 1253465 w 1944000"/>
              <a:gd name="connsiteY418" fmla="*/ 680059 h 1944000"/>
              <a:gd name="connsiteX419" fmla="*/ 1256326 w 1944000"/>
              <a:gd name="connsiteY419" fmla="*/ 691172 h 1944000"/>
              <a:gd name="connsiteX420" fmla="*/ 1258233 w 1944000"/>
              <a:gd name="connsiteY420" fmla="*/ 702919 h 1944000"/>
              <a:gd name="connsiteX421" fmla="*/ 1482324 w 1944000"/>
              <a:gd name="connsiteY421" fmla="*/ 675297 h 1944000"/>
              <a:gd name="connsiteX422" fmla="*/ 1479464 w 1944000"/>
              <a:gd name="connsiteY422" fmla="*/ 660692 h 1944000"/>
              <a:gd name="connsiteX423" fmla="*/ 1475967 w 1944000"/>
              <a:gd name="connsiteY423" fmla="*/ 646087 h 1944000"/>
              <a:gd name="connsiteX424" fmla="*/ 1472789 w 1944000"/>
              <a:gd name="connsiteY424" fmla="*/ 632434 h 1944000"/>
              <a:gd name="connsiteX425" fmla="*/ 1469292 w 1944000"/>
              <a:gd name="connsiteY425" fmla="*/ 618782 h 1944000"/>
              <a:gd name="connsiteX426" fmla="*/ 1465160 w 1944000"/>
              <a:gd name="connsiteY426" fmla="*/ 605764 h 1944000"/>
              <a:gd name="connsiteX427" fmla="*/ 1461028 w 1944000"/>
              <a:gd name="connsiteY427" fmla="*/ 592747 h 1944000"/>
              <a:gd name="connsiteX428" fmla="*/ 1456260 w 1944000"/>
              <a:gd name="connsiteY428" fmla="*/ 580364 h 1944000"/>
              <a:gd name="connsiteX429" fmla="*/ 1451810 w 1944000"/>
              <a:gd name="connsiteY429" fmla="*/ 568299 h 1944000"/>
              <a:gd name="connsiteX430" fmla="*/ 1446406 w 1944000"/>
              <a:gd name="connsiteY430" fmla="*/ 556552 h 1944000"/>
              <a:gd name="connsiteX431" fmla="*/ 1441321 w 1944000"/>
              <a:gd name="connsiteY431" fmla="*/ 545439 h 1944000"/>
              <a:gd name="connsiteX432" fmla="*/ 1435599 w 1944000"/>
              <a:gd name="connsiteY432" fmla="*/ 534644 h 1944000"/>
              <a:gd name="connsiteX433" fmla="*/ 1429560 w 1944000"/>
              <a:gd name="connsiteY433" fmla="*/ 523532 h 1944000"/>
              <a:gd name="connsiteX434" fmla="*/ 1423838 w 1944000"/>
              <a:gd name="connsiteY434" fmla="*/ 513689 h 1944000"/>
              <a:gd name="connsiteX435" fmla="*/ 1417163 w 1944000"/>
              <a:gd name="connsiteY435" fmla="*/ 503847 h 1944000"/>
              <a:gd name="connsiteX436" fmla="*/ 1410488 w 1944000"/>
              <a:gd name="connsiteY436" fmla="*/ 494322 h 1944000"/>
              <a:gd name="connsiteX437" fmla="*/ 1403177 w 1944000"/>
              <a:gd name="connsiteY437" fmla="*/ 485432 h 1944000"/>
              <a:gd name="connsiteX438" fmla="*/ 1395867 w 1944000"/>
              <a:gd name="connsiteY438" fmla="*/ 476542 h 1944000"/>
              <a:gd name="connsiteX439" fmla="*/ 1388238 w 1944000"/>
              <a:gd name="connsiteY439" fmla="*/ 467969 h 1944000"/>
              <a:gd name="connsiteX440" fmla="*/ 1379974 w 1944000"/>
              <a:gd name="connsiteY440" fmla="*/ 459714 h 1944000"/>
              <a:gd name="connsiteX441" fmla="*/ 1371074 w 1944000"/>
              <a:gd name="connsiteY441" fmla="*/ 451459 h 1944000"/>
              <a:gd name="connsiteX442" fmla="*/ 1361538 w 1944000"/>
              <a:gd name="connsiteY442" fmla="*/ 443522 h 1944000"/>
              <a:gd name="connsiteX443" fmla="*/ 1351366 w 1944000"/>
              <a:gd name="connsiteY443" fmla="*/ 435902 h 1944000"/>
              <a:gd name="connsiteX444" fmla="*/ 1341195 w 1944000"/>
              <a:gd name="connsiteY444" fmla="*/ 428599 h 1944000"/>
              <a:gd name="connsiteX445" fmla="*/ 1330388 w 1944000"/>
              <a:gd name="connsiteY445" fmla="*/ 421614 h 1944000"/>
              <a:gd name="connsiteX446" fmla="*/ 1319262 w 1944000"/>
              <a:gd name="connsiteY446" fmla="*/ 414629 h 1944000"/>
              <a:gd name="connsiteX447" fmla="*/ 1307184 w 1944000"/>
              <a:gd name="connsiteY447" fmla="*/ 407962 h 1944000"/>
              <a:gd name="connsiteX448" fmla="*/ 1294787 w 1944000"/>
              <a:gd name="connsiteY448" fmla="*/ 401294 h 1944000"/>
              <a:gd name="connsiteX449" fmla="*/ 1282073 w 1944000"/>
              <a:gd name="connsiteY449" fmla="*/ 395262 h 1944000"/>
              <a:gd name="connsiteX450" fmla="*/ 1268723 w 1944000"/>
              <a:gd name="connsiteY450" fmla="*/ 389229 h 1944000"/>
              <a:gd name="connsiteX451" fmla="*/ 1254737 w 1944000"/>
              <a:gd name="connsiteY451" fmla="*/ 383197 h 1944000"/>
              <a:gd name="connsiteX452" fmla="*/ 1240751 w 1944000"/>
              <a:gd name="connsiteY452" fmla="*/ 378117 h 1944000"/>
              <a:gd name="connsiteX453" fmla="*/ 1225812 w 1944000"/>
              <a:gd name="connsiteY453" fmla="*/ 372402 h 1944000"/>
              <a:gd name="connsiteX454" fmla="*/ 1207058 w 1944000"/>
              <a:gd name="connsiteY454" fmla="*/ 366369 h 1944000"/>
              <a:gd name="connsiteX455" fmla="*/ 1187986 w 1944000"/>
              <a:gd name="connsiteY455" fmla="*/ 360972 h 1944000"/>
              <a:gd name="connsiteX456" fmla="*/ 1168279 w 1944000"/>
              <a:gd name="connsiteY456" fmla="*/ 355574 h 1944000"/>
              <a:gd name="connsiteX457" fmla="*/ 1147936 w 1944000"/>
              <a:gd name="connsiteY457" fmla="*/ 351129 h 1944000"/>
              <a:gd name="connsiteX458" fmla="*/ 1127593 w 1944000"/>
              <a:gd name="connsiteY458" fmla="*/ 346684 h 1944000"/>
              <a:gd name="connsiteX459" fmla="*/ 1106614 w 1944000"/>
              <a:gd name="connsiteY459" fmla="*/ 343192 h 1944000"/>
              <a:gd name="connsiteX460" fmla="*/ 1085000 w 1944000"/>
              <a:gd name="connsiteY460" fmla="*/ 339699 h 1944000"/>
              <a:gd name="connsiteX461" fmla="*/ 1063385 w 1944000"/>
              <a:gd name="connsiteY461" fmla="*/ 337159 h 1944000"/>
              <a:gd name="connsiteX462" fmla="*/ 1063385 w 1944000"/>
              <a:gd name="connsiteY462" fmla="*/ 217144 h 1944000"/>
              <a:gd name="connsiteX463" fmla="*/ 972000 w 1944000"/>
              <a:gd name="connsiteY463" fmla="*/ 0 h 1944000"/>
              <a:gd name="connsiteX464" fmla="*/ 1944000 w 1944000"/>
              <a:gd name="connsiteY464" fmla="*/ 972000 h 1944000"/>
              <a:gd name="connsiteX465" fmla="*/ 972000 w 1944000"/>
              <a:gd name="connsiteY465" fmla="*/ 1944000 h 1944000"/>
              <a:gd name="connsiteX466" fmla="*/ 0 w 1944000"/>
              <a:gd name="connsiteY466" fmla="*/ 972000 h 1944000"/>
              <a:gd name="connsiteX467" fmla="*/ 972000 w 1944000"/>
              <a:gd name="connsiteY467" fmla="*/ 0 h 194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</a:cxnLst>
            <a:rect l="l" t="t" r="r" b="b"/>
            <a:pathLst>
              <a:path w="1944000" h="1944000">
                <a:moveTo>
                  <a:pt x="1063385" y="1082014"/>
                </a:moveTo>
                <a:lnTo>
                  <a:pt x="1093900" y="1089952"/>
                </a:lnTo>
                <a:lnTo>
                  <a:pt x="1121871" y="1097572"/>
                </a:lnTo>
                <a:lnTo>
                  <a:pt x="1146982" y="1104557"/>
                </a:lnTo>
                <a:lnTo>
                  <a:pt x="1169550" y="1111542"/>
                </a:lnTo>
                <a:lnTo>
                  <a:pt x="1188940" y="1118209"/>
                </a:lnTo>
                <a:lnTo>
                  <a:pt x="1205469" y="1124559"/>
                </a:lnTo>
                <a:lnTo>
                  <a:pt x="1212779" y="1127734"/>
                </a:lnTo>
                <a:lnTo>
                  <a:pt x="1219137" y="1130592"/>
                </a:lnTo>
                <a:lnTo>
                  <a:pt x="1225176" y="1133449"/>
                </a:lnTo>
                <a:lnTo>
                  <a:pt x="1230262" y="1136307"/>
                </a:lnTo>
                <a:lnTo>
                  <a:pt x="1238526" y="1141704"/>
                </a:lnTo>
                <a:lnTo>
                  <a:pt x="1245837" y="1146784"/>
                </a:lnTo>
                <a:lnTo>
                  <a:pt x="1253148" y="1152499"/>
                </a:lnTo>
                <a:lnTo>
                  <a:pt x="1259823" y="1158532"/>
                </a:lnTo>
                <a:lnTo>
                  <a:pt x="1265862" y="1164564"/>
                </a:lnTo>
                <a:lnTo>
                  <a:pt x="1271266" y="1170914"/>
                </a:lnTo>
                <a:lnTo>
                  <a:pt x="1276351" y="1177582"/>
                </a:lnTo>
                <a:lnTo>
                  <a:pt x="1280801" y="1184567"/>
                </a:lnTo>
                <a:lnTo>
                  <a:pt x="1284934" y="1191234"/>
                </a:lnTo>
                <a:lnTo>
                  <a:pt x="1288112" y="1198537"/>
                </a:lnTo>
                <a:lnTo>
                  <a:pt x="1291291" y="1206157"/>
                </a:lnTo>
                <a:lnTo>
                  <a:pt x="1293516" y="1214094"/>
                </a:lnTo>
                <a:lnTo>
                  <a:pt x="1295423" y="1222032"/>
                </a:lnTo>
                <a:lnTo>
                  <a:pt x="1296694" y="1230287"/>
                </a:lnTo>
                <a:lnTo>
                  <a:pt x="1297330" y="1238859"/>
                </a:lnTo>
                <a:lnTo>
                  <a:pt x="1297648" y="1247432"/>
                </a:lnTo>
                <a:lnTo>
                  <a:pt x="1297330" y="1257275"/>
                </a:lnTo>
                <a:lnTo>
                  <a:pt x="1296377" y="1266800"/>
                </a:lnTo>
                <a:lnTo>
                  <a:pt x="1295105" y="1276007"/>
                </a:lnTo>
                <a:lnTo>
                  <a:pt x="1292880" y="1285215"/>
                </a:lnTo>
                <a:lnTo>
                  <a:pt x="1290019" y="1294422"/>
                </a:lnTo>
                <a:lnTo>
                  <a:pt x="1286841" y="1303312"/>
                </a:lnTo>
                <a:lnTo>
                  <a:pt x="1283344" y="1312202"/>
                </a:lnTo>
                <a:lnTo>
                  <a:pt x="1278576" y="1320775"/>
                </a:lnTo>
                <a:lnTo>
                  <a:pt x="1273808" y="1329347"/>
                </a:lnTo>
                <a:lnTo>
                  <a:pt x="1267769" y="1337602"/>
                </a:lnTo>
                <a:lnTo>
                  <a:pt x="1261412" y="1345857"/>
                </a:lnTo>
                <a:lnTo>
                  <a:pt x="1254737" y="1353795"/>
                </a:lnTo>
                <a:lnTo>
                  <a:pt x="1247426" y="1361732"/>
                </a:lnTo>
                <a:lnTo>
                  <a:pt x="1239162" y="1369670"/>
                </a:lnTo>
                <a:lnTo>
                  <a:pt x="1230580" y="1376655"/>
                </a:lnTo>
                <a:lnTo>
                  <a:pt x="1221362" y="1384275"/>
                </a:lnTo>
                <a:lnTo>
                  <a:pt x="1214051" y="1389672"/>
                </a:lnTo>
                <a:lnTo>
                  <a:pt x="1206422" y="1394435"/>
                </a:lnTo>
                <a:lnTo>
                  <a:pt x="1198476" y="1399515"/>
                </a:lnTo>
                <a:lnTo>
                  <a:pt x="1190211" y="1403960"/>
                </a:lnTo>
                <a:lnTo>
                  <a:pt x="1181311" y="1408087"/>
                </a:lnTo>
                <a:lnTo>
                  <a:pt x="1172411" y="1411897"/>
                </a:lnTo>
                <a:lnTo>
                  <a:pt x="1163193" y="1416025"/>
                </a:lnTo>
                <a:lnTo>
                  <a:pt x="1153340" y="1419517"/>
                </a:lnTo>
                <a:lnTo>
                  <a:pt x="1143486" y="1422692"/>
                </a:lnTo>
                <a:lnTo>
                  <a:pt x="1132997" y="1425867"/>
                </a:lnTo>
                <a:lnTo>
                  <a:pt x="1122189" y="1428407"/>
                </a:lnTo>
                <a:lnTo>
                  <a:pt x="1111064" y="1431265"/>
                </a:lnTo>
                <a:lnTo>
                  <a:pt x="1099621" y="1433487"/>
                </a:lnTo>
                <a:lnTo>
                  <a:pt x="1087860" y="1435392"/>
                </a:lnTo>
                <a:lnTo>
                  <a:pt x="1075782" y="1436980"/>
                </a:lnTo>
                <a:lnTo>
                  <a:pt x="1063385" y="1438567"/>
                </a:lnTo>
                <a:close/>
                <a:moveTo>
                  <a:pt x="880616" y="505752"/>
                </a:moveTo>
                <a:lnTo>
                  <a:pt x="880616" y="814362"/>
                </a:lnTo>
                <a:lnTo>
                  <a:pt x="847241" y="805789"/>
                </a:lnTo>
                <a:lnTo>
                  <a:pt x="820223" y="798804"/>
                </a:lnTo>
                <a:lnTo>
                  <a:pt x="799879" y="793089"/>
                </a:lnTo>
                <a:lnTo>
                  <a:pt x="785894" y="788327"/>
                </a:lnTo>
                <a:lnTo>
                  <a:pt x="771590" y="782929"/>
                </a:lnTo>
                <a:lnTo>
                  <a:pt x="757922" y="776897"/>
                </a:lnTo>
                <a:lnTo>
                  <a:pt x="745843" y="770229"/>
                </a:lnTo>
                <a:lnTo>
                  <a:pt x="739804" y="767054"/>
                </a:lnTo>
                <a:lnTo>
                  <a:pt x="734400" y="763879"/>
                </a:lnTo>
                <a:lnTo>
                  <a:pt x="728679" y="760069"/>
                </a:lnTo>
                <a:lnTo>
                  <a:pt x="723593" y="756577"/>
                </a:lnTo>
                <a:lnTo>
                  <a:pt x="718825" y="752767"/>
                </a:lnTo>
                <a:lnTo>
                  <a:pt x="714057" y="749274"/>
                </a:lnTo>
                <a:lnTo>
                  <a:pt x="709925" y="745464"/>
                </a:lnTo>
                <a:lnTo>
                  <a:pt x="705475" y="741337"/>
                </a:lnTo>
                <a:lnTo>
                  <a:pt x="701979" y="737209"/>
                </a:lnTo>
                <a:lnTo>
                  <a:pt x="698164" y="733082"/>
                </a:lnTo>
                <a:lnTo>
                  <a:pt x="694668" y="728954"/>
                </a:lnTo>
                <a:lnTo>
                  <a:pt x="691807" y="724827"/>
                </a:lnTo>
                <a:lnTo>
                  <a:pt x="688629" y="720699"/>
                </a:lnTo>
                <a:lnTo>
                  <a:pt x="686086" y="716254"/>
                </a:lnTo>
                <a:lnTo>
                  <a:pt x="683543" y="712127"/>
                </a:lnTo>
                <a:lnTo>
                  <a:pt x="681000" y="707682"/>
                </a:lnTo>
                <a:lnTo>
                  <a:pt x="679093" y="703237"/>
                </a:lnTo>
                <a:lnTo>
                  <a:pt x="677186" y="698474"/>
                </a:lnTo>
                <a:lnTo>
                  <a:pt x="675596" y="694347"/>
                </a:lnTo>
                <a:lnTo>
                  <a:pt x="674325" y="689584"/>
                </a:lnTo>
                <a:lnTo>
                  <a:pt x="673053" y="684822"/>
                </a:lnTo>
                <a:lnTo>
                  <a:pt x="671782" y="680059"/>
                </a:lnTo>
                <a:lnTo>
                  <a:pt x="671146" y="675297"/>
                </a:lnTo>
                <a:lnTo>
                  <a:pt x="670511" y="670217"/>
                </a:lnTo>
                <a:lnTo>
                  <a:pt x="670193" y="665137"/>
                </a:lnTo>
                <a:lnTo>
                  <a:pt x="670193" y="660374"/>
                </a:lnTo>
                <a:lnTo>
                  <a:pt x="670511" y="652437"/>
                </a:lnTo>
                <a:lnTo>
                  <a:pt x="671146" y="644499"/>
                </a:lnTo>
                <a:lnTo>
                  <a:pt x="672736" y="636879"/>
                </a:lnTo>
                <a:lnTo>
                  <a:pt x="674643" y="629259"/>
                </a:lnTo>
                <a:lnTo>
                  <a:pt x="676868" y="622274"/>
                </a:lnTo>
                <a:lnTo>
                  <a:pt x="679728" y="614972"/>
                </a:lnTo>
                <a:lnTo>
                  <a:pt x="683225" y="607669"/>
                </a:lnTo>
                <a:lnTo>
                  <a:pt x="687039" y="600684"/>
                </a:lnTo>
                <a:lnTo>
                  <a:pt x="691807" y="593699"/>
                </a:lnTo>
                <a:lnTo>
                  <a:pt x="696575" y="587349"/>
                </a:lnTo>
                <a:lnTo>
                  <a:pt x="702297" y="580682"/>
                </a:lnTo>
                <a:lnTo>
                  <a:pt x="708336" y="574014"/>
                </a:lnTo>
                <a:lnTo>
                  <a:pt x="714693" y="567664"/>
                </a:lnTo>
                <a:lnTo>
                  <a:pt x="722004" y="561632"/>
                </a:lnTo>
                <a:lnTo>
                  <a:pt x="729632" y="555282"/>
                </a:lnTo>
                <a:lnTo>
                  <a:pt x="737897" y="549249"/>
                </a:lnTo>
                <a:lnTo>
                  <a:pt x="743936" y="545122"/>
                </a:lnTo>
                <a:lnTo>
                  <a:pt x="750293" y="540994"/>
                </a:lnTo>
                <a:lnTo>
                  <a:pt x="757286" y="537502"/>
                </a:lnTo>
                <a:lnTo>
                  <a:pt x="764597" y="533692"/>
                </a:lnTo>
                <a:lnTo>
                  <a:pt x="772544" y="530517"/>
                </a:lnTo>
                <a:lnTo>
                  <a:pt x="780490" y="527342"/>
                </a:lnTo>
                <a:lnTo>
                  <a:pt x="789072" y="524167"/>
                </a:lnTo>
                <a:lnTo>
                  <a:pt x="797654" y="521627"/>
                </a:lnTo>
                <a:lnTo>
                  <a:pt x="806872" y="519087"/>
                </a:lnTo>
                <a:lnTo>
                  <a:pt x="816408" y="516229"/>
                </a:lnTo>
                <a:lnTo>
                  <a:pt x="825944" y="514324"/>
                </a:lnTo>
                <a:lnTo>
                  <a:pt x="836116" y="512102"/>
                </a:lnTo>
                <a:lnTo>
                  <a:pt x="846923" y="510514"/>
                </a:lnTo>
                <a:lnTo>
                  <a:pt x="858048" y="508927"/>
                </a:lnTo>
                <a:lnTo>
                  <a:pt x="869173" y="507022"/>
                </a:lnTo>
                <a:close/>
                <a:moveTo>
                  <a:pt x="880616" y="217144"/>
                </a:moveTo>
                <a:lnTo>
                  <a:pt x="880616" y="333984"/>
                </a:lnTo>
                <a:lnTo>
                  <a:pt x="863451" y="335254"/>
                </a:lnTo>
                <a:lnTo>
                  <a:pt x="846287" y="337159"/>
                </a:lnTo>
                <a:lnTo>
                  <a:pt x="829440" y="339382"/>
                </a:lnTo>
                <a:lnTo>
                  <a:pt x="812912" y="341922"/>
                </a:lnTo>
                <a:lnTo>
                  <a:pt x="796701" y="344779"/>
                </a:lnTo>
                <a:lnTo>
                  <a:pt x="780490" y="347954"/>
                </a:lnTo>
                <a:lnTo>
                  <a:pt x="764279" y="351764"/>
                </a:lnTo>
                <a:lnTo>
                  <a:pt x="748386" y="355892"/>
                </a:lnTo>
                <a:lnTo>
                  <a:pt x="726136" y="362242"/>
                </a:lnTo>
                <a:lnTo>
                  <a:pt x="704839" y="368909"/>
                </a:lnTo>
                <a:lnTo>
                  <a:pt x="684814" y="375894"/>
                </a:lnTo>
                <a:lnTo>
                  <a:pt x="666061" y="383197"/>
                </a:lnTo>
                <a:lnTo>
                  <a:pt x="657160" y="387324"/>
                </a:lnTo>
                <a:lnTo>
                  <a:pt x="648260" y="391134"/>
                </a:lnTo>
                <a:lnTo>
                  <a:pt x="639996" y="395262"/>
                </a:lnTo>
                <a:lnTo>
                  <a:pt x="632050" y="399072"/>
                </a:lnTo>
                <a:lnTo>
                  <a:pt x="624103" y="403517"/>
                </a:lnTo>
                <a:lnTo>
                  <a:pt x="616792" y="407644"/>
                </a:lnTo>
                <a:lnTo>
                  <a:pt x="609481" y="412089"/>
                </a:lnTo>
                <a:lnTo>
                  <a:pt x="602806" y="416534"/>
                </a:lnTo>
                <a:lnTo>
                  <a:pt x="593906" y="422567"/>
                </a:lnTo>
                <a:lnTo>
                  <a:pt x="585642" y="428282"/>
                </a:lnTo>
                <a:lnTo>
                  <a:pt x="577060" y="434632"/>
                </a:lnTo>
                <a:lnTo>
                  <a:pt x="569113" y="440982"/>
                </a:lnTo>
                <a:lnTo>
                  <a:pt x="561167" y="447967"/>
                </a:lnTo>
                <a:lnTo>
                  <a:pt x="553538" y="454317"/>
                </a:lnTo>
                <a:lnTo>
                  <a:pt x="545910" y="461302"/>
                </a:lnTo>
                <a:lnTo>
                  <a:pt x="538917" y="468604"/>
                </a:lnTo>
                <a:lnTo>
                  <a:pt x="532241" y="475907"/>
                </a:lnTo>
                <a:lnTo>
                  <a:pt x="525249" y="483527"/>
                </a:lnTo>
                <a:lnTo>
                  <a:pt x="518891" y="491464"/>
                </a:lnTo>
                <a:lnTo>
                  <a:pt x="512534" y="499402"/>
                </a:lnTo>
                <a:lnTo>
                  <a:pt x="506813" y="507022"/>
                </a:lnTo>
                <a:lnTo>
                  <a:pt x="501091" y="515277"/>
                </a:lnTo>
                <a:lnTo>
                  <a:pt x="495370" y="523849"/>
                </a:lnTo>
                <a:lnTo>
                  <a:pt x="490284" y="532422"/>
                </a:lnTo>
                <a:lnTo>
                  <a:pt x="485198" y="541312"/>
                </a:lnTo>
                <a:lnTo>
                  <a:pt x="480430" y="550202"/>
                </a:lnTo>
                <a:lnTo>
                  <a:pt x="475980" y="559092"/>
                </a:lnTo>
                <a:lnTo>
                  <a:pt x="472166" y="568299"/>
                </a:lnTo>
                <a:lnTo>
                  <a:pt x="468352" y="577507"/>
                </a:lnTo>
                <a:lnTo>
                  <a:pt x="464855" y="586714"/>
                </a:lnTo>
                <a:lnTo>
                  <a:pt x="461994" y="596239"/>
                </a:lnTo>
                <a:lnTo>
                  <a:pt x="459134" y="605764"/>
                </a:lnTo>
                <a:lnTo>
                  <a:pt x="456591" y="615289"/>
                </a:lnTo>
                <a:lnTo>
                  <a:pt x="454684" y="624814"/>
                </a:lnTo>
                <a:lnTo>
                  <a:pt x="453094" y="634657"/>
                </a:lnTo>
                <a:lnTo>
                  <a:pt x="451187" y="644182"/>
                </a:lnTo>
                <a:lnTo>
                  <a:pt x="450234" y="654024"/>
                </a:lnTo>
                <a:lnTo>
                  <a:pt x="449280" y="664184"/>
                </a:lnTo>
                <a:lnTo>
                  <a:pt x="448962" y="674344"/>
                </a:lnTo>
                <a:lnTo>
                  <a:pt x="448644" y="684822"/>
                </a:lnTo>
                <a:lnTo>
                  <a:pt x="448962" y="695934"/>
                </a:lnTo>
                <a:lnTo>
                  <a:pt x="449598" y="706729"/>
                </a:lnTo>
                <a:lnTo>
                  <a:pt x="450552" y="717842"/>
                </a:lnTo>
                <a:lnTo>
                  <a:pt x="452141" y="728637"/>
                </a:lnTo>
                <a:lnTo>
                  <a:pt x="453730" y="739432"/>
                </a:lnTo>
                <a:lnTo>
                  <a:pt x="455955" y="749909"/>
                </a:lnTo>
                <a:lnTo>
                  <a:pt x="458180" y="760387"/>
                </a:lnTo>
                <a:lnTo>
                  <a:pt x="461359" y="770547"/>
                </a:lnTo>
                <a:lnTo>
                  <a:pt x="464537" y="781024"/>
                </a:lnTo>
                <a:lnTo>
                  <a:pt x="468352" y="791184"/>
                </a:lnTo>
                <a:lnTo>
                  <a:pt x="472484" y="801027"/>
                </a:lnTo>
                <a:lnTo>
                  <a:pt x="476934" y="810869"/>
                </a:lnTo>
                <a:lnTo>
                  <a:pt x="482020" y="820712"/>
                </a:lnTo>
                <a:lnTo>
                  <a:pt x="487423" y="830237"/>
                </a:lnTo>
                <a:lnTo>
                  <a:pt x="492827" y="839762"/>
                </a:lnTo>
                <a:lnTo>
                  <a:pt x="498866" y="848969"/>
                </a:lnTo>
                <a:lnTo>
                  <a:pt x="505541" y="858177"/>
                </a:lnTo>
                <a:lnTo>
                  <a:pt x="512216" y="867067"/>
                </a:lnTo>
                <a:lnTo>
                  <a:pt x="519527" y="875957"/>
                </a:lnTo>
                <a:lnTo>
                  <a:pt x="527156" y="884212"/>
                </a:lnTo>
                <a:lnTo>
                  <a:pt x="535102" y="892467"/>
                </a:lnTo>
                <a:lnTo>
                  <a:pt x="543367" y="900404"/>
                </a:lnTo>
                <a:lnTo>
                  <a:pt x="551949" y="908024"/>
                </a:lnTo>
                <a:lnTo>
                  <a:pt x="561167" y="915644"/>
                </a:lnTo>
                <a:lnTo>
                  <a:pt x="570385" y="922947"/>
                </a:lnTo>
                <a:lnTo>
                  <a:pt x="580238" y="929932"/>
                </a:lnTo>
                <a:lnTo>
                  <a:pt x="590410" y="936282"/>
                </a:lnTo>
                <a:lnTo>
                  <a:pt x="600899" y="942632"/>
                </a:lnTo>
                <a:lnTo>
                  <a:pt x="611706" y="948982"/>
                </a:lnTo>
                <a:lnTo>
                  <a:pt x="623149" y="954697"/>
                </a:lnTo>
                <a:lnTo>
                  <a:pt x="634592" y="960412"/>
                </a:lnTo>
                <a:lnTo>
                  <a:pt x="646671" y="966127"/>
                </a:lnTo>
                <a:lnTo>
                  <a:pt x="666378" y="974064"/>
                </a:lnTo>
                <a:lnTo>
                  <a:pt x="688629" y="982637"/>
                </a:lnTo>
                <a:lnTo>
                  <a:pt x="713739" y="991209"/>
                </a:lnTo>
                <a:lnTo>
                  <a:pt x="741711" y="1000099"/>
                </a:lnTo>
                <a:lnTo>
                  <a:pt x="772544" y="1009307"/>
                </a:lnTo>
                <a:lnTo>
                  <a:pt x="805919" y="1018514"/>
                </a:lnTo>
                <a:lnTo>
                  <a:pt x="841837" y="1028357"/>
                </a:lnTo>
                <a:lnTo>
                  <a:pt x="880616" y="1038199"/>
                </a:lnTo>
                <a:lnTo>
                  <a:pt x="880616" y="1433487"/>
                </a:lnTo>
                <a:lnTo>
                  <a:pt x="870444" y="1431582"/>
                </a:lnTo>
                <a:lnTo>
                  <a:pt x="860591" y="1429042"/>
                </a:lnTo>
                <a:lnTo>
                  <a:pt x="850737" y="1426820"/>
                </a:lnTo>
                <a:lnTo>
                  <a:pt x="841519" y="1424280"/>
                </a:lnTo>
                <a:lnTo>
                  <a:pt x="831983" y="1421422"/>
                </a:lnTo>
                <a:lnTo>
                  <a:pt x="823083" y="1418247"/>
                </a:lnTo>
                <a:lnTo>
                  <a:pt x="814183" y="1415072"/>
                </a:lnTo>
                <a:lnTo>
                  <a:pt x="805283" y="1411580"/>
                </a:lnTo>
                <a:lnTo>
                  <a:pt x="796701" y="1408087"/>
                </a:lnTo>
                <a:lnTo>
                  <a:pt x="788437" y="1404277"/>
                </a:lnTo>
                <a:lnTo>
                  <a:pt x="780490" y="1400150"/>
                </a:lnTo>
                <a:lnTo>
                  <a:pt x="772544" y="1396022"/>
                </a:lnTo>
                <a:lnTo>
                  <a:pt x="764915" y="1391260"/>
                </a:lnTo>
                <a:lnTo>
                  <a:pt x="757604" y="1386815"/>
                </a:lnTo>
                <a:lnTo>
                  <a:pt x="750293" y="1381735"/>
                </a:lnTo>
                <a:lnTo>
                  <a:pt x="743618" y="1376655"/>
                </a:lnTo>
                <a:lnTo>
                  <a:pt x="732811" y="1368082"/>
                </a:lnTo>
                <a:lnTo>
                  <a:pt x="722640" y="1359192"/>
                </a:lnTo>
                <a:lnTo>
                  <a:pt x="713104" y="1349985"/>
                </a:lnTo>
                <a:lnTo>
                  <a:pt x="704204" y="1340142"/>
                </a:lnTo>
                <a:lnTo>
                  <a:pt x="695621" y="1329982"/>
                </a:lnTo>
                <a:lnTo>
                  <a:pt x="687675" y="1319187"/>
                </a:lnTo>
                <a:lnTo>
                  <a:pt x="680046" y="1308075"/>
                </a:lnTo>
                <a:lnTo>
                  <a:pt x="673371" y="1296327"/>
                </a:lnTo>
                <a:lnTo>
                  <a:pt x="667014" y="1284262"/>
                </a:lnTo>
                <a:lnTo>
                  <a:pt x="660975" y="1271562"/>
                </a:lnTo>
                <a:lnTo>
                  <a:pt x="655889" y="1258862"/>
                </a:lnTo>
                <a:lnTo>
                  <a:pt x="651121" y="1245209"/>
                </a:lnTo>
                <a:lnTo>
                  <a:pt x="646989" y="1231557"/>
                </a:lnTo>
                <a:lnTo>
                  <a:pt x="642857" y="1217269"/>
                </a:lnTo>
                <a:lnTo>
                  <a:pt x="639996" y="1202664"/>
                </a:lnTo>
                <a:lnTo>
                  <a:pt x="637453" y="1187424"/>
                </a:lnTo>
                <a:lnTo>
                  <a:pt x="410819" y="1219492"/>
                </a:lnTo>
                <a:lnTo>
                  <a:pt x="413044" y="1231557"/>
                </a:lnTo>
                <a:lnTo>
                  <a:pt x="415587" y="1243304"/>
                </a:lnTo>
                <a:lnTo>
                  <a:pt x="418766" y="1255370"/>
                </a:lnTo>
                <a:lnTo>
                  <a:pt x="421626" y="1266800"/>
                </a:lnTo>
                <a:lnTo>
                  <a:pt x="424805" y="1278230"/>
                </a:lnTo>
                <a:lnTo>
                  <a:pt x="428619" y="1289660"/>
                </a:lnTo>
                <a:lnTo>
                  <a:pt x="432116" y="1300455"/>
                </a:lnTo>
                <a:lnTo>
                  <a:pt x="435930" y="1311250"/>
                </a:lnTo>
                <a:lnTo>
                  <a:pt x="440062" y="1321727"/>
                </a:lnTo>
                <a:lnTo>
                  <a:pt x="444512" y="1332205"/>
                </a:lnTo>
                <a:lnTo>
                  <a:pt x="448644" y="1342682"/>
                </a:lnTo>
                <a:lnTo>
                  <a:pt x="453412" y="1352525"/>
                </a:lnTo>
                <a:lnTo>
                  <a:pt x="458180" y="1362367"/>
                </a:lnTo>
                <a:lnTo>
                  <a:pt x="463266" y="1372210"/>
                </a:lnTo>
                <a:lnTo>
                  <a:pt x="468352" y="1381735"/>
                </a:lnTo>
                <a:lnTo>
                  <a:pt x="473755" y="1390942"/>
                </a:lnTo>
                <a:lnTo>
                  <a:pt x="479477" y="1399832"/>
                </a:lnTo>
                <a:lnTo>
                  <a:pt x="485198" y="1409040"/>
                </a:lnTo>
                <a:lnTo>
                  <a:pt x="491238" y="1417612"/>
                </a:lnTo>
                <a:lnTo>
                  <a:pt x="497595" y="1426185"/>
                </a:lnTo>
                <a:lnTo>
                  <a:pt x="503634" y="1434757"/>
                </a:lnTo>
                <a:lnTo>
                  <a:pt x="510309" y="1442695"/>
                </a:lnTo>
                <a:lnTo>
                  <a:pt x="517302" y="1450950"/>
                </a:lnTo>
                <a:lnTo>
                  <a:pt x="524295" y="1458570"/>
                </a:lnTo>
                <a:lnTo>
                  <a:pt x="531288" y="1466190"/>
                </a:lnTo>
                <a:lnTo>
                  <a:pt x="538599" y="1473492"/>
                </a:lnTo>
                <a:lnTo>
                  <a:pt x="546227" y="1480795"/>
                </a:lnTo>
                <a:lnTo>
                  <a:pt x="553856" y="1487780"/>
                </a:lnTo>
                <a:lnTo>
                  <a:pt x="561802" y="1494765"/>
                </a:lnTo>
                <a:lnTo>
                  <a:pt x="570067" y="1501750"/>
                </a:lnTo>
                <a:lnTo>
                  <a:pt x="578331" y="1507782"/>
                </a:lnTo>
                <a:lnTo>
                  <a:pt x="586913" y="1514132"/>
                </a:lnTo>
                <a:lnTo>
                  <a:pt x="600581" y="1523657"/>
                </a:lnTo>
                <a:lnTo>
                  <a:pt x="615203" y="1532865"/>
                </a:lnTo>
                <a:lnTo>
                  <a:pt x="630142" y="1541437"/>
                </a:lnTo>
                <a:lnTo>
                  <a:pt x="645717" y="1549375"/>
                </a:lnTo>
                <a:lnTo>
                  <a:pt x="661928" y="1556995"/>
                </a:lnTo>
                <a:lnTo>
                  <a:pt x="678775" y="1563980"/>
                </a:lnTo>
                <a:lnTo>
                  <a:pt x="696257" y="1570647"/>
                </a:lnTo>
                <a:lnTo>
                  <a:pt x="714375" y="1576680"/>
                </a:lnTo>
                <a:lnTo>
                  <a:pt x="733129" y="1582395"/>
                </a:lnTo>
                <a:lnTo>
                  <a:pt x="752518" y="1587475"/>
                </a:lnTo>
                <a:lnTo>
                  <a:pt x="772544" y="1592237"/>
                </a:lnTo>
                <a:lnTo>
                  <a:pt x="792887" y="1596365"/>
                </a:lnTo>
                <a:lnTo>
                  <a:pt x="814183" y="1600175"/>
                </a:lnTo>
                <a:lnTo>
                  <a:pt x="835480" y="1603350"/>
                </a:lnTo>
                <a:lnTo>
                  <a:pt x="858048" y="1606525"/>
                </a:lnTo>
                <a:lnTo>
                  <a:pt x="880616" y="1608747"/>
                </a:lnTo>
                <a:lnTo>
                  <a:pt x="880616" y="1726857"/>
                </a:lnTo>
                <a:lnTo>
                  <a:pt x="1063385" y="1726857"/>
                </a:lnTo>
                <a:lnTo>
                  <a:pt x="1063385" y="1610652"/>
                </a:lnTo>
                <a:lnTo>
                  <a:pt x="1077371" y="1609382"/>
                </a:lnTo>
                <a:lnTo>
                  <a:pt x="1091675" y="1607795"/>
                </a:lnTo>
                <a:lnTo>
                  <a:pt x="1105661" y="1606207"/>
                </a:lnTo>
                <a:lnTo>
                  <a:pt x="1119329" y="1603985"/>
                </a:lnTo>
                <a:lnTo>
                  <a:pt x="1133314" y="1602080"/>
                </a:lnTo>
                <a:lnTo>
                  <a:pt x="1146665" y="1599857"/>
                </a:lnTo>
                <a:lnTo>
                  <a:pt x="1160015" y="1597317"/>
                </a:lnTo>
                <a:lnTo>
                  <a:pt x="1173047" y="1594142"/>
                </a:lnTo>
                <a:lnTo>
                  <a:pt x="1186397" y="1591285"/>
                </a:lnTo>
                <a:lnTo>
                  <a:pt x="1199111" y="1587792"/>
                </a:lnTo>
                <a:lnTo>
                  <a:pt x="1212144" y="1584300"/>
                </a:lnTo>
                <a:lnTo>
                  <a:pt x="1224540" y="1580807"/>
                </a:lnTo>
                <a:lnTo>
                  <a:pt x="1236937" y="1576680"/>
                </a:lnTo>
                <a:lnTo>
                  <a:pt x="1249333" y="1572552"/>
                </a:lnTo>
                <a:lnTo>
                  <a:pt x="1261412" y="1567790"/>
                </a:lnTo>
                <a:lnTo>
                  <a:pt x="1273491" y="1563345"/>
                </a:lnTo>
                <a:lnTo>
                  <a:pt x="1288748" y="1556995"/>
                </a:lnTo>
                <a:lnTo>
                  <a:pt x="1304005" y="1550010"/>
                </a:lnTo>
                <a:lnTo>
                  <a:pt x="1318627" y="1543025"/>
                </a:lnTo>
                <a:lnTo>
                  <a:pt x="1332613" y="1535722"/>
                </a:lnTo>
                <a:lnTo>
                  <a:pt x="1346598" y="1528102"/>
                </a:lnTo>
                <a:lnTo>
                  <a:pt x="1359631" y="1519847"/>
                </a:lnTo>
                <a:lnTo>
                  <a:pt x="1372345" y="1511592"/>
                </a:lnTo>
                <a:lnTo>
                  <a:pt x="1384742" y="1502702"/>
                </a:lnTo>
                <a:lnTo>
                  <a:pt x="1396185" y="1493812"/>
                </a:lnTo>
                <a:lnTo>
                  <a:pt x="1407945" y="1484287"/>
                </a:lnTo>
                <a:lnTo>
                  <a:pt x="1418753" y="1474762"/>
                </a:lnTo>
                <a:lnTo>
                  <a:pt x="1429242" y="1464602"/>
                </a:lnTo>
                <a:lnTo>
                  <a:pt x="1439096" y="1454125"/>
                </a:lnTo>
                <a:lnTo>
                  <a:pt x="1448631" y="1443647"/>
                </a:lnTo>
                <a:lnTo>
                  <a:pt x="1457531" y="1432535"/>
                </a:lnTo>
                <a:lnTo>
                  <a:pt x="1466114" y="1421422"/>
                </a:lnTo>
                <a:lnTo>
                  <a:pt x="1474378" y="1409675"/>
                </a:lnTo>
                <a:lnTo>
                  <a:pt x="1482007" y="1398245"/>
                </a:lnTo>
                <a:lnTo>
                  <a:pt x="1489000" y="1386497"/>
                </a:lnTo>
                <a:lnTo>
                  <a:pt x="1495675" y="1374432"/>
                </a:lnTo>
                <a:lnTo>
                  <a:pt x="1501396" y="1362685"/>
                </a:lnTo>
                <a:lnTo>
                  <a:pt x="1507118" y="1350620"/>
                </a:lnTo>
                <a:lnTo>
                  <a:pt x="1512203" y="1338555"/>
                </a:lnTo>
                <a:lnTo>
                  <a:pt x="1516335" y="1326490"/>
                </a:lnTo>
                <a:lnTo>
                  <a:pt x="1520468" y="1314107"/>
                </a:lnTo>
                <a:lnTo>
                  <a:pt x="1523964" y="1301725"/>
                </a:lnTo>
                <a:lnTo>
                  <a:pt x="1526507" y="1289025"/>
                </a:lnTo>
                <a:lnTo>
                  <a:pt x="1528732" y="1276642"/>
                </a:lnTo>
                <a:lnTo>
                  <a:pt x="1530957" y="1263942"/>
                </a:lnTo>
                <a:lnTo>
                  <a:pt x="1532228" y="1251242"/>
                </a:lnTo>
                <a:lnTo>
                  <a:pt x="1532864" y="1238542"/>
                </a:lnTo>
                <a:lnTo>
                  <a:pt x="1533182" y="1225207"/>
                </a:lnTo>
                <a:lnTo>
                  <a:pt x="1533182" y="1212189"/>
                </a:lnTo>
                <a:lnTo>
                  <a:pt x="1532546" y="1199172"/>
                </a:lnTo>
                <a:lnTo>
                  <a:pt x="1531275" y="1186789"/>
                </a:lnTo>
                <a:lnTo>
                  <a:pt x="1530003" y="1174407"/>
                </a:lnTo>
                <a:lnTo>
                  <a:pt x="1527778" y="1162342"/>
                </a:lnTo>
                <a:lnTo>
                  <a:pt x="1525553" y="1150594"/>
                </a:lnTo>
                <a:lnTo>
                  <a:pt x="1522693" y="1138847"/>
                </a:lnTo>
                <a:lnTo>
                  <a:pt x="1519514" y="1127734"/>
                </a:lnTo>
                <a:lnTo>
                  <a:pt x="1516018" y="1116939"/>
                </a:lnTo>
                <a:lnTo>
                  <a:pt x="1511885" y="1106144"/>
                </a:lnTo>
                <a:lnTo>
                  <a:pt x="1507435" y="1095349"/>
                </a:lnTo>
                <a:lnTo>
                  <a:pt x="1502350" y="1085189"/>
                </a:lnTo>
                <a:lnTo>
                  <a:pt x="1496946" y="1075347"/>
                </a:lnTo>
                <a:lnTo>
                  <a:pt x="1491225" y="1065822"/>
                </a:lnTo>
                <a:lnTo>
                  <a:pt x="1485185" y="1056614"/>
                </a:lnTo>
                <a:lnTo>
                  <a:pt x="1478510" y="1047407"/>
                </a:lnTo>
                <a:lnTo>
                  <a:pt x="1471517" y="1038517"/>
                </a:lnTo>
                <a:lnTo>
                  <a:pt x="1463889" y="1029944"/>
                </a:lnTo>
                <a:lnTo>
                  <a:pt x="1456260" y="1021689"/>
                </a:lnTo>
                <a:lnTo>
                  <a:pt x="1448314" y="1013752"/>
                </a:lnTo>
                <a:lnTo>
                  <a:pt x="1440049" y="1005814"/>
                </a:lnTo>
                <a:lnTo>
                  <a:pt x="1431467" y="998512"/>
                </a:lnTo>
                <a:lnTo>
                  <a:pt x="1422567" y="991527"/>
                </a:lnTo>
                <a:lnTo>
                  <a:pt x="1413349" y="984542"/>
                </a:lnTo>
                <a:lnTo>
                  <a:pt x="1403813" y="977557"/>
                </a:lnTo>
                <a:lnTo>
                  <a:pt x="1393959" y="971207"/>
                </a:lnTo>
                <a:lnTo>
                  <a:pt x="1383788" y="965174"/>
                </a:lnTo>
                <a:lnTo>
                  <a:pt x="1373299" y="959142"/>
                </a:lnTo>
                <a:lnTo>
                  <a:pt x="1362491" y="953427"/>
                </a:lnTo>
                <a:lnTo>
                  <a:pt x="1351048" y="948347"/>
                </a:lnTo>
                <a:lnTo>
                  <a:pt x="1339605" y="942949"/>
                </a:lnTo>
                <a:lnTo>
                  <a:pt x="1327845" y="937869"/>
                </a:lnTo>
                <a:lnTo>
                  <a:pt x="1305912" y="930249"/>
                </a:lnTo>
                <a:lnTo>
                  <a:pt x="1280801" y="921677"/>
                </a:lnTo>
                <a:lnTo>
                  <a:pt x="1252512" y="912469"/>
                </a:lnTo>
                <a:lnTo>
                  <a:pt x="1221362" y="902627"/>
                </a:lnTo>
                <a:lnTo>
                  <a:pt x="1186397" y="892784"/>
                </a:lnTo>
                <a:lnTo>
                  <a:pt x="1148572" y="882307"/>
                </a:lnTo>
                <a:lnTo>
                  <a:pt x="1107568" y="871512"/>
                </a:lnTo>
                <a:lnTo>
                  <a:pt x="1063385" y="860399"/>
                </a:lnTo>
                <a:lnTo>
                  <a:pt x="1063385" y="511149"/>
                </a:lnTo>
                <a:lnTo>
                  <a:pt x="1078960" y="514642"/>
                </a:lnTo>
                <a:lnTo>
                  <a:pt x="1093582" y="518769"/>
                </a:lnTo>
                <a:lnTo>
                  <a:pt x="1108204" y="523214"/>
                </a:lnTo>
                <a:lnTo>
                  <a:pt x="1121554" y="528612"/>
                </a:lnTo>
                <a:lnTo>
                  <a:pt x="1128229" y="531469"/>
                </a:lnTo>
                <a:lnTo>
                  <a:pt x="1134904" y="534644"/>
                </a:lnTo>
                <a:lnTo>
                  <a:pt x="1141261" y="537502"/>
                </a:lnTo>
                <a:lnTo>
                  <a:pt x="1146982" y="540677"/>
                </a:lnTo>
                <a:lnTo>
                  <a:pt x="1153022" y="544169"/>
                </a:lnTo>
                <a:lnTo>
                  <a:pt x="1159061" y="547662"/>
                </a:lnTo>
                <a:lnTo>
                  <a:pt x="1164465" y="551154"/>
                </a:lnTo>
                <a:lnTo>
                  <a:pt x="1169868" y="555282"/>
                </a:lnTo>
                <a:lnTo>
                  <a:pt x="1178768" y="561949"/>
                </a:lnTo>
                <a:lnTo>
                  <a:pt x="1187351" y="568934"/>
                </a:lnTo>
                <a:lnTo>
                  <a:pt x="1195297" y="576554"/>
                </a:lnTo>
                <a:lnTo>
                  <a:pt x="1202926" y="584174"/>
                </a:lnTo>
                <a:lnTo>
                  <a:pt x="1209919" y="592429"/>
                </a:lnTo>
                <a:lnTo>
                  <a:pt x="1216594" y="601002"/>
                </a:lnTo>
                <a:lnTo>
                  <a:pt x="1222633" y="609574"/>
                </a:lnTo>
                <a:lnTo>
                  <a:pt x="1228355" y="618782"/>
                </a:lnTo>
                <a:lnTo>
                  <a:pt x="1233758" y="627989"/>
                </a:lnTo>
                <a:lnTo>
                  <a:pt x="1238844" y="637832"/>
                </a:lnTo>
                <a:lnTo>
                  <a:pt x="1242976" y="647674"/>
                </a:lnTo>
                <a:lnTo>
                  <a:pt x="1247108" y="658469"/>
                </a:lnTo>
                <a:lnTo>
                  <a:pt x="1250287" y="668947"/>
                </a:lnTo>
                <a:lnTo>
                  <a:pt x="1253465" y="680059"/>
                </a:lnTo>
                <a:lnTo>
                  <a:pt x="1256326" y="691172"/>
                </a:lnTo>
                <a:lnTo>
                  <a:pt x="1258233" y="702919"/>
                </a:lnTo>
                <a:lnTo>
                  <a:pt x="1482324" y="675297"/>
                </a:lnTo>
                <a:lnTo>
                  <a:pt x="1479464" y="660692"/>
                </a:lnTo>
                <a:lnTo>
                  <a:pt x="1475967" y="646087"/>
                </a:lnTo>
                <a:lnTo>
                  <a:pt x="1472789" y="632434"/>
                </a:lnTo>
                <a:lnTo>
                  <a:pt x="1469292" y="618782"/>
                </a:lnTo>
                <a:lnTo>
                  <a:pt x="1465160" y="605764"/>
                </a:lnTo>
                <a:lnTo>
                  <a:pt x="1461028" y="592747"/>
                </a:lnTo>
                <a:lnTo>
                  <a:pt x="1456260" y="580364"/>
                </a:lnTo>
                <a:lnTo>
                  <a:pt x="1451810" y="568299"/>
                </a:lnTo>
                <a:lnTo>
                  <a:pt x="1446406" y="556552"/>
                </a:lnTo>
                <a:lnTo>
                  <a:pt x="1441321" y="545439"/>
                </a:lnTo>
                <a:lnTo>
                  <a:pt x="1435599" y="534644"/>
                </a:lnTo>
                <a:lnTo>
                  <a:pt x="1429560" y="523532"/>
                </a:lnTo>
                <a:lnTo>
                  <a:pt x="1423838" y="513689"/>
                </a:lnTo>
                <a:lnTo>
                  <a:pt x="1417163" y="503847"/>
                </a:lnTo>
                <a:lnTo>
                  <a:pt x="1410488" y="494322"/>
                </a:lnTo>
                <a:lnTo>
                  <a:pt x="1403177" y="485432"/>
                </a:lnTo>
                <a:lnTo>
                  <a:pt x="1395867" y="476542"/>
                </a:lnTo>
                <a:lnTo>
                  <a:pt x="1388238" y="467969"/>
                </a:lnTo>
                <a:lnTo>
                  <a:pt x="1379974" y="459714"/>
                </a:lnTo>
                <a:lnTo>
                  <a:pt x="1371074" y="451459"/>
                </a:lnTo>
                <a:lnTo>
                  <a:pt x="1361538" y="443522"/>
                </a:lnTo>
                <a:lnTo>
                  <a:pt x="1351366" y="435902"/>
                </a:lnTo>
                <a:lnTo>
                  <a:pt x="1341195" y="428599"/>
                </a:lnTo>
                <a:lnTo>
                  <a:pt x="1330388" y="421614"/>
                </a:lnTo>
                <a:lnTo>
                  <a:pt x="1319262" y="414629"/>
                </a:lnTo>
                <a:lnTo>
                  <a:pt x="1307184" y="407962"/>
                </a:lnTo>
                <a:lnTo>
                  <a:pt x="1294787" y="401294"/>
                </a:lnTo>
                <a:lnTo>
                  <a:pt x="1282073" y="395262"/>
                </a:lnTo>
                <a:lnTo>
                  <a:pt x="1268723" y="389229"/>
                </a:lnTo>
                <a:lnTo>
                  <a:pt x="1254737" y="383197"/>
                </a:lnTo>
                <a:lnTo>
                  <a:pt x="1240751" y="378117"/>
                </a:lnTo>
                <a:lnTo>
                  <a:pt x="1225812" y="372402"/>
                </a:lnTo>
                <a:lnTo>
                  <a:pt x="1207058" y="366369"/>
                </a:lnTo>
                <a:lnTo>
                  <a:pt x="1187986" y="360972"/>
                </a:lnTo>
                <a:lnTo>
                  <a:pt x="1168279" y="355574"/>
                </a:lnTo>
                <a:lnTo>
                  <a:pt x="1147936" y="351129"/>
                </a:lnTo>
                <a:lnTo>
                  <a:pt x="1127593" y="346684"/>
                </a:lnTo>
                <a:lnTo>
                  <a:pt x="1106614" y="343192"/>
                </a:lnTo>
                <a:lnTo>
                  <a:pt x="1085000" y="339699"/>
                </a:lnTo>
                <a:lnTo>
                  <a:pt x="1063385" y="337159"/>
                </a:lnTo>
                <a:lnTo>
                  <a:pt x="1063385" y="217144"/>
                </a:lnTo>
                <a:close/>
                <a:moveTo>
                  <a:pt x="972000" y="0"/>
                </a:moveTo>
                <a:cubicBezTo>
                  <a:pt x="1508821" y="0"/>
                  <a:pt x="1944000" y="435179"/>
                  <a:pt x="1944000" y="972000"/>
                </a:cubicBezTo>
                <a:cubicBezTo>
                  <a:pt x="1944000" y="1508821"/>
                  <a:pt x="1508821" y="1944000"/>
                  <a:pt x="972000" y="1944000"/>
                </a:cubicBezTo>
                <a:cubicBezTo>
                  <a:pt x="435179" y="1944000"/>
                  <a:pt x="0" y="1508821"/>
                  <a:pt x="0" y="972000"/>
                </a:cubicBezTo>
                <a:cubicBezTo>
                  <a:pt x="0" y="435179"/>
                  <a:pt x="435179" y="0"/>
                  <a:pt x="972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 spd="med" advClick="0" advTm="0">
    <p:pull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3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2" dur="3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1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3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3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8" presetID="2" presetClass="entr" presetSubtype="2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20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21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1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3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25" dur="3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1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3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29" dur="3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1" presetID="2" presetClass="entr" presetSubtype="8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3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3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1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3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8" dur="3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1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3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2" dur="3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4" presetID="2" presetClass="entr" presetSubtype="2" fill="hold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46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4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1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30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51" dur="3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1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3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55" dur="3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57" presetID="2" presetClass="entr" presetSubtype="8" fill="hold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5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6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1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30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4" dur="3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1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300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8" dur="3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70" presetID="2" presetClass="entr" presetSubtype="2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7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7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4" presetID="1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6" dur="3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77" dur="3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8" presetID="1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0" dur="3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81" dur="3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2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83" presetID="53" presetClass="entr" presetSubtype="52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5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7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8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0" presetID="53" presetClass="entr" presetSubtype="52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2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3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4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5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6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7" presetID="53" presetClass="entr" presetSubtype="528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9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0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1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2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3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4" presetID="53" presetClass="entr" presetSubtype="528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6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7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8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9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0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1" presetID="53" presetClass="entr" presetSubtype="52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3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4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5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6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7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8" presetID="53" presetClass="entr" presetSubtype="528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0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1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2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3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4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3" grpId="0"/>
          <p:bldP spid="4" grpId="0"/>
          <p:bldP spid="5" grpId="0"/>
          <p:bldP spid="6" grpId="0" animBg="1"/>
          <p:bldP spid="10" grpId="0" animBg="1"/>
          <p:bldP spid="14" grpId="0"/>
          <p:bldP spid="15" grpId="0"/>
          <p:bldP spid="16" grpId="0"/>
          <p:bldP spid="17" grpId="0"/>
          <p:bldP spid="18" grpId="0"/>
          <p:bldP spid="19" grpId="0"/>
          <p:bldP spid="20" grpId="0" animBg="1"/>
          <p:bldP spid="24" grpId="0"/>
          <p:bldP spid="25" grpId="0"/>
          <p:bldP spid="26" grpId="0" animBg="1"/>
          <p:bldP spid="27" grpId="0" animBg="1"/>
          <p:bldP spid="28" grpId="0" animBg="1"/>
          <p:bldP spid="29" grpId="0" animBg="1"/>
          <p:bldP spid="30" grpId="0" animBg="1"/>
          <p:bldP spid="3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3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2" dur="3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1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3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3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8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1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3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25" dur="3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1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3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29" dur="3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1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1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3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8" dur="3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1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3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2" dur="3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4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1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30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51" dur="3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1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3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55" dur="3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57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1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30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4" dur="3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1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300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8" dur="3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70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4" presetID="1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6" dur="3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77" dur="3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8" presetID="1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0" dur="3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81" dur="3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2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83" presetID="53" presetClass="entr" presetSubtype="52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5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7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8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0" presetID="53" presetClass="entr" presetSubtype="52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2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3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4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5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6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7" presetID="53" presetClass="entr" presetSubtype="528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9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0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1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2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3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4" presetID="53" presetClass="entr" presetSubtype="528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6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7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8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9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0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1" presetID="53" presetClass="entr" presetSubtype="52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3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4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5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6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7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8" presetID="53" presetClass="entr" presetSubtype="528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0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1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2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3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4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3" grpId="0"/>
          <p:bldP spid="4" grpId="0"/>
          <p:bldP spid="5" grpId="0"/>
          <p:bldP spid="6" grpId="0" animBg="1"/>
          <p:bldP spid="10" grpId="0" animBg="1"/>
          <p:bldP spid="14" grpId="0"/>
          <p:bldP spid="15" grpId="0"/>
          <p:bldP spid="16" grpId="0"/>
          <p:bldP spid="17" grpId="0"/>
          <p:bldP spid="18" grpId="0"/>
          <p:bldP spid="19" grpId="0"/>
          <p:bldP spid="20" grpId="0" animBg="1"/>
          <p:bldP spid="24" grpId="0"/>
          <p:bldP spid="25" grpId="0"/>
          <p:bldP spid="26" grpId="0" animBg="1"/>
          <p:bldP spid="27" grpId="0" animBg="1"/>
          <p:bldP spid="28" grpId="0" animBg="1"/>
          <p:bldP spid="29" grpId="0" animBg="1"/>
          <p:bldP spid="30" grpId="0" animBg="1"/>
          <p:bldP spid="31" grpId="0" animBg="1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95936" y="1773787"/>
            <a:ext cx="31854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3600" b="1" spc="3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kumimoji="0" lang="zh-CN" altLang="en-US" sz="3600" b="1" i="0" u="none" strike="noStrike" kern="1200" cap="none" spc="30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7" name="直接连接符 6"/>
          <p:cNvCxnSpPr/>
          <p:nvPr/>
        </p:nvCxnSpPr>
        <p:spPr>
          <a:xfrm flipV="1">
            <a:off x="3779912" y="1834674"/>
            <a:ext cx="0" cy="1362098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9"/>
          <p:cNvSpPr txBox="1"/>
          <p:nvPr/>
        </p:nvSpPr>
        <p:spPr>
          <a:xfrm>
            <a:off x="4101203" y="2640500"/>
            <a:ext cx="2007940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marR="0" lvl="1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defRPr/>
            </a:pPr>
            <a:r>
              <a:rPr kumimoji="0" lang="zh-CN" alt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单击添加文字</a:t>
            </a:r>
          </a:p>
        </p:txBody>
      </p:sp>
      <p:sp>
        <p:nvSpPr>
          <p:cNvPr id="9" name="文本框 9"/>
          <p:cNvSpPr txBox="1"/>
          <p:nvPr/>
        </p:nvSpPr>
        <p:spPr>
          <a:xfrm>
            <a:off x="4101202" y="2965940"/>
            <a:ext cx="2007940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l"/>
              <a:defRPr/>
            </a:pPr>
            <a:r>
              <a:rPr lang="zh-CN" altLang="en-US" sz="15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单击添加文字</a:t>
            </a:r>
          </a:p>
        </p:txBody>
      </p:sp>
      <p:sp>
        <p:nvSpPr>
          <p:cNvPr id="12" name="文本框 9"/>
          <p:cNvSpPr txBox="1"/>
          <p:nvPr/>
        </p:nvSpPr>
        <p:spPr>
          <a:xfrm>
            <a:off x="5804419" y="2643758"/>
            <a:ext cx="2007940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l"/>
              <a:defRPr/>
            </a:pPr>
            <a:r>
              <a:rPr lang="zh-CN" altLang="en-US" sz="15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单击添加文字</a:t>
            </a:r>
          </a:p>
        </p:txBody>
      </p:sp>
      <p:sp>
        <p:nvSpPr>
          <p:cNvPr id="13" name="文本框 9"/>
          <p:cNvSpPr txBox="1"/>
          <p:nvPr/>
        </p:nvSpPr>
        <p:spPr>
          <a:xfrm>
            <a:off x="5804420" y="2969648"/>
            <a:ext cx="2007940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l"/>
              <a:defRPr/>
            </a:pPr>
            <a:r>
              <a:rPr lang="zh-CN" altLang="en-US" sz="15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单击添加文字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487243" y="2942856"/>
            <a:ext cx="99671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PART 03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443211" y="1749088"/>
            <a:ext cx="1077318" cy="1077318"/>
            <a:chOff x="2262782" y="1446400"/>
            <a:chExt cx="1301106" cy="1301106"/>
          </a:xfrm>
        </p:grpSpPr>
        <p:sp>
          <p:nvSpPr>
            <p:cNvPr id="5" name="椭圆 4"/>
            <p:cNvSpPr/>
            <p:nvPr/>
          </p:nvSpPr>
          <p:spPr>
            <a:xfrm>
              <a:off x="2262782" y="1446400"/>
              <a:ext cx="1301106" cy="1301106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" name="KSO_Shape"/>
            <p:cNvSpPr/>
            <p:nvPr/>
          </p:nvSpPr>
          <p:spPr bwMode="auto">
            <a:xfrm>
              <a:off x="2569626" y="1834674"/>
              <a:ext cx="687417" cy="585444"/>
            </a:xfrm>
            <a:custGeom>
              <a:avLst/>
              <a:gdLst>
                <a:gd name="T0" fmla="*/ 432030 w 2125663"/>
                <a:gd name="T1" fmla="*/ 1344893 h 1811338"/>
                <a:gd name="T2" fmla="*/ 462740 w 2125663"/>
                <a:gd name="T3" fmla="*/ 1477960 h 1811338"/>
                <a:gd name="T4" fmla="*/ 513638 w 2125663"/>
                <a:gd name="T5" fmla="*/ 1557743 h 1811338"/>
                <a:gd name="T6" fmla="*/ 516481 w 2125663"/>
                <a:gd name="T7" fmla="*/ 1336346 h 1811338"/>
                <a:gd name="T8" fmla="*/ 503401 w 2125663"/>
                <a:gd name="T9" fmla="*/ 1310416 h 1811338"/>
                <a:gd name="T10" fmla="*/ 515913 w 2125663"/>
                <a:gd name="T11" fmla="*/ 1250009 h 1811338"/>
                <a:gd name="T12" fmla="*/ 618846 w 2125663"/>
                <a:gd name="T13" fmla="*/ 1242885 h 1811338"/>
                <a:gd name="T14" fmla="*/ 643583 w 2125663"/>
                <a:gd name="T15" fmla="*/ 1263116 h 1811338"/>
                <a:gd name="T16" fmla="*/ 642446 w 2125663"/>
                <a:gd name="T17" fmla="*/ 1324948 h 1811338"/>
                <a:gd name="T18" fmla="*/ 619414 w 2125663"/>
                <a:gd name="T19" fmla="*/ 1342899 h 1811338"/>
                <a:gd name="T20" fmla="*/ 664057 w 2125663"/>
                <a:gd name="T21" fmla="*/ 1524691 h 1811338"/>
                <a:gd name="T22" fmla="*/ 704434 w 2125663"/>
                <a:gd name="T23" fmla="*/ 1417553 h 1811338"/>
                <a:gd name="T24" fmla="*/ 725191 w 2125663"/>
                <a:gd name="T25" fmla="*/ 1259697 h 1811338"/>
                <a:gd name="T26" fmla="*/ 857412 w 2125663"/>
                <a:gd name="T27" fmla="*/ 1192451 h 1811338"/>
                <a:gd name="T28" fmla="*/ 923096 w 2125663"/>
                <a:gd name="T29" fmla="*/ 1212682 h 1811338"/>
                <a:gd name="T30" fmla="*/ 970013 w 2125663"/>
                <a:gd name="T31" fmla="*/ 1259697 h 1811338"/>
                <a:gd name="T32" fmla="*/ 990201 w 2125663"/>
                <a:gd name="T33" fmla="*/ 1325233 h 1811338"/>
                <a:gd name="T34" fmla="*/ 980818 w 2125663"/>
                <a:gd name="T35" fmla="*/ 1537228 h 1811338"/>
                <a:gd name="T36" fmla="*/ 935891 w 2125663"/>
                <a:gd name="T37" fmla="*/ 1570566 h 1811338"/>
                <a:gd name="T38" fmla="*/ 798837 w 2125663"/>
                <a:gd name="T39" fmla="*/ 1607608 h 1811338"/>
                <a:gd name="T40" fmla="*/ 617424 w 2125663"/>
                <a:gd name="T41" fmla="*/ 1622140 h 1811338"/>
                <a:gd name="T42" fmla="*/ 428049 w 2125663"/>
                <a:gd name="T43" fmla="*/ 1615872 h 1811338"/>
                <a:gd name="T44" fmla="*/ 264551 w 2125663"/>
                <a:gd name="T45" fmla="*/ 1588232 h 1811338"/>
                <a:gd name="T46" fmla="*/ 180669 w 2125663"/>
                <a:gd name="T47" fmla="*/ 1549481 h 1811338"/>
                <a:gd name="T48" fmla="*/ 159912 w 2125663"/>
                <a:gd name="T49" fmla="*/ 1517283 h 1811338"/>
                <a:gd name="T50" fmla="*/ 167873 w 2125663"/>
                <a:gd name="T51" fmla="*/ 1284201 h 1811338"/>
                <a:gd name="T52" fmla="*/ 205123 w 2125663"/>
                <a:gd name="T53" fmla="*/ 1228638 h 1811338"/>
                <a:gd name="T54" fmla="*/ 264266 w 2125663"/>
                <a:gd name="T55" fmla="*/ 1196440 h 1811338"/>
                <a:gd name="T56" fmla="*/ 421225 w 2125663"/>
                <a:gd name="T57" fmla="*/ 1183048 h 1811338"/>
                <a:gd name="T58" fmla="*/ 433514 w 2125663"/>
                <a:gd name="T59" fmla="*/ 761303 h 1811338"/>
                <a:gd name="T60" fmla="*/ 391450 w 2125663"/>
                <a:gd name="T61" fmla="*/ 813630 h 1811338"/>
                <a:gd name="T62" fmla="*/ 379229 w 2125663"/>
                <a:gd name="T63" fmla="*/ 902075 h 1811338"/>
                <a:gd name="T64" fmla="*/ 414756 w 2125663"/>
                <a:gd name="T65" fmla="*/ 1016114 h 1811338"/>
                <a:gd name="T66" fmla="*/ 487516 w 2125663"/>
                <a:gd name="T67" fmla="*/ 1099439 h 1811338"/>
                <a:gd name="T68" fmla="*/ 567666 w 2125663"/>
                <a:gd name="T69" fmla="*/ 1135272 h 1811338"/>
                <a:gd name="T70" fmla="*/ 645542 w 2125663"/>
                <a:gd name="T71" fmla="*/ 1111099 h 1811338"/>
                <a:gd name="T72" fmla="*/ 722282 w 2125663"/>
                <a:gd name="T73" fmla="*/ 1035452 h 1811338"/>
                <a:gd name="T74" fmla="*/ 767757 w 2125663"/>
                <a:gd name="T75" fmla="*/ 926248 h 1811338"/>
                <a:gd name="T76" fmla="*/ 666290 w 2125663"/>
                <a:gd name="T77" fmla="*/ 863967 h 1811338"/>
                <a:gd name="T78" fmla="*/ 546918 w 2125663"/>
                <a:gd name="T79" fmla="*/ 832116 h 1811338"/>
                <a:gd name="T80" fmla="*/ 484389 w 2125663"/>
                <a:gd name="T81" fmla="*/ 790595 h 1811338"/>
                <a:gd name="T82" fmla="*/ 452273 w 2125663"/>
                <a:gd name="T83" fmla="*/ 760734 h 1811338"/>
                <a:gd name="T84" fmla="*/ 568234 w 2125663"/>
                <a:gd name="T85" fmla="*/ 587258 h 1811338"/>
                <a:gd name="T86" fmla="*/ 631616 w 2125663"/>
                <a:gd name="T87" fmla="*/ 594937 h 1811338"/>
                <a:gd name="T88" fmla="*/ 705513 w 2125663"/>
                <a:gd name="T89" fmla="*/ 631054 h 1811338"/>
                <a:gd name="T90" fmla="*/ 790210 w 2125663"/>
                <a:gd name="T91" fmla="*/ 732864 h 1811338"/>
                <a:gd name="T92" fmla="*/ 826306 w 2125663"/>
                <a:gd name="T93" fmla="*/ 873920 h 1811338"/>
                <a:gd name="T94" fmla="*/ 818064 w 2125663"/>
                <a:gd name="T95" fmla="*/ 959237 h 1811338"/>
                <a:gd name="T96" fmla="*/ 780831 w 2125663"/>
                <a:gd name="T97" fmla="*/ 1048534 h 1811338"/>
                <a:gd name="T98" fmla="*/ 687607 w 2125663"/>
                <a:gd name="T99" fmla="*/ 1148922 h 1811338"/>
                <a:gd name="T100" fmla="*/ 588983 w 2125663"/>
                <a:gd name="T101" fmla="*/ 1190727 h 1811338"/>
                <a:gd name="T102" fmla="*/ 525033 w 2125663"/>
                <a:gd name="T103" fmla="*/ 1182480 h 1811338"/>
                <a:gd name="T104" fmla="*/ 421293 w 2125663"/>
                <a:gd name="T105" fmla="*/ 1115081 h 1811338"/>
                <a:gd name="T106" fmla="*/ 345406 w 2125663"/>
                <a:gd name="T107" fmla="*/ 1002463 h 1811338"/>
                <a:gd name="T108" fmla="*/ 325511 w 2125663"/>
                <a:gd name="T109" fmla="*/ 929092 h 1811338"/>
                <a:gd name="T110" fmla="*/ 330627 w 2125663"/>
                <a:gd name="T111" fmla="*/ 813915 h 1811338"/>
                <a:gd name="T112" fmla="*/ 388324 w 2125663"/>
                <a:gd name="T113" fmla="*/ 686510 h 1811338"/>
                <a:gd name="T114" fmla="*/ 482400 w 2125663"/>
                <a:gd name="T115" fmla="*/ 608303 h 1811338"/>
                <a:gd name="T116" fmla="*/ 542939 w 2125663"/>
                <a:gd name="T117" fmla="*/ 589534 h 1811338"/>
                <a:gd name="T118" fmla="*/ 0 w 2125663"/>
                <a:gd name="T119" fmla="*/ 0 h 1811338"/>
                <a:gd name="T120" fmla="*/ 174993 w 2125663"/>
                <a:gd name="T121" fmla="*/ 1118883 h 181133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125663" h="1811338">
                  <a:moveTo>
                    <a:pt x="470017" y="1320800"/>
                  </a:moveTo>
                  <a:lnTo>
                    <a:pt x="470335" y="1343069"/>
                  </a:lnTo>
                  <a:lnTo>
                    <a:pt x="471286" y="1364382"/>
                  </a:lnTo>
                  <a:lnTo>
                    <a:pt x="472238" y="1385696"/>
                  </a:lnTo>
                  <a:lnTo>
                    <a:pt x="473190" y="1406374"/>
                  </a:lnTo>
                  <a:lnTo>
                    <a:pt x="474459" y="1426415"/>
                  </a:lnTo>
                  <a:lnTo>
                    <a:pt x="476363" y="1446139"/>
                  </a:lnTo>
                  <a:lnTo>
                    <a:pt x="478267" y="1464908"/>
                  </a:lnTo>
                  <a:lnTo>
                    <a:pt x="480170" y="1483677"/>
                  </a:lnTo>
                  <a:lnTo>
                    <a:pt x="482074" y="1501491"/>
                  </a:lnTo>
                  <a:lnTo>
                    <a:pt x="484612" y="1518988"/>
                  </a:lnTo>
                  <a:lnTo>
                    <a:pt x="487468" y="1535530"/>
                  </a:lnTo>
                  <a:lnTo>
                    <a:pt x="490323" y="1552072"/>
                  </a:lnTo>
                  <a:lnTo>
                    <a:pt x="493179" y="1567660"/>
                  </a:lnTo>
                  <a:lnTo>
                    <a:pt x="496352" y="1582611"/>
                  </a:lnTo>
                  <a:lnTo>
                    <a:pt x="500159" y="1597563"/>
                  </a:lnTo>
                  <a:lnTo>
                    <a:pt x="503649" y="1611560"/>
                  </a:lnTo>
                  <a:lnTo>
                    <a:pt x="507774" y="1624921"/>
                  </a:lnTo>
                  <a:lnTo>
                    <a:pt x="511899" y="1637646"/>
                  </a:lnTo>
                  <a:lnTo>
                    <a:pt x="516341" y="1650052"/>
                  </a:lnTo>
                  <a:lnTo>
                    <a:pt x="520783" y="1661505"/>
                  </a:lnTo>
                  <a:lnTo>
                    <a:pt x="525859" y="1672639"/>
                  </a:lnTo>
                  <a:lnTo>
                    <a:pt x="530936" y="1683137"/>
                  </a:lnTo>
                  <a:lnTo>
                    <a:pt x="536329" y="1692998"/>
                  </a:lnTo>
                  <a:lnTo>
                    <a:pt x="541723" y="1702224"/>
                  </a:lnTo>
                  <a:lnTo>
                    <a:pt x="547752" y="1710813"/>
                  </a:lnTo>
                  <a:lnTo>
                    <a:pt x="553463" y="1718766"/>
                  </a:lnTo>
                  <a:lnTo>
                    <a:pt x="559808" y="1726083"/>
                  </a:lnTo>
                  <a:lnTo>
                    <a:pt x="566154" y="1732763"/>
                  </a:lnTo>
                  <a:lnTo>
                    <a:pt x="573134" y="1739125"/>
                  </a:lnTo>
                  <a:lnTo>
                    <a:pt x="580114" y="1744215"/>
                  </a:lnTo>
                  <a:lnTo>
                    <a:pt x="587412" y="1749305"/>
                  </a:lnTo>
                  <a:lnTo>
                    <a:pt x="594709" y="1753123"/>
                  </a:lnTo>
                  <a:lnTo>
                    <a:pt x="594709" y="1499901"/>
                  </a:lnTo>
                  <a:lnTo>
                    <a:pt x="591537" y="1499264"/>
                  </a:lnTo>
                  <a:lnTo>
                    <a:pt x="588047" y="1498310"/>
                  </a:lnTo>
                  <a:lnTo>
                    <a:pt x="584874" y="1497038"/>
                  </a:lnTo>
                  <a:lnTo>
                    <a:pt x="582018" y="1495765"/>
                  </a:lnTo>
                  <a:lnTo>
                    <a:pt x="579163" y="1494175"/>
                  </a:lnTo>
                  <a:lnTo>
                    <a:pt x="576307" y="1491948"/>
                  </a:lnTo>
                  <a:lnTo>
                    <a:pt x="573769" y="1489721"/>
                  </a:lnTo>
                  <a:lnTo>
                    <a:pt x="571548" y="1487494"/>
                  </a:lnTo>
                  <a:lnTo>
                    <a:pt x="569327" y="1484949"/>
                  </a:lnTo>
                  <a:lnTo>
                    <a:pt x="567106" y="1482404"/>
                  </a:lnTo>
                  <a:lnTo>
                    <a:pt x="565519" y="1479223"/>
                  </a:lnTo>
                  <a:lnTo>
                    <a:pt x="564250" y="1476360"/>
                  </a:lnTo>
                  <a:lnTo>
                    <a:pt x="563298" y="1473179"/>
                  </a:lnTo>
                  <a:lnTo>
                    <a:pt x="562347" y="1469998"/>
                  </a:lnTo>
                  <a:lnTo>
                    <a:pt x="562029" y="1466180"/>
                  </a:lnTo>
                  <a:lnTo>
                    <a:pt x="561712" y="1462999"/>
                  </a:lnTo>
                  <a:lnTo>
                    <a:pt x="561712" y="1425143"/>
                  </a:lnTo>
                  <a:lnTo>
                    <a:pt x="562029" y="1421007"/>
                  </a:lnTo>
                  <a:lnTo>
                    <a:pt x="562664" y="1417508"/>
                  </a:lnTo>
                  <a:lnTo>
                    <a:pt x="563616" y="1414009"/>
                  </a:lnTo>
                  <a:lnTo>
                    <a:pt x="564885" y="1410191"/>
                  </a:lnTo>
                  <a:lnTo>
                    <a:pt x="566154" y="1407010"/>
                  </a:lnTo>
                  <a:lnTo>
                    <a:pt x="568375" y="1403829"/>
                  </a:lnTo>
                  <a:lnTo>
                    <a:pt x="570596" y="1400966"/>
                  </a:lnTo>
                  <a:lnTo>
                    <a:pt x="572817" y="1398103"/>
                  </a:lnTo>
                  <a:lnTo>
                    <a:pt x="575673" y="1395558"/>
                  </a:lnTo>
                  <a:lnTo>
                    <a:pt x="578528" y="1393649"/>
                  </a:lnTo>
                  <a:lnTo>
                    <a:pt x="581701" y="1391741"/>
                  </a:lnTo>
                  <a:lnTo>
                    <a:pt x="584874" y="1390150"/>
                  </a:lnTo>
                  <a:lnTo>
                    <a:pt x="588364" y="1388878"/>
                  </a:lnTo>
                  <a:lnTo>
                    <a:pt x="592171" y="1387605"/>
                  </a:lnTo>
                  <a:lnTo>
                    <a:pt x="595979" y="1386969"/>
                  </a:lnTo>
                  <a:lnTo>
                    <a:pt x="599786" y="1386969"/>
                  </a:lnTo>
                  <a:lnTo>
                    <a:pt x="682597" y="1386969"/>
                  </a:lnTo>
                  <a:lnTo>
                    <a:pt x="686721" y="1386969"/>
                  </a:lnTo>
                  <a:lnTo>
                    <a:pt x="690529" y="1387605"/>
                  </a:lnTo>
                  <a:lnTo>
                    <a:pt x="694019" y="1388878"/>
                  </a:lnTo>
                  <a:lnTo>
                    <a:pt x="697826" y="1390150"/>
                  </a:lnTo>
                  <a:lnTo>
                    <a:pt x="700999" y="1391741"/>
                  </a:lnTo>
                  <a:lnTo>
                    <a:pt x="704172" y="1393649"/>
                  </a:lnTo>
                  <a:lnTo>
                    <a:pt x="707345" y="1395558"/>
                  </a:lnTo>
                  <a:lnTo>
                    <a:pt x="709883" y="1398103"/>
                  </a:lnTo>
                  <a:lnTo>
                    <a:pt x="712104" y="1400966"/>
                  </a:lnTo>
                  <a:lnTo>
                    <a:pt x="714325" y="1403829"/>
                  </a:lnTo>
                  <a:lnTo>
                    <a:pt x="716229" y="1407010"/>
                  </a:lnTo>
                  <a:lnTo>
                    <a:pt x="718132" y="1410191"/>
                  </a:lnTo>
                  <a:lnTo>
                    <a:pt x="719402" y="1414009"/>
                  </a:lnTo>
                  <a:lnTo>
                    <a:pt x="720353" y="1417508"/>
                  </a:lnTo>
                  <a:lnTo>
                    <a:pt x="720671" y="1421007"/>
                  </a:lnTo>
                  <a:lnTo>
                    <a:pt x="720988" y="1425143"/>
                  </a:lnTo>
                  <a:lnTo>
                    <a:pt x="720988" y="1462999"/>
                  </a:lnTo>
                  <a:lnTo>
                    <a:pt x="720988" y="1466180"/>
                  </a:lnTo>
                  <a:lnTo>
                    <a:pt x="720353" y="1469998"/>
                  </a:lnTo>
                  <a:lnTo>
                    <a:pt x="719719" y="1473179"/>
                  </a:lnTo>
                  <a:lnTo>
                    <a:pt x="718450" y="1476360"/>
                  </a:lnTo>
                  <a:lnTo>
                    <a:pt x="716863" y="1479223"/>
                  </a:lnTo>
                  <a:lnTo>
                    <a:pt x="715277" y="1482404"/>
                  </a:lnTo>
                  <a:lnTo>
                    <a:pt x="713373" y="1484949"/>
                  </a:lnTo>
                  <a:lnTo>
                    <a:pt x="711469" y="1487494"/>
                  </a:lnTo>
                  <a:lnTo>
                    <a:pt x="708931" y="1489721"/>
                  </a:lnTo>
                  <a:lnTo>
                    <a:pt x="706710" y="1491948"/>
                  </a:lnTo>
                  <a:lnTo>
                    <a:pt x="703537" y="1494175"/>
                  </a:lnTo>
                  <a:lnTo>
                    <a:pt x="700682" y="1495765"/>
                  </a:lnTo>
                  <a:lnTo>
                    <a:pt x="697826" y="1497038"/>
                  </a:lnTo>
                  <a:lnTo>
                    <a:pt x="694653" y="1498310"/>
                  </a:lnTo>
                  <a:lnTo>
                    <a:pt x="691163" y="1499264"/>
                  </a:lnTo>
                  <a:lnTo>
                    <a:pt x="687991" y="1499901"/>
                  </a:lnTo>
                  <a:lnTo>
                    <a:pt x="687991" y="1753123"/>
                  </a:lnTo>
                  <a:lnTo>
                    <a:pt x="695605" y="1749305"/>
                  </a:lnTo>
                  <a:lnTo>
                    <a:pt x="702586" y="1744215"/>
                  </a:lnTo>
                  <a:lnTo>
                    <a:pt x="709566" y="1739125"/>
                  </a:lnTo>
                  <a:lnTo>
                    <a:pt x="716229" y="1732763"/>
                  </a:lnTo>
                  <a:lnTo>
                    <a:pt x="722892" y="1726083"/>
                  </a:lnTo>
                  <a:lnTo>
                    <a:pt x="729237" y="1718766"/>
                  </a:lnTo>
                  <a:lnTo>
                    <a:pt x="734948" y="1710813"/>
                  </a:lnTo>
                  <a:lnTo>
                    <a:pt x="740977" y="1702224"/>
                  </a:lnTo>
                  <a:lnTo>
                    <a:pt x="746371" y="1692998"/>
                  </a:lnTo>
                  <a:lnTo>
                    <a:pt x="751447" y="1683137"/>
                  </a:lnTo>
                  <a:lnTo>
                    <a:pt x="756841" y="1672639"/>
                  </a:lnTo>
                  <a:lnTo>
                    <a:pt x="761600" y="1661505"/>
                  </a:lnTo>
                  <a:lnTo>
                    <a:pt x="766359" y="1650052"/>
                  </a:lnTo>
                  <a:lnTo>
                    <a:pt x="770801" y="1637646"/>
                  </a:lnTo>
                  <a:lnTo>
                    <a:pt x="774926" y="1624921"/>
                  </a:lnTo>
                  <a:lnTo>
                    <a:pt x="779051" y="1611560"/>
                  </a:lnTo>
                  <a:lnTo>
                    <a:pt x="782541" y="1597563"/>
                  </a:lnTo>
                  <a:lnTo>
                    <a:pt x="786031" y="1582611"/>
                  </a:lnTo>
                  <a:lnTo>
                    <a:pt x="789521" y="1567660"/>
                  </a:lnTo>
                  <a:lnTo>
                    <a:pt x="792377" y="1552072"/>
                  </a:lnTo>
                  <a:lnTo>
                    <a:pt x="795232" y="1535530"/>
                  </a:lnTo>
                  <a:lnTo>
                    <a:pt x="797770" y="1518988"/>
                  </a:lnTo>
                  <a:lnTo>
                    <a:pt x="800626" y="1501491"/>
                  </a:lnTo>
                  <a:lnTo>
                    <a:pt x="802530" y="1483677"/>
                  </a:lnTo>
                  <a:lnTo>
                    <a:pt x="804751" y="1464908"/>
                  </a:lnTo>
                  <a:lnTo>
                    <a:pt x="806337" y="1446139"/>
                  </a:lnTo>
                  <a:lnTo>
                    <a:pt x="807923" y="1426415"/>
                  </a:lnTo>
                  <a:lnTo>
                    <a:pt x="809193" y="1406374"/>
                  </a:lnTo>
                  <a:lnTo>
                    <a:pt x="810779" y="1385696"/>
                  </a:lnTo>
                  <a:lnTo>
                    <a:pt x="811731" y="1364382"/>
                  </a:lnTo>
                  <a:lnTo>
                    <a:pt x="812365" y="1343069"/>
                  </a:lnTo>
                  <a:lnTo>
                    <a:pt x="813000" y="1320800"/>
                  </a:lnTo>
                  <a:lnTo>
                    <a:pt x="840921" y="1322709"/>
                  </a:lnTo>
                  <a:lnTo>
                    <a:pt x="866621" y="1324300"/>
                  </a:lnTo>
                  <a:lnTo>
                    <a:pt x="909771" y="1327481"/>
                  </a:lnTo>
                  <a:lnTo>
                    <a:pt x="938644" y="1330026"/>
                  </a:lnTo>
                  <a:lnTo>
                    <a:pt x="948797" y="1330980"/>
                  </a:lnTo>
                  <a:lnTo>
                    <a:pt x="956729" y="1331298"/>
                  </a:lnTo>
                  <a:lnTo>
                    <a:pt x="964661" y="1331934"/>
                  </a:lnTo>
                  <a:lnTo>
                    <a:pt x="972593" y="1332889"/>
                  </a:lnTo>
                  <a:lnTo>
                    <a:pt x="980208" y="1334161"/>
                  </a:lnTo>
                  <a:lnTo>
                    <a:pt x="987823" y="1335752"/>
                  </a:lnTo>
                  <a:lnTo>
                    <a:pt x="995437" y="1337979"/>
                  </a:lnTo>
                  <a:lnTo>
                    <a:pt x="1002418" y="1340205"/>
                  </a:lnTo>
                  <a:lnTo>
                    <a:pt x="1009715" y="1343387"/>
                  </a:lnTo>
                  <a:lnTo>
                    <a:pt x="1016378" y="1346250"/>
                  </a:lnTo>
                  <a:lnTo>
                    <a:pt x="1023358" y="1349749"/>
                  </a:lnTo>
                  <a:lnTo>
                    <a:pt x="1030021" y="1353885"/>
                  </a:lnTo>
                  <a:lnTo>
                    <a:pt x="1036050" y="1357702"/>
                  </a:lnTo>
                  <a:lnTo>
                    <a:pt x="1042395" y="1361837"/>
                  </a:lnTo>
                  <a:lnTo>
                    <a:pt x="1048106" y="1366927"/>
                  </a:lnTo>
                  <a:lnTo>
                    <a:pt x="1053817" y="1371699"/>
                  </a:lnTo>
                  <a:lnTo>
                    <a:pt x="1059211" y="1377107"/>
                  </a:lnTo>
                  <a:lnTo>
                    <a:pt x="1064605" y="1382197"/>
                  </a:lnTo>
                  <a:lnTo>
                    <a:pt x="1069364" y="1388241"/>
                  </a:lnTo>
                  <a:lnTo>
                    <a:pt x="1073806" y="1393967"/>
                  </a:lnTo>
                  <a:lnTo>
                    <a:pt x="1078248" y="1400012"/>
                  </a:lnTo>
                  <a:lnTo>
                    <a:pt x="1082373" y="1406374"/>
                  </a:lnTo>
                  <a:lnTo>
                    <a:pt x="1085863" y="1413054"/>
                  </a:lnTo>
                  <a:lnTo>
                    <a:pt x="1089670" y="1419735"/>
                  </a:lnTo>
                  <a:lnTo>
                    <a:pt x="1092843" y="1426734"/>
                  </a:lnTo>
                  <a:lnTo>
                    <a:pt x="1095381" y="1433732"/>
                  </a:lnTo>
                  <a:lnTo>
                    <a:pt x="1097920" y="1441049"/>
                  </a:lnTo>
                  <a:lnTo>
                    <a:pt x="1100141" y="1448684"/>
                  </a:lnTo>
                  <a:lnTo>
                    <a:pt x="1101727" y="1456000"/>
                  </a:lnTo>
                  <a:lnTo>
                    <a:pt x="1103314" y="1463635"/>
                  </a:lnTo>
                  <a:lnTo>
                    <a:pt x="1104265" y="1471588"/>
                  </a:lnTo>
                  <a:lnTo>
                    <a:pt x="1104900" y="1479541"/>
                  </a:lnTo>
                  <a:lnTo>
                    <a:pt x="1104900" y="1487494"/>
                  </a:lnTo>
                  <a:lnTo>
                    <a:pt x="1104900" y="1686000"/>
                  </a:lnTo>
                  <a:lnTo>
                    <a:pt x="1104900" y="1690135"/>
                  </a:lnTo>
                  <a:lnTo>
                    <a:pt x="1104265" y="1693953"/>
                  </a:lnTo>
                  <a:lnTo>
                    <a:pt x="1103631" y="1697770"/>
                  </a:lnTo>
                  <a:lnTo>
                    <a:pt x="1102362" y="1701906"/>
                  </a:lnTo>
                  <a:lnTo>
                    <a:pt x="1101093" y="1705405"/>
                  </a:lnTo>
                  <a:lnTo>
                    <a:pt x="1099189" y="1709222"/>
                  </a:lnTo>
                  <a:lnTo>
                    <a:pt x="1096968" y="1713040"/>
                  </a:lnTo>
                  <a:lnTo>
                    <a:pt x="1094430" y="1716221"/>
                  </a:lnTo>
                  <a:lnTo>
                    <a:pt x="1091891" y="1719720"/>
                  </a:lnTo>
                  <a:lnTo>
                    <a:pt x="1089036" y="1722901"/>
                  </a:lnTo>
                  <a:lnTo>
                    <a:pt x="1085546" y="1726719"/>
                  </a:lnTo>
                  <a:lnTo>
                    <a:pt x="1082056" y="1729900"/>
                  </a:lnTo>
                  <a:lnTo>
                    <a:pt x="1078248" y="1732763"/>
                  </a:lnTo>
                  <a:lnTo>
                    <a:pt x="1074124" y="1736262"/>
                  </a:lnTo>
                  <a:lnTo>
                    <a:pt x="1069682" y="1739125"/>
                  </a:lnTo>
                  <a:lnTo>
                    <a:pt x="1065240" y="1741989"/>
                  </a:lnTo>
                  <a:lnTo>
                    <a:pt x="1055404" y="1748033"/>
                  </a:lnTo>
                  <a:lnTo>
                    <a:pt x="1044299" y="1753441"/>
                  </a:lnTo>
                  <a:lnTo>
                    <a:pt x="1032560" y="1758531"/>
                  </a:lnTo>
                  <a:lnTo>
                    <a:pt x="1019868" y="1763939"/>
                  </a:lnTo>
                  <a:lnTo>
                    <a:pt x="1005908" y="1768392"/>
                  </a:lnTo>
                  <a:lnTo>
                    <a:pt x="991630" y="1773164"/>
                  </a:lnTo>
                  <a:lnTo>
                    <a:pt x="976718" y="1777300"/>
                  </a:lnTo>
                  <a:lnTo>
                    <a:pt x="960854" y="1781117"/>
                  </a:lnTo>
                  <a:lnTo>
                    <a:pt x="944038" y="1784934"/>
                  </a:lnTo>
                  <a:lnTo>
                    <a:pt x="927222" y="1788434"/>
                  </a:lnTo>
                  <a:lnTo>
                    <a:pt x="909454" y="1791615"/>
                  </a:lnTo>
                  <a:lnTo>
                    <a:pt x="891369" y="1794796"/>
                  </a:lnTo>
                  <a:lnTo>
                    <a:pt x="872332" y="1797341"/>
                  </a:lnTo>
                  <a:lnTo>
                    <a:pt x="853295" y="1799886"/>
                  </a:lnTo>
                  <a:lnTo>
                    <a:pt x="833941" y="1801795"/>
                  </a:lnTo>
                  <a:lnTo>
                    <a:pt x="813952" y="1804022"/>
                  </a:lnTo>
                  <a:lnTo>
                    <a:pt x="793328" y="1805930"/>
                  </a:lnTo>
                  <a:lnTo>
                    <a:pt x="773022" y="1807203"/>
                  </a:lnTo>
                  <a:lnTo>
                    <a:pt x="752399" y="1808475"/>
                  </a:lnTo>
                  <a:lnTo>
                    <a:pt x="731458" y="1809748"/>
                  </a:lnTo>
                  <a:lnTo>
                    <a:pt x="710200" y="1810384"/>
                  </a:lnTo>
                  <a:lnTo>
                    <a:pt x="688942" y="1811020"/>
                  </a:lnTo>
                  <a:lnTo>
                    <a:pt x="667684" y="1811338"/>
                  </a:lnTo>
                  <a:lnTo>
                    <a:pt x="646427" y="1811338"/>
                  </a:lnTo>
                  <a:lnTo>
                    <a:pt x="625486" y="1811338"/>
                  </a:lnTo>
                  <a:lnTo>
                    <a:pt x="603911" y="1811020"/>
                  </a:lnTo>
                  <a:lnTo>
                    <a:pt x="582653" y="1810384"/>
                  </a:lnTo>
                  <a:lnTo>
                    <a:pt x="561395" y="1809748"/>
                  </a:lnTo>
                  <a:lnTo>
                    <a:pt x="540137" y="1808475"/>
                  </a:lnTo>
                  <a:lnTo>
                    <a:pt x="518879" y="1807203"/>
                  </a:lnTo>
                  <a:lnTo>
                    <a:pt x="498573" y="1805930"/>
                  </a:lnTo>
                  <a:lnTo>
                    <a:pt x="477632" y="1804022"/>
                  </a:lnTo>
                  <a:lnTo>
                    <a:pt x="457326" y="1801795"/>
                  </a:lnTo>
                  <a:lnTo>
                    <a:pt x="437337" y="1799886"/>
                  </a:lnTo>
                  <a:lnTo>
                    <a:pt x="417983" y="1797341"/>
                  </a:lnTo>
                  <a:lnTo>
                    <a:pt x="398629" y="1794796"/>
                  </a:lnTo>
                  <a:lnTo>
                    <a:pt x="379909" y="1791615"/>
                  </a:lnTo>
                  <a:lnTo>
                    <a:pt x="361824" y="1788434"/>
                  </a:lnTo>
                  <a:lnTo>
                    <a:pt x="344056" y="1784934"/>
                  </a:lnTo>
                  <a:lnTo>
                    <a:pt x="327240" y="1781117"/>
                  </a:lnTo>
                  <a:lnTo>
                    <a:pt x="310741" y="1777300"/>
                  </a:lnTo>
                  <a:lnTo>
                    <a:pt x="295195" y="1773164"/>
                  </a:lnTo>
                  <a:lnTo>
                    <a:pt x="280600" y="1768392"/>
                  </a:lnTo>
                  <a:lnTo>
                    <a:pt x="266322" y="1763939"/>
                  </a:lnTo>
                  <a:lnTo>
                    <a:pt x="252996" y="1758531"/>
                  </a:lnTo>
                  <a:lnTo>
                    <a:pt x="240622" y="1753441"/>
                  </a:lnTo>
                  <a:lnTo>
                    <a:pt x="229517" y="1748033"/>
                  </a:lnTo>
                  <a:lnTo>
                    <a:pt x="219047" y="1741989"/>
                  </a:lnTo>
                  <a:lnTo>
                    <a:pt x="214288" y="1739125"/>
                  </a:lnTo>
                  <a:lnTo>
                    <a:pt x="209846" y="1736262"/>
                  </a:lnTo>
                  <a:lnTo>
                    <a:pt x="205404" y="1732763"/>
                  </a:lnTo>
                  <a:lnTo>
                    <a:pt x="201596" y="1729900"/>
                  </a:lnTo>
                  <a:lnTo>
                    <a:pt x="198106" y="1726719"/>
                  </a:lnTo>
                  <a:lnTo>
                    <a:pt x="194299" y="1722901"/>
                  </a:lnTo>
                  <a:lnTo>
                    <a:pt x="191443" y="1719720"/>
                  </a:lnTo>
                  <a:lnTo>
                    <a:pt x="188588" y="1716221"/>
                  </a:lnTo>
                  <a:lnTo>
                    <a:pt x="186367" y="1713040"/>
                  </a:lnTo>
                  <a:lnTo>
                    <a:pt x="183828" y="1709222"/>
                  </a:lnTo>
                  <a:lnTo>
                    <a:pt x="181925" y="1705405"/>
                  </a:lnTo>
                  <a:lnTo>
                    <a:pt x="180338" y="1701906"/>
                  </a:lnTo>
                  <a:lnTo>
                    <a:pt x="179386" y="1697770"/>
                  </a:lnTo>
                  <a:lnTo>
                    <a:pt x="178435" y="1693953"/>
                  </a:lnTo>
                  <a:lnTo>
                    <a:pt x="177800" y="1690135"/>
                  </a:lnTo>
                  <a:lnTo>
                    <a:pt x="177800" y="1686000"/>
                  </a:lnTo>
                  <a:lnTo>
                    <a:pt x="177800" y="1487494"/>
                  </a:lnTo>
                  <a:lnTo>
                    <a:pt x="178117" y="1479541"/>
                  </a:lnTo>
                  <a:lnTo>
                    <a:pt x="178435" y="1471588"/>
                  </a:lnTo>
                  <a:lnTo>
                    <a:pt x="179386" y="1463635"/>
                  </a:lnTo>
                  <a:lnTo>
                    <a:pt x="180973" y="1456000"/>
                  </a:lnTo>
                  <a:lnTo>
                    <a:pt x="182559" y="1448684"/>
                  </a:lnTo>
                  <a:lnTo>
                    <a:pt x="184463" y="1441049"/>
                  </a:lnTo>
                  <a:lnTo>
                    <a:pt x="187318" y="1433732"/>
                  </a:lnTo>
                  <a:lnTo>
                    <a:pt x="190174" y="1426734"/>
                  </a:lnTo>
                  <a:lnTo>
                    <a:pt x="193030" y="1419735"/>
                  </a:lnTo>
                  <a:lnTo>
                    <a:pt x="196520" y="1413054"/>
                  </a:lnTo>
                  <a:lnTo>
                    <a:pt x="200327" y="1406374"/>
                  </a:lnTo>
                  <a:lnTo>
                    <a:pt x="204452" y="1400012"/>
                  </a:lnTo>
                  <a:lnTo>
                    <a:pt x="208576" y="1393967"/>
                  </a:lnTo>
                  <a:lnTo>
                    <a:pt x="213336" y="1388241"/>
                  </a:lnTo>
                  <a:lnTo>
                    <a:pt x="218095" y="1382197"/>
                  </a:lnTo>
                  <a:lnTo>
                    <a:pt x="223489" y="1377107"/>
                  </a:lnTo>
                  <a:lnTo>
                    <a:pt x="228883" y="1371699"/>
                  </a:lnTo>
                  <a:lnTo>
                    <a:pt x="234594" y="1366927"/>
                  </a:lnTo>
                  <a:lnTo>
                    <a:pt x="240305" y="1361837"/>
                  </a:lnTo>
                  <a:lnTo>
                    <a:pt x="246650" y="1357702"/>
                  </a:lnTo>
                  <a:lnTo>
                    <a:pt x="252679" y="1353885"/>
                  </a:lnTo>
                  <a:lnTo>
                    <a:pt x="259659" y="1349749"/>
                  </a:lnTo>
                  <a:lnTo>
                    <a:pt x="266005" y="1346250"/>
                  </a:lnTo>
                  <a:lnTo>
                    <a:pt x="272985" y="1343387"/>
                  </a:lnTo>
                  <a:lnTo>
                    <a:pt x="280282" y="1340205"/>
                  </a:lnTo>
                  <a:lnTo>
                    <a:pt x="287263" y="1337979"/>
                  </a:lnTo>
                  <a:lnTo>
                    <a:pt x="294877" y="1335752"/>
                  </a:lnTo>
                  <a:lnTo>
                    <a:pt x="302492" y="1334161"/>
                  </a:lnTo>
                  <a:lnTo>
                    <a:pt x="310107" y="1332889"/>
                  </a:lnTo>
                  <a:lnTo>
                    <a:pt x="318039" y="1331934"/>
                  </a:lnTo>
                  <a:lnTo>
                    <a:pt x="325971" y="1331298"/>
                  </a:lnTo>
                  <a:lnTo>
                    <a:pt x="333903" y="1330980"/>
                  </a:lnTo>
                  <a:lnTo>
                    <a:pt x="344056" y="1330026"/>
                  </a:lnTo>
                  <a:lnTo>
                    <a:pt x="372929" y="1327481"/>
                  </a:lnTo>
                  <a:lnTo>
                    <a:pt x="415762" y="1324300"/>
                  </a:lnTo>
                  <a:lnTo>
                    <a:pt x="441779" y="1322709"/>
                  </a:lnTo>
                  <a:lnTo>
                    <a:pt x="470017" y="1320800"/>
                  </a:lnTo>
                  <a:close/>
                  <a:moveTo>
                    <a:pt x="1004887" y="995363"/>
                  </a:moveTo>
                  <a:lnTo>
                    <a:pt x="1176337" y="995363"/>
                  </a:lnTo>
                  <a:lnTo>
                    <a:pt x="1176337" y="1265238"/>
                  </a:lnTo>
                  <a:lnTo>
                    <a:pt x="1004887" y="1265238"/>
                  </a:lnTo>
                  <a:lnTo>
                    <a:pt x="1004887" y="995363"/>
                  </a:lnTo>
                  <a:close/>
                  <a:moveTo>
                    <a:pt x="493561" y="847408"/>
                  </a:moveTo>
                  <a:lnTo>
                    <a:pt x="491024" y="847726"/>
                  </a:lnTo>
                  <a:lnTo>
                    <a:pt x="488804" y="848043"/>
                  </a:lnTo>
                  <a:lnTo>
                    <a:pt x="485950" y="848996"/>
                  </a:lnTo>
                  <a:lnTo>
                    <a:pt x="483730" y="849948"/>
                  </a:lnTo>
                  <a:lnTo>
                    <a:pt x="481510" y="851218"/>
                  </a:lnTo>
                  <a:lnTo>
                    <a:pt x="479290" y="852806"/>
                  </a:lnTo>
                  <a:lnTo>
                    <a:pt x="475167" y="856933"/>
                  </a:lnTo>
                  <a:lnTo>
                    <a:pt x="470727" y="861061"/>
                  </a:lnTo>
                  <a:lnTo>
                    <a:pt x="466604" y="865823"/>
                  </a:lnTo>
                  <a:lnTo>
                    <a:pt x="462482" y="871221"/>
                  </a:lnTo>
                  <a:lnTo>
                    <a:pt x="454553" y="882651"/>
                  </a:lnTo>
                  <a:lnTo>
                    <a:pt x="448527" y="890906"/>
                  </a:lnTo>
                  <a:lnTo>
                    <a:pt x="442819" y="899478"/>
                  </a:lnTo>
                  <a:lnTo>
                    <a:pt x="436793" y="908368"/>
                  </a:lnTo>
                  <a:lnTo>
                    <a:pt x="431402" y="917893"/>
                  </a:lnTo>
                  <a:lnTo>
                    <a:pt x="429499" y="926783"/>
                  </a:lnTo>
                  <a:lnTo>
                    <a:pt x="427596" y="935673"/>
                  </a:lnTo>
                  <a:lnTo>
                    <a:pt x="426010" y="945198"/>
                  </a:lnTo>
                  <a:lnTo>
                    <a:pt x="424742" y="954406"/>
                  </a:lnTo>
                  <a:lnTo>
                    <a:pt x="423790" y="963931"/>
                  </a:lnTo>
                  <a:lnTo>
                    <a:pt x="423156" y="973773"/>
                  </a:lnTo>
                  <a:lnTo>
                    <a:pt x="422839" y="982981"/>
                  </a:lnTo>
                  <a:lnTo>
                    <a:pt x="422839" y="992823"/>
                  </a:lnTo>
                  <a:lnTo>
                    <a:pt x="423156" y="1007111"/>
                  </a:lnTo>
                  <a:lnTo>
                    <a:pt x="424107" y="1020764"/>
                  </a:lnTo>
                  <a:lnTo>
                    <a:pt x="426010" y="1034099"/>
                  </a:lnTo>
                  <a:lnTo>
                    <a:pt x="428547" y="1047434"/>
                  </a:lnTo>
                  <a:lnTo>
                    <a:pt x="432036" y="1060769"/>
                  </a:lnTo>
                  <a:lnTo>
                    <a:pt x="435525" y="1073469"/>
                  </a:lnTo>
                  <a:lnTo>
                    <a:pt x="439965" y="1086169"/>
                  </a:lnTo>
                  <a:lnTo>
                    <a:pt x="445039" y="1098551"/>
                  </a:lnTo>
                  <a:lnTo>
                    <a:pt x="450430" y="1110934"/>
                  </a:lnTo>
                  <a:lnTo>
                    <a:pt x="456456" y="1122999"/>
                  </a:lnTo>
                  <a:lnTo>
                    <a:pt x="462799" y="1134429"/>
                  </a:lnTo>
                  <a:lnTo>
                    <a:pt x="469459" y="1145541"/>
                  </a:lnTo>
                  <a:lnTo>
                    <a:pt x="477070" y="1156019"/>
                  </a:lnTo>
                  <a:lnTo>
                    <a:pt x="484364" y="1166496"/>
                  </a:lnTo>
                  <a:lnTo>
                    <a:pt x="492293" y="1176656"/>
                  </a:lnTo>
                  <a:lnTo>
                    <a:pt x="500539" y="1186181"/>
                  </a:lnTo>
                  <a:lnTo>
                    <a:pt x="508784" y="1195389"/>
                  </a:lnTo>
                  <a:lnTo>
                    <a:pt x="517347" y="1204279"/>
                  </a:lnTo>
                  <a:lnTo>
                    <a:pt x="526227" y="1212216"/>
                  </a:lnTo>
                  <a:lnTo>
                    <a:pt x="535107" y="1220154"/>
                  </a:lnTo>
                  <a:lnTo>
                    <a:pt x="543987" y="1227456"/>
                  </a:lnTo>
                  <a:lnTo>
                    <a:pt x="553184" y="1234124"/>
                  </a:lnTo>
                  <a:lnTo>
                    <a:pt x="562381" y="1240474"/>
                  </a:lnTo>
                  <a:lnTo>
                    <a:pt x="571578" y="1245871"/>
                  </a:lnTo>
                  <a:lnTo>
                    <a:pt x="580775" y="1250951"/>
                  </a:lnTo>
                  <a:lnTo>
                    <a:pt x="589655" y="1255079"/>
                  </a:lnTo>
                  <a:lnTo>
                    <a:pt x="598853" y="1258889"/>
                  </a:lnTo>
                  <a:lnTo>
                    <a:pt x="607732" y="1262381"/>
                  </a:lnTo>
                  <a:lnTo>
                    <a:pt x="616612" y="1264604"/>
                  </a:lnTo>
                  <a:lnTo>
                    <a:pt x="624858" y="1266509"/>
                  </a:lnTo>
                  <a:lnTo>
                    <a:pt x="633421" y="1267461"/>
                  </a:lnTo>
                  <a:lnTo>
                    <a:pt x="641349" y="1267779"/>
                  </a:lnTo>
                  <a:lnTo>
                    <a:pt x="649595" y="1267461"/>
                  </a:lnTo>
                  <a:lnTo>
                    <a:pt x="657524" y="1266509"/>
                  </a:lnTo>
                  <a:lnTo>
                    <a:pt x="666404" y="1264604"/>
                  </a:lnTo>
                  <a:lnTo>
                    <a:pt x="674967" y="1262381"/>
                  </a:lnTo>
                  <a:lnTo>
                    <a:pt x="684164" y="1258889"/>
                  </a:lnTo>
                  <a:lnTo>
                    <a:pt x="692726" y="1255079"/>
                  </a:lnTo>
                  <a:lnTo>
                    <a:pt x="701924" y="1250951"/>
                  </a:lnTo>
                  <a:lnTo>
                    <a:pt x="711121" y="1245871"/>
                  </a:lnTo>
                  <a:lnTo>
                    <a:pt x="720318" y="1240474"/>
                  </a:lnTo>
                  <a:lnTo>
                    <a:pt x="729515" y="1234124"/>
                  </a:lnTo>
                  <a:lnTo>
                    <a:pt x="738395" y="1227456"/>
                  </a:lnTo>
                  <a:lnTo>
                    <a:pt x="747592" y="1220154"/>
                  </a:lnTo>
                  <a:lnTo>
                    <a:pt x="756472" y="1212216"/>
                  </a:lnTo>
                  <a:lnTo>
                    <a:pt x="765352" y="1204279"/>
                  </a:lnTo>
                  <a:lnTo>
                    <a:pt x="773915" y="1195389"/>
                  </a:lnTo>
                  <a:lnTo>
                    <a:pt x="782160" y="1186181"/>
                  </a:lnTo>
                  <a:lnTo>
                    <a:pt x="790406" y="1176656"/>
                  </a:lnTo>
                  <a:lnTo>
                    <a:pt x="798652" y="1166496"/>
                  </a:lnTo>
                  <a:lnTo>
                    <a:pt x="805946" y="1156019"/>
                  </a:lnTo>
                  <a:lnTo>
                    <a:pt x="813240" y="1145541"/>
                  </a:lnTo>
                  <a:lnTo>
                    <a:pt x="819900" y="1134429"/>
                  </a:lnTo>
                  <a:lnTo>
                    <a:pt x="826243" y="1122999"/>
                  </a:lnTo>
                  <a:lnTo>
                    <a:pt x="831952" y="1110934"/>
                  </a:lnTo>
                  <a:lnTo>
                    <a:pt x="837660" y="1098551"/>
                  </a:lnTo>
                  <a:lnTo>
                    <a:pt x="842417" y="1086169"/>
                  </a:lnTo>
                  <a:lnTo>
                    <a:pt x="847174" y="1073469"/>
                  </a:lnTo>
                  <a:lnTo>
                    <a:pt x="850980" y="1060769"/>
                  </a:lnTo>
                  <a:lnTo>
                    <a:pt x="853834" y="1047434"/>
                  </a:lnTo>
                  <a:lnTo>
                    <a:pt x="856689" y="1034099"/>
                  </a:lnTo>
                  <a:lnTo>
                    <a:pt x="858592" y="1020764"/>
                  </a:lnTo>
                  <a:lnTo>
                    <a:pt x="859543" y="1007111"/>
                  </a:lnTo>
                  <a:lnTo>
                    <a:pt x="860177" y="992823"/>
                  </a:lnTo>
                  <a:lnTo>
                    <a:pt x="859860" y="984886"/>
                  </a:lnTo>
                  <a:lnTo>
                    <a:pt x="859543" y="976313"/>
                  </a:lnTo>
                  <a:lnTo>
                    <a:pt x="837343" y="975361"/>
                  </a:lnTo>
                  <a:lnTo>
                    <a:pt x="814509" y="973773"/>
                  </a:lnTo>
                  <a:lnTo>
                    <a:pt x="791040" y="970916"/>
                  </a:lnTo>
                  <a:lnTo>
                    <a:pt x="767255" y="968058"/>
                  </a:lnTo>
                  <a:lnTo>
                    <a:pt x="743469" y="964566"/>
                  </a:lnTo>
                  <a:lnTo>
                    <a:pt x="719366" y="960438"/>
                  </a:lnTo>
                  <a:lnTo>
                    <a:pt x="695898" y="955041"/>
                  </a:lnTo>
                  <a:lnTo>
                    <a:pt x="684481" y="952501"/>
                  </a:lnTo>
                  <a:lnTo>
                    <a:pt x="673064" y="949643"/>
                  </a:lnTo>
                  <a:lnTo>
                    <a:pt x="661964" y="946468"/>
                  </a:lnTo>
                  <a:lnTo>
                    <a:pt x="651181" y="943293"/>
                  </a:lnTo>
                  <a:lnTo>
                    <a:pt x="640398" y="940118"/>
                  </a:lnTo>
                  <a:lnTo>
                    <a:pt x="629932" y="936308"/>
                  </a:lnTo>
                  <a:lnTo>
                    <a:pt x="620101" y="932816"/>
                  </a:lnTo>
                  <a:lnTo>
                    <a:pt x="610270" y="929006"/>
                  </a:lnTo>
                  <a:lnTo>
                    <a:pt x="601073" y="924878"/>
                  </a:lnTo>
                  <a:lnTo>
                    <a:pt x="592510" y="921068"/>
                  </a:lnTo>
                  <a:lnTo>
                    <a:pt x="583947" y="916941"/>
                  </a:lnTo>
                  <a:lnTo>
                    <a:pt x="576018" y="912178"/>
                  </a:lnTo>
                  <a:lnTo>
                    <a:pt x="568724" y="907733"/>
                  </a:lnTo>
                  <a:lnTo>
                    <a:pt x="561747" y="903288"/>
                  </a:lnTo>
                  <a:lnTo>
                    <a:pt x="555404" y="898208"/>
                  </a:lnTo>
                  <a:lnTo>
                    <a:pt x="550013" y="893128"/>
                  </a:lnTo>
                  <a:lnTo>
                    <a:pt x="544938" y="887731"/>
                  </a:lnTo>
                  <a:lnTo>
                    <a:pt x="540498" y="882651"/>
                  </a:lnTo>
                  <a:lnTo>
                    <a:pt x="536376" y="876936"/>
                  </a:lnTo>
                  <a:lnTo>
                    <a:pt x="532253" y="872173"/>
                  </a:lnTo>
                  <a:lnTo>
                    <a:pt x="528447" y="867728"/>
                  </a:lnTo>
                  <a:lnTo>
                    <a:pt x="524641" y="863601"/>
                  </a:lnTo>
                  <a:lnTo>
                    <a:pt x="520836" y="860426"/>
                  </a:lnTo>
                  <a:lnTo>
                    <a:pt x="517347" y="857251"/>
                  </a:lnTo>
                  <a:lnTo>
                    <a:pt x="514176" y="854393"/>
                  </a:lnTo>
                  <a:lnTo>
                    <a:pt x="511004" y="852488"/>
                  </a:lnTo>
                  <a:lnTo>
                    <a:pt x="507833" y="850583"/>
                  </a:lnTo>
                  <a:lnTo>
                    <a:pt x="504661" y="849313"/>
                  </a:lnTo>
                  <a:lnTo>
                    <a:pt x="501807" y="848361"/>
                  </a:lnTo>
                  <a:lnTo>
                    <a:pt x="499270" y="847726"/>
                  </a:lnTo>
                  <a:lnTo>
                    <a:pt x="496099" y="847408"/>
                  </a:lnTo>
                  <a:lnTo>
                    <a:pt x="493561" y="847408"/>
                  </a:lnTo>
                  <a:close/>
                  <a:moveTo>
                    <a:pt x="1304925" y="828675"/>
                  </a:moveTo>
                  <a:lnTo>
                    <a:pt x="1476375" y="828675"/>
                  </a:lnTo>
                  <a:lnTo>
                    <a:pt x="1476375" y="1252538"/>
                  </a:lnTo>
                  <a:lnTo>
                    <a:pt x="1304925" y="1252538"/>
                  </a:lnTo>
                  <a:lnTo>
                    <a:pt x="1304925" y="828675"/>
                  </a:lnTo>
                  <a:close/>
                  <a:moveTo>
                    <a:pt x="634055" y="655638"/>
                  </a:moveTo>
                  <a:lnTo>
                    <a:pt x="641349" y="655638"/>
                  </a:lnTo>
                  <a:lnTo>
                    <a:pt x="648644" y="655638"/>
                  </a:lnTo>
                  <a:lnTo>
                    <a:pt x="655938" y="655956"/>
                  </a:lnTo>
                  <a:lnTo>
                    <a:pt x="662915" y="656591"/>
                  </a:lnTo>
                  <a:lnTo>
                    <a:pt x="669892" y="657226"/>
                  </a:lnTo>
                  <a:lnTo>
                    <a:pt x="677187" y="658178"/>
                  </a:lnTo>
                  <a:lnTo>
                    <a:pt x="684164" y="659766"/>
                  </a:lnTo>
                  <a:lnTo>
                    <a:pt x="691141" y="661036"/>
                  </a:lnTo>
                  <a:lnTo>
                    <a:pt x="698118" y="662623"/>
                  </a:lnTo>
                  <a:lnTo>
                    <a:pt x="704778" y="664211"/>
                  </a:lnTo>
                  <a:lnTo>
                    <a:pt x="711438" y="666433"/>
                  </a:lnTo>
                  <a:lnTo>
                    <a:pt x="718415" y="668338"/>
                  </a:lnTo>
                  <a:lnTo>
                    <a:pt x="724758" y="670878"/>
                  </a:lnTo>
                  <a:lnTo>
                    <a:pt x="731418" y="673418"/>
                  </a:lnTo>
                  <a:lnTo>
                    <a:pt x="737761" y="676276"/>
                  </a:lnTo>
                  <a:lnTo>
                    <a:pt x="744421" y="679133"/>
                  </a:lnTo>
                  <a:lnTo>
                    <a:pt x="750446" y="682308"/>
                  </a:lnTo>
                  <a:lnTo>
                    <a:pt x="763132" y="688976"/>
                  </a:lnTo>
                  <a:lnTo>
                    <a:pt x="775500" y="696596"/>
                  </a:lnTo>
                  <a:lnTo>
                    <a:pt x="787235" y="704533"/>
                  </a:lnTo>
                  <a:lnTo>
                    <a:pt x="798652" y="713423"/>
                  </a:lnTo>
                  <a:lnTo>
                    <a:pt x="809435" y="722631"/>
                  </a:lnTo>
                  <a:lnTo>
                    <a:pt x="819900" y="732791"/>
                  </a:lnTo>
                  <a:lnTo>
                    <a:pt x="830049" y="743586"/>
                  </a:lnTo>
                  <a:lnTo>
                    <a:pt x="839880" y="754698"/>
                  </a:lnTo>
                  <a:lnTo>
                    <a:pt x="849394" y="766446"/>
                  </a:lnTo>
                  <a:lnTo>
                    <a:pt x="858274" y="778511"/>
                  </a:lnTo>
                  <a:lnTo>
                    <a:pt x="866520" y="791211"/>
                  </a:lnTo>
                  <a:lnTo>
                    <a:pt x="874449" y="804546"/>
                  </a:lnTo>
                  <a:lnTo>
                    <a:pt x="881743" y="818198"/>
                  </a:lnTo>
                  <a:lnTo>
                    <a:pt x="888403" y="832168"/>
                  </a:lnTo>
                  <a:lnTo>
                    <a:pt x="894746" y="847091"/>
                  </a:lnTo>
                  <a:lnTo>
                    <a:pt x="900137" y="861696"/>
                  </a:lnTo>
                  <a:lnTo>
                    <a:pt x="905529" y="876936"/>
                  </a:lnTo>
                  <a:lnTo>
                    <a:pt x="909651" y="892811"/>
                  </a:lnTo>
                  <a:lnTo>
                    <a:pt x="913457" y="908686"/>
                  </a:lnTo>
                  <a:lnTo>
                    <a:pt x="916946" y="924878"/>
                  </a:lnTo>
                  <a:lnTo>
                    <a:pt x="919166" y="941706"/>
                  </a:lnTo>
                  <a:lnTo>
                    <a:pt x="921068" y="958533"/>
                  </a:lnTo>
                  <a:lnTo>
                    <a:pt x="922020" y="975678"/>
                  </a:lnTo>
                  <a:lnTo>
                    <a:pt x="922337" y="992823"/>
                  </a:lnTo>
                  <a:lnTo>
                    <a:pt x="922337" y="1002031"/>
                  </a:lnTo>
                  <a:lnTo>
                    <a:pt x="922020" y="1010921"/>
                  </a:lnTo>
                  <a:lnTo>
                    <a:pt x="921386" y="1019811"/>
                  </a:lnTo>
                  <a:lnTo>
                    <a:pt x="920434" y="1028384"/>
                  </a:lnTo>
                  <a:lnTo>
                    <a:pt x="919483" y="1037274"/>
                  </a:lnTo>
                  <a:lnTo>
                    <a:pt x="918214" y="1045846"/>
                  </a:lnTo>
                  <a:lnTo>
                    <a:pt x="916628" y="1054419"/>
                  </a:lnTo>
                  <a:lnTo>
                    <a:pt x="915043" y="1062674"/>
                  </a:lnTo>
                  <a:lnTo>
                    <a:pt x="912823" y="1070929"/>
                  </a:lnTo>
                  <a:lnTo>
                    <a:pt x="910603" y="1079501"/>
                  </a:lnTo>
                  <a:lnTo>
                    <a:pt x="908383" y="1087756"/>
                  </a:lnTo>
                  <a:lnTo>
                    <a:pt x="906163" y="1095694"/>
                  </a:lnTo>
                  <a:lnTo>
                    <a:pt x="903309" y="1103631"/>
                  </a:lnTo>
                  <a:lnTo>
                    <a:pt x="900137" y="1111569"/>
                  </a:lnTo>
                  <a:lnTo>
                    <a:pt x="897283" y="1119189"/>
                  </a:lnTo>
                  <a:lnTo>
                    <a:pt x="894111" y="1126809"/>
                  </a:lnTo>
                  <a:lnTo>
                    <a:pt x="887134" y="1141731"/>
                  </a:lnTo>
                  <a:lnTo>
                    <a:pt x="879523" y="1156336"/>
                  </a:lnTo>
                  <a:lnTo>
                    <a:pt x="871277" y="1170624"/>
                  </a:lnTo>
                  <a:lnTo>
                    <a:pt x="862714" y="1184276"/>
                  </a:lnTo>
                  <a:lnTo>
                    <a:pt x="853517" y="1197611"/>
                  </a:lnTo>
                  <a:lnTo>
                    <a:pt x="843686" y="1209994"/>
                  </a:lnTo>
                  <a:lnTo>
                    <a:pt x="833854" y="1222376"/>
                  </a:lnTo>
                  <a:lnTo>
                    <a:pt x="823389" y="1233806"/>
                  </a:lnTo>
                  <a:lnTo>
                    <a:pt x="812606" y="1244919"/>
                  </a:lnTo>
                  <a:lnTo>
                    <a:pt x="801823" y="1255396"/>
                  </a:lnTo>
                  <a:lnTo>
                    <a:pt x="790406" y="1265239"/>
                  </a:lnTo>
                  <a:lnTo>
                    <a:pt x="778989" y="1274446"/>
                  </a:lnTo>
                  <a:lnTo>
                    <a:pt x="767255" y="1282701"/>
                  </a:lnTo>
                  <a:lnTo>
                    <a:pt x="755521" y="1290956"/>
                  </a:lnTo>
                  <a:lnTo>
                    <a:pt x="743786" y="1298259"/>
                  </a:lnTo>
                  <a:lnTo>
                    <a:pt x="732052" y="1304609"/>
                  </a:lnTo>
                  <a:lnTo>
                    <a:pt x="720318" y="1310641"/>
                  </a:lnTo>
                  <a:lnTo>
                    <a:pt x="708584" y="1315721"/>
                  </a:lnTo>
                  <a:lnTo>
                    <a:pt x="696849" y="1320166"/>
                  </a:lnTo>
                  <a:lnTo>
                    <a:pt x="685432" y="1323659"/>
                  </a:lnTo>
                  <a:lnTo>
                    <a:pt x="674015" y="1326516"/>
                  </a:lnTo>
                  <a:lnTo>
                    <a:pt x="662915" y="1328421"/>
                  </a:lnTo>
                  <a:lnTo>
                    <a:pt x="657207" y="1329374"/>
                  </a:lnTo>
                  <a:lnTo>
                    <a:pt x="652132" y="1329691"/>
                  </a:lnTo>
                  <a:lnTo>
                    <a:pt x="646424" y="1330009"/>
                  </a:lnTo>
                  <a:lnTo>
                    <a:pt x="641349" y="1330326"/>
                  </a:lnTo>
                  <a:lnTo>
                    <a:pt x="635958" y="1330009"/>
                  </a:lnTo>
                  <a:lnTo>
                    <a:pt x="630884" y="1329691"/>
                  </a:lnTo>
                  <a:lnTo>
                    <a:pt x="625492" y="1329374"/>
                  </a:lnTo>
                  <a:lnTo>
                    <a:pt x="620101" y="1328421"/>
                  </a:lnTo>
                  <a:lnTo>
                    <a:pt x="609001" y="1326516"/>
                  </a:lnTo>
                  <a:lnTo>
                    <a:pt x="597584" y="1323659"/>
                  </a:lnTo>
                  <a:lnTo>
                    <a:pt x="585850" y="1320166"/>
                  </a:lnTo>
                  <a:lnTo>
                    <a:pt x="574433" y="1315721"/>
                  </a:lnTo>
                  <a:lnTo>
                    <a:pt x="562698" y="1310641"/>
                  </a:lnTo>
                  <a:lnTo>
                    <a:pt x="550647" y="1304609"/>
                  </a:lnTo>
                  <a:lnTo>
                    <a:pt x="538913" y="1298259"/>
                  </a:lnTo>
                  <a:lnTo>
                    <a:pt x="527179" y="1290956"/>
                  </a:lnTo>
                  <a:lnTo>
                    <a:pt x="515444" y="1282701"/>
                  </a:lnTo>
                  <a:lnTo>
                    <a:pt x="503710" y="1274446"/>
                  </a:lnTo>
                  <a:lnTo>
                    <a:pt x="492293" y="1265239"/>
                  </a:lnTo>
                  <a:lnTo>
                    <a:pt x="481193" y="1255396"/>
                  </a:lnTo>
                  <a:lnTo>
                    <a:pt x="470093" y="1244919"/>
                  </a:lnTo>
                  <a:lnTo>
                    <a:pt x="459310" y="1233806"/>
                  </a:lnTo>
                  <a:lnTo>
                    <a:pt x="448845" y="1222376"/>
                  </a:lnTo>
                  <a:lnTo>
                    <a:pt x="438696" y="1209994"/>
                  </a:lnTo>
                  <a:lnTo>
                    <a:pt x="429499" y="1197611"/>
                  </a:lnTo>
                  <a:lnTo>
                    <a:pt x="419985" y="1184276"/>
                  </a:lnTo>
                  <a:lnTo>
                    <a:pt x="411422" y="1170624"/>
                  </a:lnTo>
                  <a:lnTo>
                    <a:pt x="403176" y="1156336"/>
                  </a:lnTo>
                  <a:lnTo>
                    <a:pt x="395565" y="1141731"/>
                  </a:lnTo>
                  <a:lnTo>
                    <a:pt x="388588" y="1126809"/>
                  </a:lnTo>
                  <a:lnTo>
                    <a:pt x="385416" y="1119189"/>
                  </a:lnTo>
                  <a:lnTo>
                    <a:pt x="382245" y="1111569"/>
                  </a:lnTo>
                  <a:lnTo>
                    <a:pt x="379390" y="1103631"/>
                  </a:lnTo>
                  <a:lnTo>
                    <a:pt x="376853" y="1095694"/>
                  </a:lnTo>
                  <a:lnTo>
                    <a:pt x="374316" y="1087756"/>
                  </a:lnTo>
                  <a:lnTo>
                    <a:pt x="372096" y="1079501"/>
                  </a:lnTo>
                  <a:lnTo>
                    <a:pt x="369559" y="1070929"/>
                  </a:lnTo>
                  <a:lnTo>
                    <a:pt x="367656" y="1062674"/>
                  </a:lnTo>
                  <a:lnTo>
                    <a:pt x="366071" y="1054419"/>
                  </a:lnTo>
                  <a:lnTo>
                    <a:pt x="364485" y="1045846"/>
                  </a:lnTo>
                  <a:lnTo>
                    <a:pt x="363216" y="1037274"/>
                  </a:lnTo>
                  <a:lnTo>
                    <a:pt x="362265" y="1028384"/>
                  </a:lnTo>
                  <a:lnTo>
                    <a:pt x="361313" y="1019811"/>
                  </a:lnTo>
                  <a:lnTo>
                    <a:pt x="360996" y="1010921"/>
                  </a:lnTo>
                  <a:lnTo>
                    <a:pt x="360362" y="1002031"/>
                  </a:lnTo>
                  <a:lnTo>
                    <a:pt x="360362" y="992823"/>
                  </a:lnTo>
                  <a:lnTo>
                    <a:pt x="360679" y="975678"/>
                  </a:lnTo>
                  <a:lnTo>
                    <a:pt x="361948" y="958533"/>
                  </a:lnTo>
                  <a:lnTo>
                    <a:pt x="363533" y="941706"/>
                  </a:lnTo>
                  <a:lnTo>
                    <a:pt x="366071" y="924878"/>
                  </a:lnTo>
                  <a:lnTo>
                    <a:pt x="368925" y="908686"/>
                  </a:lnTo>
                  <a:lnTo>
                    <a:pt x="373048" y="892811"/>
                  </a:lnTo>
                  <a:lnTo>
                    <a:pt x="377171" y="876936"/>
                  </a:lnTo>
                  <a:lnTo>
                    <a:pt x="382245" y="861696"/>
                  </a:lnTo>
                  <a:lnTo>
                    <a:pt x="387953" y="847091"/>
                  </a:lnTo>
                  <a:lnTo>
                    <a:pt x="393979" y="832168"/>
                  </a:lnTo>
                  <a:lnTo>
                    <a:pt x="400956" y="818198"/>
                  </a:lnTo>
                  <a:lnTo>
                    <a:pt x="408568" y="804546"/>
                  </a:lnTo>
                  <a:lnTo>
                    <a:pt x="416179" y="791211"/>
                  </a:lnTo>
                  <a:lnTo>
                    <a:pt x="424425" y="778511"/>
                  </a:lnTo>
                  <a:lnTo>
                    <a:pt x="433305" y="766446"/>
                  </a:lnTo>
                  <a:lnTo>
                    <a:pt x="442819" y="754698"/>
                  </a:lnTo>
                  <a:lnTo>
                    <a:pt x="452650" y="743586"/>
                  </a:lnTo>
                  <a:lnTo>
                    <a:pt x="462482" y="732791"/>
                  </a:lnTo>
                  <a:lnTo>
                    <a:pt x="473264" y="722631"/>
                  </a:lnTo>
                  <a:lnTo>
                    <a:pt x="484047" y="713423"/>
                  </a:lnTo>
                  <a:lnTo>
                    <a:pt x="495464" y="704533"/>
                  </a:lnTo>
                  <a:lnTo>
                    <a:pt x="507516" y="696596"/>
                  </a:lnTo>
                  <a:lnTo>
                    <a:pt x="519567" y="688976"/>
                  </a:lnTo>
                  <a:lnTo>
                    <a:pt x="531936" y="682308"/>
                  </a:lnTo>
                  <a:lnTo>
                    <a:pt x="538278" y="679133"/>
                  </a:lnTo>
                  <a:lnTo>
                    <a:pt x="544938" y="676276"/>
                  </a:lnTo>
                  <a:lnTo>
                    <a:pt x="551281" y="673418"/>
                  </a:lnTo>
                  <a:lnTo>
                    <a:pt x="557941" y="670878"/>
                  </a:lnTo>
                  <a:lnTo>
                    <a:pt x="564284" y="668338"/>
                  </a:lnTo>
                  <a:lnTo>
                    <a:pt x="571261" y="666433"/>
                  </a:lnTo>
                  <a:lnTo>
                    <a:pt x="577921" y="664211"/>
                  </a:lnTo>
                  <a:lnTo>
                    <a:pt x="584898" y="662623"/>
                  </a:lnTo>
                  <a:lnTo>
                    <a:pt x="591875" y="661036"/>
                  </a:lnTo>
                  <a:lnTo>
                    <a:pt x="598535" y="659766"/>
                  </a:lnTo>
                  <a:lnTo>
                    <a:pt x="605830" y="658178"/>
                  </a:lnTo>
                  <a:lnTo>
                    <a:pt x="612490" y="657226"/>
                  </a:lnTo>
                  <a:lnTo>
                    <a:pt x="619784" y="656591"/>
                  </a:lnTo>
                  <a:lnTo>
                    <a:pt x="627078" y="655956"/>
                  </a:lnTo>
                  <a:lnTo>
                    <a:pt x="634055" y="655638"/>
                  </a:lnTo>
                  <a:close/>
                  <a:moveTo>
                    <a:pt x="1604962" y="463550"/>
                  </a:moveTo>
                  <a:lnTo>
                    <a:pt x="1776412" y="463550"/>
                  </a:lnTo>
                  <a:lnTo>
                    <a:pt x="1776412" y="1252538"/>
                  </a:lnTo>
                  <a:lnTo>
                    <a:pt x="1604962" y="1252538"/>
                  </a:lnTo>
                  <a:lnTo>
                    <a:pt x="1604962" y="463550"/>
                  </a:lnTo>
                  <a:close/>
                  <a:moveTo>
                    <a:pt x="0" y="0"/>
                  </a:moveTo>
                  <a:lnTo>
                    <a:pt x="2125663" y="0"/>
                  </a:lnTo>
                  <a:lnTo>
                    <a:pt x="2125663" y="171553"/>
                  </a:lnTo>
                  <a:lnTo>
                    <a:pt x="2039621" y="171553"/>
                  </a:lnTo>
                  <a:lnTo>
                    <a:pt x="2039621" y="1577975"/>
                  </a:lnTo>
                  <a:lnTo>
                    <a:pt x="1252220" y="1577975"/>
                  </a:lnTo>
                  <a:lnTo>
                    <a:pt x="1252220" y="1449310"/>
                  </a:lnTo>
                  <a:lnTo>
                    <a:pt x="1911033" y="1449310"/>
                  </a:lnTo>
                  <a:lnTo>
                    <a:pt x="1911033" y="171553"/>
                  </a:lnTo>
                  <a:lnTo>
                    <a:pt x="195263" y="171553"/>
                  </a:lnTo>
                  <a:lnTo>
                    <a:pt x="195263" y="1249164"/>
                  </a:lnTo>
                  <a:lnTo>
                    <a:pt x="66675" y="1249164"/>
                  </a:lnTo>
                  <a:lnTo>
                    <a:pt x="66675" y="171553"/>
                  </a:lnTo>
                  <a:lnTo>
                    <a:pt x="0" y="1715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</p:grpSp>
    </p:spTree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2" grpId="0"/>
      <p:bldP spid="13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椭圆 34"/>
          <p:cNvSpPr/>
          <p:nvPr/>
        </p:nvSpPr>
        <p:spPr>
          <a:xfrm rot="10800000">
            <a:off x="3334084" y="1569270"/>
            <a:ext cx="1077642" cy="1385911"/>
          </a:xfrm>
          <a:custGeom>
            <a:avLst/>
            <a:gdLst/>
            <a:ahLst/>
            <a:cxnLst/>
            <a:rect l="l" t="t" r="r" b="b"/>
            <a:pathLst>
              <a:path w="1118836" h="1438889">
                <a:moveTo>
                  <a:pt x="548270" y="0"/>
                </a:moveTo>
                <a:lnTo>
                  <a:pt x="721662" y="346785"/>
                </a:lnTo>
                <a:cubicBezTo>
                  <a:pt x="951885" y="413972"/>
                  <a:pt x="1118836" y="627225"/>
                  <a:pt x="1118836" y="879471"/>
                </a:cubicBezTo>
                <a:cubicBezTo>
                  <a:pt x="1118836" y="1188429"/>
                  <a:pt x="868376" y="1438889"/>
                  <a:pt x="559418" y="1438889"/>
                </a:cubicBezTo>
                <a:cubicBezTo>
                  <a:pt x="250460" y="1438889"/>
                  <a:pt x="0" y="1188429"/>
                  <a:pt x="0" y="879471"/>
                </a:cubicBezTo>
                <a:cubicBezTo>
                  <a:pt x="0" y="636984"/>
                  <a:pt x="154283" y="430531"/>
                  <a:pt x="370781" y="354978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26" name="组合 25"/>
          <p:cNvGrpSpPr/>
          <p:nvPr/>
        </p:nvGrpSpPr>
        <p:grpSpPr>
          <a:xfrm rot="5400000">
            <a:off x="3538287" y="2796338"/>
            <a:ext cx="1061672" cy="1379360"/>
            <a:chOff x="4020870" y="2194485"/>
            <a:chExt cx="1102258" cy="143209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7" name="等腰三角形 43"/>
            <p:cNvSpPr/>
            <p:nvPr/>
          </p:nvSpPr>
          <p:spPr>
            <a:xfrm>
              <a:off x="4020870" y="2194485"/>
              <a:ext cx="1102258" cy="1432090"/>
            </a:xfrm>
            <a:custGeom>
              <a:avLst/>
              <a:gdLst/>
              <a:ahLst/>
              <a:cxnLst/>
              <a:rect l="l" t="t" r="r" b="b"/>
              <a:pathLst>
                <a:path w="1102258" h="1432090">
                  <a:moveTo>
                    <a:pt x="761620" y="431870"/>
                  </a:moveTo>
                  <a:lnTo>
                    <a:pt x="856659" y="621949"/>
                  </a:lnTo>
                  <a:lnTo>
                    <a:pt x="234710" y="621949"/>
                  </a:lnTo>
                  <a:lnTo>
                    <a:pt x="325695" y="439980"/>
                  </a:lnTo>
                  <a:cubicBezTo>
                    <a:pt x="163858" y="520416"/>
                    <a:pt x="53779" y="687834"/>
                    <a:pt x="53779" y="880961"/>
                  </a:cubicBezTo>
                  <a:cubicBezTo>
                    <a:pt x="53779" y="1155639"/>
                    <a:pt x="276450" y="1378310"/>
                    <a:pt x="551128" y="1378310"/>
                  </a:cubicBezTo>
                  <a:cubicBezTo>
                    <a:pt x="825806" y="1378310"/>
                    <a:pt x="1048477" y="1155639"/>
                    <a:pt x="1048477" y="880961"/>
                  </a:cubicBezTo>
                  <a:cubicBezTo>
                    <a:pt x="1048477" y="681767"/>
                    <a:pt x="931374" y="509923"/>
                    <a:pt x="761620" y="431870"/>
                  </a:cubicBezTo>
                  <a:close/>
                  <a:moveTo>
                    <a:pt x="545685" y="0"/>
                  </a:moveTo>
                  <a:lnTo>
                    <a:pt x="726120" y="360871"/>
                  </a:lnTo>
                  <a:cubicBezTo>
                    <a:pt x="945108" y="431845"/>
                    <a:pt x="1102258" y="638051"/>
                    <a:pt x="1102258" y="880961"/>
                  </a:cubicBezTo>
                  <a:cubicBezTo>
                    <a:pt x="1102258" y="1185341"/>
                    <a:pt x="855509" y="1432090"/>
                    <a:pt x="551129" y="1432090"/>
                  </a:cubicBezTo>
                  <a:cubicBezTo>
                    <a:pt x="246749" y="1432090"/>
                    <a:pt x="0" y="1185341"/>
                    <a:pt x="0" y="880961"/>
                  </a:cubicBezTo>
                  <a:cubicBezTo>
                    <a:pt x="0" y="642821"/>
                    <a:pt x="151038" y="439958"/>
                    <a:pt x="363249" y="364872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8" name="等腰三角形 42"/>
            <p:cNvSpPr/>
            <p:nvPr/>
          </p:nvSpPr>
          <p:spPr>
            <a:xfrm>
              <a:off x="4044928" y="2251925"/>
              <a:ext cx="1054142" cy="1350592"/>
            </a:xfrm>
            <a:custGeom>
              <a:avLst/>
              <a:gdLst/>
              <a:ahLst/>
              <a:cxnLst/>
              <a:rect l="l" t="t" r="r" b="b"/>
              <a:pathLst>
                <a:path w="1054142" h="1350592">
                  <a:moveTo>
                    <a:pt x="521627" y="0"/>
                  </a:moveTo>
                  <a:lnTo>
                    <a:pt x="682907" y="322559"/>
                  </a:lnTo>
                  <a:cubicBezTo>
                    <a:pt x="898294" y="386795"/>
                    <a:pt x="1054142" y="586958"/>
                    <a:pt x="1054142" y="823521"/>
                  </a:cubicBezTo>
                  <a:cubicBezTo>
                    <a:pt x="1054142" y="1114614"/>
                    <a:pt x="818164" y="1350592"/>
                    <a:pt x="527071" y="1350592"/>
                  </a:cubicBezTo>
                  <a:cubicBezTo>
                    <a:pt x="235978" y="1350592"/>
                    <a:pt x="0" y="1114614"/>
                    <a:pt x="0" y="823521"/>
                  </a:cubicBezTo>
                  <a:cubicBezTo>
                    <a:pt x="0" y="591722"/>
                    <a:pt x="149634" y="394871"/>
                    <a:pt x="358347" y="326560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43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4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29" name="椭圆 34"/>
          <p:cNvSpPr/>
          <p:nvPr/>
        </p:nvSpPr>
        <p:spPr>
          <a:xfrm>
            <a:off x="4765968" y="2630943"/>
            <a:ext cx="1077642" cy="1385911"/>
          </a:xfrm>
          <a:custGeom>
            <a:avLst/>
            <a:gdLst/>
            <a:ahLst/>
            <a:cxnLst/>
            <a:rect l="l" t="t" r="r" b="b"/>
            <a:pathLst>
              <a:path w="1118836" h="1438889">
                <a:moveTo>
                  <a:pt x="548270" y="0"/>
                </a:moveTo>
                <a:lnTo>
                  <a:pt x="721662" y="346785"/>
                </a:lnTo>
                <a:cubicBezTo>
                  <a:pt x="951885" y="413972"/>
                  <a:pt x="1118836" y="627225"/>
                  <a:pt x="1118836" y="879471"/>
                </a:cubicBezTo>
                <a:cubicBezTo>
                  <a:pt x="1118836" y="1188429"/>
                  <a:pt x="868376" y="1438889"/>
                  <a:pt x="559418" y="1438889"/>
                </a:cubicBezTo>
                <a:cubicBezTo>
                  <a:pt x="250460" y="1438889"/>
                  <a:pt x="0" y="1188429"/>
                  <a:pt x="0" y="879471"/>
                </a:cubicBezTo>
                <a:cubicBezTo>
                  <a:pt x="0" y="636984"/>
                  <a:pt x="154283" y="430531"/>
                  <a:pt x="370781" y="354978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0" name="组合 29"/>
          <p:cNvGrpSpPr/>
          <p:nvPr/>
        </p:nvGrpSpPr>
        <p:grpSpPr>
          <a:xfrm rot="16200000">
            <a:off x="4570570" y="1372326"/>
            <a:ext cx="1061672" cy="1379360"/>
            <a:chOff x="4020870" y="2194485"/>
            <a:chExt cx="1102258" cy="143209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1" name="等腰三角形 43"/>
            <p:cNvSpPr/>
            <p:nvPr/>
          </p:nvSpPr>
          <p:spPr>
            <a:xfrm>
              <a:off x="4020870" y="2194485"/>
              <a:ext cx="1102258" cy="1432090"/>
            </a:xfrm>
            <a:custGeom>
              <a:avLst/>
              <a:gdLst/>
              <a:ahLst/>
              <a:cxnLst/>
              <a:rect l="l" t="t" r="r" b="b"/>
              <a:pathLst>
                <a:path w="1102258" h="1432090">
                  <a:moveTo>
                    <a:pt x="761620" y="431870"/>
                  </a:moveTo>
                  <a:lnTo>
                    <a:pt x="856659" y="621949"/>
                  </a:lnTo>
                  <a:lnTo>
                    <a:pt x="234710" y="621949"/>
                  </a:lnTo>
                  <a:lnTo>
                    <a:pt x="325695" y="439980"/>
                  </a:lnTo>
                  <a:cubicBezTo>
                    <a:pt x="163858" y="520416"/>
                    <a:pt x="53779" y="687834"/>
                    <a:pt x="53779" y="880961"/>
                  </a:cubicBezTo>
                  <a:cubicBezTo>
                    <a:pt x="53779" y="1155639"/>
                    <a:pt x="276450" y="1378310"/>
                    <a:pt x="551128" y="1378310"/>
                  </a:cubicBezTo>
                  <a:cubicBezTo>
                    <a:pt x="825806" y="1378310"/>
                    <a:pt x="1048477" y="1155639"/>
                    <a:pt x="1048477" y="880961"/>
                  </a:cubicBezTo>
                  <a:cubicBezTo>
                    <a:pt x="1048477" y="681767"/>
                    <a:pt x="931374" y="509923"/>
                    <a:pt x="761620" y="431870"/>
                  </a:cubicBezTo>
                  <a:close/>
                  <a:moveTo>
                    <a:pt x="545685" y="0"/>
                  </a:moveTo>
                  <a:lnTo>
                    <a:pt x="726120" y="360871"/>
                  </a:lnTo>
                  <a:cubicBezTo>
                    <a:pt x="945108" y="431845"/>
                    <a:pt x="1102258" y="638051"/>
                    <a:pt x="1102258" y="880961"/>
                  </a:cubicBezTo>
                  <a:cubicBezTo>
                    <a:pt x="1102258" y="1185341"/>
                    <a:pt x="855509" y="1432090"/>
                    <a:pt x="551129" y="1432090"/>
                  </a:cubicBezTo>
                  <a:cubicBezTo>
                    <a:pt x="246749" y="1432090"/>
                    <a:pt x="0" y="1185341"/>
                    <a:pt x="0" y="880961"/>
                  </a:cubicBezTo>
                  <a:cubicBezTo>
                    <a:pt x="0" y="642821"/>
                    <a:pt x="151038" y="439958"/>
                    <a:pt x="363249" y="364872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4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2" name="等腰三角形 42"/>
            <p:cNvSpPr/>
            <p:nvPr/>
          </p:nvSpPr>
          <p:spPr>
            <a:xfrm>
              <a:off x="4044928" y="2251925"/>
              <a:ext cx="1054142" cy="1350592"/>
            </a:xfrm>
            <a:custGeom>
              <a:avLst/>
              <a:gdLst/>
              <a:ahLst/>
              <a:cxnLst/>
              <a:rect l="l" t="t" r="r" b="b"/>
              <a:pathLst>
                <a:path w="1054142" h="1350592">
                  <a:moveTo>
                    <a:pt x="521627" y="0"/>
                  </a:moveTo>
                  <a:lnTo>
                    <a:pt x="682907" y="322559"/>
                  </a:lnTo>
                  <a:cubicBezTo>
                    <a:pt x="898294" y="386795"/>
                    <a:pt x="1054142" y="586958"/>
                    <a:pt x="1054142" y="823521"/>
                  </a:cubicBezTo>
                  <a:cubicBezTo>
                    <a:pt x="1054142" y="1114614"/>
                    <a:pt x="818164" y="1350592"/>
                    <a:pt x="527071" y="1350592"/>
                  </a:cubicBezTo>
                  <a:cubicBezTo>
                    <a:pt x="235978" y="1350592"/>
                    <a:pt x="0" y="1114614"/>
                    <a:pt x="0" y="823521"/>
                  </a:cubicBezTo>
                  <a:cubicBezTo>
                    <a:pt x="0" y="591722"/>
                    <a:pt x="149634" y="394871"/>
                    <a:pt x="358347" y="326560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43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4" name="Freeform 18"/>
          <p:cNvSpPr>
            <a:spLocks noEditPoints="1"/>
          </p:cNvSpPr>
          <p:nvPr/>
        </p:nvSpPr>
        <p:spPr bwMode="auto">
          <a:xfrm>
            <a:off x="5035708" y="3258673"/>
            <a:ext cx="538162" cy="471487"/>
          </a:xfrm>
          <a:custGeom>
            <a:avLst/>
            <a:gdLst>
              <a:gd name="T0" fmla="*/ 417 w 785"/>
              <a:gd name="T1" fmla="*/ 0 h 690"/>
              <a:gd name="T2" fmla="*/ 417 w 785"/>
              <a:gd name="T3" fmla="*/ 593 h 690"/>
              <a:gd name="T4" fmla="*/ 646 w 785"/>
              <a:gd name="T5" fmla="*/ 690 h 690"/>
              <a:gd name="T6" fmla="*/ 626 w 785"/>
              <a:gd name="T7" fmla="*/ 540 h 690"/>
              <a:gd name="T8" fmla="*/ 30 w 785"/>
              <a:gd name="T9" fmla="*/ 315 h 690"/>
              <a:gd name="T10" fmla="*/ 0 w 785"/>
              <a:gd name="T11" fmla="*/ 396 h 690"/>
              <a:gd name="T12" fmla="*/ 122 w 785"/>
              <a:gd name="T13" fmla="*/ 600 h 690"/>
              <a:gd name="T14" fmla="*/ 214 w 785"/>
              <a:gd name="T15" fmla="*/ 613 h 690"/>
              <a:gd name="T16" fmla="*/ 355 w 785"/>
              <a:gd name="T17" fmla="*/ 609 h 690"/>
              <a:gd name="T18" fmla="*/ 189 w 785"/>
              <a:gd name="T19" fmla="*/ 400 h 690"/>
              <a:gd name="T20" fmla="*/ 257 w 785"/>
              <a:gd name="T21" fmla="*/ 219 h 690"/>
              <a:gd name="T22" fmla="*/ 310 w 785"/>
              <a:gd name="T23" fmla="*/ 241 h 690"/>
              <a:gd name="T24" fmla="*/ 311 w 785"/>
              <a:gd name="T25" fmla="*/ 287 h 690"/>
              <a:gd name="T26" fmla="*/ 317 w 785"/>
              <a:gd name="T27" fmla="*/ 320 h 690"/>
              <a:gd name="T28" fmla="*/ 320 w 785"/>
              <a:gd name="T29" fmla="*/ 371 h 690"/>
              <a:gd name="T30" fmla="*/ 287 w 785"/>
              <a:gd name="T31" fmla="*/ 397 h 690"/>
              <a:gd name="T32" fmla="*/ 189 w 785"/>
              <a:gd name="T33" fmla="*/ 400 h 690"/>
              <a:gd name="T34" fmla="*/ 252 w 785"/>
              <a:gd name="T35" fmla="*/ 295 h 690"/>
              <a:gd name="T36" fmla="*/ 289 w 785"/>
              <a:gd name="T37" fmla="*/ 284 h 690"/>
              <a:gd name="T38" fmla="*/ 289 w 785"/>
              <a:gd name="T39" fmla="*/ 252 h 690"/>
              <a:gd name="T40" fmla="*/ 249 w 785"/>
              <a:gd name="T41" fmla="*/ 240 h 690"/>
              <a:gd name="T42" fmla="*/ 213 w 785"/>
              <a:gd name="T43" fmla="*/ 295 h 690"/>
              <a:gd name="T44" fmla="*/ 258 w 785"/>
              <a:gd name="T45" fmla="*/ 379 h 690"/>
              <a:gd name="T46" fmla="*/ 288 w 785"/>
              <a:gd name="T47" fmla="*/ 373 h 690"/>
              <a:gd name="T48" fmla="*/ 301 w 785"/>
              <a:gd name="T49" fmla="*/ 348 h 690"/>
              <a:gd name="T50" fmla="*/ 281 w 785"/>
              <a:gd name="T51" fmla="*/ 320 h 690"/>
              <a:gd name="T52" fmla="*/ 213 w 785"/>
              <a:gd name="T53" fmla="*/ 317 h 690"/>
              <a:gd name="T54" fmla="*/ 372 w 785"/>
              <a:gd name="T55" fmla="*/ 400 h 690"/>
              <a:gd name="T56" fmla="*/ 440 w 785"/>
              <a:gd name="T57" fmla="*/ 219 h 690"/>
              <a:gd name="T58" fmla="*/ 493 w 785"/>
              <a:gd name="T59" fmla="*/ 241 h 690"/>
              <a:gd name="T60" fmla="*/ 494 w 785"/>
              <a:gd name="T61" fmla="*/ 287 h 690"/>
              <a:gd name="T62" fmla="*/ 500 w 785"/>
              <a:gd name="T63" fmla="*/ 320 h 690"/>
              <a:gd name="T64" fmla="*/ 503 w 785"/>
              <a:gd name="T65" fmla="*/ 371 h 690"/>
              <a:gd name="T66" fmla="*/ 470 w 785"/>
              <a:gd name="T67" fmla="*/ 397 h 690"/>
              <a:gd name="T68" fmla="*/ 372 w 785"/>
              <a:gd name="T69" fmla="*/ 400 h 690"/>
              <a:gd name="T70" fmla="*/ 435 w 785"/>
              <a:gd name="T71" fmla="*/ 295 h 690"/>
              <a:gd name="T72" fmla="*/ 472 w 785"/>
              <a:gd name="T73" fmla="*/ 284 h 690"/>
              <a:gd name="T74" fmla="*/ 472 w 785"/>
              <a:gd name="T75" fmla="*/ 252 h 690"/>
              <a:gd name="T76" fmla="*/ 432 w 785"/>
              <a:gd name="T77" fmla="*/ 240 h 690"/>
              <a:gd name="T78" fmla="*/ 396 w 785"/>
              <a:gd name="T79" fmla="*/ 295 h 690"/>
              <a:gd name="T80" fmla="*/ 441 w 785"/>
              <a:gd name="T81" fmla="*/ 379 h 690"/>
              <a:gd name="T82" fmla="*/ 471 w 785"/>
              <a:gd name="T83" fmla="*/ 373 h 690"/>
              <a:gd name="T84" fmla="*/ 484 w 785"/>
              <a:gd name="T85" fmla="*/ 348 h 690"/>
              <a:gd name="T86" fmla="*/ 464 w 785"/>
              <a:gd name="T87" fmla="*/ 320 h 690"/>
              <a:gd name="T88" fmla="*/ 396 w 785"/>
              <a:gd name="T89" fmla="*/ 317 h 690"/>
              <a:gd name="T90" fmla="*/ 548 w 785"/>
              <a:gd name="T91" fmla="*/ 342 h 690"/>
              <a:gd name="T92" fmla="*/ 578 w 785"/>
              <a:gd name="T93" fmla="*/ 362 h 690"/>
              <a:gd name="T94" fmla="*/ 624 w 785"/>
              <a:gd name="T95" fmla="*/ 382 h 690"/>
              <a:gd name="T96" fmla="*/ 664 w 785"/>
              <a:gd name="T97" fmla="*/ 367 h 690"/>
              <a:gd name="T98" fmla="*/ 664 w 785"/>
              <a:gd name="T99" fmla="*/ 336 h 690"/>
              <a:gd name="T100" fmla="*/ 615 w 785"/>
              <a:gd name="T101" fmla="*/ 317 h 690"/>
              <a:gd name="T102" fmla="*/ 561 w 785"/>
              <a:gd name="T103" fmla="*/ 288 h 690"/>
              <a:gd name="T104" fmla="*/ 562 w 785"/>
              <a:gd name="T105" fmla="*/ 240 h 690"/>
              <a:gd name="T106" fmla="*/ 618 w 785"/>
              <a:gd name="T107" fmla="*/ 216 h 690"/>
              <a:gd name="T108" fmla="*/ 678 w 785"/>
              <a:gd name="T109" fmla="*/ 241 h 690"/>
              <a:gd name="T110" fmla="*/ 664 w 785"/>
              <a:gd name="T111" fmla="*/ 272 h 690"/>
              <a:gd name="T112" fmla="*/ 619 w 785"/>
              <a:gd name="T113" fmla="*/ 237 h 690"/>
              <a:gd name="T114" fmla="*/ 578 w 785"/>
              <a:gd name="T115" fmla="*/ 264 h 690"/>
              <a:gd name="T116" fmla="*/ 621 w 785"/>
              <a:gd name="T117" fmla="*/ 293 h 690"/>
              <a:gd name="T118" fmla="*/ 685 w 785"/>
              <a:gd name="T119" fmla="*/ 323 h 690"/>
              <a:gd name="T120" fmla="*/ 684 w 785"/>
              <a:gd name="T121" fmla="*/ 376 h 690"/>
              <a:gd name="T122" fmla="*/ 625 w 785"/>
              <a:gd name="T123" fmla="*/ 403 h 690"/>
              <a:gd name="T124" fmla="*/ 558 w 785"/>
              <a:gd name="T125" fmla="*/ 375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785" h="690">
                <a:moveTo>
                  <a:pt x="785" y="297"/>
                </a:moveTo>
                <a:cubicBezTo>
                  <a:pt x="785" y="133"/>
                  <a:pt x="620" y="0"/>
                  <a:pt x="417" y="0"/>
                </a:cubicBezTo>
                <a:cubicBezTo>
                  <a:pt x="213" y="0"/>
                  <a:pt x="49" y="133"/>
                  <a:pt x="49" y="297"/>
                </a:cubicBezTo>
                <a:cubicBezTo>
                  <a:pt x="49" y="460"/>
                  <a:pt x="213" y="593"/>
                  <a:pt x="417" y="593"/>
                </a:cubicBezTo>
                <a:cubicBezTo>
                  <a:pt x="436" y="593"/>
                  <a:pt x="455" y="592"/>
                  <a:pt x="473" y="589"/>
                </a:cubicBezTo>
                <a:cubicBezTo>
                  <a:pt x="507" y="646"/>
                  <a:pt x="571" y="685"/>
                  <a:pt x="646" y="690"/>
                </a:cubicBezTo>
                <a:cubicBezTo>
                  <a:pt x="626" y="664"/>
                  <a:pt x="615" y="632"/>
                  <a:pt x="615" y="598"/>
                </a:cubicBezTo>
                <a:cubicBezTo>
                  <a:pt x="615" y="577"/>
                  <a:pt x="619" y="559"/>
                  <a:pt x="626" y="540"/>
                </a:cubicBezTo>
                <a:cubicBezTo>
                  <a:pt x="722" y="487"/>
                  <a:pt x="785" y="398"/>
                  <a:pt x="785" y="297"/>
                </a:cubicBezTo>
                <a:close/>
                <a:moveTo>
                  <a:pt x="30" y="315"/>
                </a:moveTo>
                <a:cubicBezTo>
                  <a:pt x="30" y="307"/>
                  <a:pt x="31" y="300"/>
                  <a:pt x="32" y="293"/>
                </a:cubicBezTo>
                <a:cubicBezTo>
                  <a:pt x="11" y="324"/>
                  <a:pt x="0" y="359"/>
                  <a:pt x="0" y="396"/>
                </a:cubicBezTo>
                <a:cubicBezTo>
                  <a:pt x="0" y="473"/>
                  <a:pt x="48" y="541"/>
                  <a:pt x="121" y="581"/>
                </a:cubicBezTo>
                <a:cubicBezTo>
                  <a:pt x="122" y="587"/>
                  <a:pt x="122" y="593"/>
                  <a:pt x="122" y="600"/>
                </a:cubicBezTo>
                <a:cubicBezTo>
                  <a:pt x="122" y="625"/>
                  <a:pt x="114" y="649"/>
                  <a:pt x="99" y="669"/>
                </a:cubicBezTo>
                <a:cubicBezTo>
                  <a:pt x="146" y="666"/>
                  <a:pt x="187" y="645"/>
                  <a:pt x="214" y="613"/>
                </a:cubicBezTo>
                <a:cubicBezTo>
                  <a:pt x="234" y="617"/>
                  <a:pt x="255" y="619"/>
                  <a:pt x="276" y="619"/>
                </a:cubicBezTo>
                <a:cubicBezTo>
                  <a:pt x="303" y="619"/>
                  <a:pt x="330" y="616"/>
                  <a:pt x="355" y="609"/>
                </a:cubicBezTo>
                <a:cubicBezTo>
                  <a:pt x="172" y="592"/>
                  <a:pt x="30" y="467"/>
                  <a:pt x="30" y="315"/>
                </a:cubicBezTo>
                <a:close/>
                <a:moveTo>
                  <a:pt x="189" y="400"/>
                </a:moveTo>
                <a:lnTo>
                  <a:pt x="189" y="219"/>
                </a:lnTo>
                <a:lnTo>
                  <a:pt x="257" y="219"/>
                </a:lnTo>
                <a:cubicBezTo>
                  <a:pt x="271" y="219"/>
                  <a:pt x="282" y="221"/>
                  <a:pt x="290" y="224"/>
                </a:cubicBezTo>
                <a:cubicBezTo>
                  <a:pt x="299" y="228"/>
                  <a:pt x="305" y="234"/>
                  <a:pt x="310" y="241"/>
                </a:cubicBezTo>
                <a:cubicBezTo>
                  <a:pt x="315" y="249"/>
                  <a:pt x="317" y="257"/>
                  <a:pt x="317" y="265"/>
                </a:cubicBezTo>
                <a:cubicBezTo>
                  <a:pt x="317" y="273"/>
                  <a:pt x="315" y="280"/>
                  <a:pt x="311" y="287"/>
                </a:cubicBezTo>
                <a:cubicBezTo>
                  <a:pt x="306" y="294"/>
                  <a:pt x="300" y="300"/>
                  <a:pt x="292" y="304"/>
                </a:cubicBezTo>
                <a:cubicBezTo>
                  <a:pt x="303" y="307"/>
                  <a:pt x="311" y="312"/>
                  <a:pt x="317" y="320"/>
                </a:cubicBezTo>
                <a:cubicBezTo>
                  <a:pt x="323" y="328"/>
                  <a:pt x="326" y="337"/>
                  <a:pt x="326" y="348"/>
                </a:cubicBezTo>
                <a:cubicBezTo>
                  <a:pt x="326" y="356"/>
                  <a:pt x="324" y="364"/>
                  <a:pt x="320" y="371"/>
                </a:cubicBezTo>
                <a:cubicBezTo>
                  <a:pt x="317" y="379"/>
                  <a:pt x="312" y="384"/>
                  <a:pt x="307" y="388"/>
                </a:cubicBezTo>
                <a:cubicBezTo>
                  <a:pt x="302" y="392"/>
                  <a:pt x="295" y="395"/>
                  <a:pt x="287" y="397"/>
                </a:cubicBezTo>
                <a:cubicBezTo>
                  <a:pt x="279" y="399"/>
                  <a:pt x="270" y="400"/>
                  <a:pt x="258" y="400"/>
                </a:cubicBezTo>
                <a:lnTo>
                  <a:pt x="189" y="400"/>
                </a:lnTo>
                <a:close/>
                <a:moveTo>
                  <a:pt x="213" y="295"/>
                </a:moveTo>
                <a:lnTo>
                  <a:pt x="252" y="295"/>
                </a:lnTo>
                <a:cubicBezTo>
                  <a:pt x="263" y="295"/>
                  <a:pt x="270" y="294"/>
                  <a:pt x="275" y="293"/>
                </a:cubicBezTo>
                <a:cubicBezTo>
                  <a:pt x="281" y="291"/>
                  <a:pt x="286" y="288"/>
                  <a:pt x="289" y="284"/>
                </a:cubicBezTo>
                <a:cubicBezTo>
                  <a:pt x="292" y="280"/>
                  <a:pt x="293" y="274"/>
                  <a:pt x="293" y="268"/>
                </a:cubicBezTo>
                <a:cubicBezTo>
                  <a:pt x="293" y="262"/>
                  <a:pt x="292" y="257"/>
                  <a:pt x="289" y="252"/>
                </a:cubicBezTo>
                <a:cubicBezTo>
                  <a:pt x="286" y="248"/>
                  <a:pt x="282" y="245"/>
                  <a:pt x="277" y="243"/>
                </a:cubicBezTo>
                <a:cubicBezTo>
                  <a:pt x="271" y="241"/>
                  <a:pt x="262" y="240"/>
                  <a:pt x="249" y="240"/>
                </a:cubicBezTo>
                <a:lnTo>
                  <a:pt x="213" y="240"/>
                </a:lnTo>
                <a:lnTo>
                  <a:pt x="213" y="295"/>
                </a:lnTo>
                <a:close/>
                <a:moveTo>
                  <a:pt x="213" y="379"/>
                </a:moveTo>
                <a:lnTo>
                  <a:pt x="258" y="379"/>
                </a:lnTo>
                <a:cubicBezTo>
                  <a:pt x="266" y="379"/>
                  <a:pt x="271" y="379"/>
                  <a:pt x="274" y="378"/>
                </a:cubicBezTo>
                <a:cubicBezTo>
                  <a:pt x="280" y="377"/>
                  <a:pt x="284" y="375"/>
                  <a:pt x="288" y="373"/>
                </a:cubicBezTo>
                <a:cubicBezTo>
                  <a:pt x="292" y="371"/>
                  <a:pt x="295" y="367"/>
                  <a:pt x="297" y="363"/>
                </a:cubicBezTo>
                <a:cubicBezTo>
                  <a:pt x="300" y="359"/>
                  <a:pt x="301" y="353"/>
                  <a:pt x="301" y="348"/>
                </a:cubicBezTo>
                <a:cubicBezTo>
                  <a:pt x="301" y="341"/>
                  <a:pt x="299" y="335"/>
                  <a:pt x="296" y="330"/>
                </a:cubicBezTo>
                <a:cubicBezTo>
                  <a:pt x="292" y="325"/>
                  <a:pt x="287" y="322"/>
                  <a:pt x="281" y="320"/>
                </a:cubicBezTo>
                <a:cubicBezTo>
                  <a:pt x="275" y="318"/>
                  <a:pt x="266" y="317"/>
                  <a:pt x="255" y="317"/>
                </a:cubicBezTo>
                <a:lnTo>
                  <a:pt x="213" y="317"/>
                </a:lnTo>
                <a:lnTo>
                  <a:pt x="213" y="379"/>
                </a:lnTo>
                <a:close/>
                <a:moveTo>
                  <a:pt x="372" y="400"/>
                </a:moveTo>
                <a:lnTo>
                  <a:pt x="372" y="219"/>
                </a:lnTo>
                <a:lnTo>
                  <a:pt x="440" y="219"/>
                </a:lnTo>
                <a:cubicBezTo>
                  <a:pt x="454" y="219"/>
                  <a:pt x="465" y="221"/>
                  <a:pt x="473" y="224"/>
                </a:cubicBezTo>
                <a:cubicBezTo>
                  <a:pt x="482" y="228"/>
                  <a:pt x="488" y="234"/>
                  <a:pt x="493" y="241"/>
                </a:cubicBezTo>
                <a:cubicBezTo>
                  <a:pt x="498" y="249"/>
                  <a:pt x="500" y="257"/>
                  <a:pt x="500" y="265"/>
                </a:cubicBezTo>
                <a:cubicBezTo>
                  <a:pt x="500" y="273"/>
                  <a:pt x="498" y="280"/>
                  <a:pt x="494" y="287"/>
                </a:cubicBezTo>
                <a:cubicBezTo>
                  <a:pt x="489" y="294"/>
                  <a:pt x="483" y="300"/>
                  <a:pt x="475" y="304"/>
                </a:cubicBezTo>
                <a:cubicBezTo>
                  <a:pt x="486" y="307"/>
                  <a:pt x="494" y="312"/>
                  <a:pt x="500" y="320"/>
                </a:cubicBezTo>
                <a:cubicBezTo>
                  <a:pt x="506" y="328"/>
                  <a:pt x="509" y="337"/>
                  <a:pt x="509" y="348"/>
                </a:cubicBezTo>
                <a:cubicBezTo>
                  <a:pt x="509" y="356"/>
                  <a:pt x="507" y="364"/>
                  <a:pt x="503" y="371"/>
                </a:cubicBezTo>
                <a:cubicBezTo>
                  <a:pt x="500" y="379"/>
                  <a:pt x="495" y="384"/>
                  <a:pt x="490" y="388"/>
                </a:cubicBezTo>
                <a:cubicBezTo>
                  <a:pt x="485" y="392"/>
                  <a:pt x="478" y="395"/>
                  <a:pt x="470" y="397"/>
                </a:cubicBezTo>
                <a:cubicBezTo>
                  <a:pt x="462" y="399"/>
                  <a:pt x="453" y="400"/>
                  <a:pt x="441" y="400"/>
                </a:cubicBezTo>
                <a:lnTo>
                  <a:pt x="372" y="400"/>
                </a:lnTo>
                <a:close/>
                <a:moveTo>
                  <a:pt x="396" y="295"/>
                </a:moveTo>
                <a:lnTo>
                  <a:pt x="435" y="295"/>
                </a:lnTo>
                <a:cubicBezTo>
                  <a:pt x="446" y="295"/>
                  <a:pt x="453" y="294"/>
                  <a:pt x="458" y="293"/>
                </a:cubicBezTo>
                <a:cubicBezTo>
                  <a:pt x="464" y="291"/>
                  <a:pt x="469" y="288"/>
                  <a:pt x="472" y="284"/>
                </a:cubicBezTo>
                <a:cubicBezTo>
                  <a:pt x="475" y="280"/>
                  <a:pt x="476" y="274"/>
                  <a:pt x="476" y="268"/>
                </a:cubicBezTo>
                <a:cubicBezTo>
                  <a:pt x="476" y="262"/>
                  <a:pt x="475" y="257"/>
                  <a:pt x="472" y="252"/>
                </a:cubicBezTo>
                <a:cubicBezTo>
                  <a:pt x="469" y="248"/>
                  <a:pt x="465" y="245"/>
                  <a:pt x="460" y="243"/>
                </a:cubicBezTo>
                <a:cubicBezTo>
                  <a:pt x="454" y="241"/>
                  <a:pt x="445" y="240"/>
                  <a:pt x="432" y="240"/>
                </a:cubicBezTo>
                <a:lnTo>
                  <a:pt x="396" y="240"/>
                </a:lnTo>
                <a:lnTo>
                  <a:pt x="396" y="295"/>
                </a:lnTo>
                <a:close/>
                <a:moveTo>
                  <a:pt x="396" y="379"/>
                </a:moveTo>
                <a:lnTo>
                  <a:pt x="441" y="379"/>
                </a:lnTo>
                <a:cubicBezTo>
                  <a:pt x="449" y="379"/>
                  <a:pt x="454" y="379"/>
                  <a:pt x="457" y="378"/>
                </a:cubicBezTo>
                <a:cubicBezTo>
                  <a:pt x="463" y="377"/>
                  <a:pt x="467" y="375"/>
                  <a:pt x="471" y="373"/>
                </a:cubicBezTo>
                <a:cubicBezTo>
                  <a:pt x="475" y="371"/>
                  <a:pt x="478" y="367"/>
                  <a:pt x="480" y="363"/>
                </a:cubicBezTo>
                <a:cubicBezTo>
                  <a:pt x="483" y="359"/>
                  <a:pt x="484" y="353"/>
                  <a:pt x="484" y="348"/>
                </a:cubicBezTo>
                <a:cubicBezTo>
                  <a:pt x="484" y="341"/>
                  <a:pt x="482" y="335"/>
                  <a:pt x="479" y="330"/>
                </a:cubicBezTo>
                <a:cubicBezTo>
                  <a:pt x="475" y="325"/>
                  <a:pt x="470" y="322"/>
                  <a:pt x="464" y="320"/>
                </a:cubicBezTo>
                <a:cubicBezTo>
                  <a:pt x="458" y="318"/>
                  <a:pt x="449" y="317"/>
                  <a:pt x="438" y="317"/>
                </a:cubicBezTo>
                <a:lnTo>
                  <a:pt x="396" y="317"/>
                </a:lnTo>
                <a:lnTo>
                  <a:pt x="396" y="379"/>
                </a:lnTo>
                <a:close/>
                <a:moveTo>
                  <a:pt x="548" y="342"/>
                </a:moveTo>
                <a:lnTo>
                  <a:pt x="570" y="340"/>
                </a:lnTo>
                <a:cubicBezTo>
                  <a:pt x="571" y="349"/>
                  <a:pt x="574" y="357"/>
                  <a:pt x="578" y="362"/>
                </a:cubicBezTo>
                <a:cubicBezTo>
                  <a:pt x="582" y="368"/>
                  <a:pt x="588" y="373"/>
                  <a:pt x="596" y="376"/>
                </a:cubicBezTo>
                <a:cubicBezTo>
                  <a:pt x="604" y="380"/>
                  <a:pt x="614" y="382"/>
                  <a:pt x="624" y="382"/>
                </a:cubicBezTo>
                <a:cubicBezTo>
                  <a:pt x="633" y="382"/>
                  <a:pt x="641" y="380"/>
                  <a:pt x="648" y="378"/>
                </a:cubicBezTo>
                <a:cubicBezTo>
                  <a:pt x="655" y="375"/>
                  <a:pt x="660" y="371"/>
                  <a:pt x="664" y="367"/>
                </a:cubicBezTo>
                <a:cubicBezTo>
                  <a:pt x="667" y="362"/>
                  <a:pt x="669" y="357"/>
                  <a:pt x="669" y="351"/>
                </a:cubicBezTo>
                <a:cubicBezTo>
                  <a:pt x="669" y="345"/>
                  <a:pt x="667" y="340"/>
                  <a:pt x="664" y="336"/>
                </a:cubicBezTo>
                <a:cubicBezTo>
                  <a:pt x="661" y="332"/>
                  <a:pt x="655" y="328"/>
                  <a:pt x="648" y="325"/>
                </a:cubicBezTo>
                <a:cubicBezTo>
                  <a:pt x="643" y="324"/>
                  <a:pt x="632" y="321"/>
                  <a:pt x="615" y="317"/>
                </a:cubicBezTo>
                <a:cubicBezTo>
                  <a:pt x="599" y="313"/>
                  <a:pt x="587" y="309"/>
                  <a:pt x="580" y="305"/>
                </a:cubicBezTo>
                <a:cubicBezTo>
                  <a:pt x="572" y="301"/>
                  <a:pt x="565" y="295"/>
                  <a:pt x="561" y="288"/>
                </a:cubicBezTo>
                <a:cubicBezTo>
                  <a:pt x="557" y="282"/>
                  <a:pt x="555" y="274"/>
                  <a:pt x="555" y="266"/>
                </a:cubicBezTo>
                <a:cubicBezTo>
                  <a:pt x="555" y="257"/>
                  <a:pt x="557" y="248"/>
                  <a:pt x="562" y="240"/>
                </a:cubicBezTo>
                <a:cubicBezTo>
                  <a:pt x="568" y="232"/>
                  <a:pt x="575" y="226"/>
                  <a:pt x="585" y="222"/>
                </a:cubicBezTo>
                <a:cubicBezTo>
                  <a:pt x="595" y="218"/>
                  <a:pt x="606" y="216"/>
                  <a:pt x="618" y="216"/>
                </a:cubicBezTo>
                <a:cubicBezTo>
                  <a:pt x="632" y="216"/>
                  <a:pt x="644" y="218"/>
                  <a:pt x="654" y="222"/>
                </a:cubicBezTo>
                <a:cubicBezTo>
                  <a:pt x="664" y="227"/>
                  <a:pt x="672" y="233"/>
                  <a:pt x="678" y="241"/>
                </a:cubicBezTo>
                <a:cubicBezTo>
                  <a:pt x="683" y="250"/>
                  <a:pt x="686" y="259"/>
                  <a:pt x="687" y="270"/>
                </a:cubicBezTo>
                <a:lnTo>
                  <a:pt x="664" y="272"/>
                </a:lnTo>
                <a:cubicBezTo>
                  <a:pt x="662" y="260"/>
                  <a:pt x="658" y="252"/>
                  <a:pt x="651" y="246"/>
                </a:cubicBezTo>
                <a:cubicBezTo>
                  <a:pt x="644" y="240"/>
                  <a:pt x="633" y="237"/>
                  <a:pt x="619" y="237"/>
                </a:cubicBezTo>
                <a:cubicBezTo>
                  <a:pt x="605" y="237"/>
                  <a:pt x="594" y="240"/>
                  <a:pt x="588" y="245"/>
                </a:cubicBezTo>
                <a:cubicBezTo>
                  <a:pt x="581" y="250"/>
                  <a:pt x="578" y="257"/>
                  <a:pt x="578" y="264"/>
                </a:cubicBezTo>
                <a:cubicBezTo>
                  <a:pt x="578" y="271"/>
                  <a:pt x="580" y="276"/>
                  <a:pt x="585" y="280"/>
                </a:cubicBezTo>
                <a:cubicBezTo>
                  <a:pt x="589" y="284"/>
                  <a:pt x="601" y="289"/>
                  <a:pt x="621" y="293"/>
                </a:cubicBezTo>
                <a:cubicBezTo>
                  <a:pt x="640" y="298"/>
                  <a:pt x="654" y="301"/>
                  <a:pt x="661" y="305"/>
                </a:cubicBezTo>
                <a:cubicBezTo>
                  <a:pt x="672" y="310"/>
                  <a:pt x="679" y="316"/>
                  <a:pt x="685" y="323"/>
                </a:cubicBezTo>
                <a:cubicBezTo>
                  <a:pt x="690" y="331"/>
                  <a:pt x="692" y="339"/>
                  <a:pt x="692" y="349"/>
                </a:cubicBezTo>
                <a:cubicBezTo>
                  <a:pt x="692" y="359"/>
                  <a:pt x="689" y="368"/>
                  <a:pt x="684" y="376"/>
                </a:cubicBezTo>
                <a:cubicBezTo>
                  <a:pt x="678" y="385"/>
                  <a:pt x="670" y="391"/>
                  <a:pt x="660" y="396"/>
                </a:cubicBezTo>
                <a:cubicBezTo>
                  <a:pt x="650" y="401"/>
                  <a:pt x="638" y="403"/>
                  <a:pt x="625" y="403"/>
                </a:cubicBezTo>
                <a:cubicBezTo>
                  <a:pt x="609" y="403"/>
                  <a:pt x="595" y="401"/>
                  <a:pt x="584" y="396"/>
                </a:cubicBezTo>
                <a:cubicBezTo>
                  <a:pt x="573" y="391"/>
                  <a:pt x="564" y="384"/>
                  <a:pt x="558" y="375"/>
                </a:cubicBezTo>
                <a:cubicBezTo>
                  <a:pt x="551" y="365"/>
                  <a:pt x="548" y="354"/>
                  <a:pt x="548" y="34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3642519" y="3259799"/>
            <a:ext cx="525462" cy="452437"/>
            <a:chOff x="3379788" y="4325938"/>
            <a:chExt cx="525462" cy="452437"/>
          </a:xfrm>
          <a:solidFill>
            <a:srgbClr val="C00000"/>
          </a:solidFill>
        </p:grpSpPr>
        <p:sp>
          <p:nvSpPr>
            <p:cNvPr id="36" name="Freeform 14"/>
            <p:cNvSpPr>
              <a:spLocks noEditPoints="1"/>
            </p:cNvSpPr>
            <p:nvPr/>
          </p:nvSpPr>
          <p:spPr bwMode="auto">
            <a:xfrm>
              <a:off x="3379788" y="4394200"/>
              <a:ext cx="482600" cy="384175"/>
            </a:xfrm>
            <a:custGeom>
              <a:avLst/>
              <a:gdLst>
                <a:gd name="T0" fmla="*/ 580 w 704"/>
                <a:gd name="T1" fmla="*/ 236 h 561"/>
                <a:gd name="T2" fmla="*/ 564 w 704"/>
                <a:gd name="T3" fmla="*/ 214 h 561"/>
                <a:gd name="T4" fmla="*/ 558 w 704"/>
                <a:gd name="T5" fmla="*/ 130 h 561"/>
                <a:gd name="T6" fmla="*/ 409 w 704"/>
                <a:gd name="T7" fmla="*/ 136 h 561"/>
                <a:gd name="T8" fmla="*/ 385 w 704"/>
                <a:gd name="T9" fmla="*/ 99 h 561"/>
                <a:gd name="T10" fmla="*/ 264 w 704"/>
                <a:gd name="T11" fmla="*/ 37 h 561"/>
                <a:gd name="T12" fmla="*/ 64 w 704"/>
                <a:gd name="T13" fmla="*/ 203 h 561"/>
                <a:gd name="T14" fmla="*/ 8 w 704"/>
                <a:gd name="T15" fmla="*/ 355 h 561"/>
                <a:gd name="T16" fmla="*/ 301 w 704"/>
                <a:gd name="T17" fmla="*/ 551 h 561"/>
                <a:gd name="T18" fmla="*/ 652 w 704"/>
                <a:gd name="T19" fmla="*/ 396 h 561"/>
                <a:gd name="T20" fmla="*/ 580 w 704"/>
                <a:gd name="T21" fmla="*/ 236 h 561"/>
                <a:gd name="T22" fmla="*/ 310 w 704"/>
                <a:gd name="T23" fmla="*/ 510 h 561"/>
                <a:gd name="T24" fmla="*/ 310 w 704"/>
                <a:gd name="T25" fmla="*/ 510 h 561"/>
                <a:gd name="T26" fmla="*/ 82 w 704"/>
                <a:gd name="T27" fmla="*/ 368 h 561"/>
                <a:gd name="T28" fmla="*/ 310 w 704"/>
                <a:gd name="T29" fmla="*/ 210 h 561"/>
                <a:gd name="T30" fmla="*/ 539 w 704"/>
                <a:gd name="T31" fmla="*/ 340 h 561"/>
                <a:gd name="T32" fmla="*/ 310 w 704"/>
                <a:gd name="T33" fmla="*/ 510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04" h="561">
                  <a:moveTo>
                    <a:pt x="580" y="236"/>
                  </a:moveTo>
                  <a:cubicBezTo>
                    <a:pt x="550" y="230"/>
                    <a:pt x="564" y="214"/>
                    <a:pt x="564" y="214"/>
                  </a:cubicBezTo>
                  <a:cubicBezTo>
                    <a:pt x="564" y="214"/>
                    <a:pt x="594" y="165"/>
                    <a:pt x="558" y="130"/>
                  </a:cubicBezTo>
                  <a:cubicBezTo>
                    <a:pt x="515" y="86"/>
                    <a:pt x="409" y="136"/>
                    <a:pt x="409" y="136"/>
                  </a:cubicBezTo>
                  <a:cubicBezTo>
                    <a:pt x="368" y="148"/>
                    <a:pt x="379" y="130"/>
                    <a:pt x="385" y="99"/>
                  </a:cubicBezTo>
                  <a:cubicBezTo>
                    <a:pt x="385" y="62"/>
                    <a:pt x="372" y="0"/>
                    <a:pt x="264" y="37"/>
                  </a:cubicBezTo>
                  <a:cubicBezTo>
                    <a:pt x="157" y="74"/>
                    <a:pt x="64" y="203"/>
                    <a:pt x="64" y="203"/>
                  </a:cubicBezTo>
                  <a:cubicBezTo>
                    <a:pt x="0" y="289"/>
                    <a:pt x="8" y="355"/>
                    <a:pt x="8" y="355"/>
                  </a:cubicBezTo>
                  <a:cubicBezTo>
                    <a:pt x="24" y="501"/>
                    <a:pt x="180" y="542"/>
                    <a:pt x="301" y="551"/>
                  </a:cubicBezTo>
                  <a:cubicBezTo>
                    <a:pt x="428" y="561"/>
                    <a:pt x="600" y="507"/>
                    <a:pt x="652" y="396"/>
                  </a:cubicBezTo>
                  <a:cubicBezTo>
                    <a:pt x="704" y="286"/>
                    <a:pt x="610" y="242"/>
                    <a:pt x="580" y="236"/>
                  </a:cubicBezTo>
                  <a:close/>
                  <a:moveTo>
                    <a:pt x="310" y="510"/>
                  </a:moveTo>
                  <a:lnTo>
                    <a:pt x="310" y="510"/>
                  </a:lnTo>
                  <a:cubicBezTo>
                    <a:pt x="184" y="516"/>
                    <a:pt x="82" y="452"/>
                    <a:pt x="82" y="368"/>
                  </a:cubicBezTo>
                  <a:cubicBezTo>
                    <a:pt x="82" y="283"/>
                    <a:pt x="184" y="216"/>
                    <a:pt x="310" y="210"/>
                  </a:cubicBezTo>
                  <a:cubicBezTo>
                    <a:pt x="437" y="204"/>
                    <a:pt x="539" y="256"/>
                    <a:pt x="539" y="340"/>
                  </a:cubicBezTo>
                  <a:cubicBezTo>
                    <a:pt x="539" y="425"/>
                    <a:pt x="437" y="504"/>
                    <a:pt x="310" y="5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7" name="Freeform 15"/>
            <p:cNvSpPr>
              <a:spLocks noEditPoints="1"/>
            </p:cNvSpPr>
            <p:nvPr/>
          </p:nvSpPr>
          <p:spPr bwMode="auto">
            <a:xfrm>
              <a:off x="3487738" y="4565650"/>
              <a:ext cx="190500" cy="169862"/>
            </a:xfrm>
            <a:custGeom>
              <a:avLst/>
              <a:gdLst>
                <a:gd name="T0" fmla="*/ 127 w 277"/>
                <a:gd name="T1" fmla="*/ 15 h 246"/>
                <a:gd name="T2" fmla="*/ 15 w 277"/>
                <a:gd name="T3" fmla="*/ 148 h 246"/>
                <a:gd name="T4" fmla="*/ 49 w 277"/>
                <a:gd name="T5" fmla="*/ 205 h 246"/>
                <a:gd name="T6" fmla="*/ 239 w 277"/>
                <a:gd name="T7" fmla="*/ 171 h 246"/>
                <a:gd name="T8" fmla="*/ 127 w 277"/>
                <a:gd name="T9" fmla="*/ 15 h 246"/>
                <a:gd name="T10" fmla="*/ 95 w 277"/>
                <a:gd name="T11" fmla="*/ 182 h 246"/>
                <a:gd name="T12" fmla="*/ 95 w 277"/>
                <a:gd name="T13" fmla="*/ 182 h 246"/>
                <a:gd name="T14" fmla="*/ 52 w 277"/>
                <a:gd name="T15" fmla="*/ 151 h 246"/>
                <a:gd name="T16" fmla="*/ 93 w 277"/>
                <a:gd name="T17" fmla="*/ 108 h 246"/>
                <a:gd name="T18" fmla="*/ 138 w 277"/>
                <a:gd name="T19" fmla="*/ 141 h 246"/>
                <a:gd name="T20" fmla="*/ 95 w 277"/>
                <a:gd name="T21" fmla="*/ 182 h 246"/>
                <a:gd name="T22" fmla="*/ 170 w 277"/>
                <a:gd name="T23" fmla="*/ 118 h 246"/>
                <a:gd name="T24" fmla="*/ 170 w 277"/>
                <a:gd name="T25" fmla="*/ 118 h 246"/>
                <a:gd name="T26" fmla="*/ 148 w 277"/>
                <a:gd name="T27" fmla="*/ 116 h 246"/>
                <a:gd name="T28" fmla="*/ 153 w 277"/>
                <a:gd name="T29" fmla="*/ 92 h 246"/>
                <a:gd name="T30" fmla="*/ 177 w 277"/>
                <a:gd name="T31" fmla="*/ 94 h 246"/>
                <a:gd name="T32" fmla="*/ 170 w 277"/>
                <a:gd name="T33" fmla="*/ 118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7" h="246">
                  <a:moveTo>
                    <a:pt x="127" y="15"/>
                  </a:moveTo>
                  <a:cubicBezTo>
                    <a:pt x="0" y="29"/>
                    <a:pt x="15" y="148"/>
                    <a:pt x="15" y="148"/>
                  </a:cubicBezTo>
                  <a:cubicBezTo>
                    <a:pt x="15" y="148"/>
                    <a:pt x="13" y="186"/>
                    <a:pt x="49" y="205"/>
                  </a:cubicBezTo>
                  <a:cubicBezTo>
                    <a:pt x="123" y="246"/>
                    <a:pt x="200" y="221"/>
                    <a:pt x="239" y="171"/>
                  </a:cubicBezTo>
                  <a:cubicBezTo>
                    <a:pt x="277" y="121"/>
                    <a:pt x="255" y="0"/>
                    <a:pt x="127" y="15"/>
                  </a:cubicBezTo>
                  <a:close/>
                  <a:moveTo>
                    <a:pt x="95" y="182"/>
                  </a:moveTo>
                  <a:lnTo>
                    <a:pt x="95" y="182"/>
                  </a:lnTo>
                  <a:cubicBezTo>
                    <a:pt x="71" y="184"/>
                    <a:pt x="52" y="171"/>
                    <a:pt x="52" y="151"/>
                  </a:cubicBezTo>
                  <a:cubicBezTo>
                    <a:pt x="52" y="131"/>
                    <a:pt x="69" y="110"/>
                    <a:pt x="93" y="108"/>
                  </a:cubicBezTo>
                  <a:cubicBezTo>
                    <a:pt x="120" y="105"/>
                    <a:pt x="138" y="121"/>
                    <a:pt x="138" y="141"/>
                  </a:cubicBezTo>
                  <a:cubicBezTo>
                    <a:pt x="138" y="161"/>
                    <a:pt x="119" y="179"/>
                    <a:pt x="95" y="182"/>
                  </a:cubicBezTo>
                  <a:close/>
                  <a:moveTo>
                    <a:pt x="170" y="118"/>
                  </a:moveTo>
                  <a:lnTo>
                    <a:pt x="170" y="118"/>
                  </a:lnTo>
                  <a:cubicBezTo>
                    <a:pt x="162" y="124"/>
                    <a:pt x="152" y="123"/>
                    <a:pt x="148" y="116"/>
                  </a:cubicBezTo>
                  <a:cubicBezTo>
                    <a:pt x="143" y="109"/>
                    <a:pt x="145" y="98"/>
                    <a:pt x="153" y="92"/>
                  </a:cubicBezTo>
                  <a:cubicBezTo>
                    <a:pt x="163" y="85"/>
                    <a:pt x="173" y="87"/>
                    <a:pt x="177" y="94"/>
                  </a:cubicBezTo>
                  <a:cubicBezTo>
                    <a:pt x="181" y="101"/>
                    <a:pt x="178" y="112"/>
                    <a:pt x="170" y="1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8" name="Freeform 16"/>
            <p:cNvSpPr/>
            <p:nvPr/>
          </p:nvSpPr>
          <p:spPr bwMode="auto">
            <a:xfrm>
              <a:off x="3727450" y="4325938"/>
              <a:ext cx="177800" cy="200025"/>
            </a:xfrm>
            <a:custGeom>
              <a:avLst/>
              <a:gdLst>
                <a:gd name="T0" fmla="*/ 256 w 259"/>
                <a:gd name="T1" fmla="*/ 269 h 293"/>
                <a:gd name="T2" fmla="*/ 257 w 259"/>
                <a:gd name="T3" fmla="*/ 262 h 293"/>
                <a:gd name="T4" fmla="*/ 259 w 259"/>
                <a:gd name="T5" fmla="*/ 228 h 293"/>
                <a:gd name="T6" fmla="*/ 32 w 259"/>
                <a:gd name="T7" fmla="*/ 0 h 293"/>
                <a:gd name="T8" fmla="*/ 0 w 259"/>
                <a:gd name="T9" fmla="*/ 31 h 293"/>
                <a:gd name="T10" fmla="*/ 32 w 259"/>
                <a:gd name="T11" fmla="*/ 63 h 293"/>
                <a:gd name="T12" fmla="*/ 196 w 259"/>
                <a:gd name="T13" fmla="*/ 228 h 293"/>
                <a:gd name="T14" fmla="*/ 194 w 259"/>
                <a:gd name="T15" fmla="*/ 258 h 293"/>
                <a:gd name="T16" fmla="*/ 194 w 259"/>
                <a:gd name="T17" fmla="*/ 258 h 293"/>
                <a:gd name="T18" fmla="*/ 194 w 259"/>
                <a:gd name="T19" fmla="*/ 261 h 293"/>
                <a:gd name="T20" fmla="*/ 225 w 259"/>
                <a:gd name="T21" fmla="*/ 293 h 293"/>
                <a:gd name="T22" fmla="*/ 256 w 259"/>
                <a:gd name="T23" fmla="*/ 269 h 293"/>
                <a:gd name="T24" fmla="*/ 256 w 259"/>
                <a:gd name="T25" fmla="*/ 269 h 293"/>
                <a:gd name="T26" fmla="*/ 256 w 259"/>
                <a:gd name="T27" fmla="*/ 269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9" h="293">
                  <a:moveTo>
                    <a:pt x="256" y="269"/>
                  </a:moveTo>
                  <a:cubicBezTo>
                    <a:pt x="256" y="267"/>
                    <a:pt x="257" y="264"/>
                    <a:pt x="257" y="262"/>
                  </a:cubicBezTo>
                  <a:cubicBezTo>
                    <a:pt x="258" y="250"/>
                    <a:pt x="259" y="239"/>
                    <a:pt x="259" y="228"/>
                  </a:cubicBezTo>
                  <a:cubicBezTo>
                    <a:pt x="259" y="102"/>
                    <a:pt x="157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49"/>
                    <a:pt x="14" y="63"/>
                    <a:pt x="32" y="63"/>
                  </a:cubicBezTo>
                  <a:cubicBezTo>
                    <a:pt x="123" y="63"/>
                    <a:pt x="196" y="137"/>
                    <a:pt x="196" y="228"/>
                  </a:cubicBezTo>
                  <a:cubicBezTo>
                    <a:pt x="196" y="238"/>
                    <a:pt x="196" y="248"/>
                    <a:pt x="194" y="258"/>
                  </a:cubicBezTo>
                  <a:lnTo>
                    <a:pt x="194" y="258"/>
                  </a:lnTo>
                  <a:cubicBezTo>
                    <a:pt x="194" y="259"/>
                    <a:pt x="194" y="260"/>
                    <a:pt x="194" y="261"/>
                  </a:cubicBezTo>
                  <a:cubicBezTo>
                    <a:pt x="194" y="279"/>
                    <a:pt x="208" y="293"/>
                    <a:pt x="225" y="293"/>
                  </a:cubicBezTo>
                  <a:cubicBezTo>
                    <a:pt x="240" y="293"/>
                    <a:pt x="252" y="283"/>
                    <a:pt x="256" y="269"/>
                  </a:cubicBezTo>
                  <a:lnTo>
                    <a:pt x="256" y="269"/>
                  </a:lnTo>
                  <a:cubicBezTo>
                    <a:pt x="256" y="269"/>
                    <a:pt x="256" y="269"/>
                    <a:pt x="256" y="2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9" name="Freeform 17"/>
            <p:cNvSpPr/>
            <p:nvPr/>
          </p:nvSpPr>
          <p:spPr bwMode="auto">
            <a:xfrm>
              <a:off x="3732213" y="4395788"/>
              <a:ext cx="103187" cy="112712"/>
            </a:xfrm>
            <a:custGeom>
              <a:avLst/>
              <a:gdLst>
                <a:gd name="T0" fmla="*/ 151 w 152"/>
                <a:gd name="T1" fmla="*/ 137 h 164"/>
                <a:gd name="T2" fmla="*/ 152 w 152"/>
                <a:gd name="T3" fmla="*/ 126 h 164"/>
                <a:gd name="T4" fmla="*/ 26 w 152"/>
                <a:gd name="T5" fmla="*/ 0 h 164"/>
                <a:gd name="T6" fmla="*/ 0 w 152"/>
                <a:gd name="T7" fmla="*/ 26 h 164"/>
                <a:gd name="T8" fmla="*/ 26 w 152"/>
                <a:gd name="T9" fmla="*/ 52 h 164"/>
                <a:gd name="T10" fmla="*/ 99 w 152"/>
                <a:gd name="T11" fmla="*/ 126 h 164"/>
                <a:gd name="T12" fmla="*/ 99 w 152"/>
                <a:gd name="T13" fmla="*/ 135 h 164"/>
                <a:gd name="T14" fmla="*/ 99 w 152"/>
                <a:gd name="T15" fmla="*/ 135 h 164"/>
                <a:gd name="T16" fmla="*/ 99 w 152"/>
                <a:gd name="T17" fmla="*/ 138 h 164"/>
                <a:gd name="T18" fmla="*/ 125 w 152"/>
                <a:gd name="T19" fmla="*/ 164 h 164"/>
                <a:gd name="T20" fmla="*/ 151 w 152"/>
                <a:gd name="T21" fmla="*/ 142 h 164"/>
                <a:gd name="T22" fmla="*/ 151 w 152"/>
                <a:gd name="T23" fmla="*/ 142 h 164"/>
                <a:gd name="T24" fmla="*/ 151 w 152"/>
                <a:gd name="T25" fmla="*/ 140 h 164"/>
                <a:gd name="T26" fmla="*/ 151 w 152"/>
                <a:gd name="T27" fmla="*/ 138 h 164"/>
                <a:gd name="T28" fmla="*/ 151 w 152"/>
                <a:gd name="T29" fmla="*/ 13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2" h="164">
                  <a:moveTo>
                    <a:pt x="151" y="137"/>
                  </a:moveTo>
                  <a:cubicBezTo>
                    <a:pt x="152" y="133"/>
                    <a:pt x="152" y="130"/>
                    <a:pt x="152" y="126"/>
                  </a:cubicBezTo>
                  <a:cubicBezTo>
                    <a:pt x="152" y="56"/>
                    <a:pt x="95" y="0"/>
                    <a:pt x="26" y="0"/>
                  </a:cubicBezTo>
                  <a:cubicBezTo>
                    <a:pt x="11" y="0"/>
                    <a:pt x="0" y="11"/>
                    <a:pt x="0" y="26"/>
                  </a:cubicBezTo>
                  <a:cubicBezTo>
                    <a:pt x="0" y="40"/>
                    <a:pt x="11" y="52"/>
                    <a:pt x="26" y="52"/>
                  </a:cubicBezTo>
                  <a:cubicBezTo>
                    <a:pt x="66" y="52"/>
                    <a:pt x="99" y="85"/>
                    <a:pt x="99" y="126"/>
                  </a:cubicBezTo>
                  <a:cubicBezTo>
                    <a:pt x="99" y="129"/>
                    <a:pt x="99" y="132"/>
                    <a:pt x="99" y="135"/>
                  </a:cubicBezTo>
                  <a:lnTo>
                    <a:pt x="99" y="135"/>
                  </a:lnTo>
                  <a:cubicBezTo>
                    <a:pt x="99" y="136"/>
                    <a:pt x="99" y="137"/>
                    <a:pt x="99" y="138"/>
                  </a:cubicBezTo>
                  <a:cubicBezTo>
                    <a:pt x="99" y="153"/>
                    <a:pt x="111" y="164"/>
                    <a:pt x="125" y="164"/>
                  </a:cubicBezTo>
                  <a:cubicBezTo>
                    <a:pt x="138" y="164"/>
                    <a:pt x="149" y="154"/>
                    <a:pt x="151" y="142"/>
                  </a:cubicBezTo>
                  <a:lnTo>
                    <a:pt x="151" y="142"/>
                  </a:lnTo>
                  <a:cubicBezTo>
                    <a:pt x="151" y="141"/>
                    <a:pt x="151" y="140"/>
                    <a:pt x="151" y="140"/>
                  </a:cubicBezTo>
                  <a:cubicBezTo>
                    <a:pt x="151" y="139"/>
                    <a:pt x="151" y="139"/>
                    <a:pt x="151" y="138"/>
                  </a:cubicBezTo>
                  <a:cubicBezTo>
                    <a:pt x="151" y="138"/>
                    <a:pt x="151" y="138"/>
                    <a:pt x="151" y="1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3609181" y="1881601"/>
            <a:ext cx="558800" cy="460375"/>
            <a:chOff x="3376613" y="2879725"/>
            <a:chExt cx="558800" cy="460375"/>
          </a:xfrm>
        </p:grpSpPr>
        <p:sp>
          <p:nvSpPr>
            <p:cNvPr id="46" name="Freeform 10"/>
            <p:cNvSpPr>
              <a:spLocks noEditPoints="1"/>
            </p:cNvSpPr>
            <p:nvPr/>
          </p:nvSpPr>
          <p:spPr bwMode="auto">
            <a:xfrm>
              <a:off x="3376613" y="2879725"/>
              <a:ext cx="396875" cy="361950"/>
            </a:xfrm>
            <a:custGeom>
              <a:avLst/>
              <a:gdLst>
                <a:gd name="T0" fmla="*/ 568 w 580"/>
                <a:gd name="T1" fmla="*/ 207 h 528"/>
                <a:gd name="T2" fmla="*/ 580 w 580"/>
                <a:gd name="T3" fmla="*/ 207 h 528"/>
                <a:gd name="T4" fmla="*/ 292 w 580"/>
                <a:gd name="T5" fmla="*/ 0 h 528"/>
                <a:gd name="T6" fmla="*/ 0 w 580"/>
                <a:gd name="T7" fmla="*/ 244 h 528"/>
                <a:gd name="T8" fmla="*/ 114 w 580"/>
                <a:gd name="T9" fmla="*/ 438 h 528"/>
                <a:gd name="T10" fmla="*/ 117 w 580"/>
                <a:gd name="T11" fmla="*/ 440 h 528"/>
                <a:gd name="T12" fmla="*/ 89 w 580"/>
                <a:gd name="T13" fmla="*/ 528 h 528"/>
                <a:gd name="T14" fmla="*/ 194 w 580"/>
                <a:gd name="T15" fmla="*/ 475 h 528"/>
                <a:gd name="T16" fmla="*/ 199 w 580"/>
                <a:gd name="T17" fmla="*/ 476 h 528"/>
                <a:gd name="T18" fmla="*/ 292 w 580"/>
                <a:gd name="T19" fmla="*/ 488 h 528"/>
                <a:gd name="T20" fmla="*/ 311 w 580"/>
                <a:gd name="T21" fmla="*/ 488 h 528"/>
                <a:gd name="T22" fmla="*/ 302 w 580"/>
                <a:gd name="T23" fmla="*/ 430 h 528"/>
                <a:gd name="T24" fmla="*/ 568 w 580"/>
                <a:gd name="T25" fmla="*/ 207 h 528"/>
                <a:gd name="T26" fmla="*/ 393 w 580"/>
                <a:gd name="T27" fmla="*/ 121 h 528"/>
                <a:gd name="T28" fmla="*/ 393 w 580"/>
                <a:gd name="T29" fmla="*/ 121 h 528"/>
                <a:gd name="T30" fmla="*/ 434 w 580"/>
                <a:gd name="T31" fmla="*/ 160 h 528"/>
                <a:gd name="T32" fmla="*/ 393 w 580"/>
                <a:gd name="T33" fmla="*/ 200 h 528"/>
                <a:gd name="T34" fmla="*/ 352 w 580"/>
                <a:gd name="T35" fmla="*/ 160 h 528"/>
                <a:gd name="T36" fmla="*/ 393 w 580"/>
                <a:gd name="T37" fmla="*/ 121 h 528"/>
                <a:gd name="T38" fmla="*/ 190 w 580"/>
                <a:gd name="T39" fmla="*/ 200 h 528"/>
                <a:gd name="T40" fmla="*/ 190 w 580"/>
                <a:gd name="T41" fmla="*/ 200 h 528"/>
                <a:gd name="T42" fmla="*/ 149 w 580"/>
                <a:gd name="T43" fmla="*/ 160 h 528"/>
                <a:gd name="T44" fmla="*/ 190 w 580"/>
                <a:gd name="T45" fmla="*/ 121 h 528"/>
                <a:gd name="T46" fmla="*/ 231 w 580"/>
                <a:gd name="T47" fmla="*/ 160 h 528"/>
                <a:gd name="T48" fmla="*/ 190 w 580"/>
                <a:gd name="T49" fmla="*/ 200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80" h="528">
                  <a:moveTo>
                    <a:pt x="568" y="207"/>
                  </a:moveTo>
                  <a:cubicBezTo>
                    <a:pt x="572" y="207"/>
                    <a:pt x="576" y="207"/>
                    <a:pt x="580" y="207"/>
                  </a:cubicBezTo>
                  <a:cubicBezTo>
                    <a:pt x="559" y="90"/>
                    <a:pt x="438" y="0"/>
                    <a:pt x="292" y="0"/>
                  </a:cubicBezTo>
                  <a:cubicBezTo>
                    <a:pt x="130" y="0"/>
                    <a:pt x="0" y="110"/>
                    <a:pt x="0" y="244"/>
                  </a:cubicBezTo>
                  <a:cubicBezTo>
                    <a:pt x="0" y="323"/>
                    <a:pt x="45" y="394"/>
                    <a:pt x="114" y="438"/>
                  </a:cubicBezTo>
                  <a:cubicBezTo>
                    <a:pt x="115" y="439"/>
                    <a:pt x="117" y="440"/>
                    <a:pt x="117" y="440"/>
                  </a:cubicBezTo>
                  <a:lnTo>
                    <a:pt x="89" y="528"/>
                  </a:lnTo>
                  <a:lnTo>
                    <a:pt x="194" y="475"/>
                  </a:lnTo>
                  <a:cubicBezTo>
                    <a:pt x="194" y="475"/>
                    <a:pt x="198" y="476"/>
                    <a:pt x="199" y="476"/>
                  </a:cubicBezTo>
                  <a:cubicBezTo>
                    <a:pt x="228" y="484"/>
                    <a:pt x="259" y="488"/>
                    <a:pt x="292" y="488"/>
                  </a:cubicBezTo>
                  <a:cubicBezTo>
                    <a:pt x="298" y="488"/>
                    <a:pt x="305" y="488"/>
                    <a:pt x="311" y="488"/>
                  </a:cubicBezTo>
                  <a:cubicBezTo>
                    <a:pt x="305" y="469"/>
                    <a:pt x="302" y="450"/>
                    <a:pt x="302" y="430"/>
                  </a:cubicBezTo>
                  <a:cubicBezTo>
                    <a:pt x="302" y="307"/>
                    <a:pt x="421" y="207"/>
                    <a:pt x="568" y="207"/>
                  </a:cubicBezTo>
                  <a:close/>
                  <a:moveTo>
                    <a:pt x="393" y="121"/>
                  </a:moveTo>
                  <a:lnTo>
                    <a:pt x="393" y="121"/>
                  </a:lnTo>
                  <a:cubicBezTo>
                    <a:pt x="416" y="121"/>
                    <a:pt x="434" y="138"/>
                    <a:pt x="434" y="160"/>
                  </a:cubicBezTo>
                  <a:cubicBezTo>
                    <a:pt x="434" y="182"/>
                    <a:pt x="416" y="200"/>
                    <a:pt x="393" y="200"/>
                  </a:cubicBezTo>
                  <a:cubicBezTo>
                    <a:pt x="370" y="200"/>
                    <a:pt x="352" y="182"/>
                    <a:pt x="352" y="160"/>
                  </a:cubicBezTo>
                  <a:cubicBezTo>
                    <a:pt x="352" y="138"/>
                    <a:pt x="370" y="121"/>
                    <a:pt x="393" y="121"/>
                  </a:cubicBezTo>
                  <a:close/>
                  <a:moveTo>
                    <a:pt x="190" y="200"/>
                  </a:moveTo>
                  <a:lnTo>
                    <a:pt x="190" y="200"/>
                  </a:lnTo>
                  <a:cubicBezTo>
                    <a:pt x="167" y="200"/>
                    <a:pt x="149" y="182"/>
                    <a:pt x="149" y="160"/>
                  </a:cubicBezTo>
                  <a:cubicBezTo>
                    <a:pt x="149" y="138"/>
                    <a:pt x="167" y="121"/>
                    <a:pt x="190" y="121"/>
                  </a:cubicBezTo>
                  <a:cubicBezTo>
                    <a:pt x="213" y="121"/>
                    <a:pt x="231" y="138"/>
                    <a:pt x="231" y="160"/>
                  </a:cubicBezTo>
                  <a:cubicBezTo>
                    <a:pt x="231" y="182"/>
                    <a:pt x="213" y="200"/>
                    <a:pt x="190" y="2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7" name="Freeform 11"/>
            <p:cNvSpPr>
              <a:spLocks noEditPoints="1"/>
            </p:cNvSpPr>
            <p:nvPr/>
          </p:nvSpPr>
          <p:spPr bwMode="auto">
            <a:xfrm>
              <a:off x="3598863" y="3033713"/>
              <a:ext cx="336550" cy="306387"/>
            </a:xfrm>
            <a:custGeom>
              <a:avLst/>
              <a:gdLst>
                <a:gd name="T0" fmla="*/ 0 w 493"/>
                <a:gd name="T1" fmla="*/ 206 h 446"/>
                <a:gd name="T2" fmla="*/ 247 w 493"/>
                <a:gd name="T3" fmla="*/ 412 h 446"/>
                <a:gd name="T4" fmla="*/ 325 w 493"/>
                <a:gd name="T5" fmla="*/ 402 h 446"/>
                <a:gd name="T6" fmla="*/ 329 w 493"/>
                <a:gd name="T7" fmla="*/ 401 h 446"/>
                <a:gd name="T8" fmla="*/ 418 w 493"/>
                <a:gd name="T9" fmla="*/ 446 h 446"/>
                <a:gd name="T10" fmla="*/ 394 w 493"/>
                <a:gd name="T11" fmla="*/ 371 h 446"/>
                <a:gd name="T12" fmla="*/ 397 w 493"/>
                <a:gd name="T13" fmla="*/ 370 h 446"/>
                <a:gd name="T14" fmla="*/ 493 w 493"/>
                <a:gd name="T15" fmla="*/ 206 h 446"/>
                <a:gd name="T16" fmla="*/ 247 w 493"/>
                <a:gd name="T17" fmla="*/ 0 h 446"/>
                <a:gd name="T18" fmla="*/ 0 w 493"/>
                <a:gd name="T19" fmla="*/ 206 h 446"/>
                <a:gd name="T20" fmla="*/ 298 w 493"/>
                <a:gd name="T21" fmla="*/ 135 h 446"/>
                <a:gd name="T22" fmla="*/ 298 w 493"/>
                <a:gd name="T23" fmla="*/ 135 h 446"/>
                <a:gd name="T24" fmla="*/ 333 w 493"/>
                <a:gd name="T25" fmla="*/ 102 h 446"/>
                <a:gd name="T26" fmla="*/ 367 w 493"/>
                <a:gd name="T27" fmla="*/ 135 h 446"/>
                <a:gd name="T28" fmla="*/ 333 w 493"/>
                <a:gd name="T29" fmla="*/ 169 h 446"/>
                <a:gd name="T30" fmla="*/ 298 w 493"/>
                <a:gd name="T31" fmla="*/ 135 h 446"/>
                <a:gd name="T32" fmla="*/ 127 w 493"/>
                <a:gd name="T33" fmla="*/ 135 h 446"/>
                <a:gd name="T34" fmla="*/ 127 w 493"/>
                <a:gd name="T35" fmla="*/ 135 h 446"/>
                <a:gd name="T36" fmla="*/ 161 w 493"/>
                <a:gd name="T37" fmla="*/ 102 h 446"/>
                <a:gd name="T38" fmla="*/ 196 w 493"/>
                <a:gd name="T39" fmla="*/ 135 h 446"/>
                <a:gd name="T40" fmla="*/ 161 w 493"/>
                <a:gd name="T41" fmla="*/ 169 h 446"/>
                <a:gd name="T42" fmla="*/ 127 w 493"/>
                <a:gd name="T43" fmla="*/ 135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93" h="446">
                  <a:moveTo>
                    <a:pt x="0" y="206"/>
                  </a:moveTo>
                  <a:cubicBezTo>
                    <a:pt x="0" y="320"/>
                    <a:pt x="111" y="412"/>
                    <a:pt x="247" y="412"/>
                  </a:cubicBezTo>
                  <a:cubicBezTo>
                    <a:pt x="274" y="412"/>
                    <a:pt x="300" y="409"/>
                    <a:pt x="325" y="402"/>
                  </a:cubicBezTo>
                  <a:cubicBezTo>
                    <a:pt x="326" y="401"/>
                    <a:pt x="329" y="401"/>
                    <a:pt x="329" y="401"/>
                  </a:cubicBezTo>
                  <a:lnTo>
                    <a:pt x="418" y="446"/>
                  </a:lnTo>
                  <a:lnTo>
                    <a:pt x="394" y="371"/>
                  </a:lnTo>
                  <a:cubicBezTo>
                    <a:pt x="394" y="371"/>
                    <a:pt x="396" y="370"/>
                    <a:pt x="397" y="370"/>
                  </a:cubicBezTo>
                  <a:cubicBezTo>
                    <a:pt x="455" y="332"/>
                    <a:pt x="493" y="273"/>
                    <a:pt x="493" y="206"/>
                  </a:cubicBezTo>
                  <a:cubicBezTo>
                    <a:pt x="493" y="92"/>
                    <a:pt x="383" y="0"/>
                    <a:pt x="247" y="0"/>
                  </a:cubicBezTo>
                  <a:cubicBezTo>
                    <a:pt x="111" y="0"/>
                    <a:pt x="0" y="92"/>
                    <a:pt x="0" y="206"/>
                  </a:cubicBezTo>
                  <a:close/>
                  <a:moveTo>
                    <a:pt x="298" y="135"/>
                  </a:moveTo>
                  <a:lnTo>
                    <a:pt x="298" y="135"/>
                  </a:lnTo>
                  <a:cubicBezTo>
                    <a:pt x="298" y="117"/>
                    <a:pt x="314" y="102"/>
                    <a:pt x="333" y="102"/>
                  </a:cubicBezTo>
                  <a:cubicBezTo>
                    <a:pt x="352" y="102"/>
                    <a:pt x="367" y="117"/>
                    <a:pt x="367" y="135"/>
                  </a:cubicBezTo>
                  <a:cubicBezTo>
                    <a:pt x="367" y="154"/>
                    <a:pt x="352" y="169"/>
                    <a:pt x="333" y="169"/>
                  </a:cubicBezTo>
                  <a:cubicBezTo>
                    <a:pt x="314" y="169"/>
                    <a:pt x="298" y="154"/>
                    <a:pt x="298" y="135"/>
                  </a:cubicBezTo>
                  <a:close/>
                  <a:moveTo>
                    <a:pt x="127" y="135"/>
                  </a:moveTo>
                  <a:lnTo>
                    <a:pt x="127" y="135"/>
                  </a:lnTo>
                  <a:cubicBezTo>
                    <a:pt x="127" y="117"/>
                    <a:pt x="142" y="102"/>
                    <a:pt x="161" y="102"/>
                  </a:cubicBezTo>
                  <a:cubicBezTo>
                    <a:pt x="180" y="102"/>
                    <a:pt x="196" y="117"/>
                    <a:pt x="196" y="135"/>
                  </a:cubicBezTo>
                  <a:cubicBezTo>
                    <a:pt x="196" y="154"/>
                    <a:pt x="180" y="169"/>
                    <a:pt x="161" y="169"/>
                  </a:cubicBezTo>
                  <a:cubicBezTo>
                    <a:pt x="142" y="169"/>
                    <a:pt x="127" y="154"/>
                    <a:pt x="127" y="1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48" name="Freeform 12"/>
          <p:cNvSpPr/>
          <p:nvPr/>
        </p:nvSpPr>
        <p:spPr bwMode="auto">
          <a:xfrm>
            <a:off x="4980158" y="1790833"/>
            <a:ext cx="573087" cy="544512"/>
          </a:xfrm>
          <a:custGeom>
            <a:avLst/>
            <a:gdLst>
              <a:gd name="T0" fmla="*/ 244 w 836"/>
              <a:gd name="T1" fmla="*/ 537 h 795"/>
              <a:gd name="T2" fmla="*/ 510 w 836"/>
              <a:gd name="T3" fmla="*/ 376 h 795"/>
              <a:gd name="T4" fmla="*/ 187 w 836"/>
              <a:gd name="T5" fmla="*/ 332 h 795"/>
              <a:gd name="T6" fmla="*/ 619 w 836"/>
              <a:gd name="T7" fmla="*/ 327 h 795"/>
              <a:gd name="T8" fmla="*/ 619 w 836"/>
              <a:gd name="T9" fmla="*/ 358 h 795"/>
              <a:gd name="T10" fmla="*/ 374 w 836"/>
              <a:gd name="T11" fmla="*/ 533 h 795"/>
              <a:gd name="T12" fmla="*/ 635 w 836"/>
              <a:gd name="T13" fmla="*/ 554 h 795"/>
              <a:gd name="T14" fmla="*/ 627 w 836"/>
              <a:gd name="T15" fmla="*/ 508 h 795"/>
              <a:gd name="T16" fmla="*/ 836 w 836"/>
              <a:gd name="T17" fmla="*/ 304 h 795"/>
              <a:gd name="T18" fmla="*/ 547 w 836"/>
              <a:gd name="T19" fmla="*/ 262 h 795"/>
              <a:gd name="T20" fmla="*/ 418 w 836"/>
              <a:gd name="T21" fmla="*/ 0 h 795"/>
              <a:gd name="T22" fmla="*/ 289 w 836"/>
              <a:gd name="T23" fmla="*/ 262 h 795"/>
              <a:gd name="T24" fmla="*/ 0 w 836"/>
              <a:gd name="T25" fmla="*/ 304 h 795"/>
              <a:gd name="T26" fmla="*/ 209 w 836"/>
              <a:gd name="T27" fmla="*/ 508 h 795"/>
              <a:gd name="T28" fmla="*/ 159 w 836"/>
              <a:gd name="T29" fmla="*/ 795 h 795"/>
              <a:gd name="T30" fmla="*/ 418 w 836"/>
              <a:gd name="T31" fmla="*/ 660 h 795"/>
              <a:gd name="T32" fmla="*/ 676 w 836"/>
              <a:gd name="T33" fmla="*/ 795 h 795"/>
              <a:gd name="T34" fmla="*/ 636 w 836"/>
              <a:gd name="T35" fmla="*/ 559 h 795"/>
              <a:gd name="T36" fmla="*/ 244 w 836"/>
              <a:gd name="T37" fmla="*/ 576 h 795"/>
              <a:gd name="T38" fmla="*/ 244 w 836"/>
              <a:gd name="T39" fmla="*/ 537 h 7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836" h="795">
                <a:moveTo>
                  <a:pt x="244" y="537"/>
                </a:moveTo>
                <a:cubicBezTo>
                  <a:pt x="263" y="515"/>
                  <a:pt x="510" y="376"/>
                  <a:pt x="510" y="376"/>
                </a:cubicBezTo>
                <a:lnTo>
                  <a:pt x="187" y="332"/>
                </a:lnTo>
                <a:lnTo>
                  <a:pt x="619" y="327"/>
                </a:lnTo>
                <a:cubicBezTo>
                  <a:pt x="619" y="327"/>
                  <a:pt x="634" y="340"/>
                  <a:pt x="619" y="358"/>
                </a:cubicBezTo>
                <a:cubicBezTo>
                  <a:pt x="603" y="376"/>
                  <a:pt x="374" y="533"/>
                  <a:pt x="374" y="533"/>
                </a:cubicBezTo>
                <a:lnTo>
                  <a:pt x="635" y="554"/>
                </a:lnTo>
                <a:lnTo>
                  <a:pt x="627" y="508"/>
                </a:lnTo>
                <a:lnTo>
                  <a:pt x="836" y="304"/>
                </a:lnTo>
                <a:lnTo>
                  <a:pt x="547" y="262"/>
                </a:lnTo>
                <a:lnTo>
                  <a:pt x="418" y="0"/>
                </a:lnTo>
                <a:lnTo>
                  <a:pt x="289" y="262"/>
                </a:lnTo>
                <a:lnTo>
                  <a:pt x="0" y="304"/>
                </a:lnTo>
                <a:lnTo>
                  <a:pt x="209" y="508"/>
                </a:lnTo>
                <a:lnTo>
                  <a:pt x="159" y="795"/>
                </a:lnTo>
                <a:lnTo>
                  <a:pt x="418" y="660"/>
                </a:lnTo>
                <a:lnTo>
                  <a:pt x="676" y="795"/>
                </a:lnTo>
                <a:lnTo>
                  <a:pt x="636" y="559"/>
                </a:lnTo>
                <a:lnTo>
                  <a:pt x="244" y="576"/>
                </a:lnTo>
                <a:cubicBezTo>
                  <a:pt x="244" y="576"/>
                  <a:pt x="225" y="559"/>
                  <a:pt x="244" y="537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084168" y="2069740"/>
            <a:ext cx="2344788" cy="3334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ts val="13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点击输入简要文字内容，文字内容需概括精炼，言简意赅的说明分项内容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……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084168" y="1773879"/>
            <a:ext cx="232265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QQ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空间推广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095236" y="3466422"/>
            <a:ext cx="2344788" cy="3334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ts val="13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点击输入简要文字内容，文字内容需概括精炼，言简意赅的说明分项内容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……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095236" y="3170561"/>
            <a:ext cx="232265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本地论坛推广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36691" y="3555660"/>
            <a:ext cx="2344788" cy="3334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ts val="13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点击输入简要文字内容，文字内容需概括精炼，言简意赅的说明分项内容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……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736691" y="3259799"/>
            <a:ext cx="232265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微博推广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725623" y="2086694"/>
            <a:ext cx="2344788" cy="3334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ts val="13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点击输入简要文字内容，文字内容需概括精炼，言简意赅的说明分项内容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……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725623" y="1790833"/>
            <a:ext cx="232265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微信推广</a:t>
            </a:r>
          </a:p>
        </p:txBody>
      </p:sp>
    </p:spTree>
  </p:cSld>
  <p:clrMapOvr>
    <a:masterClrMapping/>
  </p:clrMapOvr>
  <p:transition spd="med" advClick="0" advTm="0">
    <p:pull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 p14:presetBounceEnd="4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4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5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6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nodeType="withEffect" p14:presetBounceEnd="40000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9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0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3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3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6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8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6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9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6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6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9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2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29" grpId="0" animBg="1"/>
          <p:bldP spid="34" grpId="0" animBg="1"/>
          <p:bldP spid="48" grpId="0" animBg="1"/>
          <p:bldP spid="49" grpId="0"/>
          <p:bldP spid="50" grpId="0"/>
          <p:bldP spid="51" grpId="0"/>
          <p:bldP spid="52" grpId="0"/>
          <p:bldP spid="53" grpId="0"/>
          <p:bldP spid="54" grpId="0"/>
          <p:bldP spid="55" grpId="0"/>
          <p:bldP spid="5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3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3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6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8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6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9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6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6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9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2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29" grpId="0" animBg="1"/>
          <p:bldP spid="34" grpId="0" animBg="1"/>
          <p:bldP spid="48" grpId="0" animBg="1"/>
          <p:bldP spid="49" grpId="0"/>
          <p:bldP spid="50" grpId="0"/>
          <p:bldP spid="51" grpId="0"/>
          <p:bldP spid="52" grpId="0"/>
          <p:bldP spid="53" grpId="0"/>
          <p:bldP spid="54" grpId="0"/>
          <p:bldP spid="55" grpId="0"/>
          <p:bldP spid="56" grpId="0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043608" y="1565803"/>
            <a:ext cx="2011893" cy="201189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" name="同心圆 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" name="椭圆 3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5" name="椭圆 4"/>
          <p:cNvSpPr/>
          <p:nvPr/>
        </p:nvSpPr>
        <p:spPr>
          <a:xfrm>
            <a:off x="1226969" y="3447812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1604729" y="3571714"/>
            <a:ext cx="137389" cy="13738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1778432" y="3377093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2411193" y="3498702"/>
            <a:ext cx="137389" cy="13738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952192" y="3259008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1244941" y="3302300"/>
            <a:ext cx="137389" cy="13738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2781911" y="3433728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44843" y="1421577"/>
            <a:ext cx="3456384" cy="3334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just" defTabSz="914400" rtl="0" eaLnBrk="1" fontAlgn="base" latinLnBrk="0" hangingPunct="1">
              <a:lnSpc>
                <a:spcPts val="13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点击输入简要文字内容，文字内容需概括精炼，不用多余的文字修饰，言简意赅的说明分项内容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……</a:t>
            </a:r>
          </a:p>
        </p:txBody>
      </p:sp>
      <p:cxnSp>
        <p:nvCxnSpPr>
          <p:cNvPr id="14" name="直接连接符 13"/>
          <p:cNvCxnSpPr/>
          <p:nvPr/>
        </p:nvCxnSpPr>
        <p:spPr>
          <a:xfrm>
            <a:off x="3638595" y="1588290"/>
            <a:ext cx="792088" cy="0"/>
          </a:xfrm>
          <a:prstGeom prst="line">
            <a:avLst/>
          </a:prstGeom>
          <a:ln w="6350">
            <a:solidFill>
              <a:schemeClr val="tx1"/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644843" y="1927596"/>
            <a:ext cx="3456384" cy="3334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just" defTabSz="914400" rtl="0" eaLnBrk="1" fontAlgn="base" latinLnBrk="0" hangingPunct="1">
              <a:lnSpc>
                <a:spcPts val="13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点击输入简要文字内容，文字内容需概括精炼，不用多余的文字修饰，言简意赅的说明分项内容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……</a:t>
            </a:r>
          </a:p>
        </p:txBody>
      </p:sp>
      <p:cxnSp>
        <p:nvCxnSpPr>
          <p:cNvPr id="17" name="直接连接符 16"/>
          <p:cNvCxnSpPr/>
          <p:nvPr/>
        </p:nvCxnSpPr>
        <p:spPr>
          <a:xfrm>
            <a:off x="3638595" y="2094309"/>
            <a:ext cx="792088" cy="0"/>
          </a:xfrm>
          <a:prstGeom prst="line">
            <a:avLst/>
          </a:prstGeom>
          <a:ln w="6350">
            <a:solidFill>
              <a:schemeClr val="tx1"/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644843" y="2431652"/>
            <a:ext cx="3456384" cy="3334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just" defTabSz="914400" rtl="0" eaLnBrk="1" fontAlgn="base" latinLnBrk="0" hangingPunct="1">
              <a:lnSpc>
                <a:spcPts val="13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点击输入简要文字内容，文字内容需概括精炼，不用多余的文字修饰，言简意赅的说明分项内容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……</a:t>
            </a:r>
          </a:p>
        </p:txBody>
      </p:sp>
      <p:cxnSp>
        <p:nvCxnSpPr>
          <p:cNvPr id="20" name="直接连接符 19"/>
          <p:cNvCxnSpPr/>
          <p:nvPr/>
        </p:nvCxnSpPr>
        <p:spPr>
          <a:xfrm>
            <a:off x="3638595" y="2598365"/>
            <a:ext cx="792088" cy="0"/>
          </a:xfrm>
          <a:prstGeom prst="line">
            <a:avLst/>
          </a:prstGeom>
          <a:ln w="6350">
            <a:solidFill>
              <a:schemeClr val="tx1"/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644843" y="2935708"/>
            <a:ext cx="3456384" cy="3334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just" defTabSz="914400" rtl="0" eaLnBrk="1" fontAlgn="base" latinLnBrk="0" hangingPunct="1">
              <a:lnSpc>
                <a:spcPts val="13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点击输入简要文字内容，文字内容需概括精炼，不用多余的文字修饰，言简意赅的说明分项内容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……</a:t>
            </a:r>
          </a:p>
        </p:txBody>
      </p:sp>
      <p:cxnSp>
        <p:nvCxnSpPr>
          <p:cNvPr id="23" name="直接连接符 22"/>
          <p:cNvCxnSpPr/>
          <p:nvPr/>
        </p:nvCxnSpPr>
        <p:spPr>
          <a:xfrm>
            <a:off x="3638595" y="3102421"/>
            <a:ext cx="792088" cy="0"/>
          </a:xfrm>
          <a:prstGeom prst="line">
            <a:avLst/>
          </a:prstGeom>
          <a:ln w="6350">
            <a:solidFill>
              <a:schemeClr val="tx1"/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644843" y="3439764"/>
            <a:ext cx="3456384" cy="3334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just" defTabSz="914400" rtl="0" eaLnBrk="1" fontAlgn="base" latinLnBrk="0" hangingPunct="1">
              <a:lnSpc>
                <a:spcPts val="13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点击输入简要文字内容，文字内容需概括精炼，不用多余的文字修饰，言简意赅的说明分项内容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……</a:t>
            </a:r>
          </a:p>
        </p:txBody>
      </p:sp>
      <p:cxnSp>
        <p:nvCxnSpPr>
          <p:cNvPr id="26" name="直接连接符 25"/>
          <p:cNvCxnSpPr/>
          <p:nvPr/>
        </p:nvCxnSpPr>
        <p:spPr>
          <a:xfrm>
            <a:off x="3638595" y="3606477"/>
            <a:ext cx="792088" cy="0"/>
          </a:xfrm>
          <a:prstGeom prst="line">
            <a:avLst/>
          </a:prstGeom>
          <a:ln w="6350">
            <a:solidFill>
              <a:schemeClr val="tx1"/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644843" y="3943820"/>
            <a:ext cx="3456384" cy="3334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just" defTabSz="914400" rtl="0" eaLnBrk="1" fontAlgn="base" latinLnBrk="0" hangingPunct="1">
              <a:lnSpc>
                <a:spcPts val="13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点击输入简要文字内容，文字内容需概括精炼，不用多余的文字修饰，言简意赅的说明分项内容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……</a:t>
            </a:r>
          </a:p>
        </p:txBody>
      </p:sp>
      <p:cxnSp>
        <p:nvCxnSpPr>
          <p:cNvPr id="29" name="直接连接符 28"/>
          <p:cNvCxnSpPr/>
          <p:nvPr/>
        </p:nvCxnSpPr>
        <p:spPr>
          <a:xfrm>
            <a:off x="3638595" y="4110533"/>
            <a:ext cx="792088" cy="0"/>
          </a:xfrm>
          <a:prstGeom prst="line">
            <a:avLst/>
          </a:prstGeom>
          <a:ln w="6350">
            <a:solidFill>
              <a:schemeClr val="tx1"/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椭圆 29"/>
          <p:cNvSpPr/>
          <p:nvPr/>
        </p:nvSpPr>
        <p:spPr>
          <a:xfrm>
            <a:off x="3427015" y="1450900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3147794" y="3072585"/>
            <a:ext cx="167224" cy="167224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2942895" y="3190313"/>
            <a:ext cx="137389" cy="13738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5" name="椭圆 34"/>
          <p:cNvSpPr/>
          <p:nvPr/>
        </p:nvSpPr>
        <p:spPr>
          <a:xfrm>
            <a:off x="3425919" y="1952988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6" name="椭圆 35"/>
          <p:cNvSpPr/>
          <p:nvPr/>
        </p:nvSpPr>
        <p:spPr>
          <a:xfrm>
            <a:off x="3425730" y="2462943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3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7" name="椭圆 36"/>
          <p:cNvSpPr/>
          <p:nvPr/>
        </p:nvSpPr>
        <p:spPr>
          <a:xfrm>
            <a:off x="3424634" y="2965031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4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8" name="椭圆 37"/>
          <p:cNvSpPr/>
          <p:nvPr/>
        </p:nvSpPr>
        <p:spPr>
          <a:xfrm>
            <a:off x="3427060" y="3467289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5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9" name="椭圆 38"/>
          <p:cNvSpPr/>
          <p:nvPr/>
        </p:nvSpPr>
        <p:spPr>
          <a:xfrm>
            <a:off x="3425964" y="3969377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6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381102" y="2417860"/>
            <a:ext cx="140080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代理商推广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8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8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8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8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8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8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8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5" grpId="0"/>
      <p:bldP spid="18" grpId="0"/>
      <p:bldP spid="21" grpId="0"/>
      <p:bldP spid="24" grpId="0"/>
      <p:bldP spid="27" grpId="0"/>
      <p:bldP spid="30" grpId="0" animBg="1"/>
      <p:bldP spid="31" grpId="0" animBg="1"/>
      <p:bldP spid="32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Arrow Connector 25"/>
          <p:cNvCxnSpPr/>
          <p:nvPr/>
        </p:nvCxnSpPr>
        <p:spPr bwMode="auto">
          <a:xfrm>
            <a:off x="4912672" y="1344088"/>
            <a:ext cx="1766888" cy="0"/>
          </a:xfrm>
          <a:prstGeom prst="straightConnector1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 bwMode="auto">
          <a:xfrm>
            <a:off x="5461335" y="3319194"/>
            <a:ext cx="1127107" cy="607317"/>
            <a:chOff x="7906533" y="4840050"/>
            <a:chExt cx="1125966" cy="606826"/>
          </a:xfrm>
        </p:grpSpPr>
        <p:cxnSp>
          <p:nvCxnSpPr>
            <p:cNvPr id="6" name="Straight Arrow Connector 42"/>
            <p:cNvCxnSpPr/>
            <p:nvPr/>
          </p:nvCxnSpPr>
          <p:spPr>
            <a:xfrm>
              <a:off x="8636025" y="5446875"/>
              <a:ext cx="396474" cy="0"/>
            </a:xfrm>
            <a:prstGeom prst="straightConnector1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45"/>
            <p:cNvCxnSpPr/>
            <p:nvPr/>
          </p:nvCxnSpPr>
          <p:spPr>
            <a:xfrm flipH="1" flipV="1">
              <a:off x="7906533" y="4840050"/>
              <a:ext cx="729493" cy="606826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组合 8"/>
          <p:cNvGrpSpPr/>
          <p:nvPr/>
        </p:nvGrpSpPr>
        <p:grpSpPr bwMode="auto">
          <a:xfrm>
            <a:off x="5548468" y="2179850"/>
            <a:ext cx="1129509" cy="558411"/>
            <a:chOff x="7902901" y="3124000"/>
            <a:chExt cx="1129418" cy="558855"/>
          </a:xfrm>
        </p:grpSpPr>
        <p:cxnSp>
          <p:nvCxnSpPr>
            <p:cNvPr id="10" name="Straight Arrow Connector 38"/>
            <p:cNvCxnSpPr/>
            <p:nvPr/>
          </p:nvCxnSpPr>
          <p:spPr>
            <a:xfrm>
              <a:off x="8460865" y="3124000"/>
              <a:ext cx="571454" cy="558855"/>
            </a:xfrm>
            <a:prstGeom prst="straightConnector1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41"/>
            <p:cNvCxnSpPr/>
            <p:nvPr/>
          </p:nvCxnSpPr>
          <p:spPr>
            <a:xfrm flipH="1" flipV="1">
              <a:off x="7902901" y="3124000"/>
              <a:ext cx="557964" cy="2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组合 12"/>
          <p:cNvGrpSpPr/>
          <p:nvPr/>
        </p:nvGrpSpPr>
        <p:grpSpPr bwMode="auto">
          <a:xfrm>
            <a:off x="2448036" y="1389859"/>
            <a:ext cx="1300163" cy="271463"/>
            <a:chOff x="3181205" y="2010025"/>
            <a:chExt cx="1299921" cy="271166"/>
          </a:xfrm>
        </p:grpSpPr>
        <p:cxnSp>
          <p:nvCxnSpPr>
            <p:cNvPr id="14" name="Straight Arrow Connector 70"/>
            <p:cNvCxnSpPr/>
            <p:nvPr/>
          </p:nvCxnSpPr>
          <p:spPr>
            <a:xfrm flipH="1">
              <a:off x="3181205" y="2010025"/>
              <a:ext cx="780905" cy="0"/>
            </a:xfrm>
            <a:prstGeom prst="straightConnector1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72"/>
            <p:cNvCxnSpPr>
              <a:endCxn id="62" idx="25"/>
            </p:cNvCxnSpPr>
            <p:nvPr/>
          </p:nvCxnSpPr>
          <p:spPr>
            <a:xfrm>
              <a:off x="3962110" y="2010025"/>
              <a:ext cx="519016" cy="271166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组合 16"/>
          <p:cNvGrpSpPr/>
          <p:nvPr/>
        </p:nvGrpSpPr>
        <p:grpSpPr bwMode="auto">
          <a:xfrm>
            <a:off x="2528500" y="3219820"/>
            <a:ext cx="960141" cy="833683"/>
            <a:chOff x="3243437" y="4210024"/>
            <a:chExt cx="960324" cy="834506"/>
          </a:xfrm>
        </p:grpSpPr>
        <p:cxnSp>
          <p:nvCxnSpPr>
            <p:cNvPr id="18" name="Straight Arrow Connector 57"/>
            <p:cNvCxnSpPr/>
            <p:nvPr/>
          </p:nvCxnSpPr>
          <p:spPr>
            <a:xfrm flipH="1">
              <a:off x="3243437" y="5044530"/>
              <a:ext cx="564561" cy="0"/>
            </a:xfrm>
            <a:prstGeom prst="straightConnector1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60"/>
            <p:cNvCxnSpPr/>
            <p:nvPr/>
          </p:nvCxnSpPr>
          <p:spPr>
            <a:xfrm flipH="1">
              <a:off x="3816345" y="4210024"/>
              <a:ext cx="387416" cy="834506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组合 20"/>
          <p:cNvGrpSpPr/>
          <p:nvPr/>
        </p:nvGrpSpPr>
        <p:grpSpPr bwMode="auto">
          <a:xfrm>
            <a:off x="2564739" y="2721895"/>
            <a:ext cx="1871862" cy="325928"/>
            <a:chOff x="3279710" y="3713495"/>
            <a:chExt cx="1872464" cy="325928"/>
          </a:xfrm>
        </p:grpSpPr>
        <p:cxnSp>
          <p:nvCxnSpPr>
            <p:cNvPr id="22" name="Straight Arrow Connector 62"/>
            <p:cNvCxnSpPr/>
            <p:nvPr/>
          </p:nvCxnSpPr>
          <p:spPr>
            <a:xfrm flipH="1">
              <a:off x="3279710" y="3713495"/>
              <a:ext cx="1412285" cy="4452"/>
            </a:xfrm>
            <a:prstGeom prst="straightConnector1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64"/>
            <p:cNvCxnSpPr/>
            <p:nvPr/>
          </p:nvCxnSpPr>
          <p:spPr>
            <a:xfrm flipH="1" flipV="1">
              <a:off x="4690107" y="3717947"/>
              <a:ext cx="462067" cy="321476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59"/>
          <p:cNvSpPr txBox="1">
            <a:spLocks noChangeArrowheads="1"/>
          </p:cNvSpPr>
          <p:nvPr/>
        </p:nvSpPr>
        <p:spPr bwMode="auto">
          <a:xfrm flipH="1">
            <a:off x="497936" y="1233519"/>
            <a:ext cx="1786358" cy="323157"/>
          </a:xfrm>
          <a:prstGeom prst="rect">
            <a:avLst/>
          </a:prstGeom>
          <a:noFill/>
          <a:ln>
            <a:noFill/>
          </a:ln>
        </p:spPr>
        <p:txBody>
          <a:bodyPr wrap="square" lIns="91431" tIns="45716" rIns="91431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核心产品一</a:t>
            </a:r>
            <a:endParaRPr kumimoji="0" lang="en-US" altLang="ko-KR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" name="矩形 17"/>
          <p:cNvSpPr>
            <a:spLocks noChangeArrowheads="1"/>
          </p:cNvSpPr>
          <p:nvPr/>
        </p:nvSpPr>
        <p:spPr bwMode="auto">
          <a:xfrm>
            <a:off x="467544" y="1583067"/>
            <a:ext cx="1822450" cy="640873"/>
          </a:xfrm>
          <a:prstGeom prst="rect">
            <a:avLst/>
          </a:prstGeom>
          <a:noFill/>
          <a:ln>
            <a:noFill/>
          </a:ln>
        </p:spPr>
        <p:txBody>
          <a:bodyPr lIns="91431" tIns="45716" rIns="91431" bIns="45716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在此录入上述图表的综合描述说明，在此录入上述图表的综合描述说明。</a:t>
            </a:r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7" name="TextBox 59"/>
          <p:cNvSpPr txBox="1">
            <a:spLocks noChangeArrowheads="1"/>
          </p:cNvSpPr>
          <p:nvPr/>
        </p:nvSpPr>
        <p:spPr bwMode="auto">
          <a:xfrm flipH="1">
            <a:off x="497936" y="2558000"/>
            <a:ext cx="1822450" cy="323157"/>
          </a:xfrm>
          <a:prstGeom prst="rect">
            <a:avLst/>
          </a:prstGeom>
          <a:noFill/>
          <a:ln>
            <a:noFill/>
          </a:ln>
        </p:spPr>
        <p:txBody>
          <a:bodyPr wrap="square" lIns="91431" tIns="45716" rIns="91431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核心产品二</a:t>
            </a:r>
            <a:endParaRPr kumimoji="0" lang="en-US" altLang="ko-KR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8" name="矩形 17"/>
          <p:cNvSpPr>
            <a:spLocks noChangeArrowheads="1"/>
          </p:cNvSpPr>
          <p:nvPr/>
        </p:nvSpPr>
        <p:spPr bwMode="auto">
          <a:xfrm>
            <a:off x="474419" y="2868479"/>
            <a:ext cx="1822450" cy="650939"/>
          </a:xfrm>
          <a:prstGeom prst="rect">
            <a:avLst/>
          </a:prstGeom>
          <a:noFill/>
          <a:ln>
            <a:noFill/>
          </a:ln>
        </p:spPr>
        <p:txBody>
          <a:bodyPr lIns="91431" tIns="45716" rIns="91431" bIns="45716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在此录入上述图表的综合描述说明，在此录入上述图表的综合描述说明。</a:t>
            </a:r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9" name="TextBox 59"/>
          <p:cNvSpPr txBox="1">
            <a:spLocks noChangeArrowheads="1"/>
          </p:cNvSpPr>
          <p:nvPr/>
        </p:nvSpPr>
        <p:spPr bwMode="auto">
          <a:xfrm flipH="1">
            <a:off x="497936" y="3914072"/>
            <a:ext cx="1792058" cy="323157"/>
          </a:xfrm>
          <a:prstGeom prst="rect">
            <a:avLst/>
          </a:prstGeom>
          <a:noFill/>
          <a:ln>
            <a:noFill/>
          </a:ln>
        </p:spPr>
        <p:txBody>
          <a:bodyPr wrap="square" lIns="91431" tIns="45716" rIns="91431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核心产品三</a:t>
            </a:r>
            <a:endParaRPr kumimoji="0" lang="en-US" altLang="ko-KR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0" name="矩形 17"/>
          <p:cNvSpPr>
            <a:spLocks noChangeArrowheads="1"/>
          </p:cNvSpPr>
          <p:nvPr/>
        </p:nvSpPr>
        <p:spPr bwMode="auto">
          <a:xfrm>
            <a:off x="497936" y="4240967"/>
            <a:ext cx="1822450" cy="650939"/>
          </a:xfrm>
          <a:prstGeom prst="rect">
            <a:avLst/>
          </a:prstGeom>
          <a:noFill/>
          <a:ln>
            <a:noFill/>
          </a:ln>
        </p:spPr>
        <p:txBody>
          <a:bodyPr lIns="91431" tIns="45716" rIns="91431" bIns="45716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在此录入上述图表的描述说明，在此录入图表的描述说明。</a:t>
            </a:r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1" name="TextBox 59"/>
          <p:cNvSpPr txBox="1">
            <a:spLocks noChangeArrowheads="1"/>
          </p:cNvSpPr>
          <p:nvPr/>
        </p:nvSpPr>
        <p:spPr bwMode="auto">
          <a:xfrm flipH="1">
            <a:off x="6913327" y="1151935"/>
            <a:ext cx="1599745" cy="323157"/>
          </a:xfrm>
          <a:prstGeom prst="rect">
            <a:avLst/>
          </a:prstGeom>
          <a:noFill/>
          <a:ln>
            <a:noFill/>
          </a:ln>
        </p:spPr>
        <p:txBody>
          <a:bodyPr wrap="square" lIns="91431" tIns="45716" rIns="91431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附属产品一</a:t>
            </a:r>
            <a:endParaRPr kumimoji="0" lang="en-US" altLang="ko-KR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2" name="矩形 17"/>
          <p:cNvSpPr>
            <a:spLocks noChangeArrowheads="1"/>
          </p:cNvSpPr>
          <p:nvPr/>
        </p:nvSpPr>
        <p:spPr bwMode="auto">
          <a:xfrm>
            <a:off x="6913328" y="1501237"/>
            <a:ext cx="1822450" cy="640873"/>
          </a:xfrm>
          <a:prstGeom prst="rect">
            <a:avLst/>
          </a:prstGeom>
          <a:noFill/>
          <a:ln>
            <a:noFill/>
          </a:ln>
        </p:spPr>
        <p:txBody>
          <a:bodyPr lIns="91431" tIns="45716" rIns="91431" bIns="45716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在此录入上述图表的综合描述说明，在此录入上述图表的综合描述说明。</a:t>
            </a:r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3" name="TextBox 59"/>
          <p:cNvSpPr txBox="1">
            <a:spLocks noChangeArrowheads="1"/>
          </p:cNvSpPr>
          <p:nvPr/>
        </p:nvSpPr>
        <p:spPr bwMode="auto">
          <a:xfrm flipH="1">
            <a:off x="6913326" y="2571403"/>
            <a:ext cx="1599747" cy="323157"/>
          </a:xfrm>
          <a:prstGeom prst="rect">
            <a:avLst/>
          </a:prstGeom>
          <a:noFill/>
          <a:ln>
            <a:noFill/>
          </a:ln>
        </p:spPr>
        <p:txBody>
          <a:bodyPr wrap="square" lIns="91431" tIns="45716" rIns="91431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附属产品二</a:t>
            </a:r>
            <a:endParaRPr kumimoji="0" lang="en-US" altLang="ko-KR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4" name="矩形 17"/>
          <p:cNvSpPr>
            <a:spLocks noChangeArrowheads="1"/>
          </p:cNvSpPr>
          <p:nvPr/>
        </p:nvSpPr>
        <p:spPr bwMode="auto">
          <a:xfrm>
            <a:off x="6913328" y="2893317"/>
            <a:ext cx="1822450" cy="640873"/>
          </a:xfrm>
          <a:prstGeom prst="rect">
            <a:avLst/>
          </a:prstGeom>
          <a:noFill/>
          <a:ln>
            <a:noFill/>
          </a:ln>
        </p:spPr>
        <p:txBody>
          <a:bodyPr lIns="91431" tIns="45716" rIns="91431" bIns="45716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在此录入上述图表的综合描述说明，在此录入上述图表的综合描述说明。</a:t>
            </a:r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5" name="TextBox 59"/>
          <p:cNvSpPr txBox="1">
            <a:spLocks noChangeArrowheads="1"/>
          </p:cNvSpPr>
          <p:nvPr/>
        </p:nvSpPr>
        <p:spPr bwMode="auto">
          <a:xfrm flipH="1">
            <a:off x="6913327" y="3768210"/>
            <a:ext cx="1599745" cy="323157"/>
          </a:xfrm>
          <a:prstGeom prst="rect">
            <a:avLst/>
          </a:prstGeom>
          <a:noFill/>
          <a:ln>
            <a:noFill/>
          </a:ln>
        </p:spPr>
        <p:txBody>
          <a:bodyPr wrap="square" lIns="91431" tIns="45716" rIns="91431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附属产品三</a:t>
            </a:r>
            <a:endParaRPr kumimoji="0" lang="en-US" altLang="ko-KR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6" name="矩形 17"/>
          <p:cNvSpPr>
            <a:spLocks noChangeArrowheads="1"/>
          </p:cNvSpPr>
          <p:nvPr/>
        </p:nvSpPr>
        <p:spPr bwMode="auto">
          <a:xfrm>
            <a:off x="6913328" y="4106258"/>
            <a:ext cx="1822450" cy="454668"/>
          </a:xfrm>
          <a:prstGeom prst="rect">
            <a:avLst/>
          </a:prstGeom>
          <a:noFill/>
          <a:ln>
            <a:noFill/>
          </a:ln>
        </p:spPr>
        <p:txBody>
          <a:bodyPr lIns="91431" tIns="45716" rIns="91431" bIns="45716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在此录入上述图表的综合描述说明，在此录入。</a:t>
            </a:r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4" name="Freeform 6"/>
          <p:cNvSpPr>
            <a:spLocks noEditPoints="1"/>
          </p:cNvSpPr>
          <p:nvPr/>
        </p:nvSpPr>
        <p:spPr bwMode="auto">
          <a:xfrm>
            <a:off x="3821328" y="3557729"/>
            <a:ext cx="1487760" cy="1585771"/>
          </a:xfrm>
          <a:custGeom>
            <a:avLst/>
            <a:gdLst>
              <a:gd name="T0" fmla="*/ 1459818 w 957"/>
              <a:gd name="T1" fmla="*/ 614910 h 1020"/>
              <a:gd name="T2" fmla="*/ 1485360 w 957"/>
              <a:gd name="T3" fmla="*/ 840835 h 1020"/>
              <a:gd name="T4" fmla="*/ 1383192 w 957"/>
              <a:gd name="T5" fmla="*/ 1007823 h 1020"/>
              <a:gd name="T6" fmla="*/ 1422488 w 957"/>
              <a:gd name="T7" fmla="*/ 669918 h 1020"/>
              <a:gd name="T8" fmla="*/ 1383192 w 957"/>
              <a:gd name="T9" fmla="*/ 298614 h 1020"/>
              <a:gd name="T10" fmla="*/ 1872418 w 957"/>
              <a:gd name="T11" fmla="*/ 1817225 h 1020"/>
              <a:gd name="T12" fmla="*/ 1383192 w 957"/>
              <a:gd name="T13" fmla="*/ 2003859 h 1020"/>
              <a:gd name="T14" fmla="*/ 939156 w 957"/>
              <a:gd name="T15" fmla="*/ 31433 h 1020"/>
              <a:gd name="T16" fmla="*/ 1383192 w 957"/>
              <a:gd name="T17" fmla="*/ 605087 h 1020"/>
              <a:gd name="T18" fmla="*/ 1334073 w 957"/>
              <a:gd name="T19" fmla="*/ 970496 h 1020"/>
              <a:gd name="T20" fmla="*/ 1383192 w 957"/>
              <a:gd name="T21" fmla="*/ 1007823 h 1020"/>
              <a:gd name="T22" fmla="*/ 1306567 w 957"/>
              <a:gd name="T23" fmla="*/ 1111946 h 1020"/>
              <a:gd name="T24" fmla="*/ 1343897 w 957"/>
              <a:gd name="T25" fmla="*/ 1420383 h 1020"/>
              <a:gd name="T26" fmla="*/ 1383192 w 957"/>
              <a:gd name="T27" fmla="*/ 2003859 h 1020"/>
              <a:gd name="T28" fmla="*/ 939156 w 957"/>
              <a:gd name="T29" fmla="*/ 1933135 h 1020"/>
              <a:gd name="T30" fmla="*/ 968628 w 957"/>
              <a:gd name="T31" fmla="*/ 1903666 h 1020"/>
              <a:gd name="T32" fmla="*/ 939156 w 957"/>
              <a:gd name="T33" fmla="*/ 1876162 h 1020"/>
              <a:gd name="T34" fmla="*/ 943086 w 957"/>
              <a:gd name="T35" fmla="*/ 1856516 h 1020"/>
              <a:gd name="T36" fmla="*/ 943086 w 957"/>
              <a:gd name="T37" fmla="*/ 1799544 h 1020"/>
              <a:gd name="T38" fmla="*/ 939156 w 957"/>
              <a:gd name="T39" fmla="*/ 1770076 h 1020"/>
              <a:gd name="T40" fmla="*/ 1157245 w 957"/>
              <a:gd name="T41" fmla="*/ 1302509 h 1020"/>
              <a:gd name="T42" fmla="*/ 941121 w 957"/>
              <a:gd name="T43" fmla="*/ 1392879 h 1020"/>
              <a:gd name="T44" fmla="*/ 939156 w 957"/>
              <a:gd name="T45" fmla="*/ 1204280 h 1020"/>
              <a:gd name="T46" fmla="*/ 1019712 w 957"/>
              <a:gd name="T47" fmla="*/ 1233749 h 1020"/>
              <a:gd name="T48" fmla="*/ 939156 w 957"/>
              <a:gd name="T49" fmla="*/ 1005859 h 1020"/>
              <a:gd name="T50" fmla="*/ 1153315 w 957"/>
              <a:gd name="T51" fmla="*/ 986213 h 1020"/>
              <a:gd name="T52" fmla="*/ 1304602 w 957"/>
              <a:gd name="T53" fmla="*/ 626697 h 1020"/>
              <a:gd name="T54" fmla="*/ 939156 w 957"/>
              <a:gd name="T55" fmla="*/ 31433 h 1020"/>
              <a:gd name="T56" fmla="*/ 776081 w 957"/>
              <a:gd name="T57" fmla="*/ 68760 h 1020"/>
              <a:gd name="T58" fmla="*/ 939156 w 957"/>
              <a:gd name="T59" fmla="*/ 31433 h 1020"/>
              <a:gd name="T60" fmla="*/ 835024 w 957"/>
              <a:gd name="T61" fmla="*/ 400772 h 1020"/>
              <a:gd name="T62" fmla="*/ 577640 w 957"/>
              <a:gd name="T63" fmla="*/ 557937 h 1020"/>
              <a:gd name="T64" fmla="*/ 711244 w 957"/>
              <a:gd name="T65" fmla="*/ 994071 h 1020"/>
              <a:gd name="T66" fmla="*/ 937191 w 957"/>
              <a:gd name="T67" fmla="*/ 939063 h 1020"/>
              <a:gd name="T68" fmla="*/ 939156 w 957"/>
              <a:gd name="T69" fmla="*/ 1005859 h 1020"/>
              <a:gd name="T70" fmla="*/ 860566 w 957"/>
              <a:gd name="T71" fmla="*/ 1233749 h 1020"/>
              <a:gd name="T72" fmla="*/ 939156 w 957"/>
              <a:gd name="T73" fmla="*/ 1392879 h 1020"/>
              <a:gd name="T74" fmla="*/ 726962 w 957"/>
              <a:gd name="T75" fmla="*/ 1306438 h 1020"/>
              <a:gd name="T76" fmla="*/ 939156 w 957"/>
              <a:gd name="T77" fmla="*/ 1770076 h 1020"/>
              <a:gd name="T78" fmla="*/ 939156 w 957"/>
              <a:gd name="T79" fmla="*/ 1799544 h 1020"/>
              <a:gd name="T80" fmla="*/ 939156 w 957"/>
              <a:gd name="T81" fmla="*/ 1856516 h 1020"/>
              <a:gd name="T82" fmla="*/ 915579 w 957"/>
              <a:gd name="T83" fmla="*/ 1903666 h 1020"/>
              <a:gd name="T84" fmla="*/ 939156 w 957"/>
              <a:gd name="T85" fmla="*/ 2003859 h 1020"/>
              <a:gd name="T86" fmla="*/ 497085 w 957"/>
              <a:gd name="T87" fmla="*/ 1434135 h 1020"/>
              <a:gd name="T88" fmla="*/ 671949 w 957"/>
              <a:gd name="T89" fmla="*/ 1257323 h 1020"/>
              <a:gd name="T90" fmla="*/ 520662 w 957"/>
              <a:gd name="T91" fmla="*/ 1019611 h 1020"/>
              <a:gd name="T92" fmla="*/ 497085 w 957"/>
              <a:gd name="T93" fmla="*/ 937099 h 1020"/>
              <a:gd name="T94" fmla="*/ 542274 w 957"/>
              <a:gd name="T95" fmla="*/ 669918 h 1020"/>
              <a:gd name="T96" fmla="*/ 497085 w 957"/>
              <a:gd name="T97" fmla="*/ 280933 h 1020"/>
              <a:gd name="T98" fmla="*/ 420459 w 957"/>
              <a:gd name="T99" fmla="*/ 614910 h 1020"/>
              <a:gd name="T100" fmla="*/ 497085 w 957"/>
              <a:gd name="T101" fmla="*/ 609016 h 1020"/>
              <a:gd name="T102" fmla="*/ 497085 w 957"/>
              <a:gd name="T103" fmla="*/ 937099 h 1020"/>
              <a:gd name="T104" fmla="*/ 446001 w 957"/>
              <a:gd name="T105" fmla="*/ 962638 h 1020"/>
              <a:gd name="T106" fmla="*/ 390988 w 957"/>
              <a:gd name="T107" fmla="*/ 705280 h 1020"/>
              <a:gd name="T108" fmla="*/ 497085 w 957"/>
              <a:gd name="T109" fmla="*/ 2003859 h 1020"/>
              <a:gd name="T110" fmla="*/ 5894 w 957"/>
              <a:gd name="T111" fmla="*/ 1817225 h 1020"/>
              <a:gd name="T112" fmla="*/ 497085 w 957"/>
              <a:gd name="T113" fmla="*/ 2003859 h 102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957"/>
              <a:gd name="T172" fmla="*/ 0 h 1020"/>
              <a:gd name="T173" fmla="*/ 957 w 957"/>
              <a:gd name="T174" fmla="*/ 1020 h 1020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957" h="1020">
                <a:moveTo>
                  <a:pt x="704" y="152"/>
                </a:moveTo>
                <a:cubicBezTo>
                  <a:pt x="723" y="197"/>
                  <a:pt x="736" y="251"/>
                  <a:pt x="743" y="313"/>
                </a:cubicBezTo>
                <a:cubicBezTo>
                  <a:pt x="750" y="327"/>
                  <a:pt x="755" y="342"/>
                  <a:pt x="757" y="359"/>
                </a:cubicBezTo>
                <a:cubicBezTo>
                  <a:pt x="761" y="381"/>
                  <a:pt x="760" y="406"/>
                  <a:pt x="756" y="428"/>
                </a:cubicBezTo>
                <a:cubicBezTo>
                  <a:pt x="751" y="452"/>
                  <a:pt x="742" y="473"/>
                  <a:pt x="729" y="490"/>
                </a:cubicBezTo>
                <a:cubicBezTo>
                  <a:pt x="722" y="500"/>
                  <a:pt x="713" y="508"/>
                  <a:pt x="704" y="513"/>
                </a:cubicBezTo>
                <a:cubicBezTo>
                  <a:pt x="704" y="476"/>
                  <a:pt x="704" y="476"/>
                  <a:pt x="704" y="476"/>
                </a:cubicBezTo>
                <a:cubicBezTo>
                  <a:pt x="730" y="445"/>
                  <a:pt x="739" y="384"/>
                  <a:pt x="724" y="341"/>
                </a:cubicBezTo>
                <a:cubicBezTo>
                  <a:pt x="718" y="320"/>
                  <a:pt x="710" y="310"/>
                  <a:pt x="704" y="308"/>
                </a:cubicBezTo>
                <a:lnTo>
                  <a:pt x="704" y="152"/>
                </a:lnTo>
                <a:close/>
                <a:moveTo>
                  <a:pt x="704" y="731"/>
                </a:moveTo>
                <a:cubicBezTo>
                  <a:pt x="815" y="772"/>
                  <a:pt x="957" y="791"/>
                  <a:pt x="953" y="925"/>
                </a:cubicBezTo>
                <a:cubicBezTo>
                  <a:pt x="952" y="956"/>
                  <a:pt x="940" y="988"/>
                  <a:pt x="921" y="1020"/>
                </a:cubicBezTo>
                <a:cubicBezTo>
                  <a:pt x="704" y="1020"/>
                  <a:pt x="704" y="1020"/>
                  <a:pt x="704" y="1020"/>
                </a:cubicBezTo>
                <a:lnTo>
                  <a:pt x="704" y="731"/>
                </a:lnTo>
                <a:close/>
                <a:moveTo>
                  <a:pt x="478" y="16"/>
                </a:moveTo>
                <a:cubicBezTo>
                  <a:pt x="588" y="0"/>
                  <a:pt x="661" y="52"/>
                  <a:pt x="704" y="152"/>
                </a:cubicBezTo>
                <a:cubicBezTo>
                  <a:pt x="704" y="308"/>
                  <a:pt x="704" y="308"/>
                  <a:pt x="704" y="308"/>
                </a:cubicBezTo>
                <a:cubicBezTo>
                  <a:pt x="693" y="305"/>
                  <a:pt x="684" y="321"/>
                  <a:pt x="680" y="350"/>
                </a:cubicBezTo>
                <a:cubicBezTo>
                  <a:pt x="675" y="381"/>
                  <a:pt x="674" y="429"/>
                  <a:pt x="679" y="494"/>
                </a:cubicBezTo>
                <a:cubicBezTo>
                  <a:pt x="688" y="491"/>
                  <a:pt x="697" y="484"/>
                  <a:pt x="704" y="476"/>
                </a:cubicBezTo>
                <a:cubicBezTo>
                  <a:pt x="704" y="513"/>
                  <a:pt x="704" y="513"/>
                  <a:pt x="704" y="513"/>
                </a:cubicBezTo>
                <a:cubicBezTo>
                  <a:pt x="700" y="515"/>
                  <a:pt x="696" y="517"/>
                  <a:pt x="692" y="519"/>
                </a:cubicBezTo>
                <a:cubicBezTo>
                  <a:pt x="684" y="535"/>
                  <a:pt x="675" y="552"/>
                  <a:pt x="665" y="566"/>
                </a:cubicBezTo>
                <a:cubicBezTo>
                  <a:pt x="654" y="594"/>
                  <a:pt x="635" y="619"/>
                  <a:pt x="614" y="640"/>
                </a:cubicBezTo>
                <a:cubicBezTo>
                  <a:pt x="621" y="675"/>
                  <a:pt x="640" y="705"/>
                  <a:pt x="684" y="723"/>
                </a:cubicBezTo>
                <a:cubicBezTo>
                  <a:pt x="690" y="726"/>
                  <a:pt x="697" y="728"/>
                  <a:pt x="704" y="731"/>
                </a:cubicBezTo>
                <a:cubicBezTo>
                  <a:pt x="704" y="1020"/>
                  <a:pt x="704" y="1020"/>
                  <a:pt x="704" y="1020"/>
                </a:cubicBezTo>
                <a:cubicBezTo>
                  <a:pt x="478" y="1020"/>
                  <a:pt x="478" y="1020"/>
                  <a:pt x="478" y="1020"/>
                </a:cubicBezTo>
                <a:cubicBezTo>
                  <a:pt x="478" y="984"/>
                  <a:pt x="478" y="984"/>
                  <a:pt x="478" y="984"/>
                </a:cubicBezTo>
                <a:cubicBezTo>
                  <a:pt x="479" y="984"/>
                  <a:pt x="479" y="984"/>
                  <a:pt x="480" y="984"/>
                </a:cubicBezTo>
                <a:cubicBezTo>
                  <a:pt x="487" y="984"/>
                  <a:pt x="493" y="977"/>
                  <a:pt x="493" y="969"/>
                </a:cubicBezTo>
                <a:cubicBezTo>
                  <a:pt x="493" y="961"/>
                  <a:pt x="487" y="955"/>
                  <a:pt x="480" y="955"/>
                </a:cubicBezTo>
                <a:cubicBezTo>
                  <a:pt x="479" y="955"/>
                  <a:pt x="479" y="955"/>
                  <a:pt x="478" y="955"/>
                </a:cubicBezTo>
                <a:cubicBezTo>
                  <a:pt x="478" y="945"/>
                  <a:pt x="478" y="945"/>
                  <a:pt x="478" y="945"/>
                </a:cubicBezTo>
                <a:cubicBezTo>
                  <a:pt x="479" y="945"/>
                  <a:pt x="479" y="945"/>
                  <a:pt x="480" y="945"/>
                </a:cubicBezTo>
                <a:cubicBezTo>
                  <a:pt x="487" y="945"/>
                  <a:pt x="493" y="938"/>
                  <a:pt x="493" y="930"/>
                </a:cubicBezTo>
                <a:cubicBezTo>
                  <a:pt x="493" y="922"/>
                  <a:pt x="487" y="916"/>
                  <a:pt x="480" y="916"/>
                </a:cubicBezTo>
                <a:cubicBezTo>
                  <a:pt x="479" y="916"/>
                  <a:pt x="479" y="916"/>
                  <a:pt x="478" y="916"/>
                </a:cubicBezTo>
                <a:cubicBezTo>
                  <a:pt x="478" y="901"/>
                  <a:pt x="478" y="901"/>
                  <a:pt x="478" y="901"/>
                </a:cubicBezTo>
                <a:cubicBezTo>
                  <a:pt x="556" y="871"/>
                  <a:pt x="598" y="831"/>
                  <a:pt x="661" y="751"/>
                </a:cubicBezTo>
                <a:cubicBezTo>
                  <a:pt x="625" y="737"/>
                  <a:pt x="602" y="703"/>
                  <a:pt x="589" y="663"/>
                </a:cubicBezTo>
                <a:cubicBezTo>
                  <a:pt x="553" y="691"/>
                  <a:pt x="514" y="709"/>
                  <a:pt x="485" y="709"/>
                </a:cubicBezTo>
                <a:cubicBezTo>
                  <a:pt x="483" y="709"/>
                  <a:pt x="481" y="709"/>
                  <a:pt x="479" y="709"/>
                </a:cubicBezTo>
                <a:cubicBezTo>
                  <a:pt x="478" y="709"/>
                  <a:pt x="478" y="709"/>
                  <a:pt x="478" y="709"/>
                </a:cubicBezTo>
                <a:cubicBezTo>
                  <a:pt x="478" y="613"/>
                  <a:pt x="478" y="613"/>
                  <a:pt x="478" y="613"/>
                </a:cubicBezTo>
                <a:cubicBezTo>
                  <a:pt x="479" y="613"/>
                  <a:pt x="479" y="613"/>
                  <a:pt x="479" y="613"/>
                </a:cubicBezTo>
                <a:cubicBezTo>
                  <a:pt x="493" y="613"/>
                  <a:pt x="503" y="634"/>
                  <a:pt x="519" y="628"/>
                </a:cubicBezTo>
                <a:cubicBezTo>
                  <a:pt x="555" y="615"/>
                  <a:pt x="571" y="591"/>
                  <a:pt x="571" y="565"/>
                </a:cubicBezTo>
                <a:cubicBezTo>
                  <a:pt x="571" y="529"/>
                  <a:pt x="525" y="512"/>
                  <a:pt x="478" y="512"/>
                </a:cubicBezTo>
                <a:cubicBezTo>
                  <a:pt x="478" y="478"/>
                  <a:pt x="478" y="478"/>
                  <a:pt x="478" y="478"/>
                </a:cubicBezTo>
                <a:cubicBezTo>
                  <a:pt x="531" y="470"/>
                  <a:pt x="566" y="485"/>
                  <a:pt x="587" y="502"/>
                </a:cubicBezTo>
                <a:cubicBezTo>
                  <a:pt x="588" y="503"/>
                  <a:pt x="590" y="504"/>
                  <a:pt x="591" y="506"/>
                </a:cubicBezTo>
                <a:cubicBezTo>
                  <a:pt x="644" y="538"/>
                  <a:pt x="663" y="405"/>
                  <a:pt x="664" y="319"/>
                </a:cubicBezTo>
                <a:cubicBezTo>
                  <a:pt x="580" y="314"/>
                  <a:pt x="531" y="271"/>
                  <a:pt x="478" y="235"/>
                </a:cubicBezTo>
                <a:lnTo>
                  <a:pt x="478" y="16"/>
                </a:lnTo>
                <a:close/>
                <a:moveTo>
                  <a:pt x="253" y="143"/>
                </a:moveTo>
                <a:cubicBezTo>
                  <a:pt x="281" y="83"/>
                  <a:pt x="325" y="38"/>
                  <a:pt x="395" y="35"/>
                </a:cubicBezTo>
                <a:cubicBezTo>
                  <a:pt x="408" y="31"/>
                  <a:pt x="422" y="27"/>
                  <a:pt x="437" y="25"/>
                </a:cubicBezTo>
                <a:cubicBezTo>
                  <a:pt x="451" y="21"/>
                  <a:pt x="465" y="18"/>
                  <a:pt x="478" y="16"/>
                </a:cubicBezTo>
                <a:cubicBezTo>
                  <a:pt x="478" y="235"/>
                  <a:pt x="478" y="235"/>
                  <a:pt x="478" y="235"/>
                </a:cubicBezTo>
                <a:cubicBezTo>
                  <a:pt x="461" y="223"/>
                  <a:pt x="444" y="212"/>
                  <a:pt x="425" y="204"/>
                </a:cubicBezTo>
                <a:cubicBezTo>
                  <a:pt x="378" y="183"/>
                  <a:pt x="333" y="179"/>
                  <a:pt x="316" y="207"/>
                </a:cubicBezTo>
                <a:cubicBezTo>
                  <a:pt x="303" y="228"/>
                  <a:pt x="296" y="254"/>
                  <a:pt x="294" y="284"/>
                </a:cubicBezTo>
                <a:cubicBezTo>
                  <a:pt x="294" y="285"/>
                  <a:pt x="294" y="287"/>
                  <a:pt x="294" y="289"/>
                </a:cubicBezTo>
                <a:cubicBezTo>
                  <a:pt x="290" y="370"/>
                  <a:pt x="303" y="542"/>
                  <a:pt x="362" y="506"/>
                </a:cubicBezTo>
                <a:cubicBezTo>
                  <a:pt x="364" y="504"/>
                  <a:pt x="365" y="503"/>
                  <a:pt x="367" y="502"/>
                </a:cubicBezTo>
                <a:cubicBezTo>
                  <a:pt x="388" y="485"/>
                  <a:pt x="423" y="469"/>
                  <a:pt x="477" y="478"/>
                </a:cubicBezTo>
                <a:cubicBezTo>
                  <a:pt x="478" y="478"/>
                  <a:pt x="478" y="478"/>
                  <a:pt x="478" y="478"/>
                </a:cubicBezTo>
                <a:cubicBezTo>
                  <a:pt x="478" y="512"/>
                  <a:pt x="478" y="512"/>
                  <a:pt x="478" y="512"/>
                </a:cubicBezTo>
                <a:cubicBezTo>
                  <a:pt x="432" y="512"/>
                  <a:pt x="384" y="529"/>
                  <a:pt x="382" y="561"/>
                </a:cubicBezTo>
                <a:cubicBezTo>
                  <a:pt x="380" y="588"/>
                  <a:pt x="400" y="615"/>
                  <a:pt x="438" y="628"/>
                </a:cubicBezTo>
                <a:cubicBezTo>
                  <a:pt x="454" y="634"/>
                  <a:pt x="464" y="613"/>
                  <a:pt x="478" y="613"/>
                </a:cubicBezTo>
                <a:cubicBezTo>
                  <a:pt x="478" y="709"/>
                  <a:pt x="478" y="709"/>
                  <a:pt x="478" y="709"/>
                </a:cubicBezTo>
                <a:cubicBezTo>
                  <a:pt x="477" y="709"/>
                  <a:pt x="475" y="709"/>
                  <a:pt x="472" y="709"/>
                </a:cubicBezTo>
                <a:cubicBezTo>
                  <a:pt x="444" y="709"/>
                  <a:pt x="405" y="692"/>
                  <a:pt x="370" y="665"/>
                </a:cubicBezTo>
                <a:cubicBezTo>
                  <a:pt x="357" y="704"/>
                  <a:pt x="334" y="737"/>
                  <a:pt x="298" y="751"/>
                </a:cubicBezTo>
                <a:cubicBezTo>
                  <a:pt x="358" y="841"/>
                  <a:pt x="407" y="878"/>
                  <a:pt x="478" y="901"/>
                </a:cubicBezTo>
                <a:cubicBezTo>
                  <a:pt x="478" y="901"/>
                  <a:pt x="478" y="901"/>
                  <a:pt x="478" y="901"/>
                </a:cubicBezTo>
                <a:cubicBezTo>
                  <a:pt x="478" y="916"/>
                  <a:pt x="478" y="916"/>
                  <a:pt x="478" y="916"/>
                </a:cubicBezTo>
                <a:cubicBezTo>
                  <a:pt x="471" y="916"/>
                  <a:pt x="466" y="923"/>
                  <a:pt x="466" y="930"/>
                </a:cubicBezTo>
                <a:cubicBezTo>
                  <a:pt x="466" y="938"/>
                  <a:pt x="471" y="944"/>
                  <a:pt x="478" y="945"/>
                </a:cubicBezTo>
                <a:cubicBezTo>
                  <a:pt x="478" y="955"/>
                  <a:pt x="478" y="955"/>
                  <a:pt x="478" y="955"/>
                </a:cubicBezTo>
                <a:cubicBezTo>
                  <a:pt x="471" y="956"/>
                  <a:pt x="466" y="962"/>
                  <a:pt x="466" y="969"/>
                </a:cubicBezTo>
                <a:cubicBezTo>
                  <a:pt x="466" y="977"/>
                  <a:pt x="471" y="983"/>
                  <a:pt x="478" y="984"/>
                </a:cubicBezTo>
                <a:cubicBezTo>
                  <a:pt x="478" y="1020"/>
                  <a:pt x="478" y="1020"/>
                  <a:pt x="478" y="1020"/>
                </a:cubicBezTo>
                <a:cubicBezTo>
                  <a:pt x="253" y="1020"/>
                  <a:pt x="253" y="1020"/>
                  <a:pt x="253" y="1020"/>
                </a:cubicBezTo>
                <a:cubicBezTo>
                  <a:pt x="253" y="730"/>
                  <a:pt x="253" y="730"/>
                  <a:pt x="253" y="730"/>
                </a:cubicBezTo>
                <a:cubicBezTo>
                  <a:pt x="260" y="728"/>
                  <a:pt x="266" y="726"/>
                  <a:pt x="272" y="723"/>
                </a:cubicBezTo>
                <a:cubicBezTo>
                  <a:pt x="317" y="704"/>
                  <a:pt x="336" y="675"/>
                  <a:pt x="342" y="640"/>
                </a:cubicBezTo>
                <a:cubicBezTo>
                  <a:pt x="322" y="619"/>
                  <a:pt x="304" y="595"/>
                  <a:pt x="293" y="569"/>
                </a:cubicBezTo>
                <a:cubicBezTo>
                  <a:pt x="282" y="554"/>
                  <a:pt x="273" y="537"/>
                  <a:pt x="265" y="519"/>
                </a:cubicBezTo>
                <a:cubicBezTo>
                  <a:pt x="261" y="517"/>
                  <a:pt x="257" y="516"/>
                  <a:pt x="253" y="513"/>
                </a:cubicBezTo>
                <a:cubicBezTo>
                  <a:pt x="253" y="477"/>
                  <a:pt x="253" y="477"/>
                  <a:pt x="253" y="477"/>
                </a:cubicBezTo>
                <a:cubicBezTo>
                  <a:pt x="260" y="485"/>
                  <a:pt x="269" y="491"/>
                  <a:pt x="278" y="494"/>
                </a:cubicBezTo>
                <a:cubicBezTo>
                  <a:pt x="283" y="431"/>
                  <a:pt x="283" y="374"/>
                  <a:pt x="276" y="341"/>
                </a:cubicBezTo>
                <a:cubicBezTo>
                  <a:pt x="271" y="317"/>
                  <a:pt x="262" y="308"/>
                  <a:pt x="253" y="310"/>
                </a:cubicBezTo>
                <a:lnTo>
                  <a:pt x="253" y="143"/>
                </a:lnTo>
                <a:close/>
                <a:moveTo>
                  <a:pt x="214" y="313"/>
                </a:moveTo>
                <a:cubicBezTo>
                  <a:pt x="214" y="313"/>
                  <a:pt x="214" y="313"/>
                  <a:pt x="214" y="313"/>
                </a:cubicBezTo>
                <a:cubicBezTo>
                  <a:pt x="218" y="258"/>
                  <a:pt x="229" y="195"/>
                  <a:pt x="253" y="143"/>
                </a:cubicBezTo>
                <a:cubicBezTo>
                  <a:pt x="253" y="310"/>
                  <a:pt x="253" y="310"/>
                  <a:pt x="253" y="310"/>
                </a:cubicBezTo>
                <a:cubicBezTo>
                  <a:pt x="246" y="312"/>
                  <a:pt x="238" y="323"/>
                  <a:pt x="233" y="339"/>
                </a:cubicBezTo>
                <a:cubicBezTo>
                  <a:pt x="217" y="383"/>
                  <a:pt x="226" y="445"/>
                  <a:pt x="253" y="477"/>
                </a:cubicBezTo>
                <a:cubicBezTo>
                  <a:pt x="253" y="513"/>
                  <a:pt x="253" y="513"/>
                  <a:pt x="253" y="513"/>
                </a:cubicBezTo>
                <a:cubicBezTo>
                  <a:pt x="243" y="508"/>
                  <a:pt x="235" y="500"/>
                  <a:pt x="227" y="490"/>
                </a:cubicBezTo>
                <a:cubicBezTo>
                  <a:pt x="214" y="473"/>
                  <a:pt x="206" y="452"/>
                  <a:pt x="201" y="428"/>
                </a:cubicBezTo>
                <a:cubicBezTo>
                  <a:pt x="196" y="406"/>
                  <a:pt x="195" y="381"/>
                  <a:pt x="199" y="359"/>
                </a:cubicBezTo>
                <a:cubicBezTo>
                  <a:pt x="202" y="342"/>
                  <a:pt x="206" y="326"/>
                  <a:pt x="214" y="313"/>
                </a:cubicBezTo>
                <a:moveTo>
                  <a:pt x="253" y="1020"/>
                </a:moveTo>
                <a:cubicBezTo>
                  <a:pt x="35" y="1020"/>
                  <a:pt x="35" y="1020"/>
                  <a:pt x="35" y="1020"/>
                </a:cubicBezTo>
                <a:cubicBezTo>
                  <a:pt x="16" y="988"/>
                  <a:pt x="4" y="956"/>
                  <a:pt x="3" y="925"/>
                </a:cubicBezTo>
                <a:cubicBezTo>
                  <a:pt x="0" y="791"/>
                  <a:pt x="142" y="772"/>
                  <a:pt x="253" y="730"/>
                </a:cubicBezTo>
                <a:lnTo>
                  <a:pt x="253" y="1020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</a:ln>
        </p:spPr>
        <p:txBody>
          <a:bodyPr lIns="121920" tIns="60960" rIns="121920" bIns="6096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65" name="组合 64"/>
          <p:cNvGrpSpPr/>
          <p:nvPr/>
        </p:nvGrpSpPr>
        <p:grpSpPr>
          <a:xfrm>
            <a:off x="4048578" y="2659800"/>
            <a:ext cx="776045" cy="77604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6" name="同心圆 6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7" name="椭圆 66"/>
            <p:cNvSpPr/>
            <p:nvPr/>
          </p:nvSpPr>
          <p:spPr>
            <a:xfrm>
              <a:off x="392112" y="760412"/>
              <a:ext cx="3825877" cy="3825877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5009057" y="1707654"/>
            <a:ext cx="904550" cy="90455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9" name="同心圆 6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0" name="椭圆 69"/>
            <p:cNvSpPr/>
            <p:nvPr/>
          </p:nvSpPr>
          <p:spPr>
            <a:xfrm>
              <a:off x="392112" y="760412"/>
              <a:ext cx="3825877" cy="3825877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3622770" y="1450531"/>
            <a:ext cx="1121219" cy="112121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2" name="同心圆 7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3" name="椭圆 72"/>
            <p:cNvSpPr/>
            <p:nvPr/>
          </p:nvSpPr>
          <p:spPr>
            <a:xfrm>
              <a:off x="392112" y="760412"/>
              <a:ext cx="3825877" cy="3825877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74" name="组合 73"/>
          <p:cNvGrpSpPr/>
          <p:nvPr/>
        </p:nvGrpSpPr>
        <p:grpSpPr>
          <a:xfrm>
            <a:off x="4732484" y="1021290"/>
            <a:ext cx="654934" cy="65493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5" name="同心圆 7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6" name="椭圆 75"/>
            <p:cNvSpPr/>
            <p:nvPr/>
          </p:nvSpPr>
          <p:spPr>
            <a:xfrm>
              <a:off x="392112" y="760412"/>
              <a:ext cx="3825877" cy="3825877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77" name="组合 76"/>
          <p:cNvGrpSpPr/>
          <p:nvPr/>
        </p:nvGrpSpPr>
        <p:grpSpPr>
          <a:xfrm>
            <a:off x="5022393" y="2900981"/>
            <a:ext cx="836431" cy="83643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8" name="同心圆 7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9" name="椭圆 78"/>
            <p:cNvSpPr/>
            <p:nvPr/>
          </p:nvSpPr>
          <p:spPr>
            <a:xfrm>
              <a:off x="392112" y="760412"/>
              <a:ext cx="3825877" cy="3825877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80" name="组合 79"/>
          <p:cNvGrpSpPr/>
          <p:nvPr/>
        </p:nvGrpSpPr>
        <p:grpSpPr>
          <a:xfrm>
            <a:off x="3075116" y="2771234"/>
            <a:ext cx="817141" cy="81714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1" name="同心圆 8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2" name="椭圆 81"/>
            <p:cNvSpPr/>
            <p:nvPr/>
          </p:nvSpPr>
          <p:spPr>
            <a:xfrm>
              <a:off x="392112" y="760412"/>
              <a:ext cx="3825877" cy="3825877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83" name="椭圆 82"/>
          <p:cNvSpPr/>
          <p:nvPr/>
        </p:nvSpPr>
        <p:spPr>
          <a:xfrm>
            <a:off x="3527201" y="2211710"/>
            <a:ext cx="449369" cy="44936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4" name="椭圆 83"/>
          <p:cNvSpPr/>
          <p:nvPr/>
        </p:nvSpPr>
        <p:spPr>
          <a:xfrm>
            <a:off x="3310827" y="1756709"/>
            <a:ext cx="137599" cy="13759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5" name="椭圆 84"/>
          <p:cNvSpPr/>
          <p:nvPr/>
        </p:nvSpPr>
        <p:spPr>
          <a:xfrm>
            <a:off x="5737761" y="2677796"/>
            <a:ext cx="307718" cy="307718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6" name="椭圆 85"/>
          <p:cNvSpPr/>
          <p:nvPr/>
        </p:nvSpPr>
        <p:spPr>
          <a:xfrm>
            <a:off x="4768423" y="2086525"/>
            <a:ext cx="269201" cy="269201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7" name="椭圆 86"/>
          <p:cNvSpPr/>
          <p:nvPr/>
        </p:nvSpPr>
        <p:spPr>
          <a:xfrm>
            <a:off x="3629344" y="3651869"/>
            <a:ext cx="345339" cy="34533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8" name="椭圆 87"/>
          <p:cNvSpPr/>
          <p:nvPr/>
        </p:nvSpPr>
        <p:spPr>
          <a:xfrm>
            <a:off x="4696650" y="3097627"/>
            <a:ext cx="211067" cy="21106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9" name="椭圆 88"/>
          <p:cNvSpPr/>
          <p:nvPr/>
        </p:nvSpPr>
        <p:spPr>
          <a:xfrm>
            <a:off x="5560746" y="1602968"/>
            <a:ext cx="245925" cy="245925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0" name="椭圆 89"/>
          <p:cNvSpPr/>
          <p:nvPr/>
        </p:nvSpPr>
        <p:spPr>
          <a:xfrm>
            <a:off x="2375825" y="1271362"/>
            <a:ext cx="258866" cy="258866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2" name="椭圆 91"/>
          <p:cNvSpPr/>
          <p:nvPr/>
        </p:nvSpPr>
        <p:spPr>
          <a:xfrm>
            <a:off x="2368844" y="2587889"/>
            <a:ext cx="258866" cy="258866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9" name="椭圆 98"/>
          <p:cNvSpPr/>
          <p:nvPr/>
        </p:nvSpPr>
        <p:spPr>
          <a:xfrm>
            <a:off x="2367876" y="3924073"/>
            <a:ext cx="258866" cy="258866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" name="椭圆 102"/>
          <p:cNvSpPr/>
          <p:nvPr/>
        </p:nvSpPr>
        <p:spPr>
          <a:xfrm>
            <a:off x="6551558" y="1232764"/>
            <a:ext cx="258866" cy="258866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" name="椭圆 103"/>
          <p:cNvSpPr/>
          <p:nvPr/>
        </p:nvSpPr>
        <p:spPr>
          <a:xfrm>
            <a:off x="6561198" y="2592462"/>
            <a:ext cx="258866" cy="258866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5" name="椭圆 104"/>
          <p:cNvSpPr/>
          <p:nvPr/>
        </p:nvSpPr>
        <p:spPr>
          <a:xfrm>
            <a:off x="6551558" y="3794637"/>
            <a:ext cx="258866" cy="258866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3" name="椭圆 112"/>
          <p:cNvSpPr/>
          <p:nvPr/>
        </p:nvSpPr>
        <p:spPr>
          <a:xfrm>
            <a:off x="5009057" y="2473329"/>
            <a:ext cx="98421" cy="98421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8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8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3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3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6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6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8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8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8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8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8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1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500"/>
                            </p:stCondLst>
                            <p:childTnLst>
                              <p:par>
                                <p:cTn id="1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3500"/>
                            </p:stCondLst>
                            <p:childTnLst>
                              <p:par>
                                <p:cTn id="1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4500"/>
                            </p:stCondLst>
                            <p:childTnLst>
                              <p:par>
                                <p:cTn id="1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500"/>
                            </p:stCondLst>
                            <p:childTnLst>
                              <p:par>
                                <p:cTn id="1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6000"/>
                            </p:stCondLst>
                            <p:childTnLst>
                              <p:par>
                                <p:cTn id="1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64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2" grpId="0" animBg="1"/>
      <p:bldP spid="99" grpId="0" animBg="1"/>
      <p:bldP spid="103" grpId="0" animBg="1"/>
      <p:bldP spid="104" grpId="0" animBg="1"/>
      <p:bldP spid="105" grpId="0" animBg="1"/>
      <p:bldP spid="1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53665" y="1410643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诚信铸就品质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76361" y="1883608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创新引领未来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95537" y="1744715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远见力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03811" y="388793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执行力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60913" y="3272385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感召力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83860" y="2052143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决策力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18900" y="2814185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创新力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1925305" y="1979213"/>
            <a:ext cx="976857" cy="97685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1" name="同心圆 1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13" name="椭圆 12"/>
          <p:cNvSpPr/>
          <p:nvPr/>
        </p:nvSpPr>
        <p:spPr>
          <a:xfrm>
            <a:off x="1075112" y="3291506"/>
            <a:ext cx="727041" cy="727041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3352038" y="2938407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3876089" y="2283657"/>
            <a:ext cx="623903" cy="623903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6" name="同心圆 1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199281" y="4116856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9" name="同心圆 1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923930" y="2540498"/>
            <a:ext cx="287919" cy="287919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22" name="同心圆 2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3" name="椭圆 22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24" name="椭圆 23"/>
          <p:cNvSpPr/>
          <p:nvPr/>
        </p:nvSpPr>
        <p:spPr>
          <a:xfrm>
            <a:off x="3285223" y="1539398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4011557" y="4141983"/>
            <a:ext cx="137389" cy="13738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2784365" y="3329866"/>
            <a:ext cx="638246" cy="638246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7" name="同心圆 2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8" name="椭圆 27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29" name="椭圆 28"/>
          <p:cNvSpPr/>
          <p:nvPr/>
        </p:nvSpPr>
        <p:spPr>
          <a:xfrm>
            <a:off x="2006088" y="1264621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2715670" y="3127485"/>
            <a:ext cx="137389" cy="13738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004048" y="2492061"/>
            <a:ext cx="3456384" cy="1869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48484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    点击输入简要文字内容，文字内容需概括精炼，不用多余的文字修饰，言简意赅的说明分项内容。点击输入简要文字内容，文字内容需概括精炼，不用多余的文字修饰，言简意赅的说明分项内容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rgbClr val="48484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……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48484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    点击输入简要文字内容，文字内容需概括精炼，不用多余的文字修饰，言简意赅的说明分项内容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rgbClr val="48484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……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100" b="0" i="0" u="none" strike="noStrike" kern="1200" cap="none" spc="0" normalizeH="0" baseline="0" noProof="0" dirty="0">
              <a:ln>
                <a:noFill/>
              </a:ln>
              <a:solidFill>
                <a:srgbClr val="484848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9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649"/>
                            </p:stCondLst>
                            <p:childTnLst>
                              <p:par>
                                <p:cTn id="93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4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1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104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05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06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07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  <p:bldP spid="8" grpId="0"/>
      <p:bldP spid="9" grpId="0"/>
      <p:bldP spid="13" grpId="0" animBg="1"/>
      <p:bldP spid="14" grpId="0" animBg="1"/>
      <p:bldP spid="24" grpId="0" animBg="1"/>
      <p:bldP spid="25" grpId="0" animBg="1"/>
      <p:bldP spid="29" grpId="0" animBg="1"/>
      <p:bldP spid="30" grpId="0" animBg="1"/>
      <p:bldP spid="31" grpId="0"/>
      <p:bldP spid="31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642230" y="2088733"/>
            <a:ext cx="1423450" cy="142345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764286" y="2622833"/>
            <a:ext cx="1223538" cy="368530"/>
            <a:chOff x="3838575" y="2712368"/>
            <a:chExt cx="1604974" cy="368530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3838575" y="2892218"/>
              <a:ext cx="593181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>
              <a:off x="4952634" y="2911353"/>
              <a:ext cx="490915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 flipV="1">
              <a:off x="4405565" y="2712368"/>
              <a:ext cx="186017" cy="189461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 flipV="1">
              <a:off x="4807526" y="2899283"/>
              <a:ext cx="171299" cy="17447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 flipH="1" flipV="1">
              <a:off x="4543202" y="2717130"/>
              <a:ext cx="316707" cy="36376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组合 8"/>
          <p:cNvGrpSpPr/>
          <p:nvPr/>
        </p:nvGrpSpPr>
        <p:grpSpPr>
          <a:xfrm>
            <a:off x="2788781" y="1419622"/>
            <a:ext cx="2846358" cy="284635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" name="同心圆 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4716016" y="1448616"/>
            <a:ext cx="623903" cy="623903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" name="同心圆 1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1</a:t>
              </a:r>
              <a:endParaRPr kumimoji="0" lang="zh-CN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5261064" y="2488506"/>
            <a:ext cx="623903" cy="623903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6" name="同心圆 1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2</a:t>
              </a:r>
              <a:endParaRPr kumimoji="0" lang="zh-CN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4716016" y="3579954"/>
            <a:ext cx="623903" cy="623903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9" name="同心圆 1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3</a:t>
              </a:r>
              <a:endParaRPr kumimoji="0" lang="zh-CN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943586" y="2548988"/>
            <a:ext cx="820738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项目</a:t>
            </a:r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产生背景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611772" y="1476863"/>
            <a:ext cx="2200588" cy="57708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点击输入简要文字内容，文字内容需概括精炼，不用多余的文字修饰，言简意赅的说明分项内容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……</a:t>
            </a: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。</a:t>
            </a:r>
            <a:endParaRPr kumimoji="0" lang="en-US" altLang="zh-CN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43820" y="2516931"/>
            <a:ext cx="2200588" cy="57708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点击输入简要文字内容，文字内容需概括精炼，不用多余的文字修饰，言简意赅的说明分项内容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……</a:t>
            </a: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。</a:t>
            </a:r>
            <a:endParaRPr kumimoji="0" lang="en-US" altLang="zh-CN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558416" y="3631245"/>
            <a:ext cx="2200588" cy="57708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点击输入简要文字内容，文字内容需概括精炼，不用多余的文字修饰，言简意赅的说明分项内容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……</a:t>
            </a: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。</a:t>
            </a:r>
            <a:endParaRPr kumimoji="0" lang="en-US" altLang="zh-CN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275855" y="2107471"/>
            <a:ext cx="1752111" cy="13730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点击输入简要文字内容，文字内容需概括精炼，不用多余的文字修饰，言简意赅的说明分项内容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……</a:t>
            </a:r>
          </a:p>
        </p:txBody>
      </p:sp>
    </p:spTree>
  </p:cSld>
  <p:clrMapOvr>
    <a:masterClrMapping/>
  </p:clrMapOvr>
  <p:transition spd="med" advClick="0" advTm="0">
    <p:pull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2" presetClass="entr" presetSubtype="1" fill="hold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2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2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7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9" presetID="5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31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32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5" presetID="5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37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38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1" presetID="5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43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44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9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2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2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22" presetClass="entr" presetSubtype="8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5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7" presetID="26" presetClass="emph" presetSubtype="0" repeatCount="3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8" dur="100" tmFilter="0, 0; .2, .5; .8, .5; 1, 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9" dur="50" autoRev="1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21" grpId="0"/>
          <p:bldP spid="22" grpId="0"/>
          <p:bldP spid="23" grpId="0"/>
          <p:bldP spid="24" grpId="0"/>
          <p:bldP spid="2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7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9" presetID="5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31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32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5" presetID="5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37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38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1" presetID="5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43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44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9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2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2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22" presetClass="entr" presetSubtype="8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5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7" presetID="26" presetClass="emph" presetSubtype="0" repeatCount="3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8" dur="100" tmFilter="0, 0; .2, .5; .8, .5; 1, 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9" dur="50" autoRev="1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21" grpId="0"/>
          <p:bldP spid="22" grpId="0"/>
          <p:bldP spid="23" grpId="0"/>
          <p:bldP spid="24" grpId="0"/>
          <p:bldP spid="25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/>
        </p:nvSpPr>
        <p:spPr>
          <a:xfrm>
            <a:off x="1430102" y="2090401"/>
            <a:ext cx="6260551" cy="1135924"/>
          </a:xfrm>
          <a:custGeom>
            <a:avLst/>
            <a:gdLst>
              <a:gd name="connsiteX0" fmla="*/ 0 w 5689600"/>
              <a:gd name="connsiteY0" fmla="*/ 1079512 h 1079512"/>
              <a:gd name="connsiteX1" fmla="*/ 1917700 w 5689600"/>
              <a:gd name="connsiteY1" fmla="*/ 12 h 1079512"/>
              <a:gd name="connsiteX2" fmla="*/ 3810000 w 5689600"/>
              <a:gd name="connsiteY2" fmla="*/ 1054112 h 1079512"/>
              <a:gd name="connsiteX3" fmla="*/ 5689600 w 5689600"/>
              <a:gd name="connsiteY3" fmla="*/ 12712 h 1079512"/>
              <a:gd name="connsiteX0-1" fmla="*/ 0 w 7762075"/>
              <a:gd name="connsiteY0-2" fmla="*/ 1079512 h 1079512"/>
              <a:gd name="connsiteX1-3" fmla="*/ 1917700 w 7762075"/>
              <a:gd name="connsiteY1-4" fmla="*/ 12 h 1079512"/>
              <a:gd name="connsiteX2-5" fmla="*/ 3810000 w 7762075"/>
              <a:gd name="connsiteY2-6" fmla="*/ 1054112 h 1079512"/>
              <a:gd name="connsiteX3-7" fmla="*/ 7762075 w 7762075"/>
              <a:gd name="connsiteY3-8" fmla="*/ 887355 h 1079512"/>
              <a:gd name="connsiteX0-9" fmla="*/ 0 w 7762075"/>
              <a:gd name="connsiteY0-10" fmla="*/ 1258016 h 1258016"/>
              <a:gd name="connsiteX1-11" fmla="*/ 1917700 w 7762075"/>
              <a:gd name="connsiteY1-12" fmla="*/ 178516 h 1258016"/>
              <a:gd name="connsiteX2-13" fmla="*/ 3810000 w 7762075"/>
              <a:gd name="connsiteY2-14" fmla="*/ 1232616 h 1258016"/>
              <a:gd name="connsiteX3-15" fmla="*/ 6120167 w 7762075"/>
              <a:gd name="connsiteY3-16" fmla="*/ 511 h 1258016"/>
              <a:gd name="connsiteX4" fmla="*/ 7762075 w 7762075"/>
              <a:gd name="connsiteY4" fmla="*/ 1065859 h 1258016"/>
              <a:gd name="connsiteX0-17" fmla="*/ 0 w 7872948"/>
              <a:gd name="connsiteY0-18" fmla="*/ 1257930 h 1296609"/>
              <a:gd name="connsiteX1-19" fmla="*/ 1917700 w 7872948"/>
              <a:gd name="connsiteY1-20" fmla="*/ 178430 h 1296609"/>
              <a:gd name="connsiteX2-21" fmla="*/ 3810000 w 7872948"/>
              <a:gd name="connsiteY2-22" fmla="*/ 1232530 h 1296609"/>
              <a:gd name="connsiteX3-23" fmla="*/ 6120167 w 7872948"/>
              <a:gd name="connsiteY3-24" fmla="*/ 425 h 1296609"/>
              <a:gd name="connsiteX4-25" fmla="*/ 7872948 w 7872948"/>
              <a:gd name="connsiteY4-26" fmla="*/ 1296361 h 1296609"/>
              <a:gd name="connsiteX0-27" fmla="*/ 0 w 7872948"/>
              <a:gd name="connsiteY0-28" fmla="*/ 1257930 h 1296609"/>
              <a:gd name="connsiteX1-29" fmla="*/ 1650430 w 7872948"/>
              <a:gd name="connsiteY1-30" fmla="*/ 263677 h 1296609"/>
              <a:gd name="connsiteX2-31" fmla="*/ 3810000 w 7872948"/>
              <a:gd name="connsiteY2-32" fmla="*/ 1232530 h 1296609"/>
              <a:gd name="connsiteX3-33" fmla="*/ 6120167 w 7872948"/>
              <a:gd name="connsiteY3-34" fmla="*/ 425 h 1296609"/>
              <a:gd name="connsiteX4-35" fmla="*/ 7872948 w 7872948"/>
              <a:gd name="connsiteY4-36" fmla="*/ 1296361 h 1296609"/>
              <a:gd name="connsiteX0-37" fmla="*/ 0 w 7872948"/>
              <a:gd name="connsiteY0-38" fmla="*/ 1257930 h 1296609"/>
              <a:gd name="connsiteX1-39" fmla="*/ 1650430 w 7872948"/>
              <a:gd name="connsiteY1-40" fmla="*/ 263677 h 1296609"/>
              <a:gd name="connsiteX2-41" fmla="*/ 3430071 w 7872948"/>
              <a:gd name="connsiteY2-42" fmla="*/ 1226591 h 1296609"/>
              <a:gd name="connsiteX3-43" fmla="*/ 6120167 w 7872948"/>
              <a:gd name="connsiteY3-44" fmla="*/ 425 h 1296609"/>
              <a:gd name="connsiteX4-45" fmla="*/ 7872948 w 7872948"/>
              <a:gd name="connsiteY4-46" fmla="*/ 1296361 h 1296609"/>
              <a:gd name="connsiteX0-47" fmla="*/ 0 w 7872948"/>
              <a:gd name="connsiteY0-48" fmla="*/ 1191562 h 1230254"/>
              <a:gd name="connsiteX1-49" fmla="*/ 1650430 w 7872948"/>
              <a:gd name="connsiteY1-50" fmla="*/ 197309 h 1230254"/>
              <a:gd name="connsiteX2-51" fmla="*/ 3430071 w 7872948"/>
              <a:gd name="connsiteY2-52" fmla="*/ 1160223 h 1230254"/>
              <a:gd name="connsiteX3-53" fmla="*/ 5639957 w 7872948"/>
              <a:gd name="connsiteY3-54" fmla="*/ 447 h 1230254"/>
              <a:gd name="connsiteX4-55" fmla="*/ 7872948 w 7872948"/>
              <a:gd name="connsiteY4-56" fmla="*/ 1229993 h 1230254"/>
              <a:gd name="connsiteX0-57" fmla="*/ 0 w 7681228"/>
              <a:gd name="connsiteY0-58" fmla="*/ 1191632 h 1191632"/>
              <a:gd name="connsiteX1-59" fmla="*/ 1650430 w 7681228"/>
              <a:gd name="connsiteY1-60" fmla="*/ 197379 h 1191632"/>
              <a:gd name="connsiteX2-61" fmla="*/ 3430071 w 7681228"/>
              <a:gd name="connsiteY2-62" fmla="*/ 1160293 h 1191632"/>
              <a:gd name="connsiteX3-63" fmla="*/ 5639957 w 7681228"/>
              <a:gd name="connsiteY3-64" fmla="*/ 517 h 1191632"/>
              <a:gd name="connsiteX4-65" fmla="*/ 7681228 w 7681228"/>
              <a:gd name="connsiteY4-66" fmla="*/ 1053214 h 1191632"/>
              <a:gd name="connsiteX0-67" fmla="*/ 0 w 7681228"/>
              <a:gd name="connsiteY0-68" fmla="*/ 1191576 h 1191576"/>
              <a:gd name="connsiteX1-69" fmla="*/ 1650430 w 7681228"/>
              <a:gd name="connsiteY1-70" fmla="*/ 197323 h 1191576"/>
              <a:gd name="connsiteX2-71" fmla="*/ 3430071 w 7681228"/>
              <a:gd name="connsiteY2-72" fmla="*/ 1160237 h 1191576"/>
              <a:gd name="connsiteX3-73" fmla="*/ 5639957 w 7681228"/>
              <a:gd name="connsiteY3-74" fmla="*/ 461 h 1191576"/>
              <a:gd name="connsiteX4-75" fmla="*/ 7681228 w 7681228"/>
              <a:gd name="connsiteY4-76" fmla="*/ 1053158 h 1191576"/>
              <a:gd name="connsiteX0-77" fmla="*/ 0 w 7826216"/>
              <a:gd name="connsiteY0-78" fmla="*/ 1191456 h 1508838"/>
              <a:gd name="connsiteX1-79" fmla="*/ 1650430 w 7826216"/>
              <a:gd name="connsiteY1-80" fmla="*/ 197203 h 1508838"/>
              <a:gd name="connsiteX2-81" fmla="*/ 3430071 w 7826216"/>
              <a:gd name="connsiteY2-82" fmla="*/ 1160117 h 1508838"/>
              <a:gd name="connsiteX3-83" fmla="*/ 5639957 w 7826216"/>
              <a:gd name="connsiteY3-84" fmla="*/ 341 h 1508838"/>
              <a:gd name="connsiteX4-85" fmla="*/ 7826216 w 7826216"/>
              <a:gd name="connsiteY4-86" fmla="*/ 1498311 h 1508838"/>
              <a:gd name="connsiteX0-87" fmla="*/ 0 w 7826216"/>
              <a:gd name="connsiteY0-88" fmla="*/ 1008617 h 1327197"/>
              <a:gd name="connsiteX1-89" fmla="*/ 1650430 w 7826216"/>
              <a:gd name="connsiteY1-90" fmla="*/ 14364 h 1327197"/>
              <a:gd name="connsiteX2-91" fmla="*/ 3430071 w 7826216"/>
              <a:gd name="connsiteY2-92" fmla="*/ 977278 h 1327197"/>
              <a:gd name="connsiteX3-93" fmla="*/ 5725245 w 7826216"/>
              <a:gd name="connsiteY3-94" fmla="*/ 382 h 1327197"/>
              <a:gd name="connsiteX4-95" fmla="*/ 7826216 w 7826216"/>
              <a:gd name="connsiteY4-96" fmla="*/ 1315472 h 1327197"/>
              <a:gd name="connsiteX0-97" fmla="*/ 0 w 7826216"/>
              <a:gd name="connsiteY0-98" fmla="*/ 1008617 h 1327197"/>
              <a:gd name="connsiteX1-99" fmla="*/ 1650430 w 7826216"/>
              <a:gd name="connsiteY1-100" fmla="*/ 14364 h 1327197"/>
              <a:gd name="connsiteX2-101" fmla="*/ 3737105 w 7826216"/>
              <a:gd name="connsiteY2-102" fmla="*/ 1136304 h 1327197"/>
              <a:gd name="connsiteX3-103" fmla="*/ 5725245 w 7826216"/>
              <a:gd name="connsiteY3-104" fmla="*/ 382 h 1327197"/>
              <a:gd name="connsiteX4-105" fmla="*/ 7826216 w 7826216"/>
              <a:gd name="connsiteY4-106" fmla="*/ 1315472 h 1327197"/>
              <a:gd name="connsiteX0-107" fmla="*/ 0 w 7826216"/>
              <a:gd name="connsiteY0-108" fmla="*/ 1008617 h 1327197"/>
              <a:gd name="connsiteX1-109" fmla="*/ 1650430 w 7826216"/>
              <a:gd name="connsiteY1-110" fmla="*/ 14364 h 1327197"/>
              <a:gd name="connsiteX2-111" fmla="*/ 3737105 w 7826216"/>
              <a:gd name="connsiteY2-112" fmla="*/ 1136304 h 1327197"/>
              <a:gd name="connsiteX3-113" fmla="*/ 5725245 w 7826216"/>
              <a:gd name="connsiteY3-114" fmla="*/ 382 h 1327197"/>
              <a:gd name="connsiteX4-115" fmla="*/ 7826216 w 7826216"/>
              <a:gd name="connsiteY4-116" fmla="*/ 1315472 h 1327197"/>
              <a:gd name="connsiteX0-117" fmla="*/ 0 w 7826216"/>
              <a:gd name="connsiteY0-118" fmla="*/ 1008617 h 1327197"/>
              <a:gd name="connsiteX1-119" fmla="*/ 1650430 w 7826216"/>
              <a:gd name="connsiteY1-120" fmla="*/ 14364 h 1327197"/>
              <a:gd name="connsiteX2-121" fmla="*/ 3737105 w 7826216"/>
              <a:gd name="connsiteY2-122" fmla="*/ 1136304 h 1327197"/>
              <a:gd name="connsiteX3-123" fmla="*/ 5725245 w 7826216"/>
              <a:gd name="connsiteY3-124" fmla="*/ 382 h 1327197"/>
              <a:gd name="connsiteX4-125" fmla="*/ 7826216 w 7826216"/>
              <a:gd name="connsiteY4-126" fmla="*/ 1315472 h 1327197"/>
              <a:gd name="connsiteX0-127" fmla="*/ 0 w 7826216"/>
              <a:gd name="connsiteY0-128" fmla="*/ 994938 h 1314128"/>
              <a:gd name="connsiteX1-129" fmla="*/ 1650430 w 7826216"/>
              <a:gd name="connsiteY1-130" fmla="*/ 685 h 1314128"/>
              <a:gd name="connsiteX2-131" fmla="*/ 3737105 w 7826216"/>
              <a:gd name="connsiteY2-132" fmla="*/ 1122625 h 1314128"/>
              <a:gd name="connsiteX3-133" fmla="*/ 5946991 w 7826216"/>
              <a:gd name="connsiteY3-134" fmla="*/ 66216 h 1314128"/>
              <a:gd name="connsiteX4-135" fmla="*/ 7826216 w 7826216"/>
              <a:gd name="connsiteY4-136" fmla="*/ 1301793 h 1314128"/>
              <a:gd name="connsiteX0-137" fmla="*/ 0 w 7826216"/>
              <a:gd name="connsiteY0-138" fmla="*/ 929125 h 1248315"/>
              <a:gd name="connsiteX1-139" fmla="*/ 1641902 w 7826216"/>
              <a:gd name="connsiteY1-140" fmla="*/ 30287 h 1248315"/>
              <a:gd name="connsiteX2-141" fmla="*/ 3737105 w 7826216"/>
              <a:gd name="connsiteY2-142" fmla="*/ 1056812 h 1248315"/>
              <a:gd name="connsiteX3-143" fmla="*/ 5946991 w 7826216"/>
              <a:gd name="connsiteY3-144" fmla="*/ 403 h 1248315"/>
              <a:gd name="connsiteX4-145" fmla="*/ 7826216 w 7826216"/>
              <a:gd name="connsiteY4-146" fmla="*/ 1235980 h 1248315"/>
              <a:gd name="connsiteX0-147" fmla="*/ 0 w 7826216"/>
              <a:gd name="connsiteY0-148" fmla="*/ 929125 h 1248315"/>
              <a:gd name="connsiteX1-149" fmla="*/ 1641902 w 7826216"/>
              <a:gd name="connsiteY1-150" fmla="*/ 30287 h 1248315"/>
              <a:gd name="connsiteX2-151" fmla="*/ 3941795 w 7826216"/>
              <a:gd name="connsiteY2-152" fmla="*/ 1088617 h 1248315"/>
              <a:gd name="connsiteX3-153" fmla="*/ 5946991 w 7826216"/>
              <a:gd name="connsiteY3-154" fmla="*/ 403 h 1248315"/>
              <a:gd name="connsiteX4-155" fmla="*/ 7826216 w 7826216"/>
              <a:gd name="connsiteY4-156" fmla="*/ 1235980 h 1248315"/>
              <a:gd name="connsiteX0-157" fmla="*/ 0 w 7698285"/>
              <a:gd name="connsiteY0-158" fmla="*/ 929138 h 1201018"/>
              <a:gd name="connsiteX1-159" fmla="*/ 1641902 w 7698285"/>
              <a:gd name="connsiteY1-160" fmla="*/ 30300 h 1201018"/>
              <a:gd name="connsiteX2-161" fmla="*/ 3941795 w 7698285"/>
              <a:gd name="connsiteY2-162" fmla="*/ 1088630 h 1201018"/>
              <a:gd name="connsiteX3-163" fmla="*/ 5946991 w 7698285"/>
              <a:gd name="connsiteY3-164" fmla="*/ 416 h 1201018"/>
              <a:gd name="connsiteX4-165" fmla="*/ 7698285 w 7698285"/>
              <a:gd name="connsiteY4-166" fmla="*/ 1188285 h 1201018"/>
              <a:gd name="connsiteX0-167" fmla="*/ 0 w 7698285"/>
              <a:gd name="connsiteY0-168" fmla="*/ 929194 h 1188341"/>
              <a:gd name="connsiteX1-169" fmla="*/ 1641902 w 7698285"/>
              <a:gd name="connsiteY1-170" fmla="*/ 30356 h 1188341"/>
              <a:gd name="connsiteX2-171" fmla="*/ 3941795 w 7698285"/>
              <a:gd name="connsiteY2-172" fmla="*/ 1088686 h 1188341"/>
              <a:gd name="connsiteX3-173" fmla="*/ 5946991 w 7698285"/>
              <a:gd name="connsiteY3-174" fmla="*/ 472 h 1188341"/>
              <a:gd name="connsiteX4-175" fmla="*/ 7698285 w 7698285"/>
              <a:gd name="connsiteY4-176" fmla="*/ 1188341 h 1188341"/>
              <a:gd name="connsiteX0-177" fmla="*/ 0 w 7766515"/>
              <a:gd name="connsiteY0-178" fmla="*/ 1064367 h 1188341"/>
              <a:gd name="connsiteX1-179" fmla="*/ 1710132 w 7766515"/>
              <a:gd name="connsiteY1-180" fmla="*/ 30356 h 1188341"/>
              <a:gd name="connsiteX2-181" fmla="*/ 4010025 w 7766515"/>
              <a:gd name="connsiteY2-182" fmla="*/ 1088686 h 1188341"/>
              <a:gd name="connsiteX3-183" fmla="*/ 6015221 w 7766515"/>
              <a:gd name="connsiteY3-184" fmla="*/ 472 h 1188341"/>
              <a:gd name="connsiteX4-185" fmla="*/ 7766515 w 7766515"/>
              <a:gd name="connsiteY4-186" fmla="*/ 1188341 h 1188341"/>
              <a:gd name="connsiteX0-187" fmla="*/ 0 w 7809158"/>
              <a:gd name="connsiteY0-188" fmla="*/ 682705 h 1188341"/>
              <a:gd name="connsiteX1-189" fmla="*/ 1752775 w 7809158"/>
              <a:gd name="connsiteY1-190" fmla="*/ 30356 h 1188341"/>
              <a:gd name="connsiteX2-191" fmla="*/ 4052668 w 7809158"/>
              <a:gd name="connsiteY2-192" fmla="*/ 1088686 h 1188341"/>
              <a:gd name="connsiteX3-193" fmla="*/ 6057864 w 7809158"/>
              <a:gd name="connsiteY3-194" fmla="*/ 472 h 1188341"/>
              <a:gd name="connsiteX4-195" fmla="*/ 7809158 w 7809158"/>
              <a:gd name="connsiteY4-196" fmla="*/ 1188341 h 1188341"/>
              <a:gd name="connsiteX0-197" fmla="*/ 0 w 7809158"/>
              <a:gd name="connsiteY0-198" fmla="*/ 682705 h 1188341"/>
              <a:gd name="connsiteX1-199" fmla="*/ 1752775 w 7809158"/>
              <a:gd name="connsiteY1-200" fmla="*/ 30356 h 1188341"/>
              <a:gd name="connsiteX2-201" fmla="*/ 4052668 w 7809158"/>
              <a:gd name="connsiteY2-202" fmla="*/ 1088686 h 1188341"/>
              <a:gd name="connsiteX3-203" fmla="*/ 6057864 w 7809158"/>
              <a:gd name="connsiteY3-204" fmla="*/ 472 h 1188341"/>
              <a:gd name="connsiteX4-205" fmla="*/ 7809158 w 7809158"/>
              <a:gd name="connsiteY4-206" fmla="*/ 1188341 h 1188341"/>
              <a:gd name="connsiteX0-207" fmla="*/ 0 w 7800630"/>
              <a:gd name="connsiteY0-208" fmla="*/ 1104124 h 1188341"/>
              <a:gd name="connsiteX1-209" fmla="*/ 1744247 w 7800630"/>
              <a:gd name="connsiteY1-210" fmla="*/ 30356 h 1188341"/>
              <a:gd name="connsiteX2-211" fmla="*/ 4044140 w 7800630"/>
              <a:gd name="connsiteY2-212" fmla="*/ 1088686 h 1188341"/>
              <a:gd name="connsiteX3-213" fmla="*/ 6049336 w 7800630"/>
              <a:gd name="connsiteY3-214" fmla="*/ 472 h 1188341"/>
              <a:gd name="connsiteX4-215" fmla="*/ 7800630 w 7800630"/>
              <a:gd name="connsiteY4-216" fmla="*/ 1188341 h 1188341"/>
              <a:gd name="connsiteX0-217" fmla="*/ 0 w 7800630"/>
              <a:gd name="connsiteY0-218" fmla="*/ 1120027 h 1188341"/>
              <a:gd name="connsiteX1-219" fmla="*/ 1744247 w 7800630"/>
              <a:gd name="connsiteY1-220" fmla="*/ 30356 h 1188341"/>
              <a:gd name="connsiteX2-221" fmla="*/ 4044140 w 7800630"/>
              <a:gd name="connsiteY2-222" fmla="*/ 1088686 h 1188341"/>
              <a:gd name="connsiteX3-223" fmla="*/ 6049336 w 7800630"/>
              <a:gd name="connsiteY3-224" fmla="*/ 472 h 1188341"/>
              <a:gd name="connsiteX4-225" fmla="*/ 7800630 w 7800630"/>
              <a:gd name="connsiteY4-226" fmla="*/ 1188341 h 1188341"/>
              <a:gd name="connsiteX0-227" fmla="*/ 0 w 7800630"/>
              <a:gd name="connsiteY0-228" fmla="*/ 1120027 h 1188341"/>
              <a:gd name="connsiteX1-229" fmla="*/ 1744247 w 7800630"/>
              <a:gd name="connsiteY1-230" fmla="*/ 30356 h 1188341"/>
              <a:gd name="connsiteX2-231" fmla="*/ 4044140 w 7800630"/>
              <a:gd name="connsiteY2-232" fmla="*/ 1088686 h 1188341"/>
              <a:gd name="connsiteX3-233" fmla="*/ 6049336 w 7800630"/>
              <a:gd name="connsiteY3-234" fmla="*/ 472 h 1188341"/>
              <a:gd name="connsiteX4-235" fmla="*/ 7800630 w 7800630"/>
              <a:gd name="connsiteY4-236" fmla="*/ 1188341 h 1188341"/>
              <a:gd name="connsiteX0-237" fmla="*/ 0 w 7851801"/>
              <a:gd name="connsiteY0-238" fmla="*/ 1120082 h 1120082"/>
              <a:gd name="connsiteX1-239" fmla="*/ 1744247 w 7851801"/>
              <a:gd name="connsiteY1-240" fmla="*/ 30411 h 1120082"/>
              <a:gd name="connsiteX2-241" fmla="*/ 4044140 w 7851801"/>
              <a:gd name="connsiteY2-242" fmla="*/ 1088741 h 1120082"/>
              <a:gd name="connsiteX3-243" fmla="*/ 6049336 w 7851801"/>
              <a:gd name="connsiteY3-244" fmla="*/ 527 h 1120082"/>
              <a:gd name="connsiteX4-245" fmla="*/ 7851801 w 7851801"/>
              <a:gd name="connsiteY4-246" fmla="*/ 1061175 h 1120082"/>
              <a:gd name="connsiteX0-247" fmla="*/ 0 w 7851801"/>
              <a:gd name="connsiteY0-248" fmla="*/ 1120082 h 1120082"/>
              <a:gd name="connsiteX1-249" fmla="*/ 1744247 w 7851801"/>
              <a:gd name="connsiteY1-250" fmla="*/ 30411 h 1120082"/>
              <a:gd name="connsiteX2-251" fmla="*/ 4044140 w 7851801"/>
              <a:gd name="connsiteY2-252" fmla="*/ 1088741 h 1120082"/>
              <a:gd name="connsiteX3-253" fmla="*/ 6049336 w 7851801"/>
              <a:gd name="connsiteY3-254" fmla="*/ 527 h 1120082"/>
              <a:gd name="connsiteX4-255" fmla="*/ 7851801 w 7851801"/>
              <a:gd name="connsiteY4-256" fmla="*/ 1061175 h 1120082"/>
              <a:gd name="connsiteX0-257" fmla="*/ 0 w 7851801"/>
              <a:gd name="connsiteY0-258" fmla="*/ 1120082 h 1120082"/>
              <a:gd name="connsiteX1-259" fmla="*/ 1744247 w 7851801"/>
              <a:gd name="connsiteY1-260" fmla="*/ 30411 h 1120082"/>
              <a:gd name="connsiteX2-261" fmla="*/ 4044140 w 7851801"/>
              <a:gd name="connsiteY2-262" fmla="*/ 1088741 h 1120082"/>
              <a:gd name="connsiteX3-263" fmla="*/ 6049336 w 7851801"/>
              <a:gd name="connsiteY3-264" fmla="*/ 527 h 1120082"/>
              <a:gd name="connsiteX4-265" fmla="*/ 7851801 w 7851801"/>
              <a:gd name="connsiteY4-266" fmla="*/ 1061175 h 1120082"/>
              <a:gd name="connsiteX0-267" fmla="*/ 0 w 7851801"/>
              <a:gd name="connsiteY0-268" fmla="*/ 1119555 h 1119555"/>
              <a:gd name="connsiteX1-269" fmla="*/ 1744247 w 7851801"/>
              <a:gd name="connsiteY1-270" fmla="*/ 29884 h 1119555"/>
              <a:gd name="connsiteX2-271" fmla="*/ 4044140 w 7851801"/>
              <a:gd name="connsiteY2-272" fmla="*/ 1088214 h 1119555"/>
              <a:gd name="connsiteX3-273" fmla="*/ 6049336 w 7851801"/>
              <a:gd name="connsiteY3-274" fmla="*/ 0 h 1119555"/>
              <a:gd name="connsiteX4-275" fmla="*/ 7851801 w 7851801"/>
              <a:gd name="connsiteY4-276" fmla="*/ 1060648 h 1119555"/>
              <a:gd name="connsiteX0-277" fmla="*/ 0 w 7851801"/>
              <a:gd name="connsiteY0-278" fmla="*/ 1119555 h 1119555"/>
              <a:gd name="connsiteX1-279" fmla="*/ 1744247 w 7851801"/>
              <a:gd name="connsiteY1-280" fmla="*/ 29884 h 1119555"/>
              <a:gd name="connsiteX2-281" fmla="*/ 4044140 w 7851801"/>
              <a:gd name="connsiteY2-282" fmla="*/ 1088214 h 1119555"/>
              <a:gd name="connsiteX3-283" fmla="*/ 6049336 w 7851801"/>
              <a:gd name="connsiteY3-284" fmla="*/ 0 h 1119555"/>
              <a:gd name="connsiteX4-285" fmla="*/ 7851801 w 7851801"/>
              <a:gd name="connsiteY4-286" fmla="*/ 1060648 h 1119555"/>
              <a:gd name="connsiteX0-287" fmla="*/ 0 w 7851801"/>
              <a:gd name="connsiteY0-288" fmla="*/ 1119555 h 1119555"/>
              <a:gd name="connsiteX1-289" fmla="*/ 2349784 w 7851801"/>
              <a:gd name="connsiteY1-290" fmla="*/ 13981 h 1119555"/>
              <a:gd name="connsiteX2-291" fmla="*/ 4044140 w 7851801"/>
              <a:gd name="connsiteY2-292" fmla="*/ 1088214 h 1119555"/>
              <a:gd name="connsiteX3-293" fmla="*/ 6049336 w 7851801"/>
              <a:gd name="connsiteY3-294" fmla="*/ 0 h 1119555"/>
              <a:gd name="connsiteX4-295" fmla="*/ 7851801 w 7851801"/>
              <a:gd name="connsiteY4-296" fmla="*/ 1060648 h 1119555"/>
              <a:gd name="connsiteX0-297" fmla="*/ 0 w 7118332"/>
              <a:gd name="connsiteY0-298" fmla="*/ 1079799 h 1088237"/>
              <a:gd name="connsiteX1-299" fmla="*/ 1616315 w 7118332"/>
              <a:gd name="connsiteY1-300" fmla="*/ 13981 h 1088237"/>
              <a:gd name="connsiteX2-301" fmla="*/ 3310671 w 7118332"/>
              <a:gd name="connsiteY2-302" fmla="*/ 1088214 h 1088237"/>
              <a:gd name="connsiteX3-303" fmla="*/ 5315867 w 7118332"/>
              <a:gd name="connsiteY3-304" fmla="*/ 0 h 1088237"/>
              <a:gd name="connsiteX4-305" fmla="*/ 7118332 w 7118332"/>
              <a:gd name="connsiteY4-306" fmla="*/ 1060648 h 1088237"/>
              <a:gd name="connsiteX0-307" fmla="*/ 0 w 7118332"/>
              <a:gd name="connsiteY0-308" fmla="*/ 1079799 h 1088237"/>
              <a:gd name="connsiteX1-309" fmla="*/ 1616315 w 7118332"/>
              <a:gd name="connsiteY1-310" fmla="*/ 13981 h 1088237"/>
              <a:gd name="connsiteX2-311" fmla="*/ 3310671 w 7118332"/>
              <a:gd name="connsiteY2-312" fmla="*/ 1088214 h 1088237"/>
              <a:gd name="connsiteX3-313" fmla="*/ 5315867 w 7118332"/>
              <a:gd name="connsiteY3-314" fmla="*/ 0 h 1088237"/>
              <a:gd name="connsiteX4-315" fmla="*/ 7118332 w 7118332"/>
              <a:gd name="connsiteY4-316" fmla="*/ 1060648 h 1088237"/>
              <a:gd name="connsiteX0-317" fmla="*/ 0 w 7118332"/>
              <a:gd name="connsiteY0-318" fmla="*/ 1065820 h 1074258"/>
              <a:gd name="connsiteX1-319" fmla="*/ 1616315 w 7118332"/>
              <a:gd name="connsiteY1-320" fmla="*/ 2 h 1074258"/>
              <a:gd name="connsiteX2-321" fmla="*/ 3310671 w 7118332"/>
              <a:gd name="connsiteY2-322" fmla="*/ 1074235 h 1074258"/>
              <a:gd name="connsiteX3-323" fmla="*/ 4974720 w 7118332"/>
              <a:gd name="connsiteY3-324" fmla="*/ 1924 h 1074258"/>
              <a:gd name="connsiteX4-325" fmla="*/ 7118332 w 7118332"/>
              <a:gd name="connsiteY4-326" fmla="*/ 1046669 h 1074258"/>
              <a:gd name="connsiteX0-327" fmla="*/ 0 w 6623667"/>
              <a:gd name="connsiteY0-328" fmla="*/ 1065820 h 1074258"/>
              <a:gd name="connsiteX1-329" fmla="*/ 1616315 w 6623667"/>
              <a:gd name="connsiteY1-330" fmla="*/ 2 h 1074258"/>
              <a:gd name="connsiteX2-331" fmla="*/ 3310671 w 6623667"/>
              <a:gd name="connsiteY2-332" fmla="*/ 1074235 h 1074258"/>
              <a:gd name="connsiteX3-333" fmla="*/ 4974720 w 6623667"/>
              <a:gd name="connsiteY3-334" fmla="*/ 1924 h 1074258"/>
              <a:gd name="connsiteX4-335" fmla="*/ 6623667 w 6623667"/>
              <a:gd name="connsiteY4-336" fmla="*/ 1038718 h 1074258"/>
              <a:gd name="connsiteX0-337" fmla="*/ 0 w 6478679"/>
              <a:gd name="connsiteY0-338" fmla="*/ 1065820 h 1074258"/>
              <a:gd name="connsiteX1-339" fmla="*/ 1616315 w 6478679"/>
              <a:gd name="connsiteY1-340" fmla="*/ 2 h 1074258"/>
              <a:gd name="connsiteX2-341" fmla="*/ 3310671 w 6478679"/>
              <a:gd name="connsiteY2-342" fmla="*/ 1074235 h 1074258"/>
              <a:gd name="connsiteX3-343" fmla="*/ 4974720 w 6478679"/>
              <a:gd name="connsiteY3-344" fmla="*/ 1924 h 1074258"/>
              <a:gd name="connsiteX4-345" fmla="*/ 6478679 w 6478679"/>
              <a:gd name="connsiteY4-346" fmla="*/ 1070523 h 1074258"/>
              <a:gd name="connsiteX0-347" fmla="*/ 0 w 6700425"/>
              <a:gd name="connsiteY0-348" fmla="*/ 1065820 h 1074258"/>
              <a:gd name="connsiteX1-349" fmla="*/ 1616315 w 6700425"/>
              <a:gd name="connsiteY1-350" fmla="*/ 2 h 1074258"/>
              <a:gd name="connsiteX2-351" fmla="*/ 3310671 w 6700425"/>
              <a:gd name="connsiteY2-352" fmla="*/ 1074235 h 1074258"/>
              <a:gd name="connsiteX3-353" fmla="*/ 4974720 w 6700425"/>
              <a:gd name="connsiteY3-354" fmla="*/ 1924 h 1074258"/>
              <a:gd name="connsiteX4-355" fmla="*/ 6700425 w 6700425"/>
              <a:gd name="connsiteY4-356" fmla="*/ 1038717 h 1074258"/>
              <a:gd name="connsiteX0-357" fmla="*/ 0 w 6700425"/>
              <a:gd name="connsiteY0-358" fmla="*/ 1127507 h 1135945"/>
              <a:gd name="connsiteX1-359" fmla="*/ 1616315 w 6700425"/>
              <a:gd name="connsiteY1-360" fmla="*/ 61689 h 1135945"/>
              <a:gd name="connsiteX2-361" fmla="*/ 3310671 w 6700425"/>
              <a:gd name="connsiteY2-362" fmla="*/ 1135922 h 1135945"/>
              <a:gd name="connsiteX3-363" fmla="*/ 5034421 w 6700425"/>
              <a:gd name="connsiteY3-364" fmla="*/ 0 h 1135945"/>
              <a:gd name="connsiteX4-365" fmla="*/ 6700425 w 6700425"/>
              <a:gd name="connsiteY4-366" fmla="*/ 1100404 h 1135945"/>
              <a:gd name="connsiteX0-367" fmla="*/ 0 w 6700425"/>
              <a:gd name="connsiteY0-368" fmla="*/ 1127507 h 1135945"/>
              <a:gd name="connsiteX1-369" fmla="*/ 1616315 w 6700425"/>
              <a:gd name="connsiteY1-370" fmla="*/ 61689 h 1135945"/>
              <a:gd name="connsiteX2-371" fmla="*/ 3310671 w 6700425"/>
              <a:gd name="connsiteY2-372" fmla="*/ 1135922 h 1135945"/>
              <a:gd name="connsiteX3-373" fmla="*/ 5034421 w 6700425"/>
              <a:gd name="connsiteY3-374" fmla="*/ 0 h 1135945"/>
              <a:gd name="connsiteX4-375" fmla="*/ 6700425 w 6700425"/>
              <a:gd name="connsiteY4-376" fmla="*/ 1100404 h 1135945"/>
              <a:gd name="connsiteX0-377" fmla="*/ 0 w 6700425"/>
              <a:gd name="connsiteY0-378" fmla="*/ 1127507 h 1135945"/>
              <a:gd name="connsiteX1-379" fmla="*/ 1616315 w 6700425"/>
              <a:gd name="connsiteY1-380" fmla="*/ 61689 h 1135945"/>
              <a:gd name="connsiteX2-381" fmla="*/ 3310671 w 6700425"/>
              <a:gd name="connsiteY2-382" fmla="*/ 1135922 h 1135945"/>
              <a:gd name="connsiteX3-383" fmla="*/ 5034421 w 6700425"/>
              <a:gd name="connsiteY3-384" fmla="*/ 0 h 1135945"/>
              <a:gd name="connsiteX4-385" fmla="*/ 6700425 w 6700425"/>
              <a:gd name="connsiteY4-386" fmla="*/ 1100404 h 1135945"/>
              <a:gd name="connsiteX0-387" fmla="*/ 0 w 6700425"/>
              <a:gd name="connsiteY0-388" fmla="*/ 1127507 h 1135945"/>
              <a:gd name="connsiteX1-389" fmla="*/ 1616315 w 6700425"/>
              <a:gd name="connsiteY1-390" fmla="*/ 61689 h 1135945"/>
              <a:gd name="connsiteX2-391" fmla="*/ 3310671 w 6700425"/>
              <a:gd name="connsiteY2-392" fmla="*/ 1135922 h 1135945"/>
              <a:gd name="connsiteX3-393" fmla="*/ 5034421 w 6700425"/>
              <a:gd name="connsiteY3-394" fmla="*/ 0 h 1135945"/>
              <a:gd name="connsiteX4-395" fmla="*/ 6700425 w 6700425"/>
              <a:gd name="connsiteY4-396" fmla="*/ 1100404 h 1135945"/>
              <a:gd name="connsiteX0-397" fmla="*/ 0 w 6700425"/>
              <a:gd name="connsiteY0-398" fmla="*/ 1127507 h 1135922"/>
              <a:gd name="connsiteX1-399" fmla="*/ 1616315 w 6700425"/>
              <a:gd name="connsiteY1-400" fmla="*/ 61689 h 1135922"/>
              <a:gd name="connsiteX2-401" fmla="*/ 3310671 w 6700425"/>
              <a:gd name="connsiteY2-402" fmla="*/ 1135922 h 1135922"/>
              <a:gd name="connsiteX3-403" fmla="*/ 5034421 w 6700425"/>
              <a:gd name="connsiteY3-404" fmla="*/ 0 h 1135922"/>
              <a:gd name="connsiteX4-405" fmla="*/ 6700425 w 6700425"/>
              <a:gd name="connsiteY4-406" fmla="*/ 1100404 h 1135922"/>
              <a:gd name="connsiteX0-407" fmla="*/ 0 w 6700425"/>
              <a:gd name="connsiteY0-408" fmla="*/ 1127509 h 1135924"/>
              <a:gd name="connsiteX1-409" fmla="*/ 1616315 w 6700425"/>
              <a:gd name="connsiteY1-410" fmla="*/ 61691 h 1135924"/>
              <a:gd name="connsiteX2-411" fmla="*/ 3310671 w 6700425"/>
              <a:gd name="connsiteY2-412" fmla="*/ 1135924 h 1135924"/>
              <a:gd name="connsiteX3-413" fmla="*/ 5034421 w 6700425"/>
              <a:gd name="connsiteY3-414" fmla="*/ 2 h 1135924"/>
              <a:gd name="connsiteX4-415" fmla="*/ 6700425 w 6700425"/>
              <a:gd name="connsiteY4-416" fmla="*/ 1100406 h 1135924"/>
              <a:gd name="connsiteX0-417" fmla="*/ 0 w 6700425"/>
              <a:gd name="connsiteY0-418" fmla="*/ 1127509 h 1135924"/>
              <a:gd name="connsiteX1-419" fmla="*/ 1616315 w 6700425"/>
              <a:gd name="connsiteY1-420" fmla="*/ 61691 h 1135924"/>
              <a:gd name="connsiteX2-421" fmla="*/ 3310671 w 6700425"/>
              <a:gd name="connsiteY2-422" fmla="*/ 1135924 h 1135924"/>
              <a:gd name="connsiteX3-423" fmla="*/ 5034421 w 6700425"/>
              <a:gd name="connsiteY3-424" fmla="*/ 2 h 1135924"/>
              <a:gd name="connsiteX4-425" fmla="*/ 6700425 w 6700425"/>
              <a:gd name="connsiteY4-426" fmla="*/ 1100406 h 1135924"/>
              <a:gd name="connsiteX0-427" fmla="*/ 0 w 6700425"/>
              <a:gd name="connsiteY0-428" fmla="*/ 1127509 h 1135924"/>
              <a:gd name="connsiteX1-429" fmla="*/ 1616315 w 6700425"/>
              <a:gd name="connsiteY1-430" fmla="*/ 61691 h 1135924"/>
              <a:gd name="connsiteX2-431" fmla="*/ 3310671 w 6700425"/>
              <a:gd name="connsiteY2-432" fmla="*/ 1135924 h 1135924"/>
              <a:gd name="connsiteX3-433" fmla="*/ 5034421 w 6700425"/>
              <a:gd name="connsiteY3-434" fmla="*/ 2 h 1135924"/>
              <a:gd name="connsiteX4-435" fmla="*/ 6700425 w 6700425"/>
              <a:gd name="connsiteY4-436" fmla="*/ 1072905 h 1135924"/>
              <a:gd name="connsiteX0-437" fmla="*/ 0 w 6715173"/>
              <a:gd name="connsiteY0-438" fmla="*/ 1127509 h 1135924"/>
              <a:gd name="connsiteX1-439" fmla="*/ 1616315 w 6715173"/>
              <a:gd name="connsiteY1-440" fmla="*/ 61691 h 1135924"/>
              <a:gd name="connsiteX2-441" fmla="*/ 3310671 w 6715173"/>
              <a:gd name="connsiteY2-442" fmla="*/ 1135924 h 1135924"/>
              <a:gd name="connsiteX3-443" fmla="*/ 5034421 w 6715173"/>
              <a:gd name="connsiteY3-444" fmla="*/ 2 h 1135924"/>
              <a:gd name="connsiteX4-445" fmla="*/ 6715173 w 6715173"/>
              <a:gd name="connsiteY4-446" fmla="*/ 1059155 h 113592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25" y="connsiteY4-26"/>
              </a:cxn>
            </a:cxnLst>
            <a:rect l="l" t="t" r="r" b="b"/>
            <a:pathLst>
              <a:path w="6715173" h="1135924">
                <a:moveTo>
                  <a:pt x="0" y="1127509"/>
                </a:moveTo>
                <a:cubicBezTo>
                  <a:pt x="507007" y="1133134"/>
                  <a:pt x="1064537" y="60289"/>
                  <a:pt x="1616315" y="61691"/>
                </a:cubicBezTo>
                <a:cubicBezTo>
                  <a:pt x="2168093" y="63093"/>
                  <a:pt x="2778719" y="1127987"/>
                  <a:pt x="3310671" y="1135924"/>
                </a:cubicBezTo>
                <a:cubicBezTo>
                  <a:pt x="3866607" y="1117437"/>
                  <a:pt x="4488155" y="10816"/>
                  <a:pt x="5034421" y="2"/>
                </a:cubicBezTo>
                <a:cubicBezTo>
                  <a:pt x="5562285" y="-1785"/>
                  <a:pt x="6713956" y="1071307"/>
                  <a:pt x="6715173" y="1059155"/>
                </a:cubicBezTo>
              </a:path>
            </a:pathLst>
          </a:cu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476362" y="1903967"/>
            <a:ext cx="17913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marL="0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0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2060538" y="2904191"/>
            <a:ext cx="17913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marL="0" lvl="1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3658326" y="1901113"/>
            <a:ext cx="17913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marL="0" lvl="1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220072" y="2918132"/>
            <a:ext cx="17913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marL="0" lvl="1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43056" y="2246468"/>
            <a:ext cx="10310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单击添加文字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95306" y="3256146"/>
            <a:ext cx="10310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单击添加文字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94072" y="2233018"/>
            <a:ext cx="103105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单击添加文字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99965" y="3254811"/>
            <a:ext cx="10310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单击添加文字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862349" y="2676127"/>
            <a:ext cx="1047751" cy="1047751"/>
            <a:chOff x="1008115" y="2542722"/>
            <a:chExt cx="1360493" cy="1360493"/>
          </a:xfrm>
        </p:grpSpPr>
        <p:grpSp>
          <p:nvGrpSpPr>
            <p:cNvPr id="17" name="组合 16"/>
            <p:cNvGrpSpPr/>
            <p:nvPr/>
          </p:nvGrpSpPr>
          <p:grpSpPr>
            <a:xfrm>
              <a:off x="1008115" y="2542722"/>
              <a:ext cx="1360493" cy="1360493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9" name="同心圆 18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0" name="椭圆 19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1351287" y="2797030"/>
              <a:ext cx="649839" cy="9191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造字工房劲黑（非商用）常规体" pitchFamily="50" charset="-122"/>
                  <a:cs typeface="+mn-cs"/>
                </a:rPr>
                <a:t>1</a:t>
              </a: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造字工房劲黑（非商用）常规体" pitchFamily="50" charset="-122"/>
                <a:cs typeface="+mn-cs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3998332" y="2647118"/>
            <a:ext cx="1047751" cy="1047751"/>
            <a:chOff x="4770261" y="2542722"/>
            <a:chExt cx="1360493" cy="1360493"/>
          </a:xfrm>
        </p:grpSpPr>
        <p:grpSp>
          <p:nvGrpSpPr>
            <p:cNvPr id="22" name="组合 21"/>
            <p:cNvGrpSpPr/>
            <p:nvPr/>
          </p:nvGrpSpPr>
          <p:grpSpPr>
            <a:xfrm>
              <a:off x="4770261" y="2542722"/>
              <a:ext cx="1360493" cy="1360493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4" name="同心圆 23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5" name="椭圆 24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5124493" y="2780033"/>
              <a:ext cx="649839" cy="9191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造字工房劲黑（非商用）常规体" pitchFamily="50" charset="-122"/>
                  <a:cs typeface="+mn-cs"/>
                </a:rPr>
                <a:t>3</a:t>
              </a: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造字工房劲黑（非商用）常规体" pitchFamily="50" charset="-122"/>
                <a:cs typeface="+mn-cs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2398370" y="1648195"/>
            <a:ext cx="1047751" cy="1047751"/>
            <a:chOff x="2889188" y="1494971"/>
            <a:chExt cx="1360493" cy="1360493"/>
          </a:xfrm>
        </p:grpSpPr>
        <p:grpSp>
          <p:nvGrpSpPr>
            <p:cNvPr id="27" name="组合 26"/>
            <p:cNvGrpSpPr/>
            <p:nvPr/>
          </p:nvGrpSpPr>
          <p:grpSpPr>
            <a:xfrm>
              <a:off x="2889188" y="1494971"/>
              <a:ext cx="1360493" cy="1360493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9" name="同心圆 28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0" name="椭圆 29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28" name="TextBox 27"/>
            <p:cNvSpPr txBox="1"/>
            <p:nvPr/>
          </p:nvSpPr>
          <p:spPr>
            <a:xfrm>
              <a:off x="3243268" y="1759181"/>
              <a:ext cx="649839" cy="9191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造字工房劲黑（非商用）常规体" pitchFamily="50" charset="-122"/>
                  <a:cs typeface="+mn-cs"/>
                </a:rPr>
                <a:t>2</a:t>
              </a: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造字工房劲黑（非商用）常规体" pitchFamily="50" charset="-122"/>
                <a:cs typeface="+mn-cs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5582508" y="1561903"/>
            <a:ext cx="1047751" cy="1047751"/>
            <a:chOff x="6651335" y="1494971"/>
            <a:chExt cx="1360493" cy="1360493"/>
          </a:xfrm>
        </p:grpSpPr>
        <p:grpSp>
          <p:nvGrpSpPr>
            <p:cNvPr id="32" name="组合 31"/>
            <p:cNvGrpSpPr/>
            <p:nvPr/>
          </p:nvGrpSpPr>
          <p:grpSpPr>
            <a:xfrm>
              <a:off x="6651335" y="1494971"/>
              <a:ext cx="1360493" cy="1360493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34" name="同心圆 33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5" name="椭圆 34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33" name="TextBox 32"/>
            <p:cNvSpPr txBox="1"/>
            <p:nvPr/>
          </p:nvSpPr>
          <p:spPr>
            <a:xfrm>
              <a:off x="6980723" y="1724166"/>
              <a:ext cx="649839" cy="9191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造字工房劲黑（非商用）常规体" pitchFamily="50" charset="-122"/>
                  <a:cs typeface="+mn-cs"/>
                </a:rPr>
                <a:t>4</a:t>
              </a: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造字工房劲黑（非商用）常规体" pitchFamily="50" charset="-122"/>
                <a:cs typeface="+mn-cs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7120313" y="2635778"/>
            <a:ext cx="1047751" cy="1047751"/>
            <a:chOff x="6651335" y="1494971"/>
            <a:chExt cx="1360493" cy="1360493"/>
          </a:xfrm>
        </p:grpSpPr>
        <p:grpSp>
          <p:nvGrpSpPr>
            <p:cNvPr id="37" name="组合 36"/>
            <p:cNvGrpSpPr/>
            <p:nvPr/>
          </p:nvGrpSpPr>
          <p:grpSpPr>
            <a:xfrm>
              <a:off x="6651335" y="1494971"/>
              <a:ext cx="1360493" cy="1360493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39" name="同心圆 38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0" name="椭圆 39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38" name="TextBox 37"/>
            <p:cNvSpPr txBox="1"/>
            <p:nvPr/>
          </p:nvSpPr>
          <p:spPr>
            <a:xfrm>
              <a:off x="7011696" y="1738356"/>
              <a:ext cx="649839" cy="9191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造字工房劲黑（非商用）常规体" pitchFamily="50" charset="-122"/>
                  <a:cs typeface="+mn-cs"/>
                </a:rPr>
                <a:t>5</a:t>
              </a:r>
            </a:p>
          </p:txBody>
        </p:sp>
      </p:grp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6732240" y="1883608"/>
            <a:ext cx="17913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marL="0" lvl="1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117930" y="2211710"/>
            <a:ext cx="103105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单击添加文字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563888" y="475567"/>
            <a:ext cx="2016224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目 录 页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7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7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7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7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41" grpId="0"/>
      <p:bldP spid="4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95936" y="1773787"/>
            <a:ext cx="31854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3600" b="1" spc="3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kumimoji="0" lang="zh-CN" altLang="en-US" sz="3600" b="1" i="0" u="none" strike="noStrike" kern="1200" cap="none" spc="30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7" name="直接连接符 6"/>
          <p:cNvCxnSpPr/>
          <p:nvPr/>
        </p:nvCxnSpPr>
        <p:spPr>
          <a:xfrm flipV="1">
            <a:off x="3779912" y="1834674"/>
            <a:ext cx="0" cy="1362098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9"/>
          <p:cNvSpPr txBox="1"/>
          <p:nvPr/>
        </p:nvSpPr>
        <p:spPr>
          <a:xfrm>
            <a:off x="4101203" y="2640500"/>
            <a:ext cx="2007940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marR="0" lvl="1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defRPr/>
            </a:pPr>
            <a:r>
              <a:rPr kumimoji="0" lang="zh-CN" alt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单击添加文字</a:t>
            </a:r>
          </a:p>
        </p:txBody>
      </p:sp>
      <p:sp>
        <p:nvSpPr>
          <p:cNvPr id="9" name="文本框 9"/>
          <p:cNvSpPr txBox="1"/>
          <p:nvPr/>
        </p:nvSpPr>
        <p:spPr>
          <a:xfrm>
            <a:off x="4101202" y="2965940"/>
            <a:ext cx="2007940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l"/>
              <a:defRPr/>
            </a:pPr>
            <a:r>
              <a:rPr lang="zh-CN" altLang="en-US" sz="15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单击添加文字</a:t>
            </a:r>
          </a:p>
        </p:txBody>
      </p:sp>
      <p:sp>
        <p:nvSpPr>
          <p:cNvPr id="12" name="文本框 9"/>
          <p:cNvSpPr txBox="1"/>
          <p:nvPr/>
        </p:nvSpPr>
        <p:spPr>
          <a:xfrm>
            <a:off x="5804419" y="2643758"/>
            <a:ext cx="2007940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l"/>
              <a:defRPr/>
            </a:pPr>
            <a:r>
              <a:rPr lang="zh-CN" altLang="en-US" sz="15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单击添加文字</a:t>
            </a:r>
          </a:p>
        </p:txBody>
      </p:sp>
      <p:sp>
        <p:nvSpPr>
          <p:cNvPr id="13" name="文本框 9"/>
          <p:cNvSpPr txBox="1"/>
          <p:nvPr/>
        </p:nvSpPr>
        <p:spPr>
          <a:xfrm>
            <a:off x="5804420" y="2969648"/>
            <a:ext cx="2007940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l"/>
              <a:defRPr/>
            </a:pPr>
            <a:r>
              <a:rPr lang="zh-CN" altLang="en-US" sz="15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单击添加文字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487243" y="2942856"/>
            <a:ext cx="99671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PART 04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443211" y="1749088"/>
            <a:ext cx="1077318" cy="1077318"/>
            <a:chOff x="2262782" y="1446400"/>
            <a:chExt cx="1301106" cy="1301106"/>
          </a:xfrm>
        </p:grpSpPr>
        <p:sp>
          <p:nvSpPr>
            <p:cNvPr id="5" name="椭圆 4"/>
            <p:cNvSpPr/>
            <p:nvPr/>
          </p:nvSpPr>
          <p:spPr>
            <a:xfrm>
              <a:off x="2262782" y="1446400"/>
              <a:ext cx="1301106" cy="1301106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" name="KSO_Shape"/>
            <p:cNvSpPr/>
            <p:nvPr/>
          </p:nvSpPr>
          <p:spPr bwMode="auto">
            <a:xfrm>
              <a:off x="2569626" y="1834674"/>
              <a:ext cx="687417" cy="585444"/>
            </a:xfrm>
            <a:custGeom>
              <a:avLst/>
              <a:gdLst>
                <a:gd name="T0" fmla="*/ 432030 w 2125663"/>
                <a:gd name="T1" fmla="*/ 1344893 h 1811338"/>
                <a:gd name="T2" fmla="*/ 462740 w 2125663"/>
                <a:gd name="T3" fmla="*/ 1477960 h 1811338"/>
                <a:gd name="T4" fmla="*/ 513638 w 2125663"/>
                <a:gd name="T5" fmla="*/ 1557743 h 1811338"/>
                <a:gd name="T6" fmla="*/ 516481 w 2125663"/>
                <a:gd name="T7" fmla="*/ 1336346 h 1811338"/>
                <a:gd name="T8" fmla="*/ 503401 w 2125663"/>
                <a:gd name="T9" fmla="*/ 1310416 h 1811338"/>
                <a:gd name="T10" fmla="*/ 515913 w 2125663"/>
                <a:gd name="T11" fmla="*/ 1250009 h 1811338"/>
                <a:gd name="T12" fmla="*/ 618846 w 2125663"/>
                <a:gd name="T13" fmla="*/ 1242885 h 1811338"/>
                <a:gd name="T14" fmla="*/ 643583 w 2125663"/>
                <a:gd name="T15" fmla="*/ 1263116 h 1811338"/>
                <a:gd name="T16" fmla="*/ 642446 w 2125663"/>
                <a:gd name="T17" fmla="*/ 1324948 h 1811338"/>
                <a:gd name="T18" fmla="*/ 619414 w 2125663"/>
                <a:gd name="T19" fmla="*/ 1342899 h 1811338"/>
                <a:gd name="T20" fmla="*/ 664057 w 2125663"/>
                <a:gd name="T21" fmla="*/ 1524691 h 1811338"/>
                <a:gd name="T22" fmla="*/ 704434 w 2125663"/>
                <a:gd name="T23" fmla="*/ 1417553 h 1811338"/>
                <a:gd name="T24" fmla="*/ 725191 w 2125663"/>
                <a:gd name="T25" fmla="*/ 1259697 h 1811338"/>
                <a:gd name="T26" fmla="*/ 857412 w 2125663"/>
                <a:gd name="T27" fmla="*/ 1192451 h 1811338"/>
                <a:gd name="T28" fmla="*/ 923096 w 2125663"/>
                <a:gd name="T29" fmla="*/ 1212682 h 1811338"/>
                <a:gd name="T30" fmla="*/ 970013 w 2125663"/>
                <a:gd name="T31" fmla="*/ 1259697 h 1811338"/>
                <a:gd name="T32" fmla="*/ 990201 w 2125663"/>
                <a:gd name="T33" fmla="*/ 1325233 h 1811338"/>
                <a:gd name="T34" fmla="*/ 980818 w 2125663"/>
                <a:gd name="T35" fmla="*/ 1537228 h 1811338"/>
                <a:gd name="T36" fmla="*/ 935891 w 2125663"/>
                <a:gd name="T37" fmla="*/ 1570566 h 1811338"/>
                <a:gd name="T38" fmla="*/ 798837 w 2125663"/>
                <a:gd name="T39" fmla="*/ 1607608 h 1811338"/>
                <a:gd name="T40" fmla="*/ 617424 w 2125663"/>
                <a:gd name="T41" fmla="*/ 1622140 h 1811338"/>
                <a:gd name="T42" fmla="*/ 428049 w 2125663"/>
                <a:gd name="T43" fmla="*/ 1615872 h 1811338"/>
                <a:gd name="T44" fmla="*/ 264551 w 2125663"/>
                <a:gd name="T45" fmla="*/ 1588232 h 1811338"/>
                <a:gd name="T46" fmla="*/ 180669 w 2125663"/>
                <a:gd name="T47" fmla="*/ 1549481 h 1811338"/>
                <a:gd name="T48" fmla="*/ 159912 w 2125663"/>
                <a:gd name="T49" fmla="*/ 1517283 h 1811338"/>
                <a:gd name="T50" fmla="*/ 167873 w 2125663"/>
                <a:gd name="T51" fmla="*/ 1284201 h 1811338"/>
                <a:gd name="T52" fmla="*/ 205123 w 2125663"/>
                <a:gd name="T53" fmla="*/ 1228638 h 1811338"/>
                <a:gd name="T54" fmla="*/ 264266 w 2125663"/>
                <a:gd name="T55" fmla="*/ 1196440 h 1811338"/>
                <a:gd name="T56" fmla="*/ 421225 w 2125663"/>
                <a:gd name="T57" fmla="*/ 1183048 h 1811338"/>
                <a:gd name="T58" fmla="*/ 433514 w 2125663"/>
                <a:gd name="T59" fmla="*/ 761303 h 1811338"/>
                <a:gd name="T60" fmla="*/ 391450 w 2125663"/>
                <a:gd name="T61" fmla="*/ 813630 h 1811338"/>
                <a:gd name="T62" fmla="*/ 379229 w 2125663"/>
                <a:gd name="T63" fmla="*/ 902075 h 1811338"/>
                <a:gd name="T64" fmla="*/ 414756 w 2125663"/>
                <a:gd name="T65" fmla="*/ 1016114 h 1811338"/>
                <a:gd name="T66" fmla="*/ 487516 w 2125663"/>
                <a:gd name="T67" fmla="*/ 1099439 h 1811338"/>
                <a:gd name="T68" fmla="*/ 567666 w 2125663"/>
                <a:gd name="T69" fmla="*/ 1135272 h 1811338"/>
                <a:gd name="T70" fmla="*/ 645542 w 2125663"/>
                <a:gd name="T71" fmla="*/ 1111099 h 1811338"/>
                <a:gd name="T72" fmla="*/ 722282 w 2125663"/>
                <a:gd name="T73" fmla="*/ 1035452 h 1811338"/>
                <a:gd name="T74" fmla="*/ 767757 w 2125663"/>
                <a:gd name="T75" fmla="*/ 926248 h 1811338"/>
                <a:gd name="T76" fmla="*/ 666290 w 2125663"/>
                <a:gd name="T77" fmla="*/ 863967 h 1811338"/>
                <a:gd name="T78" fmla="*/ 546918 w 2125663"/>
                <a:gd name="T79" fmla="*/ 832116 h 1811338"/>
                <a:gd name="T80" fmla="*/ 484389 w 2125663"/>
                <a:gd name="T81" fmla="*/ 790595 h 1811338"/>
                <a:gd name="T82" fmla="*/ 452273 w 2125663"/>
                <a:gd name="T83" fmla="*/ 760734 h 1811338"/>
                <a:gd name="T84" fmla="*/ 568234 w 2125663"/>
                <a:gd name="T85" fmla="*/ 587258 h 1811338"/>
                <a:gd name="T86" fmla="*/ 631616 w 2125663"/>
                <a:gd name="T87" fmla="*/ 594937 h 1811338"/>
                <a:gd name="T88" fmla="*/ 705513 w 2125663"/>
                <a:gd name="T89" fmla="*/ 631054 h 1811338"/>
                <a:gd name="T90" fmla="*/ 790210 w 2125663"/>
                <a:gd name="T91" fmla="*/ 732864 h 1811338"/>
                <a:gd name="T92" fmla="*/ 826306 w 2125663"/>
                <a:gd name="T93" fmla="*/ 873920 h 1811338"/>
                <a:gd name="T94" fmla="*/ 818064 w 2125663"/>
                <a:gd name="T95" fmla="*/ 959237 h 1811338"/>
                <a:gd name="T96" fmla="*/ 780831 w 2125663"/>
                <a:gd name="T97" fmla="*/ 1048534 h 1811338"/>
                <a:gd name="T98" fmla="*/ 687607 w 2125663"/>
                <a:gd name="T99" fmla="*/ 1148922 h 1811338"/>
                <a:gd name="T100" fmla="*/ 588983 w 2125663"/>
                <a:gd name="T101" fmla="*/ 1190727 h 1811338"/>
                <a:gd name="T102" fmla="*/ 525033 w 2125663"/>
                <a:gd name="T103" fmla="*/ 1182480 h 1811338"/>
                <a:gd name="T104" fmla="*/ 421293 w 2125663"/>
                <a:gd name="T105" fmla="*/ 1115081 h 1811338"/>
                <a:gd name="T106" fmla="*/ 345406 w 2125663"/>
                <a:gd name="T107" fmla="*/ 1002463 h 1811338"/>
                <a:gd name="T108" fmla="*/ 325511 w 2125663"/>
                <a:gd name="T109" fmla="*/ 929092 h 1811338"/>
                <a:gd name="T110" fmla="*/ 330627 w 2125663"/>
                <a:gd name="T111" fmla="*/ 813915 h 1811338"/>
                <a:gd name="T112" fmla="*/ 388324 w 2125663"/>
                <a:gd name="T113" fmla="*/ 686510 h 1811338"/>
                <a:gd name="T114" fmla="*/ 482400 w 2125663"/>
                <a:gd name="T115" fmla="*/ 608303 h 1811338"/>
                <a:gd name="T116" fmla="*/ 542939 w 2125663"/>
                <a:gd name="T117" fmla="*/ 589534 h 1811338"/>
                <a:gd name="T118" fmla="*/ 0 w 2125663"/>
                <a:gd name="T119" fmla="*/ 0 h 1811338"/>
                <a:gd name="T120" fmla="*/ 174993 w 2125663"/>
                <a:gd name="T121" fmla="*/ 1118883 h 181133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125663" h="1811338">
                  <a:moveTo>
                    <a:pt x="470017" y="1320800"/>
                  </a:moveTo>
                  <a:lnTo>
                    <a:pt x="470335" y="1343069"/>
                  </a:lnTo>
                  <a:lnTo>
                    <a:pt x="471286" y="1364382"/>
                  </a:lnTo>
                  <a:lnTo>
                    <a:pt x="472238" y="1385696"/>
                  </a:lnTo>
                  <a:lnTo>
                    <a:pt x="473190" y="1406374"/>
                  </a:lnTo>
                  <a:lnTo>
                    <a:pt x="474459" y="1426415"/>
                  </a:lnTo>
                  <a:lnTo>
                    <a:pt x="476363" y="1446139"/>
                  </a:lnTo>
                  <a:lnTo>
                    <a:pt x="478267" y="1464908"/>
                  </a:lnTo>
                  <a:lnTo>
                    <a:pt x="480170" y="1483677"/>
                  </a:lnTo>
                  <a:lnTo>
                    <a:pt x="482074" y="1501491"/>
                  </a:lnTo>
                  <a:lnTo>
                    <a:pt x="484612" y="1518988"/>
                  </a:lnTo>
                  <a:lnTo>
                    <a:pt x="487468" y="1535530"/>
                  </a:lnTo>
                  <a:lnTo>
                    <a:pt x="490323" y="1552072"/>
                  </a:lnTo>
                  <a:lnTo>
                    <a:pt x="493179" y="1567660"/>
                  </a:lnTo>
                  <a:lnTo>
                    <a:pt x="496352" y="1582611"/>
                  </a:lnTo>
                  <a:lnTo>
                    <a:pt x="500159" y="1597563"/>
                  </a:lnTo>
                  <a:lnTo>
                    <a:pt x="503649" y="1611560"/>
                  </a:lnTo>
                  <a:lnTo>
                    <a:pt x="507774" y="1624921"/>
                  </a:lnTo>
                  <a:lnTo>
                    <a:pt x="511899" y="1637646"/>
                  </a:lnTo>
                  <a:lnTo>
                    <a:pt x="516341" y="1650052"/>
                  </a:lnTo>
                  <a:lnTo>
                    <a:pt x="520783" y="1661505"/>
                  </a:lnTo>
                  <a:lnTo>
                    <a:pt x="525859" y="1672639"/>
                  </a:lnTo>
                  <a:lnTo>
                    <a:pt x="530936" y="1683137"/>
                  </a:lnTo>
                  <a:lnTo>
                    <a:pt x="536329" y="1692998"/>
                  </a:lnTo>
                  <a:lnTo>
                    <a:pt x="541723" y="1702224"/>
                  </a:lnTo>
                  <a:lnTo>
                    <a:pt x="547752" y="1710813"/>
                  </a:lnTo>
                  <a:lnTo>
                    <a:pt x="553463" y="1718766"/>
                  </a:lnTo>
                  <a:lnTo>
                    <a:pt x="559808" y="1726083"/>
                  </a:lnTo>
                  <a:lnTo>
                    <a:pt x="566154" y="1732763"/>
                  </a:lnTo>
                  <a:lnTo>
                    <a:pt x="573134" y="1739125"/>
                  </a:lnTo>
                  <a:lnTo>
                    <a:pt x="580114" y="1744215"/>
                  </a:lnTo>
                  <a:lnTo>
                    <a:pt x="587412" y="1749305"/>
                  </a:lnTo>
                  <a:lnTo>
                    <a:pt x="594709" y="1753123"/>
                  </a:lnTo>
                  <a:lnTo>
                    <a:pt x="594709" y="1499901"/>
                  </a:lnTo>
                  <a:lnTo>
                    <a:pt x="591537" y="1499264"/>
                  </a:lnTo>
                  <a:lnTo>
                    <a:pt x="588047" y="1498310"/>
                  </a:lnTo>
                  <a:lnTo>
                    <a:pt x="584874" y="1497038"/>
                  </a:lnTo>
                  <a:lnTo>
                    <a:pt x="582018" y="1495765"/>
                  </a:lnTo>
                  <a:lnTo>
                    <a:pt x="579163" y="1494175"/>
                  </a:lnTo>
                  <a:lnTo>
                    <a:pt x="576307" y="1491948"/>
                  </a:lnTo>
                  <a:lnTo>
                    <a:pt x="573769" y="1489721"/>
                  </a:lnTo>
                  <a:lnTo>
                    <a:pt x="571548" y="1487494"/>
                  </a:lnTo>
                  <a:lnTo>
                    <a:pt x="569327" y="1484949"/>
                  </a:lnTo>
                  <a:lnTo>
                    <a:pt x="567106" y="1482404"/>
                  </a:lnTo>
                  <a:lnTo>
                    <a:pt x="565519" y="1479223"/>
                  </a:lnTo>
                  <a:lnTo>
                    <a:pt x="564250" y="1476360"/>
                  </a:lnTo>
                  <a:lnTo>
                    <a:pt x="563298" y="1473179"/>
                  </a:lnTo>
                  <a:lnTo>
                    <a:pt x="562347" y="1469998"/>
                  </a:lnTo>
                  <a:lnTo>
                    <a:pt x="562029" y="1466180"/>
                  </a:lnTo>
                  <a:lnTo>
                    <a:pt x="561712" y="1462999"/>
                  </a:lnTo>
                  <a:lnTo>
                    <a:pt x="561712" y="1425143"/>
                  </a:lnTo>
                  <a:lnTo>
                    <a:pt x="562029" y="1421007"/>
                  </a:lnTo>
                  <a:lnTo>
                    <a:pt x="562664" y="1417508"/>
                  </a:lnTo>
                  <a:lnTo>
                    <a:pt x="563616" y="1414009"/>
                  </a:lnTo>
                  <a:lnTo>
                    <a:pt x="564885" y="1410191"/>
                  </a:lnTo>
                  <a:lnTo>
                    <a:pt x="566154" y="1407010"/>
                  </a:lnTo>
                  <a:lnTo>
                    <a:pt x="568375" y="1403829"/>
                  </a:lnTo>
                  <a:lnTo>
                    <a:pt x="570596" y="1400966"/>
                  </a:lnTo>
                  <a:lnTo>
                    <a:pt x="572817" y="1398103"/>
                  </a:lnTo>
                  <a:lnTo>
                    <a:pt x="575673" y="1395558"/>
                  </a:lnTo>
                  <a:lnTo>
                    <a:pt x="578528" y="1393649"/>
                  </a:lnTo>
                  <a:lnTo>
                    <a:pt x="581701" y="1391741"/>
                  </a:lnTo>
                  <a:lnTo>
                    <a:pt x="584874" y="1390150"/>
                  </a:lnTo>
                  <a:lnTo>
                    <a:pt x="588364" y="1388878"/>
                  </a:lnTo>
                  <a:lnTo>
                    <a:pt x="592171" y="1387605"/>
                  </a:lnTo>
                  <a:lnTo>
                    <a:pt x="595979" y="1386969"/>
                  </a:lnTo>
                  <a:lnTo>
                    <a:pt x="599786" y="1386969"/>
                  </a:lnTo>
                  <a:lnTo>
                    <a:pt x="682597" y="1386969"/>
                  </a:lnTo>
                  <a:lnTo>
                    <a:pt x="686721" y="1386969"/>
                  </a:lnTo>
                  <a:lnTo>
                    <a:pt x="690529" y="1387605"/>
                  </a:lnTo>
                  <a:lnTo>
                    <a:pt x="694019" y="1388878"/>
                  </a:lnTo>
                  <a:lnTo>
                    <a:pt x="697826" y="1390150"/>
                  </a:lnTo>
                  <a:lnTo>
                    <a:pt x="700999" y="1391741"/>
                  </a:lnTo>
                  <a:lnTo>
                    <a:pt x="704172" y="1393649"/>
                  </a:lnTo>
                  <a:lnTo>
                    <a:pt x="707345" y="1395558"/>
                  </a:lnTo>
                  <a:lnTo>
                    <a:pt x="709883" y="1398103"/>
                  </a:lnTo>
                  <a:lnTo>
                    <a:pt x="712104" y="1400966"/>
                  </a:lnTo>
                  <a:lnTo>
                    <a:pt x="714325" y="1403829"/>
                  </a:lnTo>
                  <a:lnTo>
                    <a:pt x="716229" y="1407010"/>
                  </a:lnTo>
                  <a:lnTo>
                    <a:pt x="718132" y="1410191"/>
                  </a:lnTo>
                  <a:lnTo>
                    <a:pt x="719402" y="1414009"/>
                  </a:lnTo>
                  <a:lnTo>
                    <a:pt x="720353" y="1417508"/>
                  </a:lnTo>
                  <a:lnTo>
                    <a:pt x="720671" y="1421007"/>
                  </a:lnTo>
                  <a:lnTo>
                    <a:pt x="720988" y="1425143"/>
                  </a:lnTo>
                  <a:lnTo>
                    <a:pt x="720988" y="1462999"/>
                  </a:lnTo>
                  <a:lnTo>
                    <a:pt x="720988" y="1466180"/>
                  </a:lnTo>
                  <a:lnTo>
                    <a:pt x="720353" y="1469998"/>
                  </a:lnTo>
                  <a:lnTo>
                    <a:pt x="719719" y="1473179"/>
                  </a:lnTo>
                  <a:lnTo>
                    <a:pt x="718450" y="1476360"/>
                  </a:lnTo>
                  <a:lnTo>
                    <a:pt x="716863" y="1479223"/>
                  </a:lnTo>
                  <a:lnTo>
                    <a:pt x="715277" y="1482404"/>
                  </a:lnTo>
                  <a:lnTo>
                    <a:pt x="713373" y="1484949"/>
                  </a:lnTo>
                  <a:lnTo>
                    <a:pt x="711469" y="1487494"/>
                  </a:lnTo>
                  <a:lnTo>
                    <a:pt x="708931" y="1489721"/>
                  </a:lnTo>
                  <a:lnTo>
                    <a:pt x="706710" y="1491948"/>
                  </a:lnTo>
                  <a:lnTo>
                    <a:pt x="703537" y="1494175"/>
                  </a:lnTo>
                  <a:lnTo>
                    <a:pt x="700682" y="1495765"/>
                  </a:lnTo>
                  <a:lnTo>
                    <a:pt x="697826" y="1497038"/>
                  </a:lnTo>
                  <a:lnTo>
                    <a:pt x="694653" y="1498310"/>
                  </a:lnTo>
                  <a:lnTo>
                    <a:pt x="691163" y="1499264"/>
                  </a:lnTo>
                  <a:lnTo>
                    <a:pt x="687991" y="1499901"/>
                  </a:lnTo>
                  <a:lnTo>
                    <a:pt x="687991" y="1753123"/>
                  </a:lnTo>
                  <a:lnTo>
                    <a:pt x="695605" y="1749305"/>
                  </a:lnTo>
                  <a:lnTo>
                    <a:pt x="702586" y="1744215"/>
                  </a:lnTo>
                  <a:lnTo>
                    <a:pt x="709566" y="1739125"/>
                  </a:lnTo>
                  <a:lnTo>
                    <a:pt x="716229" y="1732763"/>
                  </a:lnTo>
                  <a:lnTo>
                    <a:pt x="722892" y="1726083"/>
                  </a:lnTo>
                  <a:lnTo>
                    <a:pt x="729237" y="1718766"/>
                  </a:lnTo>
                  <a:lnTo>
                    <a:pt x="734948" y="1710813"/>
                  </a:lnTo>
                  <a:lnTo>
                    <a:pt x="740977" y="1702224"/>
                  </a:lnTo>
                  <a:lnTo>
                    <a:pt x="746371" y="1692998"/>
                  </a:lnTo>
                  <a:lnTo>
                    <a:pt x="751447" y="1683137"/>
                  </a:lnTo>
                  <a:lnTo>
                    <a:pt x="756841" y="1672639"/>
                  </a:lnTo>
                  <a:lnTo>
                    <a:pt x="761600" y="1661505"/>
                  </a:lnTo>
                  <a:lnTo>
                    <a:pt x="766359" y="1650052"/>
                  </a:lnTo>
                  <a:lnTo>
                    <a:pt x="770801" y="1637646"/>
                  </a:lnTo>
                  <a:lnTo>
                    <a:pt x="774926" y="1624921"/>
                  </a:lnTo>
                  <a:lnTo>
                    <a:pt x="779051" y="1611560"/>
                  </a:lnTo>
                  <a:lnTo>
                    <a:pt x="782541" y="1597563"/>
                  </a:lnTo>
                  <a:lnTo>
                    <a:pt x="786031" y="1582611"/>
                  </a:lnTo>
                  <a:lnTo>
                    <a:pt x="789521" y="1567660"/>
                  </a:lnTo>
                  <a:lnTo>
                    <a:pt x="792377" y="1552072"/>
                  </a:lnTo>
                  <a:lnTo>
                    <a:pt x="795232" y="1535530"/>
                  </a:lnTo>
                  <a:lnTo>
                    <a:pt x="797770" y="1518988"/>
                  </a:lnTo>
                  <a:lnTo>
                    <a:pt x="800626" y="1501491"/>
                  </a:lnTo>
                  <a:lnTo>
                    <a:pt x="802530" y="1483677"/>
                  </a:lnTo>
                  <a:lnTo>
                    <a:pt x="804751" y="1464908"/>
                  </a:lnTo>
                  <a:lnTo>
                    <a:pt x="806337" y="1446139"/>
                  </a:lnTo>
                  <a:lnTo>
                    <a:pt x="807923" y="1426415"/>
                  </a:lnTo>
                  <a:lnTo>
                    <a:pt x="809193" y="1406374"/>
                  </a:lnTo>
                  <a:lnTo>
                    <a:pt x="810779" y="1385696"/>
                  </a:lnTo>
                  <a:lnTo>
                    <a:pt x="811731" y="1364382"/>
                  </a:lnTo>
                  <a:lnTo>
                    <a:pt x="812365" y="1343069"/>
                  </a:lnTo>
                  <a:lnTo>
                    <a:pt x="813000" y="1320800"/>
                  </a:lnTo>
                  <a:lnTo>
                    <a:pt x="840921" y="1322709"/>
                  </a:lnTo>
                  <a:lnTo>
                    <a:pt x="866621" y="1324300"/>
                  </a:lnTo>
                  <a:lnTo>
                    <a:pt x="909771" y="1327481"/>
                  </a:lnTo>
                  <a:lnTo>
                    <a:pt x="938644" y="1330026"/>
                  </a:lnTo>
                  <a:lnTo>
                    <a:pt x="948797" y="1330980"/>
                  </a:lnTo>
                  <a:lnTo>
                    <a:pt x="956729" y="1331298"/>
                  </a:lnTo>
                  <a:lnTo>
                    <a:pt x="964661" y="1331934"/>
                  </a:lnTo>
                  <a:lnTo>
                    <a:pt x="972593" y="1332889"/>
                  </a:lnTo>
                  <a:lnTo>
                    <a:pt x="980208" y="1334161"/>
                  </a:lnTo>
                  <a:lnTo>
                    <a:pt x="987823" y="1335752"/>
                  </a:lnTo>
                  <a:lnTo>
                    <a:pt x="995437" y="1337979"/>
                  </a:lnTo>
                  <a:lnTo>
                    <a:pt x="1002418" y="1340205"/>
                  </a:lnTo>
                  <a:lnTo>
                    <a:pt x="1009715" y="1343387"/>
                  </a:lnTo>
                  <a:lnTo>
                    <a:pt x="1016378" y="1346250"/>
                  </a:lnTo>
                  <a:lnTo>
                    <a:pt x="1023358" y="1349749"/>
                  </a:lnTo>
                  <a:lnTo>
                    <a:pt x="1030021" y="1353885"/>
                  </a:lnTo>
                  <a:lnTo>
                    <a:pt x="1036050" y="1357702"/>
                  </a:lnTo>
                  <a:lnTo>
                    <a:pt x="1042395" y="1361837"/>
                  </a:lnTo>
                  <a:lnTo>
                    <a:pt x="1048106" y="1366927"/>
                  </a:lnTo>
                  <a:lnTo>
                    <a:pt x="1053817" y="1371699"/>
                  </a:lnTo>
                  <a:lnTo>
                    <a:pt x="1059211" y="1377107"/>
                  </a:lnTo>
                  <a:lnTo>
                    <a:pt x="1064605" y="1382197"/>
                  </a:lnTo>
                  <a:lnTo>
                    <a:pt x="1069364" y="1388241"/>
                  </a:lnTo>
                  <a:lnTo>
                    <a:pt x="1073806" y="1393967"/>
                  </a:lnTo>
                  <a:lnTo>
                    <a:pt x="1078248" y="1400012"/>
                  </a:lnTo>
                  <a:lnTo>
                    <a:pt x="1082373" y="1406374"/>
                  </a:lnTo>
                  <a:lnTo>
                    <a:pt x="1085863" y="1413054"/>
                  </a:lnTo>
                  <a:lnTo>
                    <a:pt x="1089670" y="1419735"/>
                  </a:lnTo>
                  <a:lnTo>
                    <a:pt x="1092843" y="1426734"/>
                  </a:lnTo>
                  <a:lnTo>
                    <a:pt x="1095381" y="1433732"/>
                  </a:lnTo>
                  <a:lnTo>
                    <a:pt x="1097920" y="1441049"/>
                  </a:lnTo>
                  <a:lnTo>
                    <a:pt x="1100141" y="1448684"/>
                  </a:lnTo>
                  <a:lnTo>
                    <a:pt x="1101727" y="1456000"/>
                  </a:lnTo>
                  <a:lnTo>
                    <a:pt x="1103314" y="1463635"/>
                  </a:lnTo>
                  <a:lnTo>
                    <a:pt x="1104265" y="1471588"/>
                  </a:lnTo>
                  <a:lnTo>
                    <a:pt x="1104900" y="1479541"/>
                  </a:lnTo>
                  <a:lnTo>
                    <a:pt x="1104900" y="1487494"/>
                  </a:lnTo>
                  <a:lnTo>
                    <a:pt x="1104900" y="1686000"/>
                  </a:lnTo>
                  <a:lnTo>
                    <a:pt x="1104900" y="1690135"/>
                  </a:lnTo>
                  <a:lnTo>
                    <a:pt x="1104265" y="1693953"/>
                  </a:lnTo>
                  <a:lnTo>
                    <a:pt x="1103631" y="1697770"/>
                  </a:lnTo>
                  <a:lnTo>
                    <a:pt x="1102362" y="1701906"/>
                  </a:lnTo>
                  <a:lnTo>
                    <a:pt x="1101093" y="1705405"/>
                  </a:lnTo>
                  <a:lnTo>
                    <a:pt x="1099189" y="1709222"/>
                  </a:lnTo>
                  <a:lnTo>
                    <a:pt x="1096968" y="1713040"/>
                  </a:lnTo>
                  <a:lnTo>
                    <a:pt x="1094430" y="1716221"/>
                  </a:lnTo>
                  <a:lnTo>
                    <a:pt x="1091891" y="1719720"/>
                  </a:lnTo>
                  <a:lnTo>
                    <a:pt x="1089036" y="1722901"/>
                  </a:lnTo>
                  <a:lnTo>
                    <a:pt x="1085546" y="1726719"/>
                  </a:lnTo>
                  <a:lnTo>
                    <a:pt x="1082056" y="1729900"/>
                  </a:lnTo>
                  <a:lnTo>
                    <a:pt x="1078248" y="1732763"/>
                  </a:lnTo>
                  <a:lnTo>
                    <a:pt x="1074124" y="1736262"/>
                  </a:lnTo>
                  <a:lnTo>
                    <a:pt x="1069682" y="1739125"/>
                  </a:lnTo>
                  <a:lnTo>
                    <a:pt x="1065240" y="1741989"/>
                  </a:lnTo>
                  <a:lnTo>
                    <a:pt x="1055404" y="1748033"/>
                  </a:lnTo>
                  <a:lnTo>
                    <a:pt x="1044299" y="1753441"/>
                  </a:lnTo>
                  <a:lnTo>
                    <a:pt x="1032560" y="1758531"/>
                  </a:lnTo>
                  <a:lnTo>
                    <a:pt x="1019868" y="1763939"/>
                  </a:lnTo>
                  <a:lnTo>
                    <a:pt x="1005908" y="1768392"/>
                  </a:lnTo>
                  <a:lnTo>
                    <a:pt x="991630" y="1773164"/>
                  </a:lnTo>
                  <a:lnTo>
                    <a:pt x="976718" y="1777300"/>
                  </a:lnTo>
                  <a:lnTo>
                    <a:pt x="960854" y="1781117"/>
                  </a:lnTo>
                  <a:lnTo>
                    <a:pt x="944038" y="1784934"/>
                  </a:lnTo>
                  <a:lnTo>
                    <a:pt x="927222" y="1788434"/>
                  </a:lnTo>
                  <a:lnTo>
                    <a:pt x="909454" y="1791615"/>
                  </a:lnTo>
                  <a:lnTo>
                    <a:pt x="891369" y="1794796"/>
                  </a:lnTo>
                  <a:lnTo>
                    <a:pt x="872332" y="1797341"/>
                  </a:lnTo>
                  <a:lnTo>
                    <a:pt x="853295" y="1799886"/>
                  </a:lnTo>
                  <a:lnTo>
                    <a:pt x="833941" y="1801795"/>
                  </a:lnTo>
                  <a:lnTo>
                    <a:pt x="813952" y="1804022"/>
                  </a:lnTo>
                  <a:lnTo>
                    <a:pt x="793328" y="1805930"/>
                  </a:lnTo>
                  <a:lnTo>
                    <a:pt x="773022" y="1807203"/>
                  </a:lnTo>
                  <a:lnTo>
                    <a:pt x="752399" y="1808475"/>
                  </a:lnTo>
                  <a:lnTo>
                    <a:pt x="731458" y="1809748"/>
                  </a:lnTo>
                  <a:lnTo>
                    <a:pt x="710200" y="1810384"/>
                  </a:lnTo>
                  <a:lnTo>
                    <a:pt x="688942" y="1811020"/>
                  </a:lnTo>
                  <a:lnTo>
                    <a:pt x="667684" y="1811338"/>
                  </a:lnTo>
                  <a:lnTo>
                    <a:pt x="646427" y="1811338"/>
                  </a:lnTo>
                  <a:lnTo>
                    <a:pt x="625486" y="1811338"/>
                  </a:lnTo>
                  <a:lnTo>
                    <a:pt x="603911" y="1811020"/>
                  </a:lnTo>
                  <a:lnTo>
                    <a:pt x="582653" y="1810384"/>
                  </a:lnTo>
                  <a:lnTo>
                    <a:pt x="561395" y="1809748"/>
                  </a:lnTo>
                  <a:lnTo>
                    <a:pt x="540137" y="1808475"/>
                  </a:lnTo>
                  <a:lnTo>
                    <a:pt x="518879" y="1807203"/>
                  </a:lnTo>
                  <a:lnTo>
                    <a:pt x="498573" y="1805930"/>
                  </a:lnTo>
                  <a:lnTo>
                    <a:pt x="477632" y="1804022"/>
                  </a:lnTo>
                  <a:lnTo>
                    <a:pt x="457326" y="1801795"/>
                  </a:lnTo>
                  <a:lnTo>
                    <a:pt x="437337" y="1799886"/>
                  </a:lnTo>
                  <a:lnTo>
                    <a:pt x="417983" y="1797341"/>
                  </a:lnTo>
                  <a:lnTo>
                    <a:pt x="398629" y="1794796"/>
                  </a:lnTo>
                  <a:lnTo>
                    <a:pt x="379909" y="1791615"/>
                  </a:lnTo>
                  <a:lnTo>
                    <a:pt x="361824" y="1788434"/>
                  </a:lnTo>
                  <a:lnTo>
                    <a:pt x="344056" y="1784934"/>
                  </a:lnTo>
                  <a:lnTo>
                    <a:pt x="327240" y="1781117"/>
                  </a:lnTo>
                  <a:lnTo>
                    <a:pt x="310741" y="1777300"/>
                  </a:lnTo>
                  <a:lnTo>
                    <a:pt x="295195" y="1773164"/>
                  </a:lnTo>
                  <a:lnTo>
                    <a:pt x="280600" y="1768392"/>
                  </a:lnTo>
                  <a:lnTo>
                    <a:pt x="266322" y="1763939"/>
                  </a:lnTo>
                  <a:lnTo>
                    <a:pt x="252996" y="1758531"/>
                  </a:lnTo>
                  <a:lnTo>
                    <a:pt x="240622" y="1753441"/>
                  </a:lnTo>
                  <a:lnTo>
                    <a:pt x="229517" y="1748033"/>
                  </a:lnTo>
                  <a:lnTo>
                    <a:pt x="219047" y="1741989"/>
                  </a:lnTo>
                  <a:lnTo>
                    <a:pt x="214288" y="1739125"/>
                  </a:lnTo>
                  <a:lnTo>
                    <a:pt x="209846" y="1736262"/>
                  </a:lnTo>
                  <a:lnTo>
                    <a:pt x="205404" y="1732763"/>
                  </a:lnTo>
                  <a:lnTo>
                    <a:pt x="201596" y="1729900"/>
                  </a:lnTo>
                  <a:lnTo>
                    <a:pt x="198106" y="1726719"/>
                  </a:lnTo>
                  <a:lnTo>
                    <a:pt x="194299" y="1722901"/>
                  </a:lnTo>
                  <a:lnTo>
                    <a:pt x="191443" y="1719720"/>
                  </a:lnTo>
                  <a:lnTo>
                    <a:pt x="188588" y="1716221"/>
                  </a:lnTo>
                  <a:lnTo>
                    <a:pt x="186367" y="1713040"/>
                  </a:lnTo>
                  <a:lnTo>
                    <a:pt x="183828" y="1709222"/>
                  </a:lnTo>
                  <a:lnTo>
                    <a:pt x="181925" y="1705405"/>
                  </a:lnTo>
                  <a:lnTo>
                    <a:pt x="180338" y="1701906"/>
                  </a:lnTo>
                  <a:lnTo>
                    <a:pt x="179386" y="1697770"/>
                  </a:lnTo>
                  <a:lnTo>
                    <a:pt x="178435" y="1693953"/>
                  </a:lnTo>
                  <a:lnTo>
                    <a:pt x="177800" y="1690135"/>
                  </a:lnTo>
                  <a:lnTo>
                    <a:pt x="177800" y="1686000"/>
                  </a:lnTo>
                  <a:lnTo>
                    <a:pt x="177800" y="1487494"/>
                  </a:lnTo>
                  <a:lnTo>
                    <a:pt x="178117" y="1479541"/>
                  </a:lnTo>
                  <a:lnTo>
                    <a:pt x="178435" y="1471588"/>
                  </a:lnTo>
                  <a:lnTo>
                    <a:pt x="179386" y="1463635"/>
                  </a:lnTo>
                  <a:lnTo>
                    <a:pt x="180973" y="1456000"/>
                  </a:lnTo>
                  <a:lnTo>
                    <a:pt x="182559" y="1448684"/>
                  </a:lnTo>
                  <a:lnTo>
                    <a:pt x="184463" y="1441049"/>
                  </a:lnTo>
                  <a:lnTo>
                    <a:pt x="187318" y="1433732"/>
                  </a:lnTo>
                  <a:lnTo>
                    <a:pt x="190174" y="1426734"/>
                  </a:lnTo>
                  <a:lnTo>
                    <a:pt x="193030" y="1419735"/>
                  </a:lnTo>
                  <a:lnTo>
                    <a:pt x="196520" y="1413054"/>
                  </a:lnTo>
                  <a:lnTo>
                    <a:pt x="200327" y="1406374"/>
                  </a:lnTo>
                  <a:lnTo>
                    <a:pt x="204452" y="1400012"/>
                  </a:lnTo>
                  <a:lnTo>
                    <a:pt x="208576" y="1393967"/>
                  </a:lnTo>
                  <a:lnTo>
                    <a:pt x="213336" y="1388241"/>
                  </a:lnTo>
                  <a:lnTo>
                    <a:pt x="218095" y="1382197"/>
                  </a:lnTo>
                  <a:lnTo>
                    <a:pt x="223489" y="1377107"/>
                  </a:lnTo>
                  <a:lnTo>
                    <a:pt x="228883" y="1371699"/>
                  </a:lnTo>
                  <a:lnTo>
                    <a:pt x="234594" y="1366927"/>
                  </a:lnTo>
                  <a:lnTo>
                    <a:pt x="240305" y="1361837"/>
                  </a:lnTo>
                  <a:lnTo>
                    <a:pt x="246650" y="1357702"/>
                  </a:lnTo>
                  <a:lnTo>
                    <a:pt x="252679" y="1353885"/>
                  </a:lnTo>
                  <a:lnTo>
                    <a:pt x="259659" y="1349749"/>
                  </a:lnTo>
                  <a:lnTo>
                    <a:pt x="266005" y="1346250"/>
                  </a:lnTo>
                  <a:lnTo>
                    <a:pt x="272985" y="1343387"/>
                  </a:lnTo>
                  <a:lnTo>
                    <a:pt x="280282" y="1340205"/>
                  </a:lnTo>
                  <a:lnTo>
                    <a:pt x="287263" y="1337979"/>
                  </a:lnTo>
                  <a:lnTo>
                    <a:pt x="294877" y="1335752"/>
                  </a:lnTo>
                  <a:lnTo>
                    <a:pt x="302492" y="1334161"/>
                  </a:lnTo>
                  <a:lnTo>
                    <a:pt x="310107" y="1332889"/>
                  </a:lnTo>
                  <a:lnTo>
                    <a:pt x="318039" y="1331934"/>
                  </a:lnTo>
                  <a:lnTo>
                    <a:pt x="325971" y="1331298"/>
                  </a:lnTo>
                  <a:lnTo>
                    <a:pt x="333903" y="1330980"/>
                  </a:lnTo>
                  <a:lnTo>
                    <a:pt x="344056" y="1330026"/>
                  </a:lnTo>
                  <a:lnTo>
                    <a:pt x="372929" y="1327481"/>
                  </a:lnTo>
                  <a:lnTo>
                    <a:pt x="415762" y="1324300"/>
                  </a:lnTo>
                  <a:lnTo>
                    <a:pt x="441779" y="1322709"/>
                  </a:lnTo>
                  <a:lnTo>
                    <a:pt x="470017" y="1320800"/>
                  </a:lnTo>
                  <a:close/>
                  <a:moveTo>
                    <a:pt x="1004887" y="995363"/>
                  </a:moveTo>
                  <a:lnTo>
                    <a:pt x="1176337" y="995363"/>
                  </a:lnTo>
                  <a:lnTo>
                    <a:pt x="1176337" y="1265238"/>
                  </a:lnTo>
                  <a:lnTo>
                    <a:pt x="1004887" y="1265238"/>
                  </a:lnTo>
                  <a:lnTo>
                    <a:pt x="1004887" y="995363"/>
                  </a:lnTo>
                  <a:close/>
                  <a:moveTo>
                    <a:pt x="493561" y="847408"/>
                  </a:moveTo>
                  <a:lnTo>
                    <a:pt x="491024" y="847726"/>
                  </a:lnTo>
                  <a:lnTo>
                    <a:pt x="488804" y="848043"/>
                  </a:lnTo>
                  <a:lnTo>
                    <a:pt x="485950" y="848996"/>
                  </a:lnTo>
                  <a:lnTo>
                    <a:pt x="483730" y="849948"/>
                  </a:lnTo>
                  <a:lnTo>
                    <a:pt x="481510" y="851218"/>
                  </a:lnTo>
                  <a:lnTo>
                    <a:pt x="479290" y="852806"/>
                  </a:lnTo>
                  <a:lnTo>
                    <a:pt x="475167" y="856933"/>
                  </a:lnTo>
                  <a:lnTo>
                    <a:pt x="470727" y="861061"/>
                  </a:lnTo>
                  <a:lnTo>
                    <a:pt x="466604" y="865823"/>
                  </a:lnTo>
                  <a:lnTo>
                    <a:pt x="462482" y="871221"/>
                  </a:lnTo>
                  <a:lnTo>
                    <a:pt x="454553" y="882651"/>
                  </a:lnTo>
                  <a:lnTo>
                    <a:pt x="448527" y="890906"/>
                  </a:lnTo>
                  <a:lnTo>
                    <a:pt x="442819" y="899478"/>
                  </a:lnTo>
                  <a:lnTo>
                    <a:pt x="436793" y="908368"/>
                  </a:lnTo>
                  <a:lnTo>
                    <a:pt x="431402" y="917893"/>
                  </a:lnTo>
                  <a:lnTo>
                    <a:pt x="429499" y="926783"/>
                  </a:lnTo>
                  <a:lnTo>
                    <a:pt x="427596" y="935673"/>
                  </a:lnTo>
                  <a:lnTo>
                    <a:pt x="426010" y="945198"/>
                  </a:lnTo>
                  <a:lnTo>
                    <a:pt x="424742" y="954406"/>
                  </a:lnTo>
                  <a:lnTo>
                    <a:pt x="423790" y="963931"/>
                  </a:lnTo>
                  <a:lnTo>
                    <a:pt x="423156" y="973773"/>
                  </a:lnTo>
                  <a:lnTo>
                    <a:pt x="422839" y="982981"/>
                  </a:lnTo>
                  <a:lnTo>
                    <a:pt x="422839" y="992823"/>
                  </a:lnTo>
                  <a:lnTo>
                    <a:pt x="423156" y="1007111"/>
                  </a:lnTo>
                  <a:lnTo>
                    <a:pt x="424107" y="1020764"/>
                  </a:lnTo>
                  <a:lnTo>
                    <a:pt x="426010" y="1034099"/>
                  </a:lnTo>
                  <a:lnTo>
                    <a:pt x="428547" y="1047434"/>
                  </a:lnTo>
                  <a:lnTo>
                    <a:pt x="432036" y="1060769"/>
                  </a:lnTo>
                  <a:lnTo>
                    <a:pt x="435525" y="1073469"/>
                  </a:lnTo>
                  <a:lnTo>
                    <a:pt x="439965" y="1086169"/>
                  </a:lnTo>
                  <a:lnTo>
                    <a:pt x="445039" y="1098551"/>
                  </a:lnTo>
                  <a:lnTo>
                    <a:pt x="450430" y="1110934"/>
                  </a:lnTo>
                  <a:lnTo>
                    <a:pt x="456456" y="1122999"/>
                  </a:lnTo>
                  <a:lnTo>
                    <a:pt x="462799" y="1134429"/>
                  </a:lnTo>
                  <a:lnTo>
                    <a:pt x="469459" y="1145541"/>
                  </a:lnTo>
                  <a:lnTo>
                    <a:pt x="477070" y="1156019"/>
                  </a:lnTo>
                  <a:lnTo>
                    <a:pt x="484364" y="1166496"/>
                  </a:lnTo>
                  <a:lnTo>
                    <a:pt x="492293" y="1176656"/>
                  </a:lnTo>
                  <a:lnTo>
                    <a:pt x="500539" y="1186181"/>
                  </a:lnTo>
                  <a:lnTo>
                    <a:pt x="508784" y="1195389"/>
                  </a:lnTo>
                  <a:lnTo>
                    <a:pt x="517347" y="1204279"/>
                  </a:lnTo>
                  <a:lnTo>
                    <a:pt x="526227" y="1212216"/>
                  </a:lnTo>
                  <a:lnTo>
                    <a:pt x="535107" y="1220154"/>
                  </a:lnTo>
                  <a:lnTo>
                    <a:pt x="543987" y="1227456"/>
                  </a:lnTo>
                  <a:lnTo>
                    <a:pt x="553184" y="1234124"/>
                  </a:lnTo>
                  <a:lnTo>
                    <a:pt x="562381" y="1240474"/>
                  </a:lnTo>
                  <a:lnTo>
                    <a:pt x="571578" y="1245871"/>
                  </a:lnTo>
                  <a:lnTo>
                    <a:pt x="580775" y="1250951"/>
                  </a:lnTo>
                  <a:lnTo>
                    <a:pt x="589655" y="1255079"/>
                  </a:lnTo>
                  <a:lnTo>
                    <a:pt x="598853" y="1258889"/>
                  </a:lnTo>
                  <a:lnTo>
                    <a:pt x="607732" y="1262381"/>
                  </a:lnTo>
                  <a:lnTo>
                    <a:pt x="616612" y="1264604"/>
                  </a:lnTo>
                  <a:lnTo>
                    <a:pt x="624858" y="1266509"/>
                  </a:lnTo>
                  <a:lnTo>
                    <a:pt x="633421" y="1267461"/>
                  </a:lnTo>
                  <a:lnTo>
                    <a:pt x="641349" y="1267779"/>
                  </a:lnTo>
                  <a:lnTo>
                    <a:pt x="649595" y="1267461"/>
                  </a:lnTo>
                  <a:lnTo>
                    <a:pt x="657524" y="1266509"/>
                  </a:lnTo>
                  <a:lnTo>
                    <a:pt x="666404" y="1264604"/>
                  </a:lnTo>
                  <a:lnTo>
                    <a:pt x="674967" y="1262381"/>
                  </a:lnTo>
                  <a:lnTo>
                    <a:pt x="684164" y="1258889"/>
                  </a:lnTo>
                  <a:lnTo>
                    <a:pt x="692726" y="1255079"/>
                  </a:lnTo>
                  <a:lnTo>
                    <a:pt x="701924" y="1250951"/>
                  </a:lnTo>
                  <a:lnTo>
                    <a:pt x="711121" y="1245871"/>
                  </a:lnTo>
                  <a:lnTo>
                    <a:pt x="720318" y="1240474"/>
                  </a:lnTo>
                  <a:lnTo>
                    <a:pt x="729515" y="1234124"/>
                  </a:lnTo>
                  <a:lnTo>
                    <a:pt x="738395" y="1227456"/>
                  </a:lnTo>
                  <a:lnTo>
                    <a:pt x="747592" y="1220154"/>
                  </a:lnTo>
                  <a:lnTo>
                    <a:pt x="756472" y="1212216"/>
                  </a:lnTo>
                  <a:lnTo>
                    <a:pt x="765352" y="1204279"/>
                  </a:lnTo>
                  <a:lnTo>
                    <a:pt x="773915" y="1195389"/>
                  </a:lnTo>
                  <a:lnTo>
                    <a:pt x="782160" y="1186181"/>
                  </a:lnTo>
                  <a:lnTo>
                    <a:pt x="790406" y="1176656"/>
                  </a:lnTo>
                  <a:lnTo>
                    <a:pt x="798652" y="1166496"/>
                  </a:lnTo>
                  <a:lnTo>
                    <a:pt x="805946" y="1156019"/>
                  </a:lnTo>
                  <a:lnTo>
                    <a:pt x="813240" y="1145541"/>
                  </a:lnTo>
                  <a:lnTo>
                    <a:pt x="819900" y="1134429"/>
                  </a:lnTo>
                  <a:lnTo>
                    <a:pt x="826243" y="1122999"/>
                  </a:lnTo>
                  <a:lnTo>
                    <a:pt x="831952" y="1110934"/>
                  </a:lnTo>
                  <a:lnTo>
                    <a:pt x="837660" y="1098551"/>
                  </a:lnTo>
                  <a:lnTo>
                    <a:pt x="842417" y="1086169"/>
                  </a:lnTo>
                  <a:lnTo>
                    <a:pt x="847174" y="1073469"/>
                  </a:lnTo>
                  <a:lnTo>
                    <a:pt x="850980" y="1060769"/>
                  </a:lnTo>
                  <a:lnTo>
                    <a:pt x="853834" y="1047434"/>
                  </a:lnTo>
                  <a:lnTo>
                    <a:pt x="856689" y="1034099"/>
                  </a:lnTo>
                  <a:lnTo>
                    <a:pt x="858592" y="1020764"/>
                  </a:lnTo>
                  <a:lnTo>
                    <a:pt x="859543" y="1007111"/>
                  </a:lnTo>
                  <a:lnTo>
                    <a:pt x="860177" y="992823"/>
                  </a:lnTo>
                  <a:lnTo>
                    <a:pt x="859860" y="984886"/>
                  </a:lnTo>
                  <a:lnTo>
                    <a:pt x="859543" y="976313"/>
                  </a:lnTo>
                  <a:lnTo>
                    <a:pt x="837343" y="975361"/>
                  </a:lnTo>
                  <a:lnTo>
                    <a:pt x="814509" y="973773"/>
                  </a:lnTo>
                  <a:lnTo>
                    <a:pt x="791040" y="970916"/>
                  </a:lnTo>
                  <a:lnTo>
                    <a:pt x="767255" y="968058"/>
                  </a:lnTo>
                  <a:lnTo>
                    <a:pt x="743469" y="964566"/>
                  </a:lnTo>
                  <a:lnTo>
                    <a:pt x="719366" y="960438"/>
                  </a:lnTo>
                  <a:lnTo>
                    <a:pt x="695898" y="955041"/>
                  </a:lnTo>
                  <a:lnTo>
                    <a:pt x="684481" y="952501"/>
                  </a:lnTo>
                  <a:lnTo>
                    <a:pt x="673064" y="949643"/>
                  </a:lnTo>
                  <a:lnTo>
                    <a:pt x="661964" y="946468"/>
                  </a:lnTo>
                  <a:lnTo>
                    <a:pt x="651181" y="943293"/>
                  </a:lnTo>
                  <a:lnTo>
                    <a:pt x="640398" y="940118"/>
                  </a:lnTo>
                  <a:lnTo>
                    <a:pt x="629932" y="936308"/>
                  </a:lnTo>
                  <a:lnTo>
                    <a:pt x="620101" y="932816"/>
                  </a:lnTo>
                  <a:lnTo>
                    <a:pt x="610270" y="929006"/>
                  </a:lnTo>
                  <a:lnTo>
                    <a:pt x="601073" y="924878"/>
                  </a:lnTo>
                  <a:lnTo>
                    <a:pt x="592510" y="921068"/>
                  </a:lnTo>
                  <a:lnTo>
                    <a:pt x="583947" y="916941"/>
                  </a:lnTo>
                  <a:lnTo>
                    <a:pt x="576018" y="912178"/>
                  </a:lnTo>
                  <a:lnTo>
                    <a:pt x="568724" y="907733"/>
                  </a:lnTo>
                  <a:lnTo>
                    <a:pt x="561747" y="903288"/>
                  </a:lnTo>
                  <a:lnTo>
                    <a:pt x="555404" y="898208"/>
                  </a:lnTo>
                  <a:lnTo>
                    <a:pt x="550013" y="893128"/>
                  </a:lnTo>
                  <a:lnTo>
                    <a:pt x="544938" y="887731"/>
                  </a:lnTo>
                  <a:lnTo>
                    <a:pt x="540498" y="882651"/>
                  </a:lnTo>
                  <a:lnTo>
                    <a:pt x="536376" y="876936"/>
                  </a:lnTo>
                  <a:lnTo>
                    <a:pt x="532253" y="872173"/>
                  </a:lnTo>
                  <a:lnTo>
                    <a:pt x="528447" y="867728"/>
                  </a:lnTo>
                  <a:lnTo>
                    <a:pt x="524641" y="863601"/>
                  </a:lnTo>
                  <a:lnTo>
                    <a:pt x="520836" y="860426"/>
                  </a:lnTo>
                  <a:lnTo>
                    <a:pt x="517347" y="857251"/>
                  </a:lnTo>
                  <a:lnTo>
                    <a:pt x="514176" y="854393"/>
                  </a:lnTo>
                  <a:lnTo>
                    <a:pt x="511004" y="852488"/>
                  </a:lnTo>
                  <a:lnTo>
                    <a:pt x="507833" y="850583"/>
                  </a:lnTo>
                  <a:lnTo>
                    <a:pt x="504661" y="849313"/>
                  </a:lnTo>
                  <a:lnTo>
                    <a:pt x="501807" y="848361"/>
                  </a:lnTo>
                  <a:lnTo>
                    <a:pt x="499270" y="847726"/>
                  </a:lnTo>
                  <a:lnTo>
                    <a:pt x="496099" y="847408"/>
                  </a:lnTo>
                  <a:lnTo>
                    <a:pt x="493561" y="847408"/>
                  </a:lnTo>
                  <a:close/>
                  <a:moveTo>
                    <a:pt x="1304925" y="828675"/>
                  </a:moveTo>
                  <a:lnTo>
                    <a:pt x="1476375" y="828675"/>
                  </a:lnTo>
                  <a:lnTo>
                    <a:pt x="1476375" y="1252538"/>
                  </a:lnTo>
                  <a:lnTo>
                    <a:pt x="1304925" y="1252538"/>
                  </a:lnTo>
                  <a:lnTo>
                    <a:pt x="1304925" y="828675"/>
                  </a:lnTo>
                  <a:close/>
                  <a:moveTo>
                    <a:pt x="634055" y="655638"/>
                  </a:moveTo>
                  <a:lnTo>
                    <a:pt x="641349" y="655638"/>
                  </a:lnTo>
                  <a:lnTo>
                    <a:pt x="648644" y="655638"/>
                  </a:lnTo>
                  <a:lnTo>
                    <a:pt x="655938" y="655956"/>
                  </a:lnTo>
                  <a:lnTo>
                    <a:pt x="662915" y="656591"/>
                  </a:lnTo>
                  <a:lnTo>
                    <a:pt x="669892" y="657226"/>
                  </a:lnTo>
                  <a:lnTo>
                    <a:pt x="677187" y="658178"/>
                  </a:lnTo>
                  <a:lnTo>
                    <a:pt x="684164" y="659766"/>
                  </a:lnTo>
                  <a:lnTo>
                    <a:pt x="691141" y="661036"/>
                  </a:lnTo>
                  <a:lnTo>
                    <a:pt x="698118" y="662623"/>
                  </a:lnTo>
                  <a:lnTo>
                    <a:pt x="704778" y="664211"/>
                  </a:lnTo>
                  <a:lnTo>
                    <a:pt x="711438" y="666433"/>
                  </a:lnTo>
                  <a:lnTo>
                    <a:pt x="718415" y="668338"/>
                  </a:lnTo>
                  <a:lnTo>
                    <a:pt x="724758" y="670878"/>
                  </a:lnTo>
                  <a:lnTo>
                    <a:pt x="731418" y="673418"/>
                  </a:lnTo>
                  <a:lnTo>
                    <a:pt x="737761" y="676276"/>
                  </a:lnTo>
                  <a:lnTo>
                    <a:pt x="744421" y="679133"/>
                  </a:lnTo>
                  <a:lnTo>
                    <a:pt x="750446" y="682308"/>
                  </a:lnTo>
                  <a:lnTo>
                    <a:pt x="763132" y="688976"/>
                  </a:lnTo>
                  <a:lnTo>
                    <a:pt x="775500" y="696596"/>
                  </a:lnTo>
                  <a:lnTo>
                    <a:pt x="787235" y="704533"/>
                  </a:lnTo>
                  <a:lnTo>
                    <a:pt x="798652" y="713423"/>
                  </a:lnTo>
                  <a:lnTo>
                    <a:pt x="809435" y="722631"/>
                  </a:lnTo>
                  <a:lnTo>
                    <a:pt x="819900" y="732791"/>
                  </a:lnTo>
                  <a:lnTo>
                    <a:pt x="830049" y="743586"/>
                  </a:lnTo>
                  <a:lnTo>
                    <a:pt x="839880" y="754698"/>
                  </a:lnTo>
                  <a:lnTo>
                    <a:pt x="849394" y="766446"/>
                  </a:lnTo>
                  <a:lnTo>
                    <a:pt x="858274" y="778511"/>
                  </a:lnTo>
                  <a:lnTo>
                    <a:pt x="866520" y="791211"/>
                  </a:lnTo>
                  <a:lnTo>
                    <a:pt x="874449" y="804546"/>
                  </a:lnTo>
                  <a:lnTo>
                    <a:pt x="881743" y="818198"/>
                  </a:lnTo>
                  <a:lnTo>
                    <a:pt x="888403" y="832168"/>
                  </a:lnTo>
                  <a:lnTo>
                    <a:pt x="894746" y="847091"/>
                  </a:lnTo>
                  <a:lnTo>
                    <a:pt x="900137" y="861696"/>
                  </a:lnTo>
                  <a:lnTo>
                    <a:pt x="905529" y="876936"/>
                  </a:lnTo>
                  <a:lnTo>
                    <a:pt x="909651" y="892811"/>
                  </a:lnTo>
                  <a:lnTo>
                    <a:pt x="913457" y="908686"/>
                  </a:lnTo>
                  <a:lnTo>
                    <a:pt x="916946" y="924878"/>
                  </a:lnTo>
                  <a:lnTo>
                    <a:pt x="919166" y="941706"/>
                  </a:lnTo>
                  <a:lnTo>
                    <a:pt x="921068" y="958533"/>
                  </a:lnTo>
                  <a:lnTo>
                    <a:pt x="922020" y="975678"/>
                  </a:lnTo>
                  <a:lnTo>
                    <a:pt x="922337" y="992823"/>
                  </a:lnTo>
                  <a:lnTo>
                    <a:pt x="922337" y="1002031"/>
                  </a:lnTo>
                  <a:lnTo>
                    <a:pt x="922020" y="1010921"/>
                  </a:lnTo>
                  <a:lnTo>
                    <a:pt x="921386" y="1019811"/>
                  </a:lnTo>
                  <a:lnTo>
                    <a:pt x="920434" y="1028384"/>
                  </a:lnTo>
                  <a:lnTo>
                    <a:pt x="919483" y="1037274"/>
                  </a:lnTo>
                  <a:lnTo>
                    <a:pt x="918214" y="1045846"/>
                  </a:lnTo>
                  <a:lnTo>
                    <a:pt x="916628" y="1054419"/>
                  </a:lnTo>
                  <a:lnTo>
                    <a:pt x="915043" y="1062674"/>
                  </a:lnTo>
                  <a:lnTo>
                    <a:pt x="912823" y="1070929"/>
                  </a:lnTo>
                  <a:lnTo>
                    <a:pt x="910603" y="1079501"/>
                  </a:lnTo>
                  <a:lnTo>
                    <a:pt x="908383" y="1087756"/>
                  </a:lnTo>
                  <a:lnTo>
                    <a:pt x="906163" y="1095694"/>
                  </a:lnTo>
                  <a:lnTo>
                    <a:pt x="903309" y="1103631"/>
                  </a:lnTo>
                  <a:lnTo>
                    <a:pt x="900137" y="1111569"/>
                  </a:lnTo>
                  <a:lnTo>
                    <a:pt x="897283" y="1119189"/>
                  </a:lnTo>
                  <a:lnTo>
                    <a:pt x="894111" y="1126809"/>
                  </a:lnTo>
                  <a:lnTo>
                    <a:pt x="887134" y="1141731"/>
                  </a:lnTo>
                  <a:lnTo>
                    <a:pt x="879523" y="1156336"/>
                  </a:lnTo>
                  <a:lnTo>
                    <a:pt x="871277" y="1170624"/>
                  </a:lnTo>
                  <a:lnTo>
                    <a:pt x="862714" y="1184276"/>
                  </a:lnTo>
                  <a:lnTo>
                    <a:pt x="853517" y="1197611"/>
                  </a:lnTo>
                  <a:lnTo>
                    <a:pt x="843686" y="1209994"/>
                  </a:lnTo>
                  <a:lnTo>
                    <a:pt x="833854" y="1222376"/>
                  </a:lnTo>
                  <a:lnTo>
                    <a:pt x="823389" y="1233806"/>
                  </a:lnTo>
                  <a:lnTo>
                    <a:pt x="812606" y="1244919"/>
                  </a:lnTo>
                  <a:lnTo>
                    <a:pt x="801823" y="1255396"/>
                  </a:lnTo>
                  <a:lnTo>
                    <a:pt x="790406" y="1265239"/>
                  </a:lnTo>
                  <a:lnTo>
                    <a:pt x="778989" y="1274446"/>
                  </a:lnTo>
                  <a:lnTo>
                    <a:pt x="767255" y="1282701"/>
                  </a:lnTo>
                  <a:lnTo>
                    <a:pt x="755521" y="1290956"/>
                  </a:lnTo>
                  <a:lnTo>
                    <a:pt x="743786" y="1298259"/>
                  </a:lnTo>
                  <a:lnTo>
                    <a:pt x="732052" y="1304609"/>
                  </a:lnTo>
                  <a:lnTo>
                    <a:pt x="720318" y="1310641"/>
                  </a:lnTo>
                  <a:lnTo>
                    <a:pt x="708584" y="1315721"/>
                  </a:lnTo>
                  <a:lnTo>
                    <a:pt x="696849" y="1320166"/>
                  </a:lnTo>
                  <a:lnTo>
                    <a:pt x="685432" y="1323659"/>
                  </a:lnTo>
                  <a:lnTo>
                    <a:pt x="674015" y="1326516"/>
                  </a:lnTo>
                  <a:lnTo>
                    <a:pt x="662915" y="1328421"/>
                  </a:lnTo>
                  <a:lnTo>
                    <a:pt x="657207" y="1329374"/>
                  </a:lnTo>
                  <a:lnTo>
                    <a:pt x="652132" y="1329691"/>
                  </a:lnTo>
                  <a:lnTo>
                    <a:pt x="646424" y="1330009"/>
                  </a:lnTo>
                  <a:lnTo>
                    <a:pt x="641349" y="1330326"/>
                  </a:lnTo>
                  <a:lnTo>
                    <a:pt x="635958" y="1330009"/>
                  </a:lnTo>
                  <a:lnTo>
                    <a:pt x="630884" y="1329691"/>
                  </a:lnTo>
                  <a:lnTo>
                    <a:pt x="625492" y="1329374"/>
                  </a:lnTo>
                  <a:lnTo>
                    <a:pt x="620101" y="1328421"/>
                  </a:lnTo>
                  <a:lnTo>
                    <a:pt x="609001" y="1326516"/>
                  </a:lnTo>
                  <a:lnTo>
                    <a:pt x="597584" y="1323659"/>
                  </a:lnTo>
                  <a:lnTo>
                    <a:pt x="585850" y="1320166"/>
                  </a:lnTo>
                  <a:lnTo>
                    <a:pt x="574433" y="1315721"/>
                  </a:lnTo>
                  <a:lnTo>
                    <a:pt x="562698" y="1310641"/>
                  </a:lnTo>
                  <a:lnTo>
                    <a:pt x="550647" y="1304609"/>
                  </a:lnTo>
                  <a:lnTo>
                    <a:pt x="538913" y="1298259"/>
                  </a:lnTo>
                  <a:lnTo>
                    <a:pt x="527179" y="1290956"/>
                  </a:lnTo>
                  <a:lnTo>
                    <a:pt x="515444" y="1282701"/>
                  </a:lnTo>
                  <a:lnTo>
                    <a:pt x="503710" y="1274446"/>
                  </a:lnTo>
                  <a:lnTo>
                    <a:pt x="492293" y="1265239"/>
                  </a:lnTo>
                  <a:lnTo>
                    <a:pt x="481193" y="1255396"/>
                  </a:lnTo>
                  <a:lnTo>
                    <a:pt x="470093" y="1244919"/>
                  </a:lnTo>
                  <a:lnTo>
                    <a:pt x="459310" y="1233806"/>
                  </a:lnTo>
                  <a:lnTo>
                    <a:pt x="448845" y="1222376"/>
                  </a:lnTo>
                  <a:lnTo>
                    <a:pt x="438696" y="1209994"/>
                  </a:lnTo>
                  <a:lnTo>
                    <a:pt x="429499" y="1197611"/>
                  </a:lnTo>
                  <a:lnTo>
                    <a:pt x="419985" y="1184276"/>
                  </a:lnTo>
                  <a:lnTo>
                    <a:pt x="411422" y="1170624"/>
                  </a:lnTo>
                  <a:lnTo>
                    <a:pt x="403176" y="1156336"/>
                  </a:lnTo>
                  <a:lnTo>
                    <a:pt x="395565" y="1141731"/>
                  </a:lnTo>
                  <a:lnTo>
                    <a:pt x="388588" y="1126809"/>
                  </a:lnTo>
                  <a:lnTo>
                    <a:pt x="385416" y="1119189"/>
                  </a:lnTo>
                  <a:lnTo>
                    <a:pt x="382245" y="1111569"/>
                  </a:lnTo>
                  <a:lnTo>
                    <a:pt x="379390" y="1103631"/>
                  </a:lnTo>
                  <a:lnTo>
                    <a:pt x="376853" y="1095694"/>
                  </a:lnTo>
                  <a:lnTo>
                    <a:pt x="374316" y="1087756"/>
                  </a:lnTo>
                  <a:lnTo>
                    <a:pt x="372096" y="1079501"/>
                  </a:lnTo>
                  <a:lnTo>
                    <a:pt x="369559" y="1070929"/>
                  </a:lnTo>
                  <a:lnTo>
                    <a:pt x="367656" y="1062674"/>
                  </a:lnTo>
                  <a:lnTo>
                    <a:pt x="366071" y="1054419"/>
                  </a:lnTo>
                  <a:lnTo>
                    <a:pt x="364485" y="1045846"/>
                  </a:lnTo>
                  <a:lnTo>
                    <a:pt x="363216" y="1037274"/>
                  </a:lnTo>
                  <a:lnTo>
                    <a:pt x="362265" y="1028384"/>
                  </a:lnTo>
                  <a:lnTo>
                    <a:pt x="361313" y="1019811"/>
                  </a:lnTo>
                  <a:lnTo>
                    <a:pt x="360996" y="1010921"/>
                  </a:lnTo>
                  <a:lnTo>
                    <a:pt x="360362" y="1002031"/>
                  </a:lnTo>
                  <a:lnTo>
                    <a:pt x="360362" y="992823"/>
                  </a:lnTo>
                  <a:lnTo>
                    <a:pt x="360679" y="975678"/>
                  </a:lnTo>
                  <a:lnTo>
                    <a:pt x="361948" y="958533"/>
                  </a:lnTo>
                  <a:lnTo>
                    <a:pt x="363533" y="941706"/>
                  </a:lnTo>
                  <a:lnTo>
                    <a:pt x="366071" y="924878"/>
                  </a:lnTo>
                  <a:lnTo>
                    <a:pt x="368925" y="908686"/>
                  </a:lnTo>
                  <a:lnTo>
                    <a:pt x="373048" y="892811"/>
                  </a:lnTo>
                  <a:lnTo>
                    <a:pt x="377171" y="876936"/>
                  </a:lnTo>
                  <a:lnTo>
                    <a:pt x="382245" y="861696"/>
                  </a:lnTo>
                  <a:lnTo>
                    <a:pt x="387953" y="847091"/>
                  </a:lnTo>
                  <a:lnTo>
                    <a:pt x="393979" y="832168"/>
                  </a:lnTo>
                  <a:lnTo>
                    <a:pt x="400956" y="818198"/>
                  </a:lnTo>
                  <a:lnTo>
                    <a:pt x="408568" y="804546"/>
                  </a:lnTo>
                  <a:lnTo>
                    <a:pt x="416179" y="791211"/>
                  </a:lnTo>
                  <a:lnTo>
                    <a:pt x="424425" y="778511"/>
                  </a:lnTo>
                  <a:lnTo>
                    <a:pt x="433305" y="766446"/>
                  </a:lnTo>
                  <a:lnTo>
                    <a:pt x="442819" y="754698"/>
                  </a:lnTo>
                  <a:lnTo>
                    <a:pt x="452650" y="743586"/>
                  </a:lnTo>
                  <a:lnTo>
                    <a:pt x="462482" y="732791"/>
                  </a:lnTo>
                  <a:lnTo>
                    <a:pt x="473264" y="722631"/>
                  </a:lnTo>
                  <a:lnTo>
                    <a:pt x="484047" y="713423"/>
                  </a:lnTo>
                  <a:lnTo>
                    <a:pt x="495464" y="704533"/>
                  </a:lnTo>
                  <a:lnTo>
                    <a:pt x="507516" y="696596"/>
                  </a:lnTo>
                  <a:lnTo>
                    <a:pt x="519567" y="688976"/>
                  </a:lnTo>
                  <a:lnTo>
                    <a:pt x="531936" y="682308"/>
                  </a:lnTo>
                  <a:lnTo>
                    <a:pt x="538278" y="679133"/>
                  </a:lnTo>
                  <a:lnTo>
                    <a:pt x="544938" y="676276"/>
                  </a:lnTo>
                  <a:lnTo>
                    <a:pt x="551281" y="673418"/>
                  </a:lnTo>
                  <a:lnTo>
                    <a:pt x="557941" y="670878"/>
                  </a:lnTo>
                  <a:lnTo>
                    <a:pt x="564284" y="668338"/>
                  </a:lnTo>
                  <a:lnTo>
                    <a:pt x="571261" y="666433"/>
                  </a:lnTo>
                  <a:lnTo>
                    <a:pt x="577921" y="664211"/>
                  </a:lnTo>
                  <a:lnTo>
                    <a:pt x="584898" y="662623"/>
                  </a:lnTo>
                  <a:lnTo>
                    <a:pt x="591875" y="661036"/>
                  </a:lnTo>
                  <a:lnTo>
                    <a:pt x="598535" y="659766"/>
                  </a:lnTo>
                  <a:lnTo>
                    <a:pt x="605830" y="658178"/>
                  </a:lnTo>
                  <a:lnTo>
                    <a:pt x="612490" y="657226"/>
                  </a:lnTo>
                  <a:lnTo>
                    <a:pt x="619784" y="656591"/>
                  </a:lnTo>
                  <a:lnTo>
                    <a:pt x="627078" y="655956"/>
                  </a:lnTo>
                  <a:lnTo>
                    <a:pt x="634055" y="655638"/>
                  </a:lnTo>
                  <a:close/>
                  <a:moveTo>
                    <a:pt x="1604962" y="463550"/>
                  </a:moveTo>
                  <a:lnTo>
                    <a:pt x="1776412" y="463550"/>
                  </a:lnTo>
                  <a:lnTo>
                    <a:pt x="1776412" y="1252538"/>
                  </a:lnTo>
                  <a:lnTo>
                    <a:pt x="1604962" y="1252538"/>
                  </a:lnTo>
                  <a:lnTo>
                    <a:pt x="1604962" y="463550"/>
                  </a:lnTo>
                  <a:close/>
                  <a:moveTo>
                    <a:pt x="0" y="0"/>
                  </a:moveTo>
                  <a:lnTo>
                    <a:pt x="2125663" y="0"/>
                  </a:lnTo>
                  <a:lnTo>
                    <a:pt x="2125663" y="171553"/>
                  </a:lnTo>
                  <a:lnTo>
                    <a:pt x="2039621" y="171553"/>
                  </a:lnTo>
                  <a:lnTo>
                    <a:pt x="2039621" y="1577975"/>
                  </a:lnTo>
                  <a:lnTo>
                    <a:pt x="1252220" y="1577975"/>
                  </a:lnTo>
                  <a:lnTo>
                    <a:pt x="1252220" y="1449310"/>
                  </a:lnTo>
                  <a:lnTo>
                    <a:pt x="1911033" y="1449310"/>
                  </a:lnTo>
                  <a:lnTo>
                    <a:pt x="1911033" y="171553"/>
                  </a:lnTo>
                  <a:lnTo>
                    <a:pt x="195263" y="171553"/>
                  </a:lnTo>
                  <a:lnTo>
                    <a:pt x="195263" y="1249164"/>
                  </a:lnTo>
                  <a:lnTo>
                    <a:pt x="66675" y="1249164"/>
                  </a:lnTo>
                  <a:lnTo>
                    <a:pt x="66675" y="171553"/>
                  </a:lnTo>
                  <a:lnTo>
                    <a:pt x="0" y="1715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</p:grpSp>
    </p:spTree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2" grpId="0"/>
      <p:bldP spid="13" grpId="0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五角星 1"/>
          <p:cNvSpPr/>
          <p:nvPr/>
        </p:nvSpPr>
        <p:spPr>
          <a:xfrm>
            <a:off x="2051581" y="1738257"/>
            <a:ext cx="2165350" cy="2165350"/>
          </a:xfrm>
          <a:prstGeom prst="star5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524904" y="2354207"/>
            <a:ext cx="1218704" cy="1218704"/>
            <a:chOff x="3962648" y="2819400"/>
            <a:chExt cx="1218704" cy="1218704"/>
          </a:xfrm>
        </p:grpSpPr>
        <p:grpSp>
          <p:nvGrpSpPr>
            <p:cNvPr id="4" name="组合 3"/>
            <p:cNvGrpSpPr/>
            <p:nvPr/>
          </p:nvGrpSpPr>
          <p:grpSpPr>
            <a:xfrm>
              <a:off x="3962648" y="2819400"/>
              <a:ext cx="1218704" cy="121870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6" name="同心圆 5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7" name="椭圆 6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4241959" y="3108951"/>
              <a:ext cx="6463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支出</a:t>
              </a:r>
              <a:endPara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成本</a:t>
              </a:r>
              <a:endPara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8" name="椭圆 7"/>
          <p:cNvSpPr/>
          <p:nvPr/>
        </p:nvSpPr>
        <p:spPr>
          <a:xfrm>
            <a:off x="1548834" y="2218743"/>
            <a:ext cx="710139" cy="710139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2779187" y="1221793"/>
            <a:ext cx="710139" cy="710139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4023786" y="2218743"/>
            <a:ext cx="710139" cy="710139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3532192" y="3661811"/>
            <a:ext cx="710139" cy="710139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2038835" y="3649111"/>
            <a:ext cx="710139" cy="710139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82166" y="1401616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管理成本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44876" y="2418122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其他成本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338218" y="3920157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人员成本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99348" y="2451600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办公成本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09878" y="3870314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营销成本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6161692" y="1275118"/>
            <a:ext cx="2077200" cy="432536"/>
            <a:chOff x="814328" y="3219334"/>
            <a:chExt cx="2077200" cy="432536"/>
          </a:xfrm>
        </p:grpSpPr>
        <p:grpSp>
          <p:nvGrpSpPr>
            <p:cNvPr id="21" name="组合 20"/>
            <p:cNvGrpSpPr/>
            <p:nvPr/>
          </p:nvGrpSpPr>
          <p:grpSpPr>
            <a:xfrm>
              <a:off x="814328" y="3219334"/>
              <a:ext cx="2077200" cy="432536"/>
              <a:chOff x="4304043" y="1286668"/>
              <a:chExt cx="5877487" cy="2757793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23" name="圆角矩形 22"/>
              <p:cNvSpPr/>
              <p:nvPr/>
            </p:nvSpPr>
            <p:spPr>
              <a:xfrm>
                <a:off x="4304043" y="1286668"/>
                <a:ext cx="5877487" cy="2757793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4" name="圆角矩形 23"/>
              <p:cNvSpPr/>
              <p:nvPr/>
            </p:nvSpPr>
            <p:spPr>
              <a:xfrm>
                <a:off x="4351924" y="1373342"/>
                <a:ext cx="5775624" cy="2584452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>
              <a:off x="831250" y="3331792"/>
              <a:ext cx="1999302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点击输入标题文本</a:t>
              </a: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5940152" y="2004549"/>
            <a:ext cx="2520281" cy="752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01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、点击输入简要文字内容，文字内容需概括精炼，不用多余的文字修饰，言简意赅的说明分项内容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……</a:t>
            </a:r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940152" y="2827348"/>
            <a:ext cx="2520281" cy="752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02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、点击输入简要文字内容，文字内容需概括精炼，不用多余的文字修饰，言简意赅的说明分项内容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……</a:t>
            </a:r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940152" y="3691444"/>
            <a:ext cx="2520281" cy="752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03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、点击输入简要文字内容，文字内容需概括精炼，不用多余的文字修饰，言简意赅的说明分项内容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……</a:t>
            </a:r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799460" y="1451298"/>
            <a:ext cx="67135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20%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562212" y="2453379"/>
            <a:ext cx="67135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15%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043175" y="2453379"/>
            <a:ext cx="67135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10%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058224" y="3893769"/>
            <a:ext cx="67135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35%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545572" y="3901091"/>
            <a:ext cx="67135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20%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500"/>
                            </p:stCondLst>
                            <p:childTnLst>
                              <p:par>
                                <p:cTn id="8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000"/>
                            </p:stCondLst>
                            <p:childTnLst>
                              <p:par>
                                <p:cTn id="8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1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15" grpId="0"/>
      <p:bldP spid="16" grpId="0"/>
      <p:bldP spid="17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162957" y="1276277"/>
            <a:ext cx="2011893" cy="201189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" name="同心圆 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" name="椭圆 3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2772690" y="1276277"/>
            <a:ext cx="2011893" cy="201189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" name="同心圆 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382423" y="1276277"/>
            <a:ext cx="2011893" cy="201189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" name="同心圆 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5992157" y="1276277"/>
            <a:ext cx="2011893" cy="201189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" name="同心圆 1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691680" y="1923678"/>
            <a:ext cx="954107" cy="7440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点击输入</a:t>
            </a:r>
            <a:endParaRPr kumimoji="0" lang="en-US" altLang="zh-CN" sz="15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标题文本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247907" y="1923678"/>
            <a:ext cx="954107" cy="7440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点击输入</a:t>
            </a:r>
            <a:endParaRPr kumimoji="0" lang="en-US" altLang="zh-CN" sz="15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标题文本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893034" y="1923678"/>
            <a:ext cx="954107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点击输入</a:t>
            </a:r>
            <a:endParaRPr kumimoji="0" lang="en-US" altLang="zh-CN" sz="15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标题文本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00060" y="1923678"/>
            <a:ext cx="954107" cy="7440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点击输入</a:t>
            </a:r>
            <a:endParaRPr kumimoji="0" lang="en-US" altLang="zh-CN" sz="15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标题文本</a:t>
            </a:r>
          </a:p>
        </p:txBody>
      </p:sp>
      <p:sp>
        <p:nvSpPr>
          <p:cNvPr id="18" name="椭圆 17"/>
          <p:cNvSpPr/>
          <p:nvPr/>
        </p:nvSpPr>
        <p:spPr>
          <a:xfrm>
            <a:off x="4575050" y="2928956"/>
            <a:ext cx="500908" cy="500908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5717380" y="3153267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2552263" y="3153626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2255929" y="3271965"/>
            <a:ext cx="137389" cy="13738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6175518" y="3158286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3062244" y="3150781"/>
            <a:ext cx="137389" cy="13738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6553278" y="3282188"/>
            <a:ext cx="137389" cy="13738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3850333" y="3185392"/>
            <a:ext cx="250454" cy="250454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6726981" y="3151985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4151556" y="3160040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7359742" y="3209176"/>
            <a:ext cx="137389" cy="13738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5900741" y="2969482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2070359" y="3282472"/>
            <a:ext cx="137389" cy="13738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4506355" y="3005579"/>
            <a:ext cx="137389" cy="13738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3206031" y="3097426"/>
            <a:ext cx="322151" cy="322151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5075958" y="3150163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4" name="椭圆 33"/>
          <p:cNvSpPr/>
          <p:nvPr/>
        </p:nvSpPr>
        <p:spPr>
          <a:xfrm>
            <a:off x="1206867" y="3153496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5" name="椭圆 34"/>
          <p:cNvSpPr/>
          <p:nvPr/>
        </p:nvSpPr>
        <p:spPr>
          <a:xfrm>
            <a:off x="921657" y="3284728"/>
            <a:ext cx="137389" cy="13738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6" name="椭圆 35"/>
          <p:cNvSpPr/>
          <p:nvPr/>
        </p:nvSpPr>
        <p:spPr>
          <a:xfrm>
            <a:off x="2772349" y="2970225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7" name="椭圆 36"/>
          <p:cNvSpPr/>
          <p:nvPr/>
        </p:nvSpPr>
        <p:spPr>
          <a:xfrm>
            <a:off x="1690644" y="3206559"/>
            <a:ext cx="137389" cy="13738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8" name="椭圆 37"/>
          <p:cNvSpPr/>
          <p:nvPr/>
        </p:nvSpPr>
        <p:spPr>
          <a:xfrm>
            <a:off x="6193490" y="3012774"/>
            <a:ext cx="137389" cy="13738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9" name="椭圆 38"/>
          <p:cNvSpPr/>
          <p:nvPr/>
        </p:nvSpPr>
        <p:spPr>
          <a:xfrm>
            <a:off x="7730460" y="3144202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323584" y="3976774"/>
            <a:ext cx="4487644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点击输入简要文字内容，文字内容需概括精炼，不用多余的文字修饰，言简意赅的说明分项内容。点击输入简要文字内容，文字内容需概括精炼，不用多余的文字修饰，言简意赅的说明分项内容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……</a:t>
            </a:r>
          </a:p>
        </p:txBody>
      </p:sp>
      <p:sp>
        <p:nvSpPr>
          <p:cNvPr id="41" name="Freeform 5"/>
          <p:cNvSpPr/>
          <p:nvPr/>
        </p:nvSpPr>
        <p:spPr bwMode="auto">
          <a:xfrm>
            <a:off x="2018016" y="3981409"/>
            <a:ext cx="177720" cy="729369"/>
          </a:xfrm>
          <a:custGeom>
            <a:avLst/>
            <a:gdLst/>
            <a:ahLst/>
            <a:cxnLst/>
            <a:rect l="l" t="t" r="r" b="b"/>
            <a:pathLst>
              <a:path w="931331" h="3822203">
                <a:moveTo>
                  <a:pt x="931331" y="0"/>
                </a:moveTo>
                <a:lnTo>
                  <a:pt x="931331" y="43438"/>
                </a:lnTo>
                <a:lnTo>
                  <a:pt x="929692" y="43241"/>
                </a:lnTo>
                <a:cubicBezTo>
                  <a:pt x="720560" y="43241"/>
                  <a:pt x="548753" y="233651"/>
                  <a:pt x="531759" y="477070"/>
                </a:cubicBezTo>
                <a:cubicBezTo>
                  <a:pt x="531001" y="481589"/>
                  <a:pt x="530505" y="486178"/>
                  <a:pt x="530592" y="490864"/>
                </a:cubicBezTo>
                <a:lnTo>
                  <a:pt x="527965" y="521911"/>
                </a:lnTo>
                <a:cubicBezTo>
                  <a:pt x="527965" y="524355"/>
                  <a:pt x="527981" y="526795"/>
                  <a:pt x="528584" y="529223"/>
                </a:cubicBezTo>
                <a:cubicBezTo>
                  <a:pt x="525896" y="549213"/>
                  <a:pt x="525319" y="570030"/>
                  <a:pt x="525319" y="591585"/>
                </a:cubicBezTo>
                <a:lnTo>
                  <a:pt x="525319" y="1420695"/>
                </a:lnTo>
                <a:cubicBezTo>
                  <a:pt x="525319" y="1644311"/>
                  <a:pt x="418363" y="1909396"/>
                  <a:pt x="152419" y="1909396"/>
                </a:cubicBezTo>
                <a:lnTo>
                  <a:pt x="152419" y="1917007"/>
                </a:lnTo>
                <a:cubicBezTo>
                  <a:pt x="411268" y="1917007"/>
                  <a:pt x="525319" y="2180779"/>
                  <a:pt x="525319" y="2401508"/>
                </a:cubicBezTo>
                <a:lnTo>
                  <a:pt x="525319" y="3229831"/>
                </a:lnTo>
                <a:lnTo>
                  <a:pt x="528395" y="3285086"/>
                </a:lnTo>
                <a:lnTo>
                  <a:pt x="527965" y="3290166"/>
                </a:lnTo>
                <a:cubicBezTo>
                  <a:pt x="527965" y="3298449"/>
                  <a:pt x="528142" y="3306682"/>
                  <a:pt x="530049" y="3314794"/>
                </a:cubicBezTo>
                <a:cubicBezTo>
                  <a:pt x="529872" y="3323297"/>
                  <a:pt x="530775" y="3331587"/>
                  <a:pt x="532157" y="3339708"/>
                </a:cubicBezTo>
                <a:cubicBezTo>
                  <a:pt x="550979" y="3580884"/>
                  <a:pt x="721914" y="3768836"/>
                  <a:pt x="929692" y="3768836"/>
                </a:cubicBezTo>
                <a:cubicBezTo>
                  <a:pt x="930239" y="3768836"/>
                  <a:pt x="930786" y="3768835"/>
                  <a:pt x="931331" y="3768639"/>
                </a:cubicBezTo>
                <a:lnTo>
                  <a:pt x="931331" y="3822203"/>
                </a:lnTo>
                <a:cubicBezTo>
                  <a:pt x="739757" y="3822203"/>
                  <a:pt x="598112" y="3773911"/>
                  <a:pt x="507975" y="3678638"/>
                </a:cubicBezTo>
                <a:cubicBezTo>
                  <a:pt x="417575" y="3582577"/>
                  <a:pt x="372901" y="3410141"/>
                  <a:pt x="372901" y="3162642"/>
                </a:cubicBezTo>
                <a:lnTo>
                  <a:pt x="372901" y="2435365"/>
                </a:lnTo>
                <a:cubicBezTo>
                  <a:pt x="372901" y="2299674"/>
                  <a:pt x="350301" y="2189965"/>
                  <a:pt x="304838" y="2105453"/>
                </a:cubicBezTo>
                <a:cubicBezTo>
                  <a:pt x="260163" y="2021204"/>
                  <a:pt x="158200" y="1972649"/>
                  <a:pt x="0" y="1961888"/>
                </a:cubicBezTo>
                <a:lnTo>
                  <a:pt x="0" y="1860316"/>
                </a:lnTo>
                <a:cubicBezTo>
                  <a:pt x="146638" y="1837744"/>
                  <a:pt x="245710" y="1792339"/>
                  <a:pt x="296166" y="1724624"/>
                </a:cubicBezTo>
                <a:cubicBezTo>
                  <a:pt x="347410" y="1657434"/>
                  <a:pt x="372901" y="1544052"/>
                  <a:pt x="372901" y="1386838"/>
                </a:cubicBezTo>
                <a:lnTo>
                  <a:pt x="372901" y="659562"/>
                </a:lnTo>
                <a:cubicBezTo>
                  <a:pt x="372901" y="411275"/>
                  <a:pt x="417575" y="239626"/>
                  <a:pt x="507975" y="143566"/>
                </a:cubicBezTo>
                <a:cubicBezTo>
                  <a:pt x="598112" y="47505"/>
                  <a:pt x="739757" y="0"/>
                  <a:pt x="93133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2" name="Freeform 5"/>
          <p:cNvSpPr/>
          <p:nvPr/>
        </p:nvSpPr>
        <p:spPr bwMode="auto">
          <a:xfrm flipH="1">
            <a:off x="6957280" y="3939902"/>
            <a:ext cx="177720" cy="729369"/>
          </a:xfrm>
          <a:custGeom>
            <a:avLst/>
            <a:gdLst/>
            <a:ahLst/>
            <a:cxnLst/>
            <a:rect l="l" t="t" r="r" b="b"/>
            <a:pathLst>
              <a:path w="931331" h="3822203">
                <a:moveTo>
                  <a:pt x="931331" y="0"/>
                </a:moveTo>
                <a:lnTo>
                  <a:pt x="931331" y="43438"/>
                </a:lnTo>
                <a:lnTo>
                  <a:pt x="929692" y="43241"/>
                </a:lnTo>
                <a:cubicBezTo>
                  <a:pt x="720560" y="43241"/>
                  <a:pt x="548753" y="233651"/>
                  <a:pt x="531759" y="477070"/>
                </a:cubicBezTo>
                <a:cubicBezTo>
                  <a:pt x="531001" y="481589"/>
                  <a:pt x="530505" y="486178"/>
                  <a:pt x="530592" y="490864"/>
                </a:cubicBezTo>
                <a:lnTo>
                  <a:pt x="527965" y="521911"/>
                </a:lnTo>
                <a:cubicBezTo>
                  <a:pt x="527965" y="524355"/>
                  <a:pt x="527981" y="526795"/>
                  <a:pt x="528584" y="529223"/>
                </a:cubicBezTo>
                <a:cubicBezTo>
                  <a:pt x="525896" y="549213"/>
                  <a:pt x="525319" y="570030"/>
                  <a:pt x="525319" y="591585"/>
                </a:cubicBezTo>
                <a:lnTo>
                  <a:pt x="525319" y="1420695"/>
                </a:lnTo>
                <a:cubicBezTo>
                  <a:pt x="525319" y="1644311"/>
                  <a:pt x="418363" y="1909396"/>
                  <a:pt x="152419" y="1909396"/>
                </a:cubicBezTo>
                <a:lnTo>
                  <a:pt x="152419" y="1917007"/>
                </a:lnTo>
                <a:cubicBezTo>
                  <a:pt x="411268" y="1917007"/>
                  <a:pt x="525319" y="2180779"/>
                  <a:pt x="525319" y="2401508"/>
                </a:cubicBezTo>
                <a:lnTo>
                  <a:pt x="525319" y="3229831"/>
                </a:lnTo>
                <a:lnTo>
                  <a:pt x="528395" y="3285086"/>
                </a:lnTo>
                <a:lnTo>
                  <a:pt x="527965" y="3290166"/>
                </a:lnTo>
                <a:cubicBezTo>
                  <a:pt x="527965" y="3298449"/>
                  <a:pt x="528142" y="3306682"/>
                  <a:pt x="530049" y="3314794"/>
                </a:cubicBezTo>
                <a:cubicBezTo>
                  <a:pt x="529872" y="3323297"/>
                  <a:pt x="530775" y="3331587"/>
                  <a:pt x="532157" y="3339708"/>
                </a:cubicBezTo>
                <a:cubicBezTo>
                  <a:pt x="550979" y="3580884"/>
                  <a:pt x="721914" y="3768836"/>
                  <a:pt x="929692" y="3768836"/>
                </a:cubicBezTo>
                <a:cubicBezTo>
                  <a:pt x="930239" y="3768836"/>
                  <a:pt x="930786" y="3768835"/>
                  <a:pt x="931331" y="3768639"/>
                </a:cubicBezTo>
                <a:lnTo>
                  <a:pt x="931331" y="3822203"/>
                </a:lnTo>
                <a:cubicBezTo>
                  <a:pt x="739757" y="3822203"/>
                  <a:pt x="598112" y="3773911"/>
                  <a:pt x="507975" y="3678638"/>
                </a:cubicBezTo>
                <a:cubicBezTo>
                  <a:pt x="417575" y="3582577"/>
                  <a:pt x="372901" y="3410141"/>
                  <a:pt x="372901" y="3162642"/>
                </a:cubicBezTo>
                <a:lnTo>
                  <a:pt x="372901" y="2435365"/>
                </a:lnTo>
                <a:cubicBezTo>
                  <a:pt x="372901" y="2299674"/>
                  <a:pt x="350301" y="2189965"/>
                  <a:pt x="304838" y="2105453"/>
                </a:cubicBezTo>
                <a:cubicBezTo>
                  <a:pt x="260163" y="2021204"/>
                  <a:pt x="158200" y="1972649"/>
                  <a:pt x="0" y="1961888"/>
                </a:cubicBezTo>
                <a:lnTo>
                  <a:pt x="0" y="1860316"/>
                </a:lnTo>
                <a:cubicBezTo>
                  <a:pt x="146638" y="1837744"/>
                  <a:pt x="245710" y="1792339"/>
                  <a:pt x="296166" y="1724624"/>
                </a:cubicBezTo>
                <a:cubicBezTo>
                  <a:pt x="347410" y="1657434"/>
                  <a:pt x="372901" y="1544052"/>
                  <a:pt x="372901" y="1386838"/>
                </a:cubicBezTo>
                <a:lnTo>
                  <a:pt x="372901" y="659562"/>
                </a:lnTo>
                <a:cubicBezTo>
                  <a:pt x="372901" y="411275"/>
                  <a:pt x="417575" y="239626"/>
                  <a:pt x="507975" y="143566"/>
                </a:cubicBezTo>
                <a:cubicBezTo>
                  <a:pt x="598112" y="47505"/>
                  <a:pt x="739757" y="0"/>
                  <a:pt x="93133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 spd="med" advClick="0" advTm="0">
    <p:pull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 p14:presetBounceEnd="4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12" presetClass="entr" presetSubtype="8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nodeType="withEffect" p14:presetBounceEnd="4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0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nodeType="withEffect" p14:presetBounceEnd="40000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12" presetClass="entr" presetSubtype="8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2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12" presetClass="entr" presetSubtype="8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6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7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8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2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5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7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0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2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3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5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6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7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8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0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1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2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3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5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6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7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0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1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2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3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5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6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7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8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0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1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2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5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6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7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8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0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1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2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3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5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6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7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8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0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1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2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3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5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6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7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9" presetID="16" presetClass="entr" presetSubtype="2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Horizontal)">
                                          <p:cBhvr>
                                            <p:cTn id="151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2" presetID="16" presetClass="entr" presetSubtype="2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Horizontal)">
                                          <p:cBhvr>
                                            <p:cTn id="154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6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58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/>
          <p:bldP spid="15" grpId="0"/>
          <p:bldP spid="16" grpId="0"/>
          <p:bldP spid="17" grpId="0"/>
          <p:bldP spid="18" grpId="0" animBg="1"/>
          <p:bldP spid="19" grpId="0" animBg="1"/>
          <p:bldP spid="20" grpId="0" animBg="1"/>
          <p:bldP spid="21" grpId="0" animBg="1"/>
          <p:bldP spid="22" grpId="0" animBg="1"/>
          <p:bldP spid="23" grpId="0" animBg="1"/>
          <p:bldP spid="24" grpId="0" animBg="1"/>
          <p:bldP spid="25" grpId="0" animBg="1"/>
          <p:bldP spid="26" grpId="0" animBg="1"/>
          <p:bldP spid="27" grpId="0" animBg="1"/>
          <p:bldP spid="28" grpId="0" animBg="1"/>
          <p:bldP spid="29" grpId="0" animBg="1"/>
          <p:bldP spid="30" grpId="0" animBg="1"/>
          <p:bldP spid="31" grpId="0" animBg="1"/>
          <p:bldP spid="32" grpId="0" animBg="1"/>
          <p:bldP spid="33" grpId="0" animBg="1"/>
          <p:bldP spid="34" grpId="0" animBg="1"/>
          <p:bldP spid="35" grpId="0" animBg="1"/>
          <p:bldP spid="36" grpId="0" animBg="1"/>
          <p:bldP spid="37" grpId="0" animBg="1"/>
          <p:bldP spid="38" grpId="0" animBg="1"/>
          <p:bldP spid="39" grpId="0" animBg="1"/>
          <p:bldP spid="40" grpId="0"/>
          <p:bldP spid="41" grpId="0" animBg="1"/>
          <p:bldP spid="4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12" presetClass="entr" presetSubtype="8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12" presetClass="entr" presetSubtype="8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2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12" presetClass="entr" presetSubtype="8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6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7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8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2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5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7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0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2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3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5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6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7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8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0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1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2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3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5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6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7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0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1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2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3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5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6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7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8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0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1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2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5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6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7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8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0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1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2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3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5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6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7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8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0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1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2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3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5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6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7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9" presetID="16" presetClass="entr" presetSubtype="2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Horizontal)">
                                          <p:cBhvr>
                                            <p:cTn id="151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2" presetID="16" presetClass="entr" presetSubtype="2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Horizontal)">
                                          <p:cBhvr>
                                            <p:cTn id="154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6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58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/>
          <p:bldP spid="15" grpId="0"/>
          <p:bldP spid="16" grpId="0"/>
          <p:bldP spid="17" grpId="0"/>
          <p:bldP spid="18" grpId="0" animBg="1"/>
          <p:bldP spid="19" grpId="0" animBg="1"/>
          <p:bldP spid="20" grpId="0" animBg="1"/>
          <p:bldP spid="21" grpId="0" animBg="1"/>
          <p:bldP spid="22" grpId="0" animBg="1"/>
          <p:bldP spid="23" grpId="0" animBg="1"/>
          <p:bldP spid="24" grpId="0" animBg="1"/>
          <p:bldP spid="25" grpId="0" animBg="1"/>
          <p:bldP spid="26" grpId="0" animBg="1"/>
          <p:bldP spid="27" grpId="0" animBg="1"/>
          <p:bldP spid="28" grpId="0" animBg="1"/>
          <p:bldP spid="29" grpId="0" animBg="1"/>
          <p:bldP spid="30" grpId="0" animBg="1"/>
          <p:bldP spid="31" grpId="0" animBg="1"/>
          <p:bldP spid="32" grpId="0" animBg="1"/>
          <p:bldP spid="33" grpId="0" animBg="1"/>
          <p:bldP spid="34" grpId="0" animBg="1"/>
          <p:bldP spid="35" grpId="0" animBg="1"/>
          <p:bldP spid="36" grpId="0" animBg="1"/>
          <p:bldP spid="37" grpId="0" animBg="1"/>
          <p:bldP spid="38" grpId="0" animBg="1"/>
          <p:bldP spid="39" grpId="0" animBg="1"/>
          <p:bldP spid="40" grpId="0"/>
          <p:bldP spid="41" grpId="0" animBg="1"/>
          <p:bldP spid="42" grpId="0" animBg="1"/>
        </p:bldLst>
      </p:timing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42651" y="4374708"/>
            <a:ext cx="9864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收入来源一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88055" y="3864409"/>
            <a:ext cx="21602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100</a:t>
            </a:r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68604" y="4374708"/>
            <a:ext cx="9864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收入来源二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79317" y="4374708"/>
            <a:ext cx="9864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收入来源三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90031" y="4374708"/>
            <a:ext cx="9864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收入来源四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88055" y="3495368"/>
            <a:ext cx="21602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200</a:t>
            </a:r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88055" y="3126327"/>
            <a:ext cx="21602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300</a:t>
            </a:r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8055" y="2757286"/>
            <a:ext cx="21602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400</a:t>
            </a:r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88055" y="2388245"/>
            <a:ext cx="21602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500</a:t>
            </a:r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88055" y="2019204"/>
            <a:ext cx="21602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600</a:t>
            </a:r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88055" y="1643920"/>
            <a:ext cx="21602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700</a:t>
            </a:r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1176087" y="1350372"/>
            <a:ext cx="4464496" cy="2952328"/>
            <a:chOff x="1126939" y="1350372"/>
            <a:chExt cx="4464496" cy="2952328"/>
          </a:xfrm>
        </p:grpSpPr>
        <p:cxnSp>
          <p:nvCxnSpPr>
            <p:cNvPr id="14" name="直接连接符 13"/>
            <p:cNvCxnSpPr/>
            <p:nvPr/>
          </p:nvCxnSpPr>
          <p:spPr>
            <a:xfrm>
              <a:off x="1126939" y="4302700"/>
              <a:ext cx="4464496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>
              <a:off x="1126939" y="3933659"/>
              <a:ext cx="4464496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>
              <a:off x="1126939" y="3564618"/>
              <a:ext cx="4464496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>
              <a:off x="1126939" y="3195577"/>
              <a:ext cx="4464496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>
              <a:off x="1126939" y="2826536"/>
              <a:ext cx="4464496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>
              <a:off x="1126939" y="2457495"/>
              <a:ext cx="4464496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>
              <a:off x="1126939" y="2088454"/>
              <a:ext cx="4464496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1126939" y="1719413"/>
              <a:ext cx="4464496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>
              <a:off x="1126939" y="1350372"/>
              <a:ext cx="4464496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/>
          <p:cNvSpPr txBox="1"/>
          <p:nvPr/>
        </p:nvSpPr>
        <p:spPr>
          <a:xfrm>
            <a:off x="888055" y="1281122"/>
            <a:ext cx="21602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800</a:t>
            </a:r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88055" y="4233450"/>
            <a:ext cx="21602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0</a:t>
            </a:r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436921" y="1719413"/>
            <a:ext cx="648072" cy="258328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1436921" y="1900165"/>
            <a:ext cx="648072" cy="2402538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228600" dist="101600" dir="8400000" sx="105000" sy="105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2537773" y="2457496"/>
            <a:ext cx="648072" cy="184520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537773" y="2757287"/>
            <a:ext cx="648072" cy="1545416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228600" dist="101600" dir="8400000" sx="105000" sy="105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648486" y="3011057"/>
            <a:ext cx="648072" cy="129164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3648486" y="3495368"/>
            <a:ext cx="648072" cy="807333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228600" dist="101600" dir="8400000" sx="105000" sy="105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4765164" y="3195578"/>
            <a:ext cx="648072" cy="110712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4765164" y="3435846"/>
            <a:ext cx="648072" cy="866855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228600" dist="101600" dir="8400000" sx="105000" sy="105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084168" y="1707654"/>
            <a:ext cx="2448272" cy="9984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    点击输入简要文字解说，解说文字尽量概括精炼，不用多余的文字修饰，简洁精准的 解说所提炼的核心概念。 点击输入简要文字解说，解说文字尽量概括精炼，不用多余的文字修饰。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084168" y="1223400"/>
            <a:ext cx="2059343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点击输入标题文本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061308" y="3118197"/>
            <a:ext cx="2275367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18,500,000</a:t>
            </a:r>
            <a:endParaRPr kumimoji="0" lang="zh-CN" alt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084168" y="2881033"/>
            <a:ext cx="144016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全年总额：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095069" y="4028232"/>
            <a:ext cx="63492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毛利润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095069" y="4372530"/>
            <a:ext cx="63492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纯利润</a:t>
            </a:r>
          </a:p>
        </p:txBody>
      </p:sp>
      <p:sp>
        <p:nvSpPr>
          <p:cNvPr id="42" name="TextBox 9"/>
          <p:cNvSpPr txBox="1">
            <a:spLocks noChangeArrowheads="1"/>
          </p:cNvSpPr>
          <p:nvPr/>
        </p:nvSpPr>
        <p:spPr bwMode="auto">
          <a:xfrm>
            <a:off x="3706571" y="2732094"/>
            <a:ext cx="548228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5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350</a:t>
            </a:r>
            <a:r>
              <a:rPr kumimoji="0" lang="zh-CN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万</a:t>
            </a:r>
          </a:p>
        </p:txBody>
      </p:sp>
      <p:sp>
        <p:nvSpPr>
          <p:cNvPr id="43" name="TextBox 9"/>
          <p:cNvSpPr txBox="1">
            <a:spLocks noChangeArrowheads="1"/>
          </p:cNvSpPr>
          <p:nvPr/>
        </p:nvSpPr>
        <p:spPr bwMode="auto">
          <a:xfrm>
            <a:off x="2587695" y="2196902"/>
            <a:ext cx="548228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5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500</a:t>
            </a:r>
            <a:r>
              <a:rPr kumimoji="0" lang="zh-CN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万</a:t>
            </a:r>
          </a:p>
        </p:txBody>
      </p:sp>
      <p:sp>
        <p:nvSpPr>
          <p:cNvPr id="44" name="TextBox 9"/>
          <p:cNvSpPr txBox="1">
            <a:spLocks noChangeArrowheads="1"/>
          </p:cNvSpPr>
          <p:nvPr/>
        </p:nvSpPr>
        <p:spPr bwMode="auto">
          <a:xfrm>
            <a:off x="4811912" y="2941474"/>
            <a:ext cx="548228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5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300</a:t>
            </a:r>
            <a:r>
              <a:rPr kumimoji="0" lang="zh-CN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万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14128" y="4397791"/>
            <a:ext cx="52852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（万元）</a:t>
            </a:r>
          </a:p>
        </p:txBody>
      </p:sp>
      <p:sp>
        <p:nvSpPr>
          <p:cNvPr id="49" name="TextBox 9"/>
          <p:cNvSpPr txBox="1">
            <a:spLocks noChangeArrowheads="1"/>
          </p:cNvSpPr>
          <p:nvPr/>
        </p:nvSpPr>
        <p:spPr bwMode="auto">
          <a:xfrm>
            <a:off x="1542148" y="1995686"/>
            <a:ext cx="43762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650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万</a:t>
            </a:r>
          </a:p>
        </p:txBody>
      </p:sp>
      <p:sp>
        <p:nvSpPr>
          <p:cNvPr id="50" name="TextBox 9"/>
          <p:cNvSpPr txBox="1">
            <a:spLocks noChangeArrowheads="1"/>
          </p:cNvSpPr>
          <p:nvPr/>
        </p:nvSpPr>
        <p:spPr bwMode="auto">
          <a:xfrm>
            <a:off x="2650211" y="2836294"/>
            <a:ext cx="42319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420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万</a:t>
            </a:r>
          </a:p>
        </p:txBody>
      </p:sp>
      <p:sp>
        <p:nvSpPr>
          <p:cNvPr id="51" name="TextBox 9"/>
          <p:cNvSpPr txBox="1">
            <a:spLocks noChangeArrowheads="1"/>
          </p:cNvSpPr>
          <p:nvPr/>
        </p:nvSpPr>
        <p:spPr bwMode="auto">
          <a:xfrm>
            <a:off x="3760924" y="3564618"/>
            <a:ext cx="42319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220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万</a:t>
            </a:r>
          </a:p>
        </p:txBody>
      </p:sp>
      <p:sp>
        <p:nvSpPr>
          <p:cNvPr id="52" name="TextBox 9"/>
          <p:cNvSpPr txBox="1">
            <a:spLocks noChangeArrowheads="1"/>
          </p:cNvSpPr>
          <p:nvPr/>
        </p:nvSpPr>
        <p:spPr bwMode="auto">
          <a:xfrm>
            <a:off x="4854301" y="3541534"/>
            <a:ext cx="42319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240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万</a:t>
            </a:r>
          </a:p>
        </p:txBody>
      </p:sp>
      <p:sp>
        <p:nvSpPr>
          <p:cNvPr id="53" name="矩形 52"/>
          <p:cNvSpPr/>
          <p:nvPr/>
        </p:nvSpPr>
        <p:spPr>
          <a:xfrm>
            <a:off x="6729997" y="4054227"/>
            <a:ext cx="383842" cy="18437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6729997" y="4388065"/>
            <a:ext cx="383842" cy="1843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0" name="TextBox 9"/>
          <p:cNvSpPr txBox="1">
            <a:spLocks noChangeArrowheads="1"/>
          </p:cNvSpPr>
          <p:nvPr/>
        </p:nvSpPr>
        <p:spPr bwMode="auto">
          <a:xfrm>
            <a:off x="1499486" y="1476822"/>
            <a:ext cx="54822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5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700</a:t>
            </a:r>
            <a:r>
              <a:rPr kumimoji="0" lang="zh-CN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万</a:t>
            </a:r>
          </a:p>
        </p:txBody>
      </p:sp>
    </p:spTree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000"/>
                            </p:stCondLst>
                            <p:childTnLst>
                              <p:par>
                                <p:cTn id="7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500"/>
                            </p:stCondLst>
                            <p:childTnLst>
                              <p:par>
                                <p:cTn id="7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3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000"/>
                            </p:stCondLst>
                            <p:childTnLst>
                              <p:par>
                                <p:cTn id="8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500"/>
                            </p:stCondLst>
                            <p:childTnLst>
                              <p:par>
                                <p:cTn id="8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90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3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500"/>
                            </p:stCondLst>
                            <p:childTnLst>
                              <p:par>
                                <p:cTn id="9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3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2500"/>
                            </p:stCondLst>
                            <p:childTnLst>
                              <p:par>
                                <p:cTn id="1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3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3000"/>
                            </p:stCondLst>
                            <p:childTnLst>
                              <p:par>
                                <p:cTn id="13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3500"/>
                            </p:stCondLst>
                            <p:childTnLst>
                              <p:par>
                                <p:cTn id="1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4000"/>
                            </p:stCondLst>
                            <p:childTnLst>
                              <p:par>
                                <p:cTn id="1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4500"/>
                            </p:stCondLst>
                            <p:childTnLst>
                              <p:par>
                                <p:cTn id="1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5000"/>
                            </p:stCondLst>
                            <p:childTnLst>
                              <p:par>
                                <p:cTn id="1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5500"/>
                            </p:stCondLst>
                            <p:childTnLst>
                              <p:par>
                                <p:cTn id="15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6000"/>
                            </p:stCondLst>
                            <p:childTnLst>
                              <p:par>
                                <p:cTn id="16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6500"/>
                            </p:stCondLst>
                            <p:childTnLst>
                              <p:par>
                                <p:cTn id="1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7000"/>
                            </p:stCondLst>
                            <p:childTnLst>
                              <p:par>
                                <p:cTn id="1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7500"/>
                            </p:stCondLst>
                            <p:childTnLst>
                              <p:par>
                                <p:cTn id="1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8000"/>
                            </p:stCondLst>
                            <p:childTnLst>
                              <p:par>
                                <p:cTn id="1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18500"/>
                            </p:stCondLst>
                            <p:childTnLst>
                              <p:par>
                                <p:cTn id="1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19000"/>
                            </p:stCondLst>
                            <p:childTnLst>
                              <p:par>
                                <p:cTn id="18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23" grpId="0"/>
      <p:bldP spid="24" grpId="0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/>
      <p:bldP spid="34" grpId="0"/>
      <p:bldP spid="35" grpId="0"/>
      <p:bldP spid="36" grpId="0"/>
      <p:bldP spid="39" grpId="0"/>
      <p:bldP spid="40" grpId="0"/>
      <p:bldP spid="42" grpId="0"/>
      <p:bldP spid="43" grpId="0"/>
      <p:bldP spid="44" grpId="0"/>
      <p:bldP spid="48" grpId="0"/>
      <p:bldP spid="49" grpId="0"/>
      <p:bldP spid="50" grpId="0"/>
      <p:bldP spid="51" grpId="0"/>
      <p:bldP spid="52" grpId="0"/>
      <p:bldP spid="53" grpId="0" animBg="1"/>
      <p:bldP spid="54" grpId="0" animBg="1"/>
      <p:bldP spid="6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938484" y="2505075"/>
            <a:ext cx="2808312" cy="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938484" y="4305275"/>
            <a:ext cx="2808312" cy="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082500" y="2603080"/>
            <a:ext cx="252028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项目所在传统行业存在的危机状况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50552" y="3458016"/>
            <a:ext cx="158417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关键字设问？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50552" y="3729211"/>
            <a:ext cx="158417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关键字设问？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50552" y="4017243"/>
            <a:ext cx="158417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关键字设问？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38484" y="4411977"/>
            <a:ext cx="2808312" cy="3671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点击输入简要文字内容，文字内容需概括精炼，不用多余的文字修饰，言简意赅的说明分项内容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……</a:t>
            </a:r>
          </a:p>
        </p:txBody>
      </p:sp>
      <p:sp>
        <p:nvSpPr>
          <p:cNvPr id="11" name="Freeform 5"/>
          <p:cNvSpPr/>
          <p:nvPr/>
        </p:nvSpPr>
        <p:spPr bwMode="auto">
          <a:xfrm>
            <a:off x="4246442" y="949664"/>
            <a:ext cx="931331" cy="3822203"/>
          </a:xfrm>
          <a:custGeom>
            <a:avLst/>
            <a:gdLst/>
            <a:ahLst/>
            <a:cxnLst/>
            <a:rect l="l" t="t" r="r" b="b"/>
            <a:pathLst>
              <a:path w="931331" h="3822203">
                <a:moveTo>
                  <a:pt x="931331" y="0"/>
                </a:moveTo>
                <a:lnTo>
                  <a:pt x="931331" y="43438"/>
                </a:lnTo>
                <a:lnTo>
                  <a:pt x="929692" y="43241"/>
                </a:lnTo>
                <a:cubicBezTo>
                  <a:pt x="720560" y="43241"/>
                  <a:pt x="548753" y="233651"/>
                  <a:pt x="531759" y="477070"/>
                </a:cubicBezTo>
                <a:cubicBezTo>
                  <a:pt x="531001" y="481589"/>
                  <a:pt x="530505" y="486178"/>
                  <a:pt x="530592" y="490864"/>
                </a:cubicBezTo>
                <a:lnTo>
                  <a:pt x="527965" y="521911"/>
                </a:lnTo>
                <a:cubicBezTo>
                  <a:pt x="527965" y="524355"/>
                  <a:pt x="527981" y="526795"/>
                  <a:pt x="528584" y="529223"/>
                </a:cubicBezTo>
                <a:cubicBezTo>
                  <a:pt x="525896" y="549213"/>
                  <a:pt x="525319" y="570030"/>
                  <a:pt x="525319" y="591585"/>
                </a:cubicBezTo>
                <a:lnTo>
                  <a:pt x="525319" y="1420695"/>
                </a:lnTo>
                <a:cubicBezTo>
                  <a:pt x="525319" y="1644311"/>
                  <a:pt x="418363" y="1909396"/>
                  <a:pt x="152419" y="1909396"/>
                </a:cubicBezTo>
                <a:lnTo>
                  <a:pt x="152419" y="1917007"/>
                </a:lnTo>
                <a:cubicBezTo>
                  <a:pt x="411268" y="1917007"/>
                  <a:pt x="525319" y="2180779"/>
                  <a:pt x="525319" y="2401508"/>
                </a:cubicBezTo>
                <a:lnTo>
                  <a:pt x="525319" y="3229831"/>
                </a:lnTo>
                <a:lnTo>
                  <a:pt x="528395" y="3285086"/>
                </a:lnTo>
                <a:lnTo>
                  <a:pt x="527965" y="3290166"/>
                </a:lnTo>
                <a:cubicBezTo>
                  <a:pt x="527965" y="3298449"/>
                  <a:pt x="528142" y="3306682"/>
                  <a:pt x="530049" y="3314794"/>
                </a:cubicBezTo>
                <a:cubicBezTo>
                  <a:pt x="529872" y="3323297"/>
                  <a:pt x="530775" y="3331587"/>
                  <a:pt x="532157" y="3339708"/>
                </a:cubicBezTo>
                <a:cubicBezTo>
                  <a:pt x="550979" y="3580884"/>
                  <a:pt x="721914" y="3768836"/>
                  <a:pt x="929692" y="3768836"/>
                </a:cubicBezTo>
                <a:cubicBezTo>
                  <a:pt x="930239" y="3768836"/>
                  <a:pt x="930786" y="3768835"/>
                  <a:pt x="931331" y="3768639"/>
                </a:cubicBezTo>
                <a:lnTo>
                  <a:pt x="931331" y="3822203"/>
                </a:lnTo>
                <a:cubicBezTo>
                  <a:pt x="739757" y="3822203"/>
                  <a:pt x="598112" y="3773911"/>
                  <a:pt x="507975" y="3678638"/>
                </a:cubicBezTo>
                <a:cubicBezTo>
                  <a:pt x="417575" y="3582577"/>
                  <a:pt x="372901" y="3410141"/>
                  <a:pt x="372901" y="3162642"/>
                </a:cubicBezTo>
                <a:lnTo>
                  <a:pt x="372901" y="2435365"/>
                </a:lnTo>
                <a:cubicBezTo>
                  <a:pt x="372901" y="2299674"/>
                  <a:pt x="350301" y="2189965"/>
                  <a:pt x="304838" y="2105453"/>
                </a:cubicBezTo>
                <a:cubicBezTo>
                  <a:pt x="260163" y="2021204"/>
                  <a:pt x="158200" y="1972649"/>
                  <a:pt x="0" y="1961888"/>
                </a:cubicBezTo>
                <a:lnTo>
                  <a:pt x="0" y="1860316"/>
                </a:lnTo>
                <a:cubicBezTo>
                  <a:pt x="146638" y="1837744"/>
                  <a:pt x="245710" y="1792339"/>
                  <a:pt x="296166" y="1724624"/>
                </a:cubicBezTo>
                <a:cubicBezTo>
                  <a:pt x="347410" y="1657434"/>
                  <a:pt x="372901" y="1544052"/>
                  <a:pt x="372901" y="1386838"/>
                </a:cubicBezTo>
                <a:lnTo>
                  <a:pt x="372901" y="659562"/>
                </a:lnTo>
                <a:cubicBezTo>
                  <a:pt x="372901" y="411275"/>
                  <a:pt x="417575" y="239626"/>
                  <a:pt x="507975" y="143566"/>
                </a:cubicBezTo>
                <a:cubicBezTo>
                  <a:pt x="598112" y="47505"/>
                  <a:pt x="739757" y="0"/>
                  <a:pt x="93133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5364088" y="949664"/>
            <a:ext cx="3168352" cy="469958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5364088" y="1508372"/>
            <a:ext cx="3168352" cy="469958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5364088" y="2067080"/>
            <a:ext cx="3168352" cy="469958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5364088" y="2625788"/>
            <a:ext cx="3168352" cy="469958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5364088" y="3184496"/>
            <a:ext cx="3168352" cy="469958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5364088" y="3743204"/>
            <a:ext cx="3168352" cy="469958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5364088" y="4301909"/>
            <a:ext cx="3168352" cy="469958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714950" y="1107699"/>
            <a:ext cx="231343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没时间缴罚单！</a:t>
            </a:r>
            <a:endParaRPr kumimoji="0" lang="en-US" altLang="zh-CN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14950" y="1666407"/>
            <a:ext cx="231343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工作太忙，没时间做饭！</a:t>
            </a:r>
            <a:endParaRPr kumimoji="0" lang="en-US" altLang="zh-CN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714950" y="2225115"/>
            <a:ext cx="231343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快递没人收！</a:t>
            </a:r>
            <a:endParaRPr kumimoji="0" lang="en-US" altLang="zh-CN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714950" y="2783823"/>
            <a:ext cx="231343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想吃日式料理，附近却没有！</a:t>
            </a:r>
            <a:endParaRPr kumimoji="0" lang="en-US" altLang="zh-CN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14950" y="3342531"/>
            <a:ext cx="231343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现在的食品安全让人不放心！</a:t>
            </a:r>
            <a:endParaRPr kumimoji="0" lang="en-US" altLang="zh-CN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714950" y="3901239"/>
            <a:ext cx="231343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对不良商家投诉无门！</a:t>
            </a:r>
            <a:endParaRPr kumimoji="0" lang="en-US" altLang="zh-CN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714950" y="4459944"/>
            <a:ext cx="231343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…………</a:t>
            </a:r>
          </a:p>
        </p:txBody>
      </p:sp>
      <p:grpSp>
        <p:nvGrpSpPr>
          <p:cNvPr id="26" name="组合 25"/>
          <p:cNvGrpSpPr/>
          <p:nvPr/>
        </p:nvGrpSpPr>
        <p:grpSpPr>
          <a:xfrm>
            <a:off x="1684805" y="1090340"/>
            <a:ext cx="1197175" cy="119717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7" name="同心圆 2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8" name="椭圆 2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642132" y="1326989"/>
            <a:ext cx="1257356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现实</a:t>
            </a:r>
            <a:endParaRPr kumimoji="0" lang="en-US" altLang="zh-CN" sz="25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需求</a:t>
            </a:r>
          </a:p>
        </p:txBody>
      </p:sp>
    </p:spTree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5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60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65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/>
      <p:bldP spid="20" grpId="0"/>
      <p:bldP spid="21" grpId="0"/>
      <p:bldP spid="22" grpId="0"/>
      <p:bldP spid="23" grpId="0"/>
      <p:bldP spid="24" grpId="0"/>
      <p:bldP spid="25" grpId="0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00251" y="-2000250"/>
            <a:ext cx="5143498" cy="914400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85604">
            <a:off x="4311634" y="-191850"/>
            <a:ext cx="796789" cy="456914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14396" flipH="1">
            <a:off x="3706494" y="-191850"/>
            <a:ext cx="796789" cy="456914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2119" y="777748"/>
            <a:ext cx="2287924" cy="2022858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980226" y="2092720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>
                <a:solidFill>
                  <a:srgbClr val="C00000"/>
                </a:solidFill>
              </a:rPr>
              <a:t>珍爱生命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5927264" y="2092720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>
                <a:solidFill>
                  <a:srgbClr val="C00000"/>
                </a:solidFill>
              </a:rPr>
              <a:t>拒绝毒品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3312681" y="3028661"/>
            <a:ext cx="2510155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+mj-ea"/>
                <a:ea typeface="+mj-ea"/>
              </a:rPr>
              <a:t>202XPOWERPOINT</a:t>
            </a:r>
            <a:endParaRPr lang="zh-CN" altLang="en-US" sz="2000" dirty="0">
              <a:latin typeface="+mj-ea"/>
              <a:ea typeface="+mj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930893" y="3433444"/>
            <a:ext cx="58224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>
                <a:latin typeface="+mj-ea"/>
                <a:ea typeface="+mj-ea"/>
              </a:rPr>
              <a:t>感谢您的观看 </a:t>
            </a:r>
            <a:r>
              <a:rPr lang="en-US" altLang="zh-CN" sz="4000" b="1" dirty="0">
                <a:latin typeface="+mj-ea"/>
                <a:ea typeface="+mj-ea"/>
              </a:rPr>
              <a:t>THANKS!</a:t>
            </a:r>
            <a:endParaRPr lang="zh-CN" altLang="en-US" sz="4000" b="1" dirty="0">
              <a:latin typeface="+mj-ea"/>
              <a:ea typeface="+mj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2979257" y="4196802"/>
            <a:ext cx="3185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dirty="0">
                <a:latin typeface="+mj-ea"/>
                <a:ea typeface="+mj-ea"/>
              </a:rPr>
              <a:t>单击此处添加您的副标题文字</a:t>
            </a:r>
          </a:p>
        </p:txBody>
      </p:sp>
    </p:spTree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474"/>
                            </p:stCondLst>
                            <p:childTnLst>
                              <p:par>
                                <p:cTn id="4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/>
      <p:bldP spid="17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95936" y="1773787"/>
            <a:ext cx="31854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3600" b="1" spc="3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kumimoji="0" lang="zh-CN" altLang="en-US" sz="3600" b="1" i="0" u="none" strike="noStrike" kern="1200" cap="none" spc="30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7" name="直接连接符 6"/>
          <p:cNvCxnSpPr/>
          <p:nvPr/>
        </p:nvCxnSpPr>
        <p:spPr>
          <a:xfrm flipV="1">
            <a:off x="3779912" y="1834674"/>
            <a:ext cx="0" cy="1362098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9"/>
          <p:cNvSpPr txBox="1"/>
          <p:nvPr/>
        </p:nvSpPr>
        <p:spPr>
          <a:xfrm>
            <a:off x="4101203" y="2640500"/>
            <a:ext cx="2007940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marR="0" lvl="1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defRPr/>
            </a:pPr>
            <a:r>
              <a:rPr kumimoji="0" lang="zh-CN" alt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单击添加文字</a:t>
            </a:r>
          </a:p>
        </p:txBody>
      </p:sp>
      <p:sp>
        <p:nvSpPr>
          <p:cNvPr id="9" name="文本框 9"/>
          <p:cNvSpPr txBox="1"/>
          <p:nvPr/>
        </p:nvSpPr>
        <p:spPr>
          <a:xfrm>
            <a:off x="4101202" y="2965940"/>
            <a:ext cx="2007940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l"/>
              <a:defRPr/>
            </a:pPr>
            <a:r>
              <a:rPr lang="zh-CN" altLang="en-US" sz="15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单击添加文字</a:t>
            </a:r>
          </a:p>
        </p:txBody>
      </p:sp>
      <p:sp>
        <p:nvSpPr>
          <p:cNvPr id="12" name="文本框 9"/>
          <p:cNvSpPr txBox="1"/>
          <p:nvPr/>
        </p:nvSpPr>
        <p:spPr>
          <a:xfrm>
            <a:off x="5804419" y="2643758"/>
            <a:ext cx="2007940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l"/>
              <a:defRPr/>
            </a:pPr>
            <a:r>
              <a:rPr lang="zh-CN" altLang="en-US" sz="15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单击添加文字</a:t>
            </a:r>
          </a:p>
        </p:txBody>
      </p:sp>
      <p:sp>
        <p:nvSpPr>
          <p:cNvPr id="13" name="文本框 9"/>
          <p:cNvSpPr txBox="1"/>
          <p:nvPr/>
        </p:nvSpPr>
        <p:spPr>
          <a:xfrm>
            <a:off x="5804420" y="2969648"/>
            <a:ext cx="2007940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l"/>
              <a:defRPr/>
            </a:pPr>
            <a:r>
              <a:rPr lang="zh-CN" altLang="en-US" sz="15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单击添加文字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487243" y="2942856"/>
            <a:ext cx="99671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PART 01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443211" y="1749088"/>
            <a:ext cx="1077318" cy="1077318"/>
            <a:chOff x="2262782" y="1446400"/>
            <a:chExt cx="1301106" cy="1301106"/>
          </a:xfrm>
        </p:grpSpPr>
        <p:sp>
          <p:nvSpPr>
            <p:cNvPr id="5" name="椭圆 4"/>
            <p:cNvSpPr/>
            <p:nvPr/>
          </p:nvSpPr>
          <p:spPr>
            <a:xfrm>
              <a:off x="2262782" y="1446400"/>
              <a:ext cx="1301106" cy="1301106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" name="KSO_Shape"/>
            <p:cNvSpPr/>
            <p:nvPr/>
          </p:nvSpPr>
          <p:spPr bwMode="auto">
            <a:xfrm>
              <a:off x="2569626" y="1834674"/>
              <a:ext cx="687417" cy="585444"/>
            </a:xfrm>
            <a:custGeom>
              <a:avLst/>
              <a:gdLst>
                <a:gd name="T0" fmla="*/ 432030 w 2125663"/>
                <a:gd name="T1" fmla="*/ 1344893 h 1811338"/>
                <a:gd name="T2" fmla="*/ 462740 w 2125663"/>
                <a:gd name="T3" fmla="*/ 1477960 h 1811338"/>
                <a:gd name="T4" fmla="*/ 513638 w 2125663"/>
                <a:gd name="T5" fmla="*/ 1557743 h 1811338"/>
                <a:gd name="T6" fmla="*/ 516481 w 2125663"/>
                <a:gd name="T7" fmla="*/ 1336346 h 1811338"/>
                <a:gd name="T8" fmla="*/ 503401 w 2125663"/>
                <a:gd name="T9" fmla="*/ 1310416 h 1811338"/>
                <a:gd name="T10" fmla="*/ 515913 w 2125663"/>
                <a:gd name="T11" fmla="*/ 1250009 h 1811338"/>
                <a:gd name="T12" fmla="*/ 618846 w 2125663"/>
                <a:gd name="T13" fmla="*/ 1242885 h 1811338"/>
                <a:gd name="T14" fmla="*/ 643583 w 2125663"/>
                <a:gd name="T15" fmla="*/ 1263116 h 1811338"/>
                <a:gd name="T16" fmla="*/ 642446 w 2125663"/>
                <a:gd name="T17" fmla="*/ 1324948 h 1811338"/>
                <a:gd name="T18" fmla="*/ 619414 w 2125663"/>
                <a:gd name="T19" fmla="*/ 1342899 h 1811338"/>
                <a:gd name="T20" fmla="*/ 664057 w 2125663"/>
                <a:gd name="T21" fmla="*/ 1524691 h 1811338"/>
                <a:gd name="T22" fmla="*/ 704434 w 2125663"/>
                <a:gd name="T23" fmla="*/ 1417553 h 1811338"/>
                <a:gd name="T24" fmla="*/ 725191 w 2125663"/>
                <a:gd name="T25" fmla="*/ 1259697 h 1811338"/>
                <a:gd name="T26" fmla="*/ 857412 w 2125663"/>
                <a:gd name="T27" fmla="*/ 1192451 h 1811338"/>
                <a:gd name="T28" fmla="*/ 923096 w 2125663"/>
                <a:gd name="T29" fmla="*/ 1212682 h 1811338"/>
                <a:gd name="T30" fmla="*/ 970013 w 2125663"/>
                <a:gd name="T31" fmla="*/ 1259697 h 1811338"/>
                <a:gd name="T32" fmla="*/ 990201 w 2125663"/>
                <a:gd name="T33" fmla="*/ 1325233 h 1811338"/>
                <a:gd name="T34" fmla="*/ 980818 w 2125663"/>
                <a:gd name="T35" fmla="*/ 1537228 h 1811338"/>
                <a:gd name="T36" fmla="*/ 935891 w 2125663"/>
                <a:gd name="T37" fmla="*/ 1570566 h 1811338"/>
                <a:gd name="T38" fmla="*/ 798837 w 2125663"/>
                <a:gd name="T39" fmla="*/ 1607608 h 1811338"/>
                <a:gd name="T40" fmla="*/ 617424 w 2125663"/>
                <a:gd name="T41" fmla="*/ 1622140 h 1811338"/>
                <a:gd name="T42" fmla="*/ 428049 w 2125663"/>
                <a:gd name="T43" fmla="*/ 1615872 h 1811338"/>
                <a:gd name="T44" fmla="*/ 264551 w 2125663"/>
                <a:gd name="T45" fmla="*/ 1588232 h 1811338"/>
                <a:gd name="T46" fmla="*/ 180669 w 2125663"/>
                <a:gd name="T47" fmla="*/ 1549481 h 1811338"/>
                <a:gd name="T48" fmla="*/ 159912 w 2125663"/>
                <a:gd name="T49" fmla="*/ 1517283 h 1811338"/>
                <a:gd name="T50" fmla="*/ 167873 w 2125663"/>
                <a:gd name="T51" fmla="*/ 1284201 h 1811338"/>
                <a:gd name="T52" fmla="*/ 205123 w 2125663"/>
                <a:gd name="T53" fmla="*/ 1228638 h 1811338"/>
                <a:gd name="T54" fmla="*/ 264266 w 2125663"/>
                <a:gd name="T55" fmla="*/ 1196440 h 1811338"/>
                <a:gd name="T56" fmla="*/ 421225 w 2125663"/>
                <a:gd name="T57" fmla="*/ 1183048 h 1811338"/>
                <a:gd name="T58" fmla="*/ 433514 w 2125663"/>
                <a:gd name="T59" fmla="*/ 761303 h 1811338"/>
                <a:gd name="T60" fmla="*/ 391450 w 2125663"/>
                <a:gd name="T61" fmla="*/ 813630 h 1811338"/>
                <a:gd name="T62" fmla="*/ 379229 w 2125663"/>
                <a:gd name="T63" fmla="*/ 902075 h 1811338"/>
                <a:gd name="T64" fmla="*/ 414756 w 2125663"/>
                <a:gd name="T65" fmla="*/ 1016114 h 1811338"/>
                <a:gd name="T66" fmla="*/ 487516 w 2125663"/>
                <a:gd name="T67" fmla="*/ 1099439 h 1811338"/>
                <a:gd name="T68" fmla="*/ 567666 w 2125663"/>
                <a:gd name="T69" fmla="*/ 1135272 h 1811338"/>
                <a:gd name="T70" fmla="*/ 645542 w 2125663"/>
                <a:gd name="T71" fmla="*/ 1111099 h 1811338"/>
                <a:gd name="T72" fmla="*/ 722282 w 2125663"/>
                <a:gd name="T73" fmla="*/ 1035452 h 1811338"/>
                <a:gd name="T74" fmla="*/ 767757 w 2125663"/>
                <a:gd name="T75" fmla="*/ 926248 h 1811338"/>
                <a:gd name="T76" fmla="*/ 666290 w 2125663"/>
                <a:gd name="T77" fmla="*/ 863967 h 1811338"/>
                <a:gd name="T78" fmla="*/ 546918 w 2125663"/>
                <a:gd name="T79" fmla="*/ 832116 h 1811338"/>
                <a:gd name="T80" fmla="*/ 484389 w 2125663"/>
                <a:gd name="T81" fmla="*/ 790595 h 1811338"/>
                <a:gd name="T82" fmla="*/ 452273 w 2125663"/>
                <a:gd name="T83" fmla="*/ 760734 h 1811338"/>
                <a:gd name="T84" fmla="*/ 568234 w 2125663"/>
                <a:gd name="T85" fmla="*/ 587258 h 1811338"/>
                <a:gd name="T86" fmla="*/ 631616 w 2125663"/>
                <a:gd name="T87" fmla="*/ 594937 h 1811338"/>
                <a:gd name="T88" fmla="*/ 705513 w 2125663"/>
                <a:gd name="T89" fmla="*/ 631054 h 1811338"/>
                <a:gd name="T90" fmla="*/ 790210 w 2125663"/>
                <a:gd name="T91" fmla="*/ 732864 h 1811338"/>
                <a:gd name="T92" fmla="*/ 826306 w 2125663"/>
                <a:gd name="T93" fmla="*/ 873920 h 1811338"/>
                <a:gd name="T94" fmla="*/ 818064 w 2125663"/>
                <a:gd name="T95" fmla="*/ 959237 h 1811338"/>
                <a:gd name="T96" fmla="*/ 780831 w 2125663"/>
                <a:gd name="T97" fmla="*/ 1048534 h 1811338"/>
                <a:gd name="T98" fmla="*/ 687607 w 2125663"/>
                <a:gd name="T99" fmla="*/ 1148922 h 1811338"/>
                <a:gd name="T100" fmla="*/ 588983 w 2125663"/>
                <a:gd name="T101" fmla="*/ 1190727 h 1811338"/>
                <a:gd name="T102" fmla="*/ 525033 w 2125663"/>
                <a:gd name="T103" fmla="*/ 1182480 h 1811338"/>
                <a:gd name="T104" fmla="*/ 421293 w 2125663"/>
                <a:gd name="T105" fmla="*/ 1115081 h 1811338"/>
                <a:gd name="T106" fmla="*/ 345406 w 2125663"/>
                <a:gd name="T107" fmla="*/ 1002463 h 1811338"/>
                <a:gd name="T108" fmla="*/ 325511 w 2125663"/>
                <a:gd name="T109" fmla="*/ 929092 h 1811338"/>
                <a:gd name="T110" fmla="*/ 330627 w 2125663"/>
                <a:gd name="T111" fmla="*/ 813915 h 1811338"/>
                <a:gd name="T112" fmla="*/ 388324 w 2125663"/>
                <a:gd name="T113" fmla="*/ 686510 h 1811338"/>
                <a:gd name="T114" fmla="*/ 482400 w 2125663"/>
                <a:gd name="T115" fmla="*/ 608303 h 1811338"/>
                <a:gd name="T116" fmla="*/ 542939 w 2125663"/>
                <a:gd name="T117" fmla="*/ 589534 h 1811338"/>
                <a:gd name="T118" fmla="*/ 0 w 2125663"/>
                <a:gd name="T119" fmla="*/ 0 h 1811338"/>
                <a:gd name="T120" fmla="*/ 174993 w 2125663"/>
                <a:gd name="T121" fmla="*/ 1118883 h 181133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125663" h="1811338">
                  <a:moveTo>
                    <a:pt x="470017" y="1320800"/>
                  </a:moveTo>
                  <a:lnTo>
                    <a:pt x="470335" y="1343069"/>
                  </a:lnTo>
                  <a:lnTo>
                    <a:pt x="471286" y="1364382"/>
                  </a:lnTo>
                  <a:lnTo>
                    <a:pt x="472238" y="1385696"/>
                  </a:lnTo>
                  <a:lnTo>
                    <a:pt x="473190" y="1406374"/>
                  </a:lnTo>
                  <a:lnTo>
                    <a:pt x="474459" y="1426415"/>
                  </a:lnTo>
                  <a:lnTo>
                    <a:pt x="476363" y="1446139"/>
                  </a:lnTo>
                  <a:lnTo>
                    <a:pt x="478267" y="1464908"/>
                  </a:lnTo>
                  <a:lnTo>
                    <a:pt x="480170" y="1483677"/>
                  </a:lnTo>
                  <a:lnTo>
                    <a:pt x="482074" y="1501491"/>
                  </a:lnTo>
                  <a:lnTo>
                    <a:pt x="484612" y="1518988"/>
                  </a:lnTo>
                  <a:lnTo>
                    <a:pt x="487468" y="1535530"/>
                  </a:lnTo>
                  <a:lnTo>
                    <a:pt x="490323" y="1552072"/>
                  </a:lnTo>
                  <a:lnTo>
                    <a:pt x="493179" y="1567660"/>
                  </a:lnTo>
                  <a:lnTo>
                    <a:pt x="496352" y="1582611"/>
                  </a:lnTo>
                  <a:lnTo>
                    <a:pt x="500159" y="1597563"/>
                  </a:lnTo>
                  <a:lnTo>
                    <a:pt x="503649" y="1611560"/>
                  </a:lnTo>
                  <a:lnTo>
                    <a:pt x="507774" y="1624921"/>
                  </a:lnTo>
                  <a:lnTo>
                    <a:pt x="511899" y="1637646"/>
                  </a:lnTo>
                  <a:lnTo>
                    <a:pt x="516341" y="1650052"/>
                  </a:lnTo>
                  <a:lnTo>
                    <a:pt x="520783" y="1661505"/>
                  </a:lnTo>
                  <a:lnTo>
                    <a:pt x="525859" y="1672639"/>
                  </a:lnTo>
                  <a:lnTo>
                    <a:pt x="530936" y="1683137"/>
                  </a:lnTo>
                  <a:lnTo>
                    <a:pt x="536329" y="1692998"/>
                  </a:lnTo>
                  <a:lnTo>
                    <a:pt x="541723" y="1702224"/>
                  </a:lnTo>
                  <a:lnTo>
                    <a:pt x="547752" y="1710813"/>
                  </a:lnTo>
                  <a:lnTo>
                    <a:pt x="553463" y="1718766"/>
                  </a:lnTo>
                  <a:lnTo>
                    <a:pt x="559808" y="1726083"/>
                  </a:lnTo>
                  <a:lnTo>
                    <a:pt x="566154" y="1732763"/>
                  </a:lnTo>
                  <a:lnTo>
                    <a:pt x="573134" y="1739125"/>
                  </a:lnTo>
                  <a:lnTo>
                    <a:pt x="580114" y="1744215"/>
                  </a:lnTo>
                  <a:lnTo>
                    <a:pt x="587412" y="1749305"/>
                  </a:lnTo>
                  <a:lnTo>
                    <a:pt x="594709" y="1753123"/>
                  </a:lnTo>
                  <a:lnTo>
                    <a:pt x="594709" y="1499901"/>
                  </a:lnTo>
                  <a:lnTo>
                    <a:pt x="591537" y="1499264"/>
                  </a:lnTo>
                  <a:lnTo>
                    <a:pt x="588047" y="1498310"/>
                  </a:lnTo>
                  <a:lnTo>
                    <a:pt x="584874" y="1497038"/>
                  </a:lnTo>
                  <a:lnTo>
                    <a:pt x="582018" y="1495765"/>
                  </a:lnTo>
                  <a:lnTo>
                    <a:pt x="579163" y="1494175"/>
                  </a:lnTo>
                  <a:lnTo>
                    <a:pt x="576307" y="1491948"/>
                  </a:lnTo>
                  <a:lnTo>
                    <a:pt x="573769" y="1489721"/>
                  </a:lnTo>
                  <a:lnTo>
                    <a:pt x="571548" y="1487494"/>
                  </a:lnTo>
                  <a:lnTo>
                    <a:pt x="569327" y="1484949"/>
                  </a:lnTo>
                  <a:lnTo>
                    <a:pt x="567106" y="1482404"/>
                  </a:lnTo>
                  <a:lnTo>
                    <a:pt x="565519" y="1479223"/>
                  </a:lnTo>
                  <a:lnTo>
                    <a:pt x="564250" y="1476360"/>
                  </a:lnTo>
                  <a:lnTo>
                    <a:pt x="563298" y="1473179"/>
                  </a:lnTo>
                  <a:lnTo>
                    <a:pt x="562347" y="1469998"/>
                  </a:lnTo>
                  <a:lnTo>
                    <a:pt x="562029" y="1466180"/>
                  </a:lnTo>
                  <a:lnTo>
                    <a:pt x="561712" y="1462999"/>
                  </a:lnTo>
                  <a:lnTo>
                    <a:pt x="561712" y="1425143"/>
                  </a:lnTo>
                  <a:lnTo>
                    <a:pt x="562029" y="1421007"/>
                  </a:lnTo>
                  <a:lnTo>
                    <a:pt x="562664" y="1417508"/>
                  </a:lnTo>
                  <a:lnTo>
                    <a:pt x="563616" y="1414009"/>
                  </a:lnTo>
                  <a:lnTo>
                    <a:pt x="564885" y="1410191"/>
                  </a:lnTo>
                  <a:lnTo>
                    <a:pt x="566154" y="1407010"/>
                  </a:lnTo>
                  <a:lnTo>
                    <a:pt x="568375" y="1403829"/>
                  </a:lnTo>
                  <a:lnTo>
                    <a:pt x="570596" y="1400966"/>
                  </a:lnTo>
                  <a:lnTo>
                    <a:pt x="572817" y="1398103"/>
                  </a:lnTo>
                  <a:lnTo>
                    <a:pt x="575673" y="1395558"/>
                  </a:lnTo>
                  <a:lnTo>
                    <a:pt x="578528" y="1393649"/>
                  </a:lnTo>
                  <a:lnTo>
                    <a:pt x="581701" y="1391741"/>
                  </a:lnTo>
                  <a:lnTo>
                    <a:pt x="584874" y="1390150"/>
                  </a:lnTo>
                  <a:lnTo>
                    <a:pt x="588364" y="1388878"/>
                  </a:lnTo>
                  <a:lnTo>
                    <a:pt x="592171" y="1387605"/>
                  </a:lnTo>
                  <a:lnTo>
                    <a:pt x="595979" y="1386969"/>
                  </a:lnTo>
                  <a:lnTo>
                    <a:pt x="599786" y="1386969"/>
                  </a:lnTo>
                  <a:lnTo>
                    <a:pt x="682597" y="1386969"/>
                  </a:lnTo>
                  <a:lnTo>
                    <a:pt x="686721" y="1386969"/>
                  </a:lnTo>
                  <a:lnTo>
                    <a:pt x="690529" y="1387605"/>
                  </a:lnTo>
                  <a:lnTo>
                    <a:pt x="694019" y="1388878"/>
                  </a:lnTo>
                  <a:lnTo>
                    <a:pt x="697826" y="1390150"/>
                  </a:lnTo>
                  <a:lnTo>
                    <a:pt x="700999" y="1391741"/>
                  </a:lnTo>
                  <a:lnTo>
                    <a:pt x="704172" y="1393649"/>
                  </a:lnTo>
                  <a:lnTo>
                    <a:pt x="707345" y="1395558"/>
                  </a:lnTo>
                  <a:lnTo>
                    <a:pt x="709883" y="1398103"/>
                  </a:lnTo>
                  <a:lnTo>
                    <a:pt x="712104" y="1400966"/>
                  </a:lnTo>
                  <a:lnTo>
                    <a:pt x="714325" y="1403829"/>
                  </a:lnTo>
                  <a:lnTo>
                    <a:pt x="716229" y="1407010"/>
                  </a:lnTo>
                  <a:lnTo>
                    <a:pt x="718132" y="1410191"/>
                  </a:lnTo>
                  <a:lnTo>
                    <a:pt x="719402" y="1414009"/>
                  </a:lnTo>
                  <a:lnTo>
                    <a:pt x="720353" y="1417508"/>
                  </a:lnTo>
                  <a:lnTo>
                    <a:pt x="720671" y="1421007"/>
                  </a:lnTo>
                  <a:lnTo>
                    <a:pt x="720988" y="1425143"/>
                  </a:lnTo>
                  <a:lnTo>
                    <a:pt x="720988" y="1462999"/>
                  </a:lnTo>
                  <a:lnTo>
                    <a:pt x="720988" y="1466180"/>
                  </a:lnTo>
                  <a:lnTo>
                    <a:pt x="720353" y="1469998"/>
                  </a:lnTo>
                  <a:lnTo>
                    <a:pt x="719719" y="1473179"/>
                  </a:lnTo>
                  <a:lnTo>
                    <a:pt x="718450" y="1476360"/>
                  </a:lnTo>
                  <a:lnTo>
                    <a:pt x="716863" y="1479223"/>
                  </a:lnTo>
                  <a:lnTo>
                    <a:pt x="715277" y="1482404"/>
                  </a:lnTo>
                  <a:lnTo>
                    <a:pt x="713373" y="1484949"/>
                  </a:lnTo>
                  <a:lnTo>
                    <a:pt x="711469" y="1487494"/>
                  </a:lnTo>
                  <a:lnTo>
                    <a:pt x="708931" y="1489721"/>
                  </a:lnTo>
                  <a:lnTo>
                    <a:pt x="706710" y="1491948"/>
                  </a:lnTo>
                  <a:lnTo>
                    <a:pt x="703537" y="1494175"/>
                  </a:lnTo>
                  <a:lnTo>
                    <a:pt x="700682" y="1495765"/>
                  </a:lnTo>
                  <a:lnTo>
                    <a:pt x="697826" y="1497038"/>
                  </a:lnTo>
                  <a:lnTo>
                    <a:pt x="694653" y="1498310"/>
                  </a:lnTo>
                  <a:lnTo>
                    <a:pt x="691163" y="1499264"/>
                  </a:lnTo>
                  <a:lnTo>
                    <a:pt x="687991" y="1499901"/>
                  </a:lnTo>
                  <a:lnTo>
                    <a:pt x="687991" y="1753123"/>
                  </a:lnTo>
                  <a:lnTo>
                    <a:pt x="695605" y="1749305"/>
                  </a:lnTo>
                  <a:lnTo>
                    <a:pt x="702586" y="1744215"/>
                  </a:lnTo>
                  <a:lnTo>
                    <a:pt x="709566" y="1739125"/>
                  </a:lnTo>
                  <a:lnTo>
                    <a:pt x="716229" y="1732763"/>
                  </a:lnTo>
                  <a:lnTo>
                    <a:pt x="722892" y="1726083"/>
                  </a:lnTo>
                  <a:lnTo>
                    <a:pt x="729237" y="1718766"/>
                  </a:lnTo>
                  <a:lnTo>
                    <a:pt x="734948" y="1710813"/>
                  </a:lnTo>
                  <a:lnTo>
                    <a:pt x="740977" y="1702224"/>
                  </a:lnTo>
                  <a:lnTo>
                    <a:pt x="746371" y="1692998"/>
                  </a:lnTo>
                  <a:lnTo>
                    <a:pt x="751447" y="1683137"/>
                  </a:lnTo>
                  <a:lnTo>
                    <a:pt x="756841" y="1672639"/>
                  </a:lnTo>
                  <a:lnTo>
                    <a:pt x="761600" y="1661505"/>
                  </a:lnTo>
                  <a:lnTo>
                    <a:pt x="766359" y="1650052"/>
                  </a:lnTo>
                  <a:lnTo>
                    <a:pt x="770801" y="1637646"/>
                  </a:lnTo>
                  <a:lnTo>
                    <a:pt x="774926" y="1624921"/>
                  </a:lnTo>
                  <a:lnTo>
                    <a:pt x="779051" y="1611560"/>
                  </a:lnTo>
                  <a:lnTo>
                    <a:pt x="782541" y="1597563"/>
                  </a:lnTo>
                  <a:lnTo>
                    <a:pt x="786031" y="1582611"/>
                  </a:lnTo>
                  <a:lnTo>
                    <a:pt x="789521" y="1567660"/>
                  </a:lnTo>
                  <a:lnTo>
                    <a:pt x="792377" y="1552072"/>
                  </a:lnTo>
                  <a:lnTo>
                    <a:pt x="795232" y="1535530"/>
                  </a:lnTo>
                  <a:lnTo>
                    <a:pt x="797770" y="1518988"/>
                  </a:lnTo>
                  <a:lnTo>
                    <a:pt x="800626" y="1501491"/>
                  </a:lnTo>
                  <a:lnTo>
                    <a:pt x="802530" y="1483677"/>
                  </a:lnTo>
                  <a:lnTo>
                    <a:pt x="804751" y="1464908"/>
                  </a:lnTo>
                  <a:lnTo>
                    <a:pt x="806337" y="1446139"/>
                  </a:lnTo>
                  <a:lnTo>
                    <a:pt x="807923" y="1426415"/>
                  </a:lnTo>
                  <a:lnTo>
                    <a:pt x="809193" y="1406374"/>
                  </a:lnTo>
                  <a:lnTo>
                    <a:pt x="810779" y="1385696"/>
                  </a:lnTo>
                  <a:lnTo>
                    <a:pt x="811731" y="1364382"/>
                  </a:lnTo>
                  <a:lnTo>
                    <a:pt x="812365" y="1343069"/>
                  </a:lnTo>
                  <a:lnTo>
                    <a:pt x="813000" y="1320800"/>
                  </a:lnTo>
                  <a:lnTo>
                    <a:pt x="840921" y="1322709"/>
                  </a:lnTo>
                  <a:lnTo>
                    <a:pt x="866621" y="1324300"/>
                  </a:lnTo>
                  <a:lnTo>
                    <a:pt x="909771" y="1327481"/>
                  </a:lnTo>
                  <a:lnTo>
                    <a:pt x="938644" y="1330026"/>
                  </a:lnTo>
                  <a:lnTo>
                    <a:pt x="948797" y="1330980"/>
                  </a:lnTo>
                  <a:lnTo>
                    <a:pt x="956729" y="1331298"/>
                  </a:lnTo>
                  <a:lnTo>
                    <a:pt x="964661" y="1331934"/>
                  </a:lnTo>
                  <a:lnTo>
                    <a:pt x="972593" y="1332889"/>
                  </a:lnTo>
                  <a:lnTo>
                    <a:pt x="980208" y="1334161"/>
                  </a:lnTo>
                  <a:lnTo>
                    <a:pt x="987823" y="1335752"/>
                  </a:lnTo>
                  <a:lnTo>
                    <a:pt x="995437" y="1337979"/>
                  </a:lnTo>
                  <a:lnTo>
                    <a:pt x="1002418" y="1340205"/>
                  </a:lnTo>
                  <a:lnTo>
                    <a:pt x="1009715" y="1343387"/>
                  </a:lnTo>
                  <a:lnTo>
                    <a:pt x="1016378" y="1346250"/>
                  </a:lnTo>
                  <a:lnTo>
                    <a:pt x="1023358" y="1349749"/>
                  </a:lnTo>
                  <a:lnTo>
                    <a:pt x="1030021" y="1353885"/>
                  </a:lnTo>
                  <a:lnTo>
                    <a:pt x="1036050" y="1357702"/>
                  </a:lnTo>
                  <a:lnTo>
                    <a:pt x="1042395" y="1361837"/>
                  </a:lnTo>
                  <a:lnTo>
                    <a:pt x="1048106" y="1366927"/>
                  </a:lnTo>
                  <a:lnTo>
                    <a:pt x="1053817" y="1371699"/>
                  </a:lnTo>
                  <a:lnTo>
                    <a:pt x="1059211" y="1377107"/>
                  </a:lnTo>
                  <a:lnTo>
                    <a:pt x="1064605" y="1382197"/>
                  </a:lnTo>
                  <a:lnTo>
                    <a:pt x="1069364" y="1388241"/>
                  </a:lnTo>
                  <a:lnTo>
                    <a:pt x="1073806" y="1393967"/>
                  </a:lnTo>
                  <a:lnTo>
                    <a:pt x="1078248" y="1400012"/>
                  </a:lnTo>
                  <a:lnTo>
                    <a:pt x="1082373" y="1406374"/>
                  </a:lnTo>
                  <a:lnTo>
                    <a:pt x="1085863" y="1413054"/>
                  </a:lnTo>
                  <a:lnTo>
                    <a:pt x="1089670" y="1419735"/>
                  </a:lnTo>
                  <a:lnTo>
                    <a:pt x="1092843" y="1426734"/>
                  </a:lnTo>
                  <a:lnTo>
                    <a:pt x="1095381" y="1433732"/>
                  </a:lnTo>
                  <a:lnTo>
                    <a:pt x="1097920" y="1441049"/>
                  </a:lnTo>
                  <a:lnTo>
                    <a:pt x="1100141" y="1448684"/>
                  </a:lnTo>
                  <a:lnTo>
                    <a:pt x="1101727" y="1456000"/>
                  </a:lnTo>
                  <a:lnTo>
                    <a:pt x="1103314" y="1463635"/>
                  </a:lnTo>
                  <a:lnTo>
                    <a:pt x="1104265" y="1471588"/>
                  </a:lnTo>
                  <a:lnTo>
                    <a:pt x="1104900" y="1479541"/>
                  </a:lnTo>
                  <a:lnTo>
                    <a:pt x="1104900" y="1487494"/>
                  </a:lnTo>
                  <a:lnTo>
                    <a:pt x="1104900" y="1686000"/>
                  </a:lnTo>
                  <a:lnTo>
                    <a:pt x="1104900" y="1690135"/>
                  </a:lnTo>
                  <a:lnTo>
                    <a:pt x="1104265" y="1693953"/>
                  </a:lnTo>
                  <a:lnTo>
                    <a:pt x="1103631" y="1697770"/>
                  </a:lnTo>
                  <a:lnTo>
                    <a:pt x="1102362" y="1701906"/>
                  </a:lnTo>
                  <a:lnTo>
                    <a:pt x="1101093" y="1705405"/>
                  </a:lnTo>
                  <a:lnTo>
                    <a:pt x="1099189" y="1709222"/>
                  </a:lnTo>
                  <a:lnTo>
                    <a:pt x="1096968" y="1713040"/>
                  </a:lnTo>
                  <a:lnTo>
                    <a:pt x="1094430" y="1716221"/>
                  </a:lnTo>
                  <a:lnTo>
                    <a:pt x="1091891" y="1719720"/>
                  </a:lnTo>
                  <a:lnTo>
                    <a:pt x="1089036" y="1722901"/>
                  </a:lnTo>
                  <a:lnTo>
                    <a:pt x="1085546" y="1726719"/>
                  </a:lnTo>
                  <a:lnTo>
                    <a:pt x="1082056" y="1729900"/>
                  </a:lnTo>
                  <a:lnTo>
                    <a:pt x="1078248" y="1732763"/>
                  </a:lnTo>
                  <a:lnTo>
                    <a:pt x="1074124" y="1736262"/>
                  </a:lnTo>
                  <a:lnTo>
                    <a:pt x="1069682" y="1739125"/>
                  </a:lnTo>
                  <a:lnTo>
                    <a:pt x="1065240" y="1741989"/>
                  </a:lnTo>
                  <a:lnTo>
                    <a:pt x="1055404" y="1748033"/>
                  </a:lnTo>
                  <a:lnTo>
                    <a:pt x="1044299" y="1753441"/>
                  </a:lnTo>
                  <a:lnTo>
                    <a:pt x="1032560" y="1758531"/>
                  </a:lnTo>
                  <a:lnTo>
                    <a:pt x="1019868" y="1763939"/>
                  </a:lnTo>
                  <a:lnTo>
                    <a:pt x="1005908" y="1768392"/>
                  </a:lnTo>
                  <a:lnTo>
                    <a:pt x="991630" y="1773164"/>
                  </a:lnTo>
                  <a:lnTo>
                    <a:pt x="976718" y="1777300"/>
                  </a:lnTo>
                  <a:lnTo>
                    <a:pt x="960854" y="1781117"/>
                  </a:lnTo>
                  <a:lnTo>
                    <a:pt x="944038" y="1784934"/>
                  </a:lnTo>
                  <a:lnTo>
                    <a:pt x="927222" y="1788434"/>
                  </a:lnTo>
                  <a:lnTo>
                    <a:pt x="909454" y="1791615"/>
                  </a:lnTo>
                  <a:lnTo>
                    <a:pt x="891369" y="1794796"/>
                  </a:lnTo>
                  <a:lnTo>
                    <a:pt x="872332" y="1797341"/>
                  </a:lnTo>
                  <a:lnTo>
                    <a:pt x="853295" y="1799886"/>
                  </a:lnTo>
                  <a:lnTo>
                    <a:pt x="833941" y="1801795"/>
                  </a:lnTo>
                  <a:lnTo>
                    <a:pt x="813952" y="1804022"/>
                  </a:lnTo>
                  <a:lnTo>
                    <a:pt x="793328" y="1805930"/>
                  </a:lnTo>
                  <a:lnTo>
                    <a:pt x="773022" y="1807203"/>
                  </a:lnTo>
                  <a:lnTo>
                    <a:pt x="752399" y="1808475"/>
                  </a:lnTo>
                  <a:lnTo>
                    <a:pt x="731458" y="1809748"/>
                  </a:lnTo>
                  <a:lnTo>
                    <a:pt x="710200" y="1810384"/>
                  </a:lnTo>
                  <a:lnTo>
                    <a:pt x="688942" y="1811020"/>
                  </a:lnTo>
                  <a:lnTo>
                    <a:pt x="667684" y="1811338"/>
                  </a:lnTo>
                  <a:lnTo>
                    <a:pt x="646427" y="1811338"/>
                  </a:lnTo>
                  <a:lnTo>
                    <a:pt x="625486" y="1811338"/>
                  </a:lnTo>
                  <a:lnTo>
                    <a:pt x="603911" y="1811020"/>
                  </a:lnTo>
                  <a:lnTo>
                    <a:pt x="582653" y="1810384"/>
                  </a:lnTo>
                  <a:lnTo>
                    <a:pt x="561395" y="1809748"/>
                  </a:lnTo>
                  <a:lnTo>
                    <a:pt x="540137" y="1808475"/>
                  </a:lnTo>
                  <a:lnTo>
                    <a:pt x="518879" y="1807203"/>
                  </a:lnTo>
                  <a:lnTo>
                    <a:pt x="498573" y="1805930"/>
                  </a:lnTo>
                  <a:lnTo>
                    <a:pt x="477632" y="1804022"/>
                  </a:lnTo>
                  <a:lnTo>
                    <a:pt x="457326" y="1801795"/>
                  </a:lnTo>
                  <a:lnTo>
                    <a:pt x="437337" y="1799886"/>
                  </a:lnTo>
                  <a:lnTo>
                    <a:pt x="417983" y="1797341"/>
                  </a:lnTo>
                  <a:lnTo>
                    <a:pt x="398629" y="1794796"/>
                  </a:lnTo>
                  <a:lnTo>
                    <a:pt x="379909" y="1791615"/>
                  </a:lnTo>
                  <a:lnTo>
                    <a:pt x="361824" y="1788434"/>
                  </a:lnTo>
                  <a:lnTo>
                    <a:pt x="344056" y="1784934"/>
                  </a:lnTo>
                  <a:lnTo>
                    <a:pt x="327240" y="1781117"/>
                  </a:lnTo>
                  <a:lnTo>
                    <a:pt x="310741" y="1777300"/>
                  </a:lnTo>
                  <a:lnTo>
                    <a:pt x="295195" y="1773164"/>
                  </a:lnTo>
                  <a:lnTo>
                    <a:pt x="280600" y="1768392"/>
                  </a:lnTo>
                  <a:lnTo>
                    <a:pt x="266322" y="1763939"/>
                  </a:lnTo>
                  <a:lnTo>
                    <a:pt x="252996" y="1758531"/>
                  </a:lnTo>
                  <a:lnTo>
                    <a:pt x="240622" y="1753441"/>
                  </a:lnTo>
                  <a:lnTo>
                    <a:pt x="229517" y="1748033"/>
                  </a:lnTo>
                  <a:lnTo>
                    <a:pt x="219047" y="1741989"/>
                  </a:lnTo>
                  <a:lnTo>
                    <a:pt x="214288" y="1739125"/>
                  </a:lnTo>
                  <a:lnTo>
                    <a:pt x="209846" y="1736262"/>
                  </a:lnTo>
                  <a:lnTo>
                    <a:pt x="205404" y="1732763"/>
                  </a:lnTo>
                  <a:lnTo>
                    <a:pt x="201596" y="1729900"/>
                  </a:lnTo>
                  <a:lnTo>
                    <a:pt x="198106" y="1726719"/>
                  </a:lnTo>
                  <a:lnTo>
                    <a:pt x="194299" y="1722901"/>
                  </a:lnTo>
                  <a:lnTo>
                    <a:pt x="191443" y="1719720"/>
                  </a:lnTo>
                  <a:lnTo>
                    <a:pt x="188588" y="1716221"/>
                  </a:lnTo>
                  <a:lnTo>
                    <a:pt x="186367" y="1713040"/>
                  </a:lnTo>
                  <a:lnTo>
                    <a:pt x="183828" y="1709222"/>
                  </a:lnTo>
                  <a:lnTo>
                    <a:pt x="181925" y="1705405"/>
                  </a:lnTo>
                  <a:lnTo>
                    <a:pt x="180338" y="1701906"/>
                  </a:lnTo>
                  <a:lnTo>
                    <a:pt x="179386" y="1697770"/>
                  </a:lnTo>
                  <a:lnTo>
                    <a:pt x="178435" y="1693953"/>
                  </a:lnTo>
                  <a:lnTo>
                    <a:pt x="177800" y="1690135"/>
                  </a:lnTo>
                  <a:lnTo>
                    <a:pt x="177800" y="1686000"/>
                  </a:lnTo>
                  <a:lnTo>
                    <a:pt x="177800" y="1487494"/>
                  </a:lnTo>
                  <a:lnTo>
                    <a:pt x="178117" y="1479541"/>
                  </a:lnTo>
                  <a:lnTo>
                    <a:pt x="178435" y="1471588"/>
                  </a:lnTo>
                  <a:lnTo>
                    <a:pt x="179386" y="1463635"/>
                  </a:lnTo>
                  <a:lnTo>
                    <a:pt x="180973" y="1456000"/>
                  </a:lnTo>
                  <a:lnTo>
                    <a:pt x="182559" y="1448684"/>
                  </a:lnTo>
                  <a:lnTo>
                    <a:pt x="184463" y="1441049"/>
                  </a:lnTo>
                  <a:lnTo>
                    <a:pt x="187318" y="1433732"/>
                  </a:lnTo>
                  <a:lnTo>
                    <a:pt x="190174" y="1426734"/>
                  </a:lnTo>
                  <a:lnTo>
                    <a:pt x="193030" y="1419735"/>
                  </a:lnTo>
                  <a:lnTo>
                    <a:pt x="196520" y="1413054"/>
                  </a:lnTo>
                  <a:lnTo>
                    <a:pt x="200327" y="1406374"/>
                  </a:lnTo>
                  <a:lnTo>
                    <a:pt x="204452" y="1400012"/>
                  </a:lnTo>
                  <a:lnTo>
                    <a:pt x="208576" y="1393967"/>
                  </a:lnTo>
                  <a:lnTo>
                    <a:pt x="213336" y="1388241"/>
                  </a:lnTo>
                  <a:lnTo>
                    <a:pt x="218095" y="1382197"/>
                  </a:lnTo>
                  <a:lnTo>
                    <a:pt x="223489" y="1377107"/>
                  </a:lnTo>
                  <a:lnTo>
                    <a:pt x="228883" y="1371699"/>
                  </a:lnTo>
                  <a:lnTo>
                    <a:pt x="234594" y="1366927"/>
                  </a:lnTo>
                  <a:lnTo>
                    <a:pt x="240305" y="1361837"/>
                  </a:lnTo>
                  <a:lnTo>
                    <a:pt x="246650" y="1357702"/>
                  </a:lnTo>
                  <a:lnTo>
                    <a:pt x="252679" y="1353885"/>
                  </a:lnTo>
                  <a:lnTo>
                    <a:pt x="259659" y="1349749"/>
                  </a:lnTo>
                  <a:lnTo>
                    <a:pt x="266005" y="1346250"/>
                  </a:lnTo>
                  <a:lnTo>
                    <a:pt x="272985" y="1343387"/>
                  </a:lnTo>
                  <a:lnTo>
                    <a:pt x="280282" y="1340205"/>
                  </a:lnTo>
                  <a:lnTo>
                    <a:pt x="287263" y="1337979"/>
                  </a:lnTo>
                  <a:lnTo>
                    <a:pt x="294877" y="1335752"/>
                  </a:lnTo>
                  <a:lnTo>
                    <a:pt x="302492" y="1334161"/>
                  </a:lnTo>
                  <a:lnTo>
                    <a:pt x="310107" y="1332889"/>
                  </a:lnTo>
                  <a:lnTo>
                    <a:pt x="318039" y="1331934"/>
                  </a:lnTo>
                  <a:lnTo>
                    <a:pt x="325971" y="1331298"/>
                  </a:lnTo>
                  <a:lnTo>
                    <a:pt x="333903" y="1330980"/>
                  </a:lnTo>
                  <a:lnTo>
                    <a:pt x="344056" y="1330026"/>
                  </a:lnTo>
                  <a:lnTo>
                    <a:pt x="372929" y="1327481"/>
                  </a:lnTo>
                  <a:lnTo>
                    <a:pt x="415762" y="1324300"/>
                  </a:lnTo>
                  <a:lnTo>
                    <a:pt x="441779" y="1322709"/>
                  </a:lnTo>
                  <a:lnTo>
                    <a:pt x="470017" y="1320800"/>
                  </a:lnTo>
                  <a:close/>
                  <a:moveTo>
                    <a:pt x="1004887" y="995363"/>
                  </a:moveTo>
                  <a:lnTo>
                    <a:pt x="1176337" y="995363"/>
                  </a:lnTo>
                  <a:lnTo>
                    <a:pt x="1176337" y="1265238"/>
                  </a:lnTo>
                  <a:lnTo>
                    <a:pt x="1004887" y="1265238"/>
                  </a:lnTo>
                  <a:lnTo>
                    <a:pt x="1004887" y="995363"/>
                  </a:lnTo>
                  <a:close/>
                  <a:moveTo>
                    <a:pt x="493561" y="847408"/>
                  </a:moveTo>
                  <a:lnTo>
                    <a:pt x="491024" y="847726"/>
                  </a:lnTo>
                  <a:lnTo>
                    <a:pt x="488804" y="848043"/>
                  </a:lnTo>
                  <a:lnTo>
                    <a:pt x="485950" y="848996"/>
                  </a:lnTo>
                  <a:lnTo>
                    <a:pt x="483730" y="849948"/>
                  </a:lnTo>
                  <a:lnTo>
                    <a:pt x="481510" y="851218"/>
                  </a:lnTo>
                  <a:lnTo>
                    <a:pt x="479290" y="852806"/>
                  </a:lnTo>
                  <a:lnTo>
                    <a:pt x="475167" y="856933"/>
                  </a:lnTo>
                  <a:lnTo>
                    <a:pt x="470727" y="861061"/>
                  </a:lnTo>
                  <a:lnTo>
                    <a:pt x="466604" y="865823"/>
                  </a:lnTo>
                  <a:lnTo>
                    <a:pt x="462482" y="871221"/>
                  </a:lnTo>
                  <a:lnTo>
                    <a:pt x="454553" y="882651"/>
                  </a:lnTo>
                  <a:lnTo>
                    <a:pt x="448527" y="890906"/>
                  </a:lnTo>
                  <a:lnTo>
                    <a:pt x="442819" y="899478"/>
                  </a:lnTo>
                  <a:lnTo>
                    <a:pt x="436793" y="908368"/>
                  </a:lnTo>
                  <a:lnTo>
                    <a:pt x="431402" y="917893"/>
                  </a:lnTo>
                  <a:lnTo>
                    <a:pt x="429499" y="926783"/>
                  </a:lnTo>
                  <a:lnTo>
                    <a:pt x="427596" y="935673"/>
                  </a:lnTo>
                  <a:lnTo>
                    <a:pt x="426010" y="945198"/>
                  </a:lnTo>
                  <a:lnTo>
                    <a:pt x="424742" y="954406"/>
                  </a:lnTo>
                  <a:lnTo>
                    <a:pt x="423790" y="963931"/>
                  </a:lnTo>
                  <a:lnTo>
                    <a:pt x="423156" y="973773"/>
                  </a:lnTo>
                  <a:lnTo>
                    <a:pt x="422839" y="982981"/>
                  </a:lnTo>
                  <a:lnTo>
                    <a:pt x="422839" y="992823"/>
                  </a:lnTo>
                  <a:lnTo>
                    <a:pt x="423156" y="1007111"/>
                  </a:lnTo>
                  <a:lnTo>
                    <a:pt x="424107" y="1020764"/>
                  </a:lnTo>
                  <a:lnTo>
                    <a:pt x="426010" y="1034099"/>
                  </a:lnTo>
                  <a:lnTo>
                    <a:pt x="428547" y="1047434"/>
                  </a:lnTo>
                  <a:lnTo>
                    <a:pt x="432036" y="1060769"/>
                  </a:lnTo>
                  <a:lnTo>
                    <a:pt x="435525" y="1073469"/>
                  </a:lnTo>
                  <a:lnTo>
                    <a:pt x="439965" y="1086169"/>
                  </a:lnTo>
                  <a:lnTo>
                    <a:pt x="445039" y="1098551"/>
                  </a:lnTo>
                  <a:lnTo>
                    <a:pt x="450430" y="1110934"/>
                  </a:lnTo>
                  <a:lnTo>
                    <a:pt x="456456" y="1122999"/>
                  </a:lnTo>
                  <a:lnTo>
                    <a:pt x="462799" y="1134429"/>
                  </a:lnTo>
                  <a:lnTo>
                    <a:pt x="469459" y="1145541"/>
                  </a:lnTo>
                  <a:lnTo>
                    <a:pt x="477070" y="1156019"/>
                  </a:lnTo>
                  <a:lnTo>
                    <a:pt x="484364" y="1166496"/>
                  </a:lnTo>
                  <a:lnTo>
                    <a:pt x="492293" y="1176656"/>
                  </a:lnTo>
                  <a:lnTo>
                    <a:pt x="500539" y="1186181"/>
                  </a:lnTo>
                  <a:lnTo>
                    <a:pt x="508784" y="1195389"/>
                  </a:lnTo>
                  <a:lnTo>
                    <a:pt x="517347" y="1204279"/>
                  </a:lnTo>
                  <a:lnTo>
                    <a:pt x="526227" y="1212216"/>
                  </a:lnTo>
                  <a:lnTo>
                    <a:pt x="535107" y="1220154"/>
                  </a:lnTo>
                  <a:lnTo>
                    <a:pt x="543987" y="1227456"/>
                  </a:lnTo>
                  <a:lnTo>
                    <a:pt x="553184" y="1234124"/>
                  </a:lnTo>
                  <a:lnTo>
                    <a:pt x="562381" y="1240474"/>
                  </a:lnTo>
                  <a:lnTo>
                    <a:pt x="571578" y="1245871"/>
                  </a:lnTo>
                  <a:lnTo>
                    <a:pt x="580775" y="1250951"/>
                  </a:lnTo>
                  <a:lnTo>
                    <a:pt x="589655" y="1255079"/>
                  </a:lnTo>
                  <a:lnTo>
                    <a:pt x="598853" y="1258889"/>
                  </a:lnTo>
                  <a:lnTo>
                    <a:pt x="607732" y="1262381"/>
                  </a:lnTo>
                  <a:lnTo>
                    <a:pt x="616612" y="1264604"/>
                  </a:lnTo>
                  <a:lnTo>
                    <a:pt x="624858" y="1266509"/>
                  </a:lnTo>
                  <a:lnTo>
                    <a:pt x="633421" y="1267461"/>
                  </a:lnTo>
                  <a:lnTo>
                    <a:pt x="641349" y="1267779"/>
                  </a:lnTo>
                  <a:lnTo>
                    <a:pt x="649595" y="1267461"/>
                  </a:lnTo>
                  <a:lnTo>
                    <a:pt x="657524" y="1266509"/>
                  </a:lnTo>
                  <a:lnTo>
                    <a:pt x="666404" y="1264604"/>
                  </a:lnTo>
                  <a:lnTo>
                    <a:pt x="674967" y="1262381"/>
                  </a:lnTo>
                  <a:lnTo>
                    <a:pt x="684164" y="1258889"/>
                  </a:lnTo>
                  <a:lnTo>
                    <a:pt x="692726" y="1255079"/>
                  </a:lnTo>
                  <a:lnTo>
                    <a:pt x="701924" y="1250951"/>
                  </a:lnTo>
                  <a:lnTo>
                    <a:pt x="711121" y="1245871"/>
                  </a:lnTo>
                  <a:lnTo>
                    <a:pt x="720318" y="1240474"/>
                  </a:lnTo>
                  <a:lnTo>
                    <a:pt x="729515" y="1234124"/>
                  </a:lnTo>
                  <a:lnTo>
                    <a:pt x="738395" y="1227456"/>
                  </a:lnTo>
                  <a:lnTo>
                    <a:pt x="747592" y="1220154"/>
                  </a:lnTo>
                  <a:lnTo>
                    <a:pt x="756472" y="1212216"/>
                  </a:lnTo>
                  <a:lnTo>
                    <a:pt x="765352" y="1204279"/>
                  </a:lnTo>
                  <a:lnTo>
                    <a:pt x="773915" y="1195389"/>
                  </a:lnTo>
                  <a:lnTo>
                    <a:pt x="782160" y="1186181"/>
                  </a:lnTo>
                  <a:lnTo>
                    <a:pt x="790406" y="1176656"/>
                  </a:lnTo>
                  <a:lnTo>
                    <a:pt x="798652" y="1166496"/>
                  </a:lnTo>
                  <a:lnTo>
                    <a:pt x="805946" y="1156019"/>
                  </a:lnTo>
                  <a:lnTo>
                    <a:pt x="813240" y="1145541"/>
                  </a:lnTo>
                  <a:lnTo>
                    <a:pt x="819900" y="1134429"/>
                  </a:lnTo>
                  <a:lnTo>
                    <a:pt x="826243" y="1122999"/>
                  </a:lnTo>
                  <a:lnTo>
                    <a:pt x="831952" y="1110934"/>
                  </a:lnTo>
                  <a:lnTo>
                    <a:pt x="837660" y="1098551"/>
                  </a:lnTo>
                  <a:lnTo>
                    <a:pt x="842417" y="1086169"/>
                  </a:lnTo>
                  <a:lnTo>
                    <a:pt x="847174" y="1073469"/>
                  </a:lnTo>
                  <a:lnTo>
                    <a:pt x="850980" y="1060769"/>
                  </a:lnTo>
                  <a:lnTo>
                    <a:pt x="853834" y="1047434"/>
                  </a:lnTo>
                  <a:lnTo>
                    <a:pt x="856689" y="1034099"/>
                  </a:lnTo>
                  <a:lnTo>
                    <a:pt x="858592" y="1020764"/>
                  </a:lnTo>
                  <a:lnTo>
                    <a:pt x="859543" y="1007111"/>
                  </a:lnTo>
                  <a:lnTo>
                    <a:pt x="860177" y="992823"/>
                  </a:lnTo>
                  <a:lnTo>
                    <a:pt x="859860" y="984886"/>
                  </a:lnTo>
                  <a:lnTo>
                    <a:pt x="859543" y="976313"/>
                  </a:lnTo>
                  <a:lnTo>
                    <a:pt x="837343" y="975361"/>
                  </a:lnTo>
                  <a:lnTo>
                    <a:pt x="814509" y="973773"/>
                  </a:lnTo>
                  <a:lnTo>
                    <a:pt x="791040" y="970916"/>
                  </a:lnTo>
                  <a:lnTo>
                    <a:pt x="767255" y="968058"/>
                  </a:lnTo>
                  <a:lnTo>
                    <a:pt x="743469" y="964566"/>
                  </a:lnTo>
                  <a:lnTo>
                    <a:pt x="719366" y="960438"/>
                  </a:lnTo>
                  <a:lnTo>
                    <a:pt x="695898" y="955041"/>
                  </a:lnTo>
                  <a:lnTo>
                    <a:pt x="684481" y="952501"/>
                  </a:lnTo>
                  <a:lnTo>
                    <a:pt x="673064" y="949643"/>
                  </a:lnTo>
                  <a:lnTo>
                    <a:pt x="661964" y="946468"/>
                  </a:lnTo>
                  <a:lnTo>
                    <a:pt x="651181" y="943293"/>
                  </a:lnTo>
                  <a:lnTo>
                    <a:pt x="640398" y="940118"/>
                  </a:lnTo>
                  <a:lnTo>
                    <a:pt x="629932" y="936308"/>
                  </a:lnTo>
                  <a:lnTo>
                    <a:pt x="620101" y="932816"/>
                  </a:lnTo>
                  <a:lnTo>
                    <a:pt x="610270" y="929006"/>
                  </a:lnTo>
                  <a:lnTo>
                    <a:pt x="601073" y="924878"/>
                  </a:lnTo>
                  <a:lnTo>
                    <a:pt x="592510" y="921068"/>
                  </a:lnTo>
                  <a:lnTo>
                    <a:pt x="583947" y="916941"/>
                  </a:lnTo>
                  <a:lnTo>
                    <a:pt x="576018" y="912178"/>
                  </a:lnTo>
                  <a:lnTo>
                    <a:pt x="568724" y="907733"/>
                  </a:lnTo>
                  <a:lnTo>
                    <a:pt x="561747" y="903288"/>
                  </a:lnTo>
                  <a:lnTo>
                    <a:pt x="555404" y="898208"/>
                  </a:lnTo>
                  <a:lnTo>
                    <a:pt x="550013" y="893128"/>
                  </a:lnTo>
                  <a:lnTo>
                    <a:pt x="544938" y="887731"/>
                  </a:lnTo>
                  <a:lnTo>
                    <a:pt x="540498" y="882651"/>
                  </a:lnTo>
                  <a:lnTo>
                    <a:pt x="536376" y="876936"/>
                  </a:lnTo>
                  <a:lnTo>
                    <a:pt x="532253" y="872173"/>
                  </a:lnTo>
                  <a:lnTo>
                    <a:pt x="528447" y="867728"/>
                  </a:lnTo>
                  <a:lnTo>
                    <a:pt x="524641" y="863601"/>
                  </a:lnTo>
                  <a:lnTo>
                    <a:pt x="520836" y="860426"/>
                  </a:lnTo>
                  <a:lnTo>
                    <a:pt x="517347" y="857251"/>
                  </a:lnTo>
                  <a:lnTo>
                    <a:pt x="514176" y="854393"/>
                  </a:lnTo>
                  <a:lnTo>
                    <a:pt x="511004" y="852488"/>
                  </a:lnTo>
                  <a:lnTo>
                    <a:pt x="507833" y="850583"/>
                  </a:lnTo>
                  <a:lnTo>
                    <a:pt x="504661" y="849313"/>
                  </a:lnTo>
                  <a:lnTo>
                    <a:pt x="501807" y="848361"/>
                  </a:lnTo>
                  <a:lnTo>
                    <a:pt x="499270" y="847726"/>
                  </a:lnTo>
                  <a:lnTo>
                    <a:pt x="496099" y="847408"/>
                  </a:lnTo>
                  <a:lnTo>
                    <a:pt x="493561" y="847408"/>
                  </a:lnTo>
                  <a:close/>
                  <a:moveTo>
                    <a:pt x="1304925" y="828675"/>
                  </a:moveTo>
                  <a:lnTo>
                    <a:pt x="1476375" y="828675"/>
                  </a:lnTo>
                  <a:lnTo>
                    <a:pt x="1476375" y="1252538"/>
                  </a:lnTo>
                  <a:lnTo>
                    <a:pt x="1304925" y="1252538"/>
                  </a:lnTo>
                  <a:lnTo>
                    <a:pt x="1304925" y="828675"/>
                  </a:lnTo>
                  <a:close/>
                  <a:moveTo>
                    <a:pt x="634055" y="655638"/>
                  </a:moveTo>
                  <a:lnTo>
                    <a:pt x="641349" y="655638"/>
                  </a:lnTo>
                  <a:lnTo>
                    <a:pt x="648644" y="655638"/>
                  </a:lnTo>
                  <a:lnTo>
                    <a:pt x="655938" y="655956"/>
                  </a:lnTo>
                  <a:lnTo>
                    <a:pt x="662915" y="656591"/>
                  </a:lnTo>
                  <a:lnTo>
                    <a:pt x="669892" y="657226"/>
                  </a:lnTo>
                  <a:lnTo>
                    <a:pt x="677187" y="658178"/>
                  </a:lnTo>
                  <a:lnTo>
                    <a:pt x="684164" y="659766"/>
                  </a:lnTo>
                  <a:lnTo>
                    <a:pt x="691141" y="661036"/>
                  </a:lnTo>
                  <a:lnTo>
                    <a:pt x="698118" y="662623"/>
                  </a:lnTo>
                  <a:lnTo>
                    <a:pt x="704778" y="664211"/>
                  </a:lnTo>
                  <a:lnTo>
                    <a:pt x="711438" y="666433"/>
                  </a:lnTo>
                  <a:lnTo>
                    <a:pt x="718415" y="668338"/>
                  </a:lnTo>
                  <a:lnTo>
                    <a:pt x="724758" y="670878"/>
                  </a:lnTo>
                  <a:lnTo>
                    <a:pt x="731418" y="673418"/>
                  </a:lnTo>
                  <a:lnTo>
                    <a:pt x="737761" y="676276"/>
                  </a:lnTo>
                  <a:lnTo>
                    <a:pt x="744421" y="679133"/>
                  </a:lnTo>
                  <a:lnTo>
                    <a:pt x="750446" y="682308"/>
                  </a:lnTo>
                  <a:lnTo>
                    <a:pt x="763132" y="688976"/>
                  </a:lnTo>
                  <a:lnTo>
                    <a:pt x="775500" y="696596"/>
                  </a:lnTo>
                  <a:lnTo>
                    <a:pt x="787235" y="704533"/>
                  </a:lnTo>
                  <a:lnTo>
                    <a:pt x="798652" y="713423"/>
                  </a:lnTo>
                  <a:lnTo>
                    <a:pt x="809435" y="722631"/>
                  </a:lnTo>
                  <a:lnTo>
                    <a:pt x="819900" y="732791"/>
                  </a:lnTo>
                  <a:lnTo>
                    <a:pt x="830049" y="743586"/>
                  </a:lnTo>
                  <a:lnTo>
                    <a:pt x="839880" y="754698"/>
                  </a:lnTo>
                  <a:lnTo>
                    <a:pt x="849394" y="766446"/>
                  </a:lnTo>
                  <a:lnTo>
                    <a:pt x="858274" y="778511"/>
                  </a:lnTo>
                  <a:lnTo>
                    <a:pt x="866520" y="791211"/>
                  </a:lnTo>
                  <a:lnTo>
                    <a:pt x="874449" y="804546"/>
                  </a:lnTo>
                  <a:lnTo>
                    <a:pt x="881743" y="818198"/>
                  </a:lnTo>
                  <a:lnTo>
                    <a:pt x="888403" y="832168"/>
                  </a:lnTo>
                  <a:lnTo>
                    <a:pt x="894746" y="847091"/>
                  </a:lnTo>
                  <a:lnTo>
                    <a:pt x="900137" y="861696"/>
                  </a:lnTo>
                  <a:lnTo>
                    <a:pt x="905529" y="876936"/>
                  </a:lnTo>
                  <a:lnTo>
                    <a:pt x="909651" y="892811"/>
                  </a:lnTo>
                  <a:lnTo>
                    <a:pt x="913457" y="908686"/>
                  </a:lnTo>
                  <a:lnTo>
                    <a:pt x="916946" y="924878"/>
                  </a:lnTo>
                  <a:lnTo>
                    <a:pt x="919166" y="941706"/>
                  </a:lnTo>
                  <a:lnTo>
                    <a:pt x="921068" y="958533"/>
                  </a:lnTo>
                  <a:lnTo>
                    <a:pt x="922020" y="975678"/>
                  </a:lnTo>
                  <a:lnTo>
                    <a:pt x="922337" y="992823"/>
                  </a:lnTo>
                  <a:lnTo>
                    <a:pt x="922337" y="1002031"/>
                  </a:lnTo>
                  <a:lnTo>
                    <a:pt x="922020" y="1010921"/>
                  </a:lnTo>
                  <a:lnTo>
                    <a:pt x="921386" y="1019811"/>
                  </a:lnTo>
                  <a:lnTo>
                    <a:pt x="920434" y="1028384"/>
                  </a:lnTo>
                  <a:lnTo>
                    <a:pt x="919483" y="1037274"/>
                  </a:lnTo>
                  <a:lnTo>
                    <a:pt x="918214" y="1045846"/>
                  </a:lnTo>
                  <a:lnTo>
                    <a:pt x="916628" y="1054419"/>
                  </a:lnTo>
                  <a:lnTo>
                    <a:pt x="915043" y="1062674"/>
                  </a:lnTo>
                  <a:lnTo>
                    <a:pt x="912823" y="1070929"/>
                  </a:lnTo>
                  <a:lnTo>
                    <a:pt x="910603" y="1079501"/>
                  </a:lnTo>
                  <a:lnTo>
                    <a:pt x="908383" y="1087756"/>
                  </a:lnTo>
                  <a:lnTo>
                    <a:pt x="906163" y="1095694"/>
                  </a:lnTo>
                  <a:lnTo>
                    <a:pt x="903309" y="1103631"/>
                  </a:lnTo>
                  <a:lnTo>
                    <a:pt x="900137" y="1111569"/>
                  </a:lnTo>
                  <a:lnTo>
                    <a:pt x="897283" y="1119189"/>
                  </a:lnTo>
                  <a:lnTo>
                    <a:pt x="894111" y="1126809"/>
                  </a:lnTo>
                  <a:lnTo>
                    <a:pt x="887134" y="1141731"/>
                  </a:lnTo>
                  <a:lnTo>
                    <a:pt x="879523" y="1156336"/>
                  </a:lnTo>
                  <a:lnTo>
                    <a:pt x="871277" y="1170624"/>
                  </a:lnTo>
                  <a:lnTo>
                    <a:pt x="862714" y="1184276"/>
                  </a:lnTo>
                  <a:lnTo>
                    <a:pt x="853517" y="1197611"/>
                  </a:lnTo>
                  <a:lnTo>
                    <a:pt x="843686" y="1209994"/>
                  </a:lnTo>
                  <a:lnTo>
                    <a:pt x="833854" y="1222376"/>
                  </a:lnTo>
                  <a:lnTo>
                    <a:pt x="823389" y="1233806"/>
                  </a:lnTo>
                  <a:lnTo>
                    <a:pt x="812606" y="1244919"/>
                  </a:lnTo>
                  <a:lnTo>
                    <a:pt x="801823" y="1255396"/>
                  </a:lnTo>
                  <a:lnTo>
                    <a:pt x="790406" y="1265239"/>
                  </a:lnTo>
                  <a:lnTo>
                    <a:pt x="778989" y="1274446"/>
                  </a:lnTo>
                  <a:lnTo>
                    <a:pt x="767255" y="1282701"/>
                  </a:lnTo>
                  <a:lnTo>
                    <a:pt x="755521" y="1290956"/>
                  </a:lnTo>
                  <a:lnTo>
                    <a:pt x="743786" y="1298259"/>
                  </a:lnTo>
                  <a:lnTo>
                    <a:pt x="732052" y="1304609"/>
                  </a:lnTo>
                  <a:lnTo>
                    <a:pt x="720318" y="1310641"/>
                  </a:lnTo>
                  <a:lnTo>
                    <a:pt x="708584" y="1315721"/>
                  </a:lnTo>
                  <a:lnTo>
                    <a:pt x="696849" y="1320166"/>
                  </a:lnTo>
                  <a:lnTo>
                    <a:pt x="685432" y="1323659"/>
                  </a:lnTo>
                  <a:lnTo>
                    <a:pt x="674015" y="1326516"/>
                  </a:lnTo>
                  <a:lnTo>
                    <a:pt x="662915" y="1328421"/>
                  </a:lnTo>
                  <a:lnTo>
                    <a:pt x="657207" y="1329374"/>
                  </a:lnTo>
                  <a:lnTo>
                    <a:pt x="652132" y="1329691"/>
                  </a:lnTo>
                  <a:lnTo>
                    <a:pt x="646424" y="1330009"/>
                  </a:lnTo>
                  <a:lnTo>
                    <a:pt x="641349" y="1330326"/>
                  </a:lnTo>
                  <a:lnTo>
                    <a:pt x="635958" y="1330009"/>
                  </a:lnTo>
                  <a:lnTo>
                    <a:pt x="630884" y="1329691"/>
                  </a:lnTo>
                  <a:lnTo>
                    <a:pt x="625492" y="1329374"/>
                  </a:lnTo>
                  <a:lnTo>
                    <a:pt x="620101" y="1328421"/>
                  </a:lnTo>
                  <a:lnTo>
                    <a:pt x="609001" y="1326516"/>
                  </a:lnTo>
                  <a:lnTo>
                    <a:pt x="597584" y="1323659"/>
                  </a:lnTo>
                  <a:lnTo>
                    <a:pt x="585850" y="1320166"/>
                  </a:lnTo>
                  <a:lnTo>
                    <a:pt x="574433" y="1315721"/>
                  </a:lnTo>
                  <a:lnTo>
                    <a:pt x="562698" y="1310641"/>
                  </a:lnTo>
                  <a:lnTo>
                    <a:pt x="550647" y="1304609"/>
                  </a:lnTo>
                  <a:lnTo>
                    <a:pt x="538913" y="1298259"/>
                  </a:lnTo>
                  <a:lnTo>
                    <a:pt x="527179" y="1290956"/>
                  </a:lnTo>
                  <a:lnTo>
                    <a:pt x="515444" y="1282701"/>
                  </a:lnTo>
                  <a:lnTo>
                    <a:pt x="503710" y="1274446"/>
                  </a:lnTo>
                  <a:lnTo>
                    <a:pt x="492293" y="1265239"/>
                  </a:lnTo>
                  <a:lnTo>
                    <a:pt x="481193" y="1255396"/>
                  </a:lnTo>
                  <a:lnTo>
                    <a:pt x="470093" y="1244919"/>
                  </a:lnTo>
                  <a:lnTo>
                    <a:pt x="459310" y="1233806"/>
                  </a:lnTo>
                  <a:lnTo>
                    <a:pt x="448845" y="1222376"/>
                  </a:lnTo>
                  <a:lnTo>
                    <a:pt x="438696" y="1209994"/>
                  </a:lnTo>
                  <a:lnTo>
                    <a:pt x="429499" y="1197611"/>
                  </a:lnTo>
                  <a:lnTo>
                    <a:pt x="419985" y="1184276"/>
                  </a:lnTo>
                  <a:lnTo>
                    <a:pt x="411422" y="1170624"/>
                  </a:lnTo>
                  <a:lnTo>
                    <a:pt x="403176" y="1156336"/>
                  </a:lnTo>
                  <a:lnTo>
                    <a:pt x="395565" y="1141731"/>
                  </a:lnTo>
                  <a:lnTo>
                    <a:pt x="388588" y="1126809"/>
                  </a:lnTo>
                  <a:lnTo>
                    <a:pt x="385416" y="1119189"/>
                  </a:lnTo>
                  <a:lnTo>
                    <a:pt x="382245" y="1111569"/>
                  </a:lnTo>
                  <a:lnTo>
                    <a:pt x="379390" y="1103631"/>
                  </a:lnTo>
                  <a:lnTo>
                    <a:pt x="376853" y="1095694"/>
                  </a:lnTo>
                  <a:lnTo>
                    <a:pt x="374316" y="1087756"/>
                  </a:lnTo>
                  <a:lnTo>
                    <a:pt x="372096" y="1079501"/>
                  </a:lnTo>
                  <a:lnTo>
                    <a:pt x="369559" y="1070929"/>
                  </a:lnTo>
                  <a:lnTo>
                    <a:pt x="367656" y="1062674"/>
                  </a:lnTo>
                  <a:lnTo>
                    <a:pt x="366071" y="1054419"/>
                  </a:lnTo>
                  <a:lnTo>
                    <a:pt x="364485" y="1045846"/>
                  </a:lnTo>
                  <a:lnTo>
                    <a:pt x="363216" y="1037274"/>
                  </a:lnTo>
                  <a:lnTo>
                    <a:pt x="362265" y="1028384"/>
                  </a:lnTo>
                  <a:lnTo>
                    <a:pt x="361313" y="1019811"/>
                  </a:lnTo>
                  <a:lnTo>
                    <a:pt x="360996" y="1010921"/>
                  </a:lnTo>
                  <a:lnTo>
                    <a:pt x="360362" y="1002031"/>
                  </a:lnTo>
                  <a:lnTo>
                    <a:pt x="360362" y="992823"/>
                  </a:lnTo>
                  <a:lnTo>
                    <a:pt x="360679" y="975678"/>
                  </a:lnTo>
                  <a:lnTo>
                    <a:pt x="361948" y="958533"/>
                  </a:lnTo>
                  <a:lnTo>
                    <a:pt x="363533" y="941706"/>
                  </a:lnTo>
                  <a:lnTo>
                    <a:pt x="366071" y="924878"/>
                  </a:lnTo>
                  <a:lnTo>
                    <a:pt x="368925" y="908686"/>
                  </a:lnTo>
                  <a:lnTo>
                    <a:pt x="373048" y="892811"/>
                  </a:lnTo>
                  <a:lnTo>
                    <a:pt x="377171" y="876936"/>
                  </a:lnTo>
                  <a:lnTo>
                    <a:pt x="382245" y="861696"/>
                  </a:lnTo>
                  <a:lnTo>
                    <a:pt x="387953" y="847091"/>
                  </a:lnTo>
                  <a:lnTo>
                    <a:pt x="393979" y="832168"/>
                  </a:lnTo>
                  <a:lnTo>
                    <a:pt x="400956" y="818198"/>
                  </a:lnTo>
                  <a:lnTo>
                    <a:pt x="408568" y="804546"/>
                  </a:lnTo>
                  <a:lnTo>
                    <a:pt x="416179" y="791211"/>
                  </a:lnTo>
                  <a:lnTo>
                    <a:pt x="424425" y="778511"/>
                  </a:lnTo>
                  <a:lnTo>
                    <a:pt x="433305" y="766446"/>
                  </a:lnTo>
                  <a:lnTo>
                    <a:pt x="442819" y="754698"/>
                  </a:lnTo>
                  <a:lnTo>
                    <a:pt x="452650" y="743586"/>
                  </a:lnTo>
                  <a:lnTo>
                    <a:pt x="462482" y="732791"/>
                  </a:lnTo>
                  <a:lnTo>
                    <a:pt x="473264" y="722631"/>
                  </a:lnTo>
                  <a:lnTo>
                    <a:pt x="484047" y="713423"/>
                  </a:lnTo>
                  <a:lnTo>
                    <a:pt x="495464" y="704533"/>
                  </a:lnTo>
                  <a:lnTo>
                    <a:pt x="507516" y="696596"/>
                  </a:lnTo>
                  <a:lnTo>
                    <a:pt x="519567" y="688976"/>
                  </a:lnTo>
                  <a:lnTo>
                    <a:pt x="531936" y="682308"/>
                  </a:lnTo>
                  <a:lnTo>
                    <a:pt x="538278" y="679133"/>
                  </a:lnTo>
                  <a:lnTo>
                    <a:pt x="544938" y="676276"/>
                  </a:lnTo>
                  <a:lnTo>
                    <a:pt x="551281" y="673418"/>
                  </a:lnTo>
                  <a:lnTo>
                    <a:pt x="557941" y="670878"/>
                  </a:lnTo>
                  <a:lnTo>
                    <a:pt x="564284" y="668338"/>
                  </a:lnTo>
                  <a:lnTo>
                    <a:pt x="571261" y="666433"/>
                  </a:lnTo>
                  <a:lnTo>
                    <a:pt x="577921" y="664211"/>
                  </a:lnTo>
                  <a:lnTo>
                    <a:pt x="584898" y="662623"/>
                  </a:lnTo>
                  <a:lnTo>
                    <a:pt x="591875" y="661036"/>
                  </a:lnTo>
                  <a:lnTo>
                    <a:pt x="598535" y="659766"/>
                  </a:lnTo>
                  <a:lnTo>
                    <a:pt x="605830" y="658178"/>
                  </a:lnTo>
                  <a:lnTo>
                    <a:pt x="612490" y="657226"/>
                  </a:lnTo>
                  <a:lnTo>
                    <a:pt x="619784" y="656591"/>
                  </a:lnTo>
                  <a:lnTo>
                    <a:pt x="627078" y="655956"/>
                  </a:lnTo>
                  <a:lnTo>
                    <a:pt x="634055" y="655638"/>
                  </a:lnTo>
                  <a:close/>
                  <a:moveTo>
                    <a:pt x="1604962" y="463550"/>
                  </a:moveTo>
                  <a:lnTo>
                    <a:pt x="1776412" y="463550"/>
                  </a:lnTo>
                  <a:lnTo>
                    <a:pt x="1776412" y="1252538"/>
                  </a:lnTo>
                  <a:lnTo>
                    <a:pt x="1604962" y="1252538"/>
                  </a:lnTo>
                  <a:lnTo>
                    <a:pt x="1604962" y="463550"/>
                  </a:lnTo>
                  <a:close/>
                  <a:moveTo>
                    <a:pt x="0" y="0"/>
                  </a:moveTo>
                  <a:lnTo>
                    <a:pt x="2125663" y="0"/>
                  </a:lnTo>
                  <a:lnTo>
                    <a:pt x="2125663" y="171553"/>
                  </a:lnTo>
                  <a:lnTo>
                    <a:pt x="2039621" y="171553"/>
                  </a:lnTo>
                  <a:lnTo>
                    <a:pt x="2039621" y="1577975"/>
                  </a:lnTo>
                  <a:lnTo>
                    <a:pt x="1252220" y="1577975"/>
                  </a:lnTo>
                  <a:lnTo>
                    <a:pt x="1252220" y="1449310"/>
                  </a:lnTo>
                  <a:lnTo>
                    <a:pt x="1911033" y="1449310"/>
                  </a:lnTo>
                  <a:lnTo>
                    <a:pt x="1911033" y="171553"/>
                  </a:lnTo>
                  <a:lnTo>
                    <a:pt x="195263" y="171553"/>
                  </a:lnTo>
                  <a:lnTo>
                    <a:pt x="195263" y="1249164"/>
                  </a:lnTo>
                  <a:lnTo>
                    <a:pt x="66675" y="1249164"/>
                  </a:lnTo>
                  <a:lnTo>
                    <a:pt x="66675" y="171553"/>
                  </a:lnTo>
                  <a:lnTo>
                    <a:pt x="0" y="1715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</p:grpSp>
    </p:spTree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2" grpId="0"/>
      <p:bldP spid="13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圆角矩形 17"/>
          <p:cNvSpPr/>
          <p:nvPr/>
        </p:nvSpPr>
        <p:spPr>
          <a:xfrm>
            <a:off x="628568" y="2284289"/>
            <a:ext cx="2448272" cy="2375693"/>
          </a:xfrm>
          <a:prstGeom prst="round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108334" y="1152407"/>
            <a:ext cx="1447442" cy="144744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" name="同心圆 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" name="椭圆 3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1" name="椭圆 10"/>
          <p:cNvSpPr/>
          <p:nvPr/>
        </p:nvSpPr>
        <p:spPr>
          <a:xfrm>
            <a:off x="2212421" y="2097634"/>
            <a:ext cx="373310" cy="37331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291080" y="1722821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800" b="1" dirty="0">
                <a:solidFill>
                  <a:prstClr val="black"/>
                </a:solidFill>
                <a:latin typeface="微软雅黑" panose="020B0503020204020204" pitchFamily="34" charset="-122"/>
              </a:rPr>
              <a:t>添加文字</a:t>
            </a:r>
          </a:p>
        </p:txBody>
      </p:sp>
      <p:sp>
        <p:nvSpPr>
          <p:cNvPr id="19" name="圆角矩形 18"/>
          <p:cNvSpPr/>
          <p:nvPr/>
        </p:nvSpPr>
        <p:spPr>
          <a:xfrm>
            <a:off x="3346388" y="2284288"/>
            <a:ext cx="2448272" cy="2375693"/>
          </a:xfrm>
          <a:prstGeom prst="round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" name="圆角矩形 19"/>
          <p:cNvSpPr/>
          <p:nvPr/>
        </p:nvSpPr>
        <p:spPr>
          <a:xfrm>
            <a:off x="6080527" y="2284287"/>
            <a:ext cx="2448272" cy="2375693"/>
          </a:xfrm>
          <a:prstGeom prst="round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846803" y="1196316"/>
            <a:ext cx="1447442" cy="144744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" name="同心圆 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6580942" y="1152407"/>
            <a:ext cx="1447442" cy="144744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" name="同心圆 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3" name="椭圆 12"/>
          <p:cNvSpPr/>
          <p:nvPr/>
        </p:nvSpPr>
        <p:spPr>
          <a:xfrm>
            <a:off x="5004048" y="2097634"/>
            <a:ext cx="373310" cy="37331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7740352" y="2097634"/>
            <a:ext cx="373310" cy="37331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3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016526" y="1722821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800" b="1" dirty="0">
                <a:solidFill>
                  <a:prstClr val="black"/>
                </a:solidFill>
                <a:latin typeface="微软雅黑" panose="020B0503020204020204" pitchFamily="34" charset="-122"/>
              </a:rPr>
              <a:t>添加文字</a:t>
            </a:r>
          </a:p>
        </p:txBody>
      </p:sp>
      <p:sp>
        <p:nvSpPr>
          <p:cNvPr id="17" name="矩形 16"/>
          <p:cNvSpPr/>
          <p:nvPr/>
        </p:nvSpPr>
        <p:spPr>
          <a:xfrm>
            <a:off x="6750665" y="1722821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800" b="1" dirty="0">
                <a:solidFill>
                  <a:prstClr val="black"/>
                </a:solidFill>
                <a:latin typeface="微软雅黑" panose="020B0503020204020204" pitchFamily="34" charset="-122"/>
              </a:rPr>
              <a:t>添加文字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92717" y="2829770"/>
            <a:ext cx="1944216" cy="16004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    点击输入简要文字内容，文字内容需概括精炼，不用多余的文字修饰。点击输入简要文字内容，文字内容需概括精炼，不用多余的文字修饰。</a:t>
            </a:r>
            <a:endParaRPr kumimoji="0" lang="en-US" altLang="zh-CN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    点击输入简要文字内容，文字内容需概括精炼，不用多余的文字修饰。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F87A08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598416" y="2824126"/>
            <a:ext cx="1944216" cy="16004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    点击输入简要文字内容，文字内容需概括精炼，不用多余的文字修饰。点击输入简要文字内容，文字内容需概括精炼，不用多余的文字修饰。</a:t>
            </a:r>
            <a:endParaRPr kumimoji="0" lang="en-US" altLang="zh-CN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    点击输入简要文字内容，文字内容需概括精炼，不用多余的文字修饰。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F87A08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332555" y="2831002"/>
            <a:ext cx="1944216" cy="16004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    点击输入简要文字内容，文字内容需概括精炼，不用多余的文字修饰。点击输入简要文字内容，文字内容需概括精炼，不用多余的文字修饰。</a:t>
            </a:r>
            <a:endParaRPr kumimoji="0" lang="en-US" altLang="zh-CN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    点击输入简要文字内容，文字内容需概括精炼，不用多余的文字修饰。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F87A08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 spd="med" advClick="0" advTm="0">
    <p:pull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2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2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5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3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0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3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5" presetID="21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47" dur="8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21" presetClass="entr" presetSubtype="1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50" dur="8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21" presetClass="entr" presetSubtype="1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53" dur="8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7" dur="5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59" dur="25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60" dur="25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61" dur="25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62" dur="25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3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5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36" presetClass="emph" presetSubtype="0" fill="hold" grpId="1" nodeType="withEffect">
                                      <p:stCondLst>
                                        <p:cond delay="50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67" dur="25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68" dur="25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69" dur="25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70" dur="25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1" presetID="2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3" dur="5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36" presetClass="emph" presetSubtype="0" fill="hold" grpId="1" nodeType="withEffect">
                                      <p:stCondLst>
                                        <p:cond delay="100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75" dur="25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76" dur="25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77" dur="25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78" dur="25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 animBg="1"/>
          <p:bldP spid="11" grpId="0" animBg="1"/>
          <p:bldP spid="15" grpId="0"/>
          <p:bldP spid="19" grpId="0" animBg="1"/>
          <p:bldP spid="20" grpId="0" animBg="1"/>
          <p:bldP spid="13" grpId="0" animBg="1"/>
          <p:bldP spid="14" grpId="0" animBg="1"/>
          <p:bldP spid="16" grpId="0"/>
          <p:bldP spid="17" grpId="0"/>
          <p:bldP spid="21" grpId="0"/>
          <p:bldP spid="21" grpId="1"/>
          <p:bldP spid="22" grpId="0"/>
          <p:bldP spid="22" grpId="1"/>
          <p:bldP spid="23" grpId="0"/>
          <p:bldP spid="23" grpId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5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3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0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3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5" presetID="21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47" dur="8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21" presetClass="entr" presetSubtype="1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50" dur="8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21" presetClass="entr" presetSubtype="1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53" dur="8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7" dur="5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59" dur="25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60" dur="25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61" dur="25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62" dur="25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3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5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36" presetClass="emph" presetSubtype="0" fill="hold" grpId="1" nodeType="withEffect">
                                      <p:stCondLst>
                                        <p:cond delay="50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67" dur="25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68" dur="25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69" dur="25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70" dur="25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1" presetID="2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3" dur="5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36" presetClass="emph" presetSubtype="0" fill="hold" grpId="1" nodeType="withEffect">
                                      <p:stCondLst>
                                        <p:cond delay="100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75" dur="25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76" dur="25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77" dur="25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78" dur="25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 animBg="1"/>
          <p:bldP spid="11" grpId="0" animBg="1"/>
          <p:bldP spid="15" grpId="0"/>
          <p:bldP spid="19" grpId="0" animBg="1"/>
          <p:bldP spid="20" grpId="0" animBg="1"/>
          <p:bldP spid="13" grpId="0" animBg="1"/>
          <p:bldP spid="14" grpId="0" animBg="1"/>
          <p:bldP spid="16" grpId="0"/>
          <p:bldP spid="17" grpId="0"/>
          <p:bldP spid="21" grpId="0"/>
          <p:bldP spid="21" grpId="1"/>
          <p:bldP spid="22" grpId="0"/>
          <p:bldP spid="22" grpId="1"/>
          <p:bldP spid="23" grpId="0"/>
          <p:bldP spid="23" grpId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47665" y="1009640"/>
            <a:ext cx="4680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点击输入简要文字内容，文字内容需概括精炼，不用多余的文字修饰。点击输入简要文字内容，文字内容需概括精炼，不用多余的文字修饰。</a:t>
            </a:r>
            <a:endParaRPr kumimoji="0" lang="en-US" altLang="zh-CN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683569" y="911533"/>
            <a:ext cx="687215" cy="687215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971600" y="1635646"/>
            <a:ext cx="677033" cy="67703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" name="同心圆 1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2</a:t>
              </a: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14" name="椭圆 13"/>
          <p:cNvSpPr/>
          <p:nvPr/>
        </p:nvSpPr>
        <p:spPr>
          <a:xfrm>
            <a:off x="1259632" y="2355726"/>
            <a:ext cx="687215" cy="687215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1547664" y="3075806"/>
            <a:ext cx="677033" cy="67703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6" name="同心圆 1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4</a:t>
              </a: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21" name="椭圆 20"/>
          <p:cNvSpPr/>
          <p:nvPr/>
        </p:nvSpPr>
        <p:spPr>
          <a:xfrm>
            <a:off x="1835696" y="3806685"/>
            <a:ext cx="687215" cy="687215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5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763688" y="1724086"/>
            <a:ext cx="4464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点击输入简要文字内容，文字内容需概括精炼，不用多余的文字修饰。点击输入简要文字内容，文字内容需概括精炼，不用多余的文字修饰。</a:t>
            </a:r>
            <a:endParaRPr kumimoji="0" lang="en-US" altLang="zh-CN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051720" y="2449662"/>
            <a:ext cx="40935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点击输入简要文字内容，文字内容需概括精炼，不用多余的文字修饰。点击输入简要文字内容，文字内容需概括精炼，不用多余的文字修饰。</a:t>
            </a:r>
            <a:endParaRPr kumimoji="0" lang="en-US" altLang="zh-CN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411760" y="3147814"/>
            <a:ext cx="38164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点击输入简要文字内容，文字内容需概括精炼，不用多余的文字修饰。点击输入简要文字内容，文字内容需概括精炼，不用多余的文字修饰。</a:t>
            </a:r>
            <a:endParaRPr kumimoji="0" lang="en-US" altLang="zh-CN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699791" y="3939902"/>
            <a:ext cx="36004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点击输入简要文字内容，文字内容需概括精炼，不用多余的文字修饰。点击输入简要文字内容，文字内容需概括精炼，不用多余的文字修饰。</a:t>
            </a:r>
            <a:endParaRPr kumimoji="0" lang="en-US" altLang="zh-CN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" name="Freeform 18"/>
          <p:cNvSpPr>
            <a:spLocks noEditPoints="1"/>
          </p:cNvSpPr>
          <p:nvPr/>
        </p:nvSpPr>
        <p:spPr bwMode="auto">
          <a:xfrm rot="5400000">
            <a:off x="6223353" y="3906251"/>
            <a:ext cx="493713" cy="340033"/>
          </a:xfrm>
          <a:custGeom>
            <a:avLst/>
            <a:gdLst>
              <a:gd name="T0" fmla="*/ 153 w 611"/>
              <a:gd name="T1" fmla="*/ 610 h 610"/>
              <a:gd name="T2" fmla="*/ 153 w 611"/>
              <a:gd name="T3" fmla="*/ 305 h 610"/>
              <a:gd name="T4" fmla="*/ 0 w 611"/>
              <a:gd name="T5" fmla="*/ 305 h 610"/>
              <a:gd name="T6" fmla="*/ 305 w 611"/>
              <a:gd name="T7" fmla="*/ 0 h 610"/>
              <a:gd name="T8" fmla="*/ 611 w 611"/>
              <a:gd name="T9" fmla="*/ 305 h 610"/>
              <a:gd name="T10" fmla="*/ 458 w 611"/>
              <a:gd name="T11" fmla="*/ 305 h 610"/>
              <a:gd name="T12" fmla="*/ 458 w 611"/>
              <a:gd name="T13" fmla="*/ 610 h 610"/>
              <a:gd name="T14" fmla="*/ 153 w 611"/>
              <a:gd name="T15" fmla="*/ 610 h 610"/>
              <a:gd name="T16" fmla="*/ 305 w 611"/>
              <a:gd name="T17" fmla="*/ 610 h 6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11" h="610">
                <a:moveTo>
                  <a:pt x="153" y="610"/>
                </a:moveTo>
                <a:lnTo>
                  <a:pt x="153" y="305"/>
                </a:lnTo>
                <a:lnTo>
                  <a:pt x="0" y="305"/>
                </a:lnTo>
                <a:lnTo>
                  <a:pt x="305" y="0"/>
                </a:lnTo>
                <a:lnTo>
                  <a:pt x="611" y="305"/>
                </a:lnTo>
                <a:lnTo>
                  <a:pt x="458" y="305"/>
                </a:lnTo>
                <a:lnTo>
                  <a:pt x="458" y="610"/>
                </a:lnTo>
                <a:lnTo>
                  <a:pt x="153" y="610"/>
                </a:lnTo>
                <a:close/>
                <a:moveTo>
                  <a:pt x="305" y="610"/>
                </a:moveTo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E647C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7" name="Freeform 19"/>
          <p:cNvSpPr>
            <a:spLocks noEditPoints="1"/>
          </p:cNvSpPr>
          <p:nvPr/>
        </p:nvSpPr>
        <p:spPr bwMode="auto">
          <a:xfrm rot="5400000">
            <a:off x="6223353" y="2525858"/>
            <a:ext cx="493713" cy="340033"/>
          </a:xfrm>
          <a:custGeom>
            <a:avLst/>
            <a:gdLst>
              <a:gd name="T0" fmla="*/ 153 w 611"/>
              <a:gd name="T1" fmla="*/ 610 h 610"/>
              <a:gd name="T2" fmla="*/ 153 w 611"/>
              <a:gd name="T3" fmla="*/ 305 h 610"/>
              <a:gd name="T4" fmla="*/ 0 w 611"/>
              <a:gd name="T5" fmla="*/ 305 h 610"/>
              <a:gd name="T6" fmla="*/ 305 w 611"/>
              <a:gd name="T7" fmla="*/ 0 h 610"/>
              <a:gd name="T8" fmla="*/ 611 w 611"/>
              <a:gd name="T9" fmla="*/ 305 h 610"/>
              <a:gd name="T10" fmla="*/ 458 w 611"/>
              <a:gd name="T11" fmla="*/ 305 h 610"/>
              <a:gd name="T12" fmla="*/ 458 w 611"/>
              <a:gd name="T13" fmla="*/ 610 h 610"/>
              <a:gd name="T14" fmla="*/ 153 w 611"/>
              <a:gd name="T15" fmla="*/ 610 h 610"/>
              <a:gd name="T16" fmla="*/ 305 w 611"/>
              <a:gd name="T17" fmla="*/ 610 h 6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11" h="610">
                <a:moveTo>
                  <a:pt x="153" y="610"/>
                </a:moveTo>
                <a:lnTo>
                  <a:pt x="153" y="305"/>
                </a:lnTo>
                <a:lnTo>
                  <a:pt x="0" y="305"/>
                </a:lnTo>
                <a:lnTo>
                  <a:pt x="305" y="0"/>
                </a:lnTo>
                <a:lnTo>
                  <a:pt x="611" y="305"/>
                </a:lnTo>
                <a:lnTo>
                  <a:pt x="458" y="305"/>
                </a:lnTo>
                <a:lnTo>
                  <a:pt x="458" y="610"/>
                </a:lnTo>
                <a:lnTo>
                  <a:pt x="153" y="610"/>
                </a:lnTo>
                <a:close/>
                <a:moveTo>
                  <a:pt x="305" y="610"/>
                </a:moveTo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E647C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8" name="Freeform 20"/>
          <p:cNvSpPr>
            <a:spLocks noEditPoints="1"/>
          </p:cNvSpPr>
          <p:nvPr/>
        </p:nvSpPr>
        <p:spPr bwMode="auto">
          <a:xfrm rot="5400000">
            <a:off x="6223352" y="1122957"/>
            <a:ext cx="493713" cy="340033"/>
          </a:xfrm>
          <a:custGeom>
            <a:avLst/>
            <a:gdLst>
              <a:gd name="T0" fmla="*/ 153 w 611"/>
              <a:gd name="T1" fmla="*/ 610 h 610"/>
              <a:gd name="T2" fmla="*/ 153 w 611"/>
              <a:gd name="T3" fmla="*/ 305 h 610"/>
              <a:gd name="T4" fmla="*/ 0 w 611"/>
              <a:gd name="T5" fmla="*/ 305 h 610"/>
              <a:gd name="T6" fmla="*/ 305 w 611"/>
              <a:gd name="T7" fmla="*/ 0 h 610"/>
              <a:gd name="T8" fmla="*/ 611 w 611"/>
              <a:gd name="T9" fmla="*/ 305 h 610"/>
              <a:gd name="T10" fmla="*/ 458 w 611"/>
              <a:gd name="T11" fmla="*/ 305 h 610"/>
              <a:gd name="T12" fmla="*/ 458 w 611"/>
              <a:gd name="T13" fmla="*/ 610 h 610"/>
              <a:gd name="T14" fmla="*/ 153 w 611"/>
              <a:gd name="T15" fmla="*/ 610 h 610"/>
              <a:gd name="T16" fmla="*/ 305 w 611"/>
              <a:gd name="T17" fmla="*/ 610 h 6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11" h="610">
                <a:moveTo>
                  <a:pt x="153" y="610"/>
                </a:moveTo>
                <a:lnTo>
                  <a:pt x="153" y="305"/>
                </a:lnTo>
                <a:lnTo>
                  <a:pt x="0" y="305"/>
                </a:lnTo>
                <a:lnTo>
                  <a:pt x="305" y="0"/>
                </a:lnTo>
                <a:lnTo>
                  <a:pt x="611" y="305"/>
                </a:lnTo>
                <a:lnTo>
                  <a:pt x="458" y="305"/>
                </a:lnTo>
                <a:lnTo>
                  <a:pt x="458" y="610"/>
                </a:lnTo>
                <a:lnTo>
                  <a:pt x="153" y="610"/>
                </a:lnTo>
                <a:close/>
                <a:moveTo>
                  <a:pt x="305" y="610"/>
                </a:moveTo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E647C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6876257" y="2421450"/>
            <a:ext cx="1721136" cy="548848"/>
            <a:chOff x="4304043" y="1286668"/>
            <a:chExt cx="3837944" cy="2757793"/>
          </a:xfrm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32" name="圆角矩形 31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3" name="圆角矩形 32"/>
            <p:cNvSpPr/>
            <p:nvPr/>
          </p:nvSpPr>
          <p:spPr>
            <a:xfrm>
              <a:off x="4351930" y="1373339"/>
              <a:ext cx="3742172" cy="2584451"/>
            </a:xfrm>
            <a:prstGeom prst="roundRect">
              <a:avLst/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800" b="1" dirty="0">
                  <a:solidFill>
                    <a:prstClr val="black"/>
                  </a:solidFill>
                  <a:latin typeface="微软雅黑" panose="020B0503020204020204" pitchFamily="34" charset="-122"/>
                </a:rPr>
                <a:t>添加文字</a:t>
              </a: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6829450" y="987574"/>
            <a:ext cx="1721136" cy="548848"/>
            <a:chOff x="4304043" y="1286668"/>
            <a:chExt cx="3837944" cy="2757793"/>
          </a:xfrm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37" name="圆角矩形 36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8" name="圆角矩形 37"/>
            <p:cNvSpPr/>
            <p:nvPr/>
          </p:nvSpPr>
          <p:spPr>
            <a:xfrm>
              <a:off x="4351930" y="1373339"/>
              <a:ext cx="3742172" cy="2584451"/>
            </a:xfrm>
            <a:prstGeom prst="roundRect">
              <a:avLst/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800" b="1" dirty="0">
                  <a:solidFill>
                    <a:prstClr val="black"/>
                  </a:solidFill>
                  <a:latin typeface="微软雅黑" panose="020B0503020204020204" pitchFamily="34" charset="-122"/>
                </a:rPr>
                <a:t>添加文字</a:t>
              </a: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6897732" y="3801843"/>
            <a:ext cx="1721136" cy="548848"/>
            <a:chOff x="4304043" y="1286668"/>
            <a:chExt cx="3837944" cy="2757793"/>
          </a:xfrm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42" name="圆角矩形 41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3" name="圆角矩形 42"/>
            <p:cNvSpPr/>
            <p:nvPr/>
          </p:nvSpPr>
          <p:spPr>
            <a:xfrm>
              <a:off x="4351930" y="1373339"/>
              <a:ext cx="3742172" cy="2584451"/>
            </a:xfrm>
            <a:prstGeom prst="roundRect">
              <a:avLst/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800" b="1" dirty="0">
                  <a:solidFill>
                    <a:prstClr val="black"/>
                  </a:solidFill>
                  <a:latin typeface="微软雅黑" panose="020B0503020204020204" pitchFamily="34" charset="-122"/>
                </a:rPr>
                <a:t>添加文字</a:t>
              </a:r>
            </a:p>
          </p:txBody>
        </p:sp>
      </p:grpSp>
    </p:spTree>
  </p:cSld>
  <p:clrMapOvr>
    <a:masterClrMapping/>
  </p:clrMapOvr>
  <p:transition spd="med" advClick="0" advTm="0">
    <p:pull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1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4" fill="hold" grpId="0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2" presetClass="entr" presetSubtype="1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3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2" presetClass="entr" presetSubtype="4" fill="hold" grpId="0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0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3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2" presetClass="entr" presetSubtype="8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7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1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1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12" presetClass="entr" presetSubtype="8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5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1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9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1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4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8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2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64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42" presetClass="entr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1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4" presetID="42" presetClass="entr" presetSubtype="0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6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10" grpId="0" animBg="1"/>
          <p:bldP spid="14" grpId="0" animBg="1"/>
          <p:bldP spid="21" grpId="0" animBg="1"/>
          <p:bldP spid="22" grpId="0"/>
          <p:bldP spid="23" grpId="0"/>
          <p:bldP spid="24" grpId="0"/>
          <p:bldP spid="25" grpId="0"/>
          <p:bldP spid="26" grpId="0" animBg="1"/>
          <p:bldP spid="27" grpId="0" animBg="1"/>
          <p:bldP spid="2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0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3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2" presetClass="entr" presetSubtype="8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7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1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1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12" presetClass="entr" presetSubtype="8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5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1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9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1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4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8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2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64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42" presetClass="entr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1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4" presetID="42" presetClass="entr" presetSubtype="0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6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10" grpId="0" animBg="1"/>
          <p:bldP spid="14" grpId="0" animBg="1"/>
          <p:bldP spid="21" grpId="0" animBg="1"/>
          <p:bldP spid="22" grpId="0"/>
          <p:bldP spid="23" grpId="0"/>
          <p:bldP spid="24" grpId="0"/>
          <p:bldP spid="25" grpId="0"/>
          <p:bldP spid="26" grpId="0" animBg="1"/>
          <p:bldP spid="27" grpId="0" animBg="1"/>
          <p:bldP spid="28" grpId="0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7"/>
          <p:cNvSpPr/>
          <p:nvPr/>
        </p:nvSpPr>
        <p:spPr bwMode="auto">
          <a:xfrm>
            <a:off x="2791930" y="1205986"/>
            <a:ext cx="1005569" cy="3174831"/>
          </a:xfrm>
          <a:custGeom>
            <a:avLst/>
            <a:gdLst>
              <a:gd name="T0" fmla="*/ 1750 w 1750"/>
              <a:gd name="T1" fmla="*/ 272 h 5527"/>
              <a:gd name="T2" fmla="*/ 314 w 1750"/>
              <a:gd name="T3" fmla="*/ 2778 h 5527"/>
              <a:gd name="T4" fmla="*/ 1699 w 1750"/>
              <a:gd name="T5" fmla="*/ 5254 h 5527"/>
              <a:gd name="T6" fmla="*/ 1542 w 1750"/>
              <a:gd name="T7" fmla="*/ 5527 h 5527"/>
              <a:gd name="T8" fmla="*/ 0 w 1750"/>
              <a:gd name="T9" fmla="*/ 2778 h 5527"/>
              <a:gd name="T10" fmla="*/ 1593 w 1750"/>
              <a:gd name="T11" fmla="*/ 0 h 5527"/>
              <a:gd name="T12" fmla="*/ 1750 w 1750"/>
              <a:gd name="T13" fmla="*/ 272 h 55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50" h="5527">
                <a:moveTo>
                  <a:pt x="1750" y="272"/>
                </a:moveTo>
                <a:cubicBezTo>
                  <a:pt x="891" y="777"/>
                  <a:pt x="314" y="1710"/>
                  <a:pt x="314" y="2778"/>
                </a:cubicBezTo>
                <a:cubicBezTo>
                  <a:pt x="314" y="3825"/>
                  <a:pt x="868" y="4743"/>
                  <a:pt x="1699" y="5254"/>
                </a:cubicBezTo>
                <a:lnTo>
                  <a:pt x="1542" y="5527"/>
                </a:lnTo>
                <a:cubicBezTo>
                  <a:pt x="617" y="4961"/>
                  <a:pt x="0" y="3942"/>
                  <a:pt x="0" y="2778"/>
                </a:cubicBezTo>
                <a:cubicBezTo>
                  <a:pt x="0" y="1594"/>
                  <a:pt x="640" y="559"/>
                  <a:pt x="1593" y="0"/>
                </a:cubicBezTo>
                <a:lnTo>
                  <a:pt x="1750" y="27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8" name="Line 11"/>
          <p:cNvSpPr>
            <a:spLocks noChangeShapeType="1"/>
          </p:cNvSpPr>
          <p:nvPr/>
        </p:nvSpPr>
        <p:spPr bwMode="auto">
          <a:xfrm flipH="1" flipV="1">
            <a:off x="3916421" y="1998074"/>
            <a:ext cx="1105214" cy="565931"/>
          </a:xfrm>
          <a:prstGeom prst="line">
            <a:avLst/>
          </a:prstGeom>
          <a:noFill/>
          <a:ln w="38100" cap="flat">
            <a:solidFill>
              <a:srgbClr val="2E2C2C"/>
            </a:solidFill>
            <a:prstDash val="solid"/>
            <a:miter lim="800000"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9" name="Line 12"/>
          <p:cNvSpPr>
            <a:spLocks noChangeShapeType="1"/>
          </p:cNvSpPr>
          <p:nvPr/>
        </p:nvSpPr>
        <p:spPr bwMode="auto">
          <a:xfrm flipH="1">
            <a:off x="4083143" y="3134714"/>
            <a:ext cx="938492" cy="576195"/>
          </a:xfrm>
          <a:prstGeom prst="line">
            <a:avLst/>
          </a:prstGeom>
          <a:noFill/>
          <a:ln w="38100" cap="flat">
            <a:solidFill>
              <a:srgbClr val="2E2C2C"/>
            </a:solidFill>
            <a:prstDash val="solid"/>
            <a:miter lim="800000"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0" name="Line 13"/>
          <p:cNvSpPr>
            <a:spLocks noChangeShapeType="1"/>
          </p:cNvSpPr>
          <p:nvPr/>
        </p:nvSpPr>
        <p:spPr bwMode="auto">
          <a:xfrm flipH="1">
            <a:off x="3537205" y="2862170"/>
            <a:ext cx="1484430" cy="0"/>
          </a:xfrm>
          <a:prstGeom prst="line">
            <a:avLst/>
          </a:prstGeom>
          <a:noFill/>
          <a:ln w="38100" cap="flat">
            <a:solidFill>
              <a:srgbClr val="2E2C2C"/>
            </a:solidFill>
            <a:prstDash val="solid"/>
            <a:miter lim="800000"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5" name="椭圆 64"/>
          <p:cNvSpPr/>
          <p:nvPr/>
        </p:nvSpPr>
        <p:spPr>
          <a:xfrm>
            <a:off x="5165651" y="2358114"/>
            <a:ext cx="1057687" cy="1057687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791775" y="967751"/>
            <a:ext cx="1149740" cy="1149740"/>
            <a:chOff x="2342140" y="893355"/>
            <a:chExt cx="1149740" cy="1149740"/>
          </a:xfrm>
        </p:grpSpPr>
        <p:grpSp>
          <p:nvGrpSpPr>
            <p:cNvPr id="51" name="组合 50"/>
            <p:cNvGrpSpPr/>
            <p:nvPr/>
          </p:nvGrpSpPr>
          <p:grpSpPr>
            <a:xfrm>
              <a:off x="2342140" y="893355"/>
              <a:ext cx="1149740" cy="1149740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53" name="同心圆 52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54" name="椭圆 53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66" name="KSO_Shape"/>
            <p:cNvSpPr/>
            <p:nvPr/>
          </p:nvSpPr>
          <p:spPr bwMode="auto">
            <a:xfrm>
              <a:off x="2678413" y="1165965"/>
              <a:ext cx="489748" cy="569476"/>
            </a:xfrm>
            <a:custGeom>
              <a:avLst/>
              <a:gdLst>
                <a:gd name="T0" fmla="*/ 2147483646 w 5822"/>
                <a:gd name="T1" fmla="*/ 2147483646 h 6759"/>
                <a:gd name="T2" fmla="*/ 2147483646 w 5822"/>
                <a:gd name="T3" fmla="*/ 2147483646 h 6759"/>
                <a:gd name="T4" fmla="*/ 2147483646 w 5822"/>
                <a:gd name="T5" fmla="*/ 2147483646 h 6759"/>
                <a:gd name="T6" fmla="*/ 2147483646 w 5822"/>
                <a:gd name="T7" fmla="*/ 2147483646 h 6759"/>
                <a:gd name="T8" fmla="*/ 2147483646 w 5822"/>
                <a:gd name="T9" fmla="*/ 2147483646 h 6759"/>
                <a:gd name="T10" fmla="*/ 2147483646 w 5822"/>
                <a:gd name="T11" fmla="*/ 1253760573 h 6759"/>
                <a:gd name="T12" fmla="*/ 2147483646 w 5822"/>
                <a:gd name="T13" fmla="*/ 2147483646 h 6759"/>
                <a:gd name="T14" fmla="*/ 2147483646 w 5822"/>
                <a:gd name="T15" fmla="*/ 2147483646 h 6759"/>
                <a:gd name="T16" fmla="*/ 2147483646 w 5822"/>
                <a:gd name="T17" fmla="*/ 2147483646 h 6759"/>
                <a:gd name="T18" fmla="*/ 2147483646 w 5822"/>
                <a:gd name="T19" fmla="*/ 2147483646 h 6759"/>
                <a:gd name="T20" fmla="*/ 2147483646 w 5822"/>
                <a:gd name="T21" fmla="*/ 2147483646 h 6759"/>
                <a:gd name="T22" fmla="*/ 2147483646 w 5822"/>
                <a:gd name="T23" fmla="*/ 2147483646 h 6759"/>
                <a:gd name="T24" fmla="*/ 2147483646 w 5822"/>
                <a:gd name="T25" fmla="*/ 2147483646 h 6759"/>
                <a:gd name="T26" fmla="*/ 2147483646 w 5822"/>
                <a:gd name="T27" fmla="*/ 2147483646 h 6759"/>
                <a:gd name="T28" fmla="*/ 2147483646 w 5822"/>
                <a:gd name="T29" fmla="*/ 2147483646 h 6759"/>
                <a:gd name="T30" fmla="*/ 2147483646 w 5822"/>
                <a:gd name="T31" fmla="*/ 2147483646 h 6759"/>
                <a:gd name="T32" fmla="*/ 2147483646 w 5822"/>
                <a:gd name="T33" fmla="*/ 2147483646 h 6759"/>
                <a:gd name="T34" fmla="*/ 2147483646 w 5822"/>
                <a:gd name="T35" fmla="*/ 2147483646 h 6759"/>
                <a:gd name="T36" fmla="*/ 2147483646 w 5822"/>
                <a:gd name="T37" fmla="*/ 2147483646 h 6759"/>
                <a:gd name="T38" fmla="*/ 2147483646 w 5822"/>
                <a:gd name="T39" fmla="*/ 2147483646 h 6759"/>
                <a:gd name="T40" fmla="*/ 0 w 5822"/>
                <a:gd name="T41" fmla="*/ 2147483646 h 6759"/>
                <a:gd name="T42" fmla="*/ 2147483646 w 5822"/>
                <a:gd name="T43" fmla="*/ 2147483646 h 6759"/>
                <a:gd name="T44" fmla="*/ 2147483646 w 5822"/>
                <a:gd name="T45" fmla="*/ 2147483646 h 6759"/>
                <a:gd name="T46" fmla="*/ 2147483646 w 5822"/>
                <a:gd name="T47" fmla="*/ 2147483646 h 6759"/>
                <a:gd name="T48" fmla="*/ 2147483646 w 5822"/>
                <a:gd name="T49" fmla="*/ 2147483646 h 6759"/>
                <a:gd name="T50" fmla="*/ 2147483646 w 5822"/>
                <a:gd name="T51" fmla="*/ 2147483646 h 6759"/>
                <a:gd name="T52" fmla="*/ 2147483646 w 5822"/>
                <a:gd name="T53" fmla="*/ 2147483646 h 6759"/>
                <a:gd name="T54" fmla="*/ 2147483646 w 5822"/>
                <a:gd name="T55" fmla="*/ 2147483646 h 6759"/>
                <a:gd name="T56" fmla="*/ 2147483646 w 5822"/>
                <a:gd name="T57" fmla="*/ 2147483646 h 6759"/>
                <a:gd name="T58" fmla="*/ 2147483646 w 5822"/>
                <a:gd name="T59" fmla="*/ 2147483646 h 6759"/>
                <a:gd name="T60" fmla="*/ 2147483646 w 5822"/>
                <a:gd name="T61" fmla="*/ 2147483646 h 6759"/>
                <a:gd name="T62" fmla="*/ 2147483646 w 5822"/>
                <a:gd name="T63" fmla="*/ 2147483646 h 6759"/>
                <a:gd name="T64" fmla="*/ 2147483646 w 5822"/>
                <a:gd name="T65" fmla="*/ 2147483646 h 6759"/>
                <a:gd name="T66" fmla="*/ 2147483646 w 5822"/>
                <a:gd name="T67" fmla="*/ 2147483646 h 6759"/>
                <a:gd name="T68" fmla="*/ 2147483646 w 5822"/>
                <a:gd name="T69" fmla="*/ 2147483646 h 6759"/>
                <a:gd name="T70" fmla="*/ 2147483646 w 5822"/>
                <a:gd name="T71" fmla="*/ 2147483646 h 6759"/>
                <a:gd name="T72" fmla="*/ 2147483646 w 5822"/>
                <a:gd name="T73" fmla="*/ 2147483646 h 6759"/>
                <a:gd name="T74" fmla="*/ 2147483646 w 5822"/>
                <a:gd name="T75" fmla="*/ 2147483646 h 6759"/>
                <a:gd name="T76" fmla="*/ 2147483646 w 5822"/>
                <a:gd name="T77" fmla="*/ 2147483646 h 6759"/>
                <a:gd name="T78" fmla="*/ 2147483646 w 5822"/>
                <a:gd name="T79" fmla="*/ 2147483646 h 6759"/>
                <a:gd name="T80" fmla="*/ 2147483646 w 5822"/>
                <a:gd name="T81" fmla="*/ 2147483646 h 6759"/>
                <a:gd name="T82" fmla="*/ 2147483646 w 5822"/>
                <a:gd name="T83" fmla="*/ 2147483646 h 6759"/>
                <a:gd name="T84" fmla="*/ 2147483646 w 5822"/>
                <a:gd name="T85" fmla="*/ 2147483646 h 6759"/>
                <a:gd name="T86" fmla="*/ 2147483646 w 5822"/>
                <a:gd name="T87" fmla="*/ 2147483646 h 6759"/>
                <a:gd name="T88" fmla="*/ 2147483646 w 5822"/>
                <a:gd name="T89" fmla="*/ 2147483646 h 6759"/>
                <a:gd name="T90" fmla="*/ 2147483646 w 5822"/>
                <a:gd name="T91" fmla="*/ 2147483646 h 6759"/>
                <a:gd name="T92" fmla="*/ 2147483646 w 5822"/>
                <a:gd name="T93" fmla="*/ 2147483646 h 6759"/>
                <a:gd name="T94" fmla="*/ 2147483646 w 5822"/>
                <a:gd name="T95" fmla="*/ 2147483646 h 6759"/>
                <a:gd name="T96" fmla="*/ 2147483646 w 5822"/>
                <a:gd name="T97" fmla="*/ 2147483646 h 675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5822" h="6759">
                  <a:moveTo>
                    <a:pt x="0" y="6351"/>
                  </a:moveTo>
                  <a:lnTo>
                    <a:pt x="129" y="6351"/>
                  </a:lnTo>
                  <a:lnTo>
                    <a:pt x="129" y="3057"/>
                  </a:lnTo>
                  <a:lnTo>
                    <a:pt x="129" y="2914"/>
                  </a:lnTo>
                  <a:lnTo>
                    <a:pt x="266" y="2865"/>
                  </a:lnTo>
                  <a:lnTo>
                    <a:pt x="1775" y="2337"/>
                  </a:lnTo>
                  <a:lnTo>
                    <a:pt x="1775" y="1515"/>
                  </a:lnTo>
                  <a:lnTo>
                    <a:pt x="1775" y="1386"/>
                  </a:lnTo>
                  <a:lnTo>
                    <a:pt x="1892" y="1331"/>
                  </a:lnTo>
                  <a:lnTo>
                    <a:pt x="4422" y="137"/>
                  </a:lnTo>
                  <a:lnTo>
                    <a:pt x="4714" y="0"/>
                  </a:lnTo>
                  <a:lnTo>
                    <a:pt x="4714" y="56"/>
                  </a:lnTo>
                  <a:lnTo>
                    <a:pt x="5511" y="532"/>
                  </a:lnTo>
                  <a:lnTo>
                    <a:pt x="5511" y="6326"/>
                  </a:lnTo>
                  <a:lnTo>
                    <a:pt x="5822" y="6326"/>
                  </a:lnTo>
                  <a:lnTo>
                    <a:pt x="5822" y="6734"/>
                  </a:lnTo>
                  <a:lnTo>
                    <a:pt x="4510" y="6734"/>
                  </a:lnTo>
                  <a:lnTo>
                    <a:pt x="4305" y="6734"/>
                  </a:lnTo>
                  <a:lnTo>
                    <a:pt x="4305" y="6529"/>
                  </a:lnTo>
                  <a:lnTo>
                    <a:pt x="4305" y="643"/>
                  </a:lnTo>
                  <a:lnTo>
                    <a:pt x="2183" y="1644"/>
                  </a:lnTo>
                  <a:lnTo>
                    <a:pt x="2183" y="2194"/>
                  </a:lnTo>
                  <a:lnTo>
                    <a:pt x="2798" y="1979"/>
                  </a:lnTo>
                  <a:lnTo>
                    <a:pt x="3035" y="1895"/>
                  </a:lnTo>
                  <a:lnTo>
                    <a:pt x="3035" y="1889"/>
                  </a:lnTo>
                  <a:lnTo>
                    <a:pt x="3042" y="1892"/>
                  </a:lnTo>
                  <a:lnTo>
                    <a:pt x="3068" y="1884"/>
                  </a:lnTo>
                  <a:lnTo>
                    <a:pt x="3068" y="1909"/>
                  </a:lnTo>
                  <a:lnTo>
                    <a:pt x="3862" y="2381"/>
                  </a:lnTo>
                  <a:lnTo>
                    <a:pt x="3862" y="6313"/>
                  </a:lnTo>
                  <a:lnTo>
                    <a:pt x="4177" y="6313"/>
                  </a:lnTo>
                  <a:lnTo>
                    <a:pt x="4177" y="6722"/>
                  </a:lnTo>
                  <a:lnTo>
                    <a:pt x="2865" y="6722"/>
                  </a:lnTo>
                  <a:lnTo>
                    <a:pt x="2661" y="6722"/>
                  </a:lnTo>
                  <a:lnTo>
                    <a:pt x="2661" y="6517"/>
                  </a:lnTo>
                  <a:lnTo>
                    <a:pt x="2661" y="2458"/>
                  </a:lnTo>
                  <a:lnTo>
                    <a:pt x="538" y="3202"/>
                  </a:lnTo>
                  <a:lnTo>
                    <a:pt x="538" y="6556"/>
                  </a:lnTo>
                  <a:lnTo>
                    <a:pt x="538" y="6759"/>
                  </a:lnTo>
                  <a:lnTo>
                    <a:pt x="334" y="6759"/>
                  </a:lnTo>
                  <a:lnTo>
                    <a:pt x="0" y="6759"/>
                  </a:lnTo>
                  <a:lnTo>
                    <a:pt x="0" y="6351"/>
                  </a:lnTo>
                  <a:close/>
                  <a:moveTo>
                    <a:pt x="776" y="6707"/>
                  </a:moveTo>
                  <a:lnTo>
                    <a:pt x="776" y="6707"/>
                  </a:lnTo>
                  <a:lnTo>
                    <a:pt x="1501" y="6707"/>
                  </a:lnTo>
                  <a:lnTo>
                    <a:pt x="2348" y="6707"/>
                  </a:lnTo>
                  <a:lnTo>
                    <a:pt x="2348" y="5989"/>
                  </a:lnTo>
                  <a:lnTo>
                    <a:pt x="1501" y="6044"/>
                  </a:lnTo>
                  <a:lnTo>
                    <a:pt x="776" y="6092"/>
                  </a:lnTo>
                  <a:lnTo>
                    <a:pt x="776" y="6707"/>
                  </a:lnTo>
                  <a:close/>
                  <a:moveTo>
                    <a:pt x="776" y="4048"/>
                  </a:moveTo>
                  <a:lnTo>
                    <a:pt x="776" y="4048"/>
                  </a:lnTo>
                  <a:lnTo>
                    <a:pt x="1501" y="3842"/>
                  </a:lnTo>
                  <a:lnTo>
                    <a:pt x="2348" y="3604"/>
                  </a:lnTo>
                  <a:lnTo>
                    <a:pt x="2348" y="2883"/>
                  </a:lnTo>
                  <a:lnTo>
                    <a:pt x="1501" y="3178"/>
                  </a:lnTo>
                  <a:lnTo>
                    <a:pt x="776" y="3431"/>
                  </a:lnTo>
                  <a:lnTo>
                    <a:pt x="776" y="4048"/>
                  </a:lnTo>
                  <a:close/>
                  <a:moveTo>
                    <a:pt x="776" y="4926"/>
                  </a:moveTo>
                  <a:lnTo>
                    <a:pt x="776" y="4926"/>
                  </a:lnTo>
                  <a:lnTo>
                    <a:pt x="1501" y="4788"/>
                  </a:lnTo>
                  <a:lnTo>
                    <a:pt x="2348" y="4628"/>
                  </a:lnTo>
                  <a:lnTo>
                    <a:pt x="2348" y="3909"/>
                  </a:lnTo>
                  <a:lnTo>
                    <a:pt x="1501" y="4124"/>
                  </a:lnTo>
                  <a:lnTo>
                    <a:pt x="776" y="4310"/>
                  </a:lnTo>
                  <a:lnTo>
                    <a:pt x="776" y="4926"/>
                  </a:lnTo>
                  <a:close/>
                  <a:moveTo>
                    <a:pt x="776" y="5811"/>
                  </a:moveTo>
                  <a:lnTo>
                    <a:pt x="776" y="5811"/>
                  </a:lnTo>
                  <a:lnTo>
                    <a:pt x="1501" y="5741"/>
                  </a:lnTo>
                  <a:lnTo>
                    <a:pt x="2348" y="5661"/>
                  </a:lnTo>
                  <a:lnTo>
                    <a:pt x="2348" y="4942"/>
                  </a:lnTo>
                  <a:lnTo>
                    <a:pt x="1501" y="5078"/>
                  </a:lnTo>
                  <a:lnTo>
                    <a:pt x="776" y="5194"/>
                  </a:lnTo>
                  <a:lnTo>
                    <a:pt x="776" y="5811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2285331" y="2286106"/>
            <a:ext cx="1149740" cy="1149740"/>
            <a:chOff x="1835696" y="2211710"/>
            <a:chExt cx="1149740" cy="1149740"/>
          </a:xfrm>
        </p:grpSpPr>
        <p:grpSp>
          <p:nvGrpSpPr>
            <p:cNvPr id="56" name="组合 55"/>
            <p:cNvGrpSpPr/>
            <p:nvPr/>
          </p:nvGrpSpPr>
          <p:grpSpPr>
            <a:xfrm>
              <a:off x="1835696" y="2211710"/>
              <a:ext cx="1149740" cy="1149740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58" name="同心圆 5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59" name="椭圆 58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67" name="KSO_Shape"/>
            <p:cNvSpPr/>
            <p:nvPr/>
          </p:nvSpPr>
          <p:spPr bwMode="auto">
            <a:xfrm>
              <a:off x="2089100" y="2562390"/>
              <a:ext cx="649486" cy="486031"/>
            </a:xfrm>
            <a:custGeom>
              <a:avLst/>
              <a:gdLst>
                <a:gd name="T0" fmla="*/ 151004 w 5185"/>
                <a:gd name="T1" fmla="*/ 1065477 h 3880"/>
                <a:gd name="T2" fmla="*/ 1873403 w 5185"/>
                <a:gd name="T3" fmla="*/ 1297678 h 3880"/>
                <a:gd name="T4" fmla="*/ 751713 w 5185"/>
                <a:gd name="T5" fmla="*/ 1241832 h 3880"/>
                <a:gd name="T6" fmla="*/ 1108464 w 5185"/>
                <a:gd name="T7" fmla="*/ 1148144 h 3880"/>
                <a:gd name="T8" fmla="*/ 751713 w 5185"/>
                <a:gd name="T9" fmla="*/ 1241832 h 3880"/>
                <a:gd name="T10" fmla="*/ 1726808 w 5185"/>
                <a:gd name="T11" fmla="*/ 1012203 h 3880"/>
                <a:gd name="T12" fmla="*/ 1726073 w 5185"/>
                <a:gd name="T13" fmla="*/ 1007794 h 3880"/>
                <a:gd name="T14" fmla="*/ 1726808 w 5185"/>
                <a:gd name="T15" fmla="*/ 44089 h 3880"/>
                <a:gd name="T16" fmla="*/ 1726441 w 5185"/>
                <a:gd name="T17" fmla="*/ 39680 h 3880"/>
                <a:gd name="T18" fmla="*/ 1724604 w 5185"/>
                <a:gd name="T19" fmla="*/ 30862 h 3880"/>
                <a:gd name="T20" fmla="*/ 1721297 w 5185"/>
                <a:gd name="T21" fmla="*/ 23147 h 3880"/>
                <a:gd name="T22" fmla="*/ 1716888 w 5185"/>
                <a:gd name="T23" fmla="*/ 15798 h 3880"/>
                <a:gd name="T24" fmla="*/ 1711010 w 5185"/>
                <a:gd name="T25" fmla="*/ 9920 h 3880"/>
                <a:gd name="T26" fmla="*/ 1703662 w 5185"/>
                <a:gd name="T27" fmla="*/ 5144 h 3880"/>
                <a:gd name="T28" fmla="*/ 1695946 w 5185"/>
                <a:gd name="T29" fmla="*/ 1837 h 3880"/>
                <a:gd name="T30" fmla="*/ 1687128 w 5185"/>
                <a:gd name="T31" fmla="*/ 367 h 3880"/>
                <a:gd name="T32" fmla="*/ 222281 w 5185"/>
                <a:gd name="T33" fmla="*/ 0 h 3880"/>
                <a:gd name="T34" fmla="*/ 217872 w 5185"/>
                <a:gd name="T35" fmla="*/ 367 h 3880"/>
                <a:gd name="T36" fmla="*/ 209054 w 5185"/>
                <a:gd name="T37" fmla="*/ 1837 h 3880"/>
                <a:gd name="T38" fmla="*/ 201338 w 5185"/>
                <a:gd name="T39" fmla="*/ 5144 h 3880"/>
                <a:gd name="T40" fmla="*/ 194358 w 5185"/>
                <a:gd name="T41" fmla="*/ 9920 h 3880"/>
                <a:gd name="T42" fmla="*/ 188112 w 5185"/>
                <a:gd name="T43" fmla="*/ 15798 h 3880"/>
                <a:gd name="T44" fmla="*/ 183336 w 5185"/>
                <a:gd name="T45" fmla="*/ 23147 h 3880"/>
                <a:gd name="T46" fmla="*/ 180029 w 5185"/>
                <a:gd name="T47" fmla="*/ 30862 h 3880"/>
                <a:gd name="T48" fmla="*/ 178559 w 5185"/>
                <a:gd name="T49" fmla="*/ 39680 h 3880"/>
                <a:gd name="T50" fmla="*/ 178192 w 5185"/>
                <a:gd name="T51" fmla="*/ 1003386 h 3880"/>
                <a:gd name="T52" fmla="*/ 178559 w 5185"/>
                <a:gd name="T53" fmla="*/ 1007794 h 3880"/>
                <a:gd name="T54" fmla="*/ 178192 w 5185"/>
                <a:gd name="T55" fmla="*/ 1012203 h 3880"/>
                <a:gd name="T56" fmla="*/ 1727176 w 5185"/>
                <a:gd name="T57" fmla="*/ 1012571 h 3880"/>
                <a:gd name="T58" fmla="*/ 1616954 w 5185"/>
                <a:gd name="T59" fmla="*/ 937620 h 3880"/>
                <a:gd name="T60" fmla="*/ 288046 w 5185"/>
                <a:gd name="T61" fmla="*/ 109854 h 3880"/>
                <a:gd name="T62" fmla="*/ 1616954 w 5185"/>
                <a:gd name="T63" fmla="*/ 937620 h 3880"/>
                <a:gd name="T64" fmla="*/ 4409 w 5185"/>
                <a:gd name="T65" fmla="*/ 1350584 h 3880"/>
                <a:gd name="T66" fmla="*/ 0 w 5185"/>
                <a:gd name="T67" fmla="*/ 1359402 h 3880"/>
                <a:gd name="T68" fmla="*/ 735 w 5185"/>
                <a:gd name="T69" fmla="*/ 1369322 h 3880"/>
                <a:gd name="T70" fmla="*/ 3307 w 5185"/>
                <a:gd name="T71" fmla="*/ 1379977 h 3880"/>
                <a:gd name="T72" fmla="*/ 7348 w 5185"/>
                <a:gd name="T73" fmla="*/ 1390999 h 3880"/>
                <a:gd name="T74" fmla="*/ 13227 w 5185"/>
                <a:gd name="T75" fmla="*/ 1401654 h 3880"/>
                <a:gd name="T76" fmla="*/ 19473 w 5185"/>
                <a:gd name="T77" fmla="*/ 1411206 h 3880"/>
                <a:gd name="T78" fmla="*/ 26821 w 5185"/>
                <a:gd name="T79" fmla="*/ 1418554 h 3880"/>
                <a:gd name="T80" fmla="*/ 35271 w 5185"/>
                <a:gd name="T81" fmla="*/ 1423698 h 3880"/>
                <a:gd name="T82" fmla="*/ 41884 w 5185"/>
                <a:gd name="T83" fmla="*/ 1425168 h 3880"/>
                <a:gd name="T84" fmla="*/ 1860911 w 5185"/>
                <a:gd name="T85" fmla="*/ 1425535 h 3880"/>
                <a:gd name="T86" fmla="*/ 1863116 w 5185"/>
                <a:gd name="T87" fmla="*/ 1425168 h 3880"/>
                <a:gd name="T88" fmla="*/ 1869729 w 5185"/>
                <a:gd name="T89" fmla="*/ 1423698 h 3880"/>
                <a:gd name="T90" fmla="*/ 1878179 w 5185"/>
                <a:gd name="T91" fmla="*/ 1418554 h 3880"/>
                <a:gd name="T92" fmla="*/ 1885527 w 5185"/>
                <a:gd name="T93" fmla="*/ 1411206 h 3880"/>
                <a:gd name="T94" fmla="*/ 1892141 w 5185"/>
                <a:gd name="T95" fmla="*/ 1401654 h 3880"/>
                <a:gd name="T96" fmla="*/ 1897652 w 5185"/>
                <a:gd name="T97" fmla="*/ 1390999 h 3880"/>
                <a:gd name="T98" fmla="*/ 1901693 w 5185"/>
                <a:gd name="T99" fmla="*/ 1379977 h 3880"/>
                <a:gd name="T100" fmla="*/ 1903898 w 5185"/>
                <a:gd name="T101" fmla="*/ 1369322 h 3880"/>
                <a:gd name="T102" fmla="*/ 1905000 w 5185"/>
                <a:gd name="T103" fmla="*/ 1359402 h 388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5185" h="3880">
                  <a:moveTo>
                    <a:pt x="4775" y="2900"/>
                  </a:moveTo>
                  <a:lnTo>
                    <a:pt x="411" y="2900"/>
                  </a:lnTo>
                  <a:lnTo>
                    <a:pt x="87" y="3532"/>
                  </a:lnTo>
                  <a:lnTo>
                    <a:pt x="5099" y="3532"/>
                  </a:lnTo>
                  <a:lnTo>
                    <a:pt x="4775" y="2900"/>
                  </a:lnTo>
                  <a:close/>
                  <a:moveTo>
                    <a:pt x="2046" y="3380"/>
                  </a:moveTo>
                  <a:lnTo>
                    <a:pt x="2181" y="3125"/>
                  </a:lnTo>
                  <a:lnTo>
                    <a:pt x="3017" y="3125"/>
                  </a:lnTo>
                  <a:lnTo>
                    <a:pt x="3139" y="3380"/>
                  </a:lnTo>
                  <a:lnTo>
                    <a:pt x="2046" y="3380"/>
                  </a:lnTo>
                  <a:close/>
                  <a:moveTo>
                    <a:pt x="4700" y="2755"/>
                  </a:moveTo>
                  <a:lnTo>
                    <a:pt x="4700" y="2755"/>
                  </a:lnTo>
                  <a:lnTo>
                    <a:pt x="4698" y="2743"/>
                  </a:lnTo>
                  <a:lnTo>
                    <a:pt x="4700" y="2731"/>
                  </a:lnTo>
                  <a:lnTo>
                    <a:pt x="4700" y="120"/>
                  </a:lnTo>
                  <a:lnTo>
                    <a:pt x="4699" y="108"/>
                  </a:lnTo>
                  <a:lnTo>
                    <a:pt x="4697" y="95"/>
                  </a:lnTo>
                  <a:lnTo>
                    <a:pt x="4694" y="84"/>
                  </a:lnTo>
                  <a:lnTo>
                    <a:pt x="4690" y="73"/>
                  </a:lnTo>
                  <a:lnTo>
                    <a:pt x="4685" y="63"/>
                  </a:lnTo>
                  <a:lnTo>
                    <a:pt x="4680" y="53"/>
                  </a:lnTo>
                  <a:lnTo>
                    <a:pt x="4673" y="43"/>
                  </a:lnTo>
                  <a:lnTo>
                    <a:pt x="4665" y="34"/>
                  </a:lnTo>
                  <a:lnTo>
                    <a:pt x="4657" y="27"/>
                  </a:lnTo>
                  <a:lnTo>
                    <a:pt x="4647" y="20"/>
                  </a:lnTo>
                  <a:lnTo>
                    <a:pt x="4637" y="14"/>
                  </a:lnTo>
                  <a:lnTo>
                    <a:pt x="4627" y="9"/>
                  </a:lnTo>
                  <a:lnTo>
                    <a:pt x="4616" y="5"/>
                  </a:lnTo>
                  <a:lnTo>
                    <a:pt x="4605" y="2"/>
                  </a:lnTo>
                  <a:lnTo>
                    <a:pt x="4592" y="1"/>
                  </a:lnTo>
                  <a:lnTo>
                    <a:pt x="4580" y="0"/>
                  </a:lnTo>
                  <a:lnTo>
                    <a:pt x="605" y="0"/>
                  </a:lnTo>
                  <a:lnTo>
                    <a:pt x="593" y="1"/>
                  </a:lnTo>
                  <a:lnTo>
                    <a:pt x="581" y="2"/>
                  </a:lnTo>
                  <a:lnTo>
                    <a:pt x="569" y="5"/>
                  </a:lnTo>
                  <a:lnTo>
                    <a:pt x="558" y="9"/>
                  </a:lnTo>
                  <a:lnTo>
                    <a:pt x="548" y="14"/>
                  </a:lnTo>
                  <a:lnTo>
                    <a:pt x="538" y="20"/>
                  </a:lnTo>
                  <a:lnTo>
                    <a:pt x="529" y="27"/>
                  </a:lnTo>
                  <a:lnTo>
                    <a:pt x="521" y="34"/>
                  </a:lnTo>
                  <a:lnTo>
                    <a:pt x="512" y="43"/>
                  </a:lnTo>
                  <a:lnTo>
                    <a:pt x="505" y="53"/>
                  </a:lnTo>
                  <a:lnTo>
                    <a:pt x="499" y="63"/>
                  </a:lnTo>
                  <a:lnTo>
                    <a:pt x="494" y="73"/>
                  </a:lnTo>
                  <a:lnTo>
                    <a:pt x="490" y="84"/>
                  </a:lnTo>
                  <a:lnTo>
                    <a:pt x="488" y="95"/>
                  </a:lnTo>
                  <a:lnTo>
                    <a:pt x="486" y="108"/>
                  </a:lnTo>
                  <a:lnTo>
                    <a:pt x="485" y="120"/>
                  </a:lnTo>
                  <a:lnTo>
                    <a:pt x="485" y="2731"/>
                  </a:lnTo>
                  <a:lnTo>
                    <a:pt x="486" y="2743"/>
                  </a:lnTo>
                  <a:lnTo>
                    <a:pt x="485" y="2755"/>
                  </a:lnTo>
                  <a:lnTo>
                    <a:pt x="484" y="2756"/>
                  </a:lnTo>
                  <a:lnTo>
                    <a:pt x="4701" y="2756"/>
                  </a:lnTo>
                  <a:lnTo>
                    <a:pt x="4700" y="2755"/>
                  </a:lnTo>
                  <a:close/>
                  <a:moveTo>
                    <a:pt x="4401" y="2552"/>
                  </a:moveTo>
                  <a:lnTo>
                    <a:pt x="784" y="2552"/>
                  </a:lnTo>
                  <a:lnTo>
                    <a:pt x="784" y="299"/>
                  </a:lnTo>
                  <a:lnTo>
                    <a:pt x="4401" y="299"/>
                  </a:lnTo>
                  <a:lnTo>
                    <a:pt x="4401" y="2552"/>
                  </a:lnTo>
                  <a:close/>
                  <a:moveTo>
                    <a:pt x="5172" y="3676"/>
                  </a:moveTo>
                  <a:lnTo>
                    <a:pt x="12" y="3676"/>
                  </a:lnTo>
                  <a:lnTo>
                    <a:pt x="0" y="3700"/>
                  </a:lnTo>
                  <a:lnTo>
                    <a:pt x="1" y="3713"/>
                  </a:lnTo>
                  <a:lnTo>
                    <a:pt x="2" y="3727"/>
                  </a:lnTo>
                  <a:lnTo>
                    <a:pt x="5" y="3741"/>
                  </a:lnTo>
                  <a:lnTo>
                    <a:pt x="9" y="3756"/>
                  </a:lnTo>
                  <a:lnTo>
                    <a:pt x="14" y="3771"/>
                  </a:lnTo>
                  <a:lnTo>
                    <a:pt x="20" y="3786"/>
                  </a:lnTo>
                  <a:lnTo>
                    <a:pt x="28" y="3801"/>
                  </a:lnTo>
                  <a:lnTo>
                    <a:pt x="36" y="3815"/>
                  </a:lnTo>
                  <a:lnTo>
                    <a:pt x="44" y="3828"/>
                  </a:lnTo>
                  <a:lnTo>
                    <a:pt x="53" y="3841"/>
                  </a:lnTo>
                  <a:lnTo>
                    <a:pt x="63" y="3852"/>
                  </a:lnTo>
                  <a:lnTo>
                    <a:pt x="73" y="3861"/>
                  </a:lnTo>
                  <a:lnTo>
                    <a:pt x="85" y="3869"/>
                  </a:lnTo>
                  <a:lnTo>
                    <a:pt x="96" y="3875"/>
                  </a:lnTo>
                  <a:lnTo>
                    <a:pt x="108" y="3878"/>
                  </a:lnTo>
                  <a:lnTo>
                    <a:pt x="114" y="3879"/>
                  </a:lnTo>
                  <a:lnTo>
                    <a:pt x="120" y="3880"/>
                  </a:lnTo>
                  <a:lnTo>
                    <a:pt x="5065" y="3880"/>
                  </a:lnTo>
                  <a:lnTo>
                    <a:pt x="5071" y="3879"/>
                  </a:lnTo>
                  <a:lnTo>
                    <a:pt x="5077" y="3878"/>
                  </a:lnTo>
                  <a:lnTo>
                    <a:pt x="5089" y="3875"/>
                  </a:lnTo>
                  <a:lnTo>
                    <a:pt x="5101" y="3869"/>
                  </a:lnTo>
                  <a:lnTo>
                    <a:pt x="5112" y="3861"/>
                  </a:lnTo>
                  <a:lnTo>
                    <a:pt x="5122" y="3852"/>
                  </a:lnTo>
                  <a:lnTo>
                    <a:pt x="5132" y="3841"/>
                  </a:lnTo>
                  <a:lnTo>
                    <a:pt x="5141" y="3828"/>
                  </a:lnTo>
                  <a:lnTo>
                    <a:pt x="5150" y="3815"/>
                  </a:lnTo>
                  <a:lnTo>
                    <a:pt x="5158" y="3801"/>
                  </a:lnTo>
                  <a:lnTo>
                    <a:pt x="5165" y="3786"/>
                  </a:lnTo>
                  <a:lnTo>
                    <a:pt x="5171" y="3771"/>
                  </a:lnTo>
                  <a:lnTo>
                    <a:pt x="5176" y="3756"/>
                  </a:lnTo>
                  <a:lnTo>
                    <a:pt x="5180" y="3741"/>
                  </a:lnTo>
                  <a:lnTo>
                    <a:pt x="5182" y="3727"/>
                  </a:lnTo>
                  <a:lnTo>
                    <a:pt x="5184" y="3713"/>
                  </a:lnTo>
                  <a:lnTo>
                    <a:pt x="5185" y="3700"/>
                  </a:lnTo>
                  <a:lnTo>
                    <a:pt x="5172" y="3676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bIns="360000"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2933403" y="3510242"/>
            <a:ext cx="1149740" cy="1149740"/>
            <a:chOff x="2483768" y="3435846"/>
            <a:chExt cx="1149740" cy="1149740"/>
          </a:xfrm>
        </p:grpSpPr>
        <p:grpSp>
          <p:nvGrpSpPr>
            <p:cNvPr id="61" name="组合 60"/>
            <p:cNvGrpSpPr/>
            <p:nvPr/>
          </p:nvGrpSpPr>
          <p:grpSpPr>
            <a:xfrm>
              <a:off x="2483768" y="3435846"/>
              <a:ext cx="1149740" cy="1149740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63" name="同心圆 62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64" name="椭圆 63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68" name="KSO_Shape"/>
            <p:cNvSpPr/>
            <p:nvPr/>
          </p:nvSpPr>
          <p:spPr bwMode="auto">
            <a:xfrm>
              <a:off x="2802446" y="3812214"/>
              <a:ext cx="521267" cy="439601"/>
            </a:xfrm>
            <a:custGeom>
              <a:avLst/>
              <a:gdLst>
                <a:gd name="T0" fmla="*/ 332222 w 2301876"/>
                <a:gd name="T1" fmla="*/ 1410232 h 1941513"/>
                <a:gd name="T2" fmla="*/ 321717 w 2301876"/>
                <a:gd name="T3" fmla="*/ 1470415 h 1941513"/>
                <a:gd name="T4" fmla="*/ 382384 w 2301876"/>
                <a:gd name="T5" fmla="*/ 1525343 h 1941513"/>
                <a:gd name="T6" fmla="*/ 696485 w 2301876"/>
                <a:gd name="T7" fmla="*/ 1509573 h 1941513"/>
                <a:gd name="T8" fmla="*/ 723010 w 2301876"/>
                <a:gd name="T9" fmla="*/ 1444398 h 1941513"/>
                <a:gd name="T10" fmla="*/ 671273 w 2301876"/>
                <a:gd name="T11" fmla="*/ 1380797 h 1941513"/>
                <a:gd name="T12" fmla="*/ 1348867 w 2301876"/>
                <a:gd name="T13" fmla="*/ 1247408 h 1941513"/>
                <a:gd name="T14" fmla="*/ 1327043 w 2301876"/>
                <a:gd name="T15" fmla="*/ 1320445 h 1941513"/>
                <a:gd name="T16" fmla="*/ 1593934 w 2301876"/>
                <a:gd name="T17" fmla="*/ 1356438 h 1941513"/>
                <a:gd name="T18" fmla="*/ 1647838 w 2301876"/>
                <a:gd name="T19" fmla="*/ 1303105 h 1941513"/>
                <a:gd name="T20" fmla="*/ 1606030 w 2301876"/>
                <a:gd name="T21" fmla="*/ 1239789 h 1941513"/>
                <a:gd name="T22" fmla="*/ 1529191 w 2301876"/>
                <a:gd name="T23" fmla="*/ 516517 h 1941513"/>
                <a:gd name="T24" fmla="*/ 1584982 w 2301876"/>
                <a:gd name="T25" fmla="*/ 576970 h 1941513"/>
                <a:gd name="T26" fmla="*/ 1601035 w 2301876"/>
                <a:gd name="T27" fmla="*/ 667649 h 1941513"/>
                <a:gd name="T28" fmla="*/ 1640510 w 2301876"/>
                <a:gd name="T29" fmla="*/ 716799 h 1941513"/>
                <a:gd name="T30" fmla="*/ 1583140 w 2301876"/>
                <a:gd name="T31" fmla="*/ 840071 h 1941513"/>
                <a:gd name="T32" fmla="*/ 1691827 w 2301876"/>
                <a:gd name="T33" fmla="*/ 916820 h 1941513"/>
                <a:gd name="T34" fmla="*/ 1229710 w 2301876"/>
                <a:gd name="T35" fmla="*/ 1106063 h 1941513"/>
                <a:gd name="T36" fmla="*/ 1284448 w 2301876"/>
                <a:gd name="T37" fmla="*/ 909460 h 1941513"/>
                <a:gd name="T38" fmla="*/ 1396556 w 2301876"/>
                <a:gd name="T39" fmla="*/ 836654 h 1941513"/>
                <a:gd name="T40" fmla="*/ 1335239 w 2301876"/>
                <a:gd name="T41" fmla="*/ 712857 h 1941513"/>
                <a:gd name="T42" fmla="*/ 1370240 w 2301876"/>
                <a:gd name="T43" fmla="*/ 660815 h 1941513"/>
                <a:gd name="T44" fmla="*/ 1388398 w 2301876"/>
                <a:gd name="T45" fmla="*/ 571451 h 1941513"/>
                <a:gd name="T46" fmla="*/ 1446031 w 2301876"/>
                <a:gd name="T47" fmla="*/ 514152 h 1941513"/>
                <a:gd name="T48" fmla="*/ 570227 w 2301876"/>
                <a:gd name="T49" fmla="*/ 477627 h 1941513"/>
                <a:gd name="T50" fmla="*/ 641756 w 2301876"/>
                <a:gd name="T51" fmla="*/ 549062 h 1941513"/>
                <a:gd name="T52" fmla="*/ 661216 w 2301876"/>
                <a:gd name="T53" fmla="*/ 657005 h 1941513"/>
                <a:gd name="T54" fmla="*/ 633078 w 2301876"/>
                <a:gd name="T55" fmla="*/ 739471 h 1941513"/>
                <a:gd name="T56" fmla="*/ 574697 w 2301876"/>
                <a:gd name="T57" fmla="*/ 792786 h 1941513"/>
                <a:gd name="T58" fmla="*/ 708552 w 2301876"/>
                <a:gd name="T59" fmla="*/ 915697 h 1941513"/>
                <a:gd name="T60" fmla="*/ 815320 w 2301876"/>
                <a:gd name="T61" fmla="*/ 1036508 h 1941513"/>
                <a:gd name="T62" fmla="*/ 222836 w 2301876"/>
                <a:gd name="T63" fmla="*/ 1047276 h 1941513"/>
                <a:gd name="T64" fmla="*/ 324870 w 2301876"/>
                <a:gd name="T65" fmla="*/ 922526 h 1941513"/>
                <a:gd name="T66" fmla="*/ 473189 w 2301876"/>
                <a:gd name="T67" fmla="*/ 794886 h 1941513"/>
                <a:gd name="T68" fmla="*/ 413493 w 2301876"/>
                <a:gd name="T69" fmla="*/ 744461 h 1941513"/>
                <a:gd name="T70" fmla="*/ 382462 w 2301876"/>
                <a:gd name="T71" fmla="*/ 663570 h 1941513"/>
                <a:gd name="T72" fmla="*/ 397978 w 2301876"/>
                <a:gd name="T73" fmla="*/ 556154 h 1941513"/>
                <a:gd name="T74" fmla="*/ 466878 w 2301876"/>
                <a:gd name="T75" fmla="*/ 480778 h 1941513"/>
                <a:gd name="T76" fmla="*/ 140242 w 2301876"/>
                <a:gd name="T77" fmla="*/ 134558 h 1941513"/>
                <a:gd name="T78" fmla="*/ 133677 w 2301876"/>
                <a:gd name="T79" fmla="*/ 1210760 h 1941513"/>
                <a:gd name="T80" fmla="*/ 198545 w 2301876"/>
                <a:gd name="T81" fmla="*/ 1290654 h 1941513"/>
                <a:gd name="T82" fmla="*/ 905010 w 2301876"/>
                <a:gd name="T83" fmla="*/ 1223901 h 1941513"/>
                <a:gd name="T84" fmla="*/ 906061 w 2301876"/>
                <a:gd name="T85" fmla="*/ 137186 h 1941513"/>
                <a:gd name="T86" fmla="*/ 1795088 w 2301876"/>
                <a:gd name="T87" fmla="*/ 130835 h 1941513"/>
                <a:gd name="T88" fmla="*/ 1869239 w 2301876"/>
                <a:gd name="T89" fmla="*/ 166040 h 1941513"/>
                <a:gd name="T90" fmla="*/ 1904211 w 2301876"/>
                <a:gd name="T91" fmla="*/ 240391 h 1941513"/>
                <a:gd name="T92" fmla="*/ 1879757 w 2301876"/>
                <a:gd name="T93" fmla="*/ 1330166 h 1941513"/>
                <a:gd name="T94" fmla="*/ 1769057 w 2301876"/>
                <a:gd name="T95" fmla="*/ 1410033 h 1941513"/>
                <a:gd name="T96" fmla="*/ 1237904 w 2301876"/>
                <a:gd name="T97" fmla="*/ 1415550 h 1941513"/>
                <a:gd name="T98" fmla="*/ 1189785 w 2301876"/>
                <a:gd name="T99" fmla="*/ 1139429 h 1941513"/>
                <a:gd name="T100" fmla="*/ 1756435 w 2301876"/>
                <a:gd name="T101" fmla="*/ 1159921 h 1941513"/>
                <a:gd name="T102" fmla="*/ 1799821 w 2301876"/>
                <a:gd name="T103" fmla="*/ 1088198 h 1941513"/>
                <a:gd name="T104" fmla="*/ 898445 w 2301876"/>
                <a:gd name="T105" fmla="*/ 262 h 1941513"/>
                <a:gd name="T106" fmla="*/ 992990 w 2301876"/>
                <a:gd name="T107" fmla="*/ 39421 h 1941513"/>
                <a:gd name="T108" fmla="*/ 1041313 w 2301876"/>
                <a:gd name="T109" fmla="*/ 129302 h 1941513"/>
                <a:gd name="T110" fmla="*/ 1017414 w 2301876"/>
                <a:gd name="T111" fmla="*/ 1483030 h 1941513"/>
                <a:gd name="T112" fmla="*/ 887939 w 2301876"/>
                <a:gd name="T113" fmla="*/ 1588417 h 1941513"/>
                <a:gd name="T114" fmla="*/ 200909 w 2301876"/>
                <a:gd name="T115" fmla="*/ 1599454 h 1941513"/>
                <a:gd name="T116" fmla="*/ 45959 w 2301876"/>
                <a:gd name="T117" fmla="*/ 1513779 h 1941513"/>
                <a:gd name="T118" fmla="*/ 0 w 2301876"/>
                <a:gd name="T119" fmla="*/ 152429 h 1941513"/>
                <a:gd name="T120" fmla="*/ 34667 w 2301876"/>
                <a:gd name="T121" fmla="*/ 55452 h 1941513"/>
                <a:gd name="T122" fmla="*/ 121596 w 2301876"/>
                <a:gd name="T123" fmla="*/ 2891 h 194151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301876" h="1941513">
                  <a:moveTo>
                    <a:pt x="475693" y="1664563"/>
                  </a:moveTo>
                  <a:lnTo>
                    <a:pt x="471250" y="1664880"/>
                  </a:lnTo>
                  <a:lnTo>
                    <a:pt x="466490" y="1665198"/>
                  </a:lnTo>
                  <a:lnTo>
                    <a:pt x="462047" y="1665515"/>
                  </a:lnTo>
                  <a:lnTo>
                    <a:pt x="457605" y="1666468"/>
                  </a:lnTo>
                  <a:lnTo>
                    <a:pt x="453162" y="1667421"/>
                  </a:lnTo>
                  <a:lnTo>
                    <a:pt x="449354" y="1668691"/>
                  </a:lnTo>
                  <a:lnTo>
                    <a:pt x="440786" y="1671550"/>
                  </a:lnTo>
                  <a:lnTo>
                    <a:pt x="433170" y="1675679"/>
                  </a:lnTo>
                  <a:lnTo>
                    <a:pt x="425553" y="1680125"/>
                  </a:lnTo>
                  <a:lnTo>
                    <a:pt x="418572" y="1685207"/>
                  </a:lnTo>
                  <a:lnTo>
                    <a:pt x="412542" y="1691241"/>
                  </a:lnTo>
                  <a:lnTo>
                    <a:pt x="406513" y="1697276"/>
                  </a:lnTo>
                  <a:lnTo>
                    <a:pt x="401435" y="1704263"/>
                  </a:lnTo>
                  <a:lnTo>
                    <a:pt x="396993" y="1711886"/>
                  </a:lnTo>
                  <a:lnTo>
                    <a:pt x="392867" y="1719508"/>
                  </a:lnTo>
                  <a:lnTo>
                    <a:pt x="390011" y="1728083"/>
                  </a:lnTo>
                  <a:lnTo>
                    <a:pt x="388742" y="1732212"/>
                  </a:lnTo>
                  <a:lnTo>
                    <a:pt x="387790" y="1736341"/>
                  </a:lnTo>
                  <a:lnTo>
                    <a:pt x="386838" y="1740787"/>
                  </a:lnTo>
                  <a:lnTo>
                    <a:pt x="386203" y="1745552"/>
                  </a:lnTo>
                  <a:lnTo>
                    <a:pt x="385886" y="1749998"/>
                  </a:lnTo>
                  <a:lnTo>
                    <a:pt x="385886" y="1754444"/>
                  </a:lnTo>
                  <a:lnTo>
                    <a:pt x="385886" y="1759209"/>
                  </a:lnTo>
                  <a:lnTo>
                    <a:pt x="386203" y="1763655"/>
                  </a:lnTo>
                  <a:lnTo>
                    <a:pt x="386838" y="1768419"/>
                  </a:lnTo>
                  <a:lnTo>
                    <a:pt x="387790" y="1772865"/>
                  </a:lnTo>
                  <a:lnTo>
                    <a:pt x="388742" y="1776994"/>
                  </a:lnTo>
                  <a:lnTo>
                    <a:pt x="390011" y="1781441"/>
                  </a:lnTo>
                  <a:lnTo>
                    <a:pt x="392867" y="1789698"/>
                  </a:lnTo>
                  <a:lnTo>
                    <a:pt x="396993" y="1797639"/>
                  </a:lnTo>
                  <a:lnTo>
                    <a:pt x="401435" y="1804943"/>
                  </a:lnTo>
                  <a:lnTo>
                    <a:pt x="406513" y="1812248"/>
                  </a:lnTo>
                  <a:lnTo>
                    <a:pt x="412542" y="1818283"/>
                  </a:lnTo>
                  <a:lnTo>
                    <a:pt x="418572" y="1824317"/>
                  </a:lnTo>
                  <a:lnTo>
                    <a:pt x="425553" y="1829399"/>
                  </a:lnTo>
                  <a:lnTo>
                    <a:pt x="433170" y="1833845"/>
                  </a:lnTo>
                  <a:lnTo>
                    <a:pt x="440786" y="1837657"/>
                  </a:lnTo>
                  <a:lnTo>
                    <a:pt x="449354" y="1840515"/>
                  </a:lnTo>
                  <a:lnTo>
                    <a:pt x="453162" y="1842103"/>
                  </a:lnTo>
                  <a:lnTo>
                    <a:pt x="457605" y="1842738"/>
                  </a:lnTo>
                  <a:lnTo>
                    <a:pt x="462047" y="1843374"/>
                  </a:lnTo>
                  <a:lnTo>
                    <a:pt x="466490" y="1844326"/>
                  </a:lnTo>
                  <a:lnTo>
                    <a:pt x="471250" y="1844644"/>
                  </a:lnTo>
                  <a:lnTo>
                    <a:pt x="475693" y="1844644"/>
                  </a:lnTo>
                  <a:lnTo>
                    <a:pt x="784465" y="1844644"/>
                  </a:lnTo>
                  <a:lnTo>
                    <a:pt x="788908" y="1844644"/>
                  </a:lnTo>
                  <a:lnTo>
                    <a:pt x="793668" y="1844326"/>
                  </a:lnTo>
                  <a:lnTo>
                    <a:pt x="798111" y="1843374"/>
                  </a:lnTo>
                  <a:lnTo>
                    <a:pt x="802553" y="1842738"/>
                  </a:lnTo>
                  <a:lnTo>
                    <a:pt x="806996" y="1842103"/>
                  </a:lnTo>
                  <a:lnTo>
                    <a:pt x="811122" y="1840515"/>
                  </a:lnTo>
                  <a:lnTo>
                    <a:pt x="819690" y="1837657"/>
                  </a:lnTo>
                  <a:lnTo>
                    <a:pt x="827306" y="1833845"/>
                  </a:lnTo>
                  <a:lnTo>
                    <a:pt x="834605" y="1829399"/>
                  </a:lnTo>
                  <a:lnTo>
                    <a:pt x="841586" y="1824317"/>
                  </a:lnTo>
                  <a:lnTo>
                    <a:pt x="847933" y="1818283"/>
                  </a:lnTo>
                  <a:lnTo>
                    <a:pt x="853963" y="1812248"/>
                  </a:lnTo>
                  <a:lnTo>
                    <a:pt x="859040" y="1804943"/>
                  </a:lnTo>
                  <a:lnTo>
                    <a:pt x="863483" y="1797639"/>
                  </a:lnTo>
                  <a:lnTo>
                    <a:pt x="867608" y="1789698"/>
                  </a:lnTo>
                  <a:lnTo>
                    <a:pt x="870464" y="1781441"/>
                  </a:lnTo>
                  <a:lnTo>
                    <a:pt x="871734" y="1776994"/>
                  </a:lnTo>
                  <a:lnTo>
                    <a:pt x="872686" y="1772865"/>
                  </a:lnTo>
                  <a:lnTo>
                    <a:pt x="873320" y="1768419"/>
                  </a:lnTo>
                  <a:lnTo>
                    <a:pt x="873638" y="1763655"/>
                  </a:lnTo>
                  <a:lnTo>
                    <a:pt x="874272" y="1759209"/>
                  </a:lnTo>
                  <a:lnTo>
                    <a:pt x="874590" y="1754444"/>
                  </a:lnTo>
                  <a:lnTo>
                    <a:pt x="874272" y="1749998"/>
                  </a:lnTo>
                  <a:lnTo>
                    <a:pt x="873638" y="1745552"/>
                  </a:lnTo>
                  <a:lnTo>
                    <a:pt x="873320" y="1740787"/>
                  </a:lnTo>
                  <a:lnTo>
                    <a:pt x="872686" y="1736341"/>
                  </a:lnTo>
                  <a:lnTo>
                    <a:pt x="871734" y="1732212"/>
                  </a:lnTo>
                  <a:lnTo>
                    <a:pt x="870464" y="1728083"/>
                  </a:lnTo>
                  <a:lnTo>
                    <a:pt x="867608" y="1719508"/>
                  </a:lnTo>
                  <a:lnTo>
                    <a:pt x="863483" y="1711886"/>
                  </a:lnTo>
                  <a:lnTo>
                    <a:pt x="859040" y="1704263"/>
                  </a:lnTo>
                  <a:lnTo>
                    <a:pt x="853963" y="1697276"/>
                  </a:lnTo>
                  <a:lnTo>
                    <a:pt x="847933" y="1691241"/>
                  </a:lnTo>
                  <a:lnTo>
                    <a:pt x="841586" y="1685207"/>
                  </a:lnTo>
                  <a:lnTo>
                    <a:pt x="834605" y="1680125"/>
                  </a:lnTo>
                  <a:lnTo>
                    <a:pt x="827306" y="1675679"/>
                  </a:lnTo>
                  <a:lnTo>
                    <a:pt x="819690" y="1671550"/>
                  </a:lnTo>
                  <a:lnTo>
                    <a:pt x="811122" y="1668691"/>
                  </a:lnTo>
                  <a:lnTo>
                    <a:pt x="806996" y="1667421"/>
                  </a:lnTo>
                  <a:lnTo>
                    <a:pt x="802553" y="1666468"/>
                  </a:lnTo>
                  <a:lnTo>
                    <a:pt x="798111" y="1665515"/>
                  </a:lnTo>
                  <a:lnTo>
                    <a:pt x="793668" y="1665198"/>
                  </a:lnTo>
                  <a:lnTo>
                    <a:pt x="788908" y="1664880"/>
                  </a:lnTo>
                  <a:lnTo>
                    <a:pt x="784465" y="1664563"/>
                  </a:lnTo>
                  <a:lnTo>
                    <a:pt x="475693" y="1664563"/>
                  </a:lnTo>
                  <a:close/>
                  <a:moveTo>
                    <a:pt x="1670551" y="1495108"/>
                  </a:moveTo>
                  <a:lnTo>
                    <a:pt x="1662926" y="1495425"/>
                  </a:lnTo>
                  <a:lnTo>
                    <a:pt x="1655936" y="1496695"/>
                  </a:lnTo>
                  <a:lnTo>
                    <a:pt x="1648946" y="1498283"/>
                  </a:lnTo>
                  <a:lnTo>
                    <a:pt x="1642274" y="1500823"/>
                  </a:lnTo>
                  <a:lnTo>
                    <a:pt x="1636237" y="1503998"/>
                  </a:lnTo>
                  <a:lnTo>
                    <a:pt x="1629882" y="1507490"/>
                  </a:lnTo>
                  <a:lnTo>
                    <a:pt x="1624481" y="1511618"/>
                  </a:lnTo>
                  <a:lnTo>
                    <a:pt x="1619080" y="1516380"/>
                  </a:lnTo>
                  <a:lnTo>
                    <a:pt x="1614631" y="1521778"/>
                  </a:lnTo>
                  <a:lnTo>
                    <a:pt x="1610183" y="1527175"/>
                  </a:lnTo>
                  <a:lnTo>
                    <a:pt x="1606688" y="1533208"/>
                  </a:lnTo>
                  <a:lnTo>
                    <a:pt x="1603511" y="1539240"/>
                  </a:lnTo>
                  <a:lnTo>
                    <a:pt x="1601605" y="1545908"/>
                  </a:lnTo>
                  <a:lnTo>
                    <a:pt x="1599698" y="1552893"/>
                  </a:lnTo>
                  <a:lnTo>
                    <a:pt x="1598427" y="1559878"/>
                  </a:lnTo>
                  <a:lnTo>
                    <a:pt x="1598110" y="1567498"/>
                  </a:lnTo>
                  <a:lnTo>
                    <a:pt x="1598427" y="1574800"/>
                  </a:lnTo>
                  <a:lnTo>
                    <a:pt x="1599698" y="1582103"/>
                  </a:lnTo>
                  <a:lnTo>
                    <a:pt x="1601605" y="1589088"/>
                  </a:lnTo>
                  <a:lnTo>
                    <a:pt x="1603511" y="1595755"/>
                  </a:lnTo>
                  <a:lnTo>
                    <a:pt x="1606688" y="1602105"/>
                  </a:lnTo>
                  <a:lnTo>
                    <a:pt x="1610183" y="1607820"/>
                  </a:lnTo>
                  <a:lnTo>
                    <a:pt x="1614631" y="1613535"/>
                  </a:lnTo>
                  <a:lnTo>
                    <a:pt x="1619080" y="1618615"/>
                  </a:lnTo>
                  <a:lnTo>
                    <a:pt x="1624481" y="1623378"/>
                  </a:lnTo>
                  <a:lnTo>
                    <a:pt x="1629882" y="1627505"/>
                  </a:lnTo>
                  <a:lnTo>
                    <a:pt x="1636237" y="1630998"/>
                  </a:lnTo>
                  <a:lnTo>
                    <a:pt x="1642274" y="1634173"/>
                  </a:lnTo>
                  <a:lnTo>
                    <a:pt x="1648946" y="1636713"/>
                  </a:lnTo>
                  <a:lnTo>
                    <a:pt x="1655936" y="1638300"/>
                  </a:lnTo>
                  <a:lnTo>
                    <a:pt x="1662926" y="1639253"/>
                  </a:lnTo>
                  <a:lnTo>
                    <a:pt x="1670551" y="1639570"/>
                  </a:lnTo>
                  <a:lnTo>
                    <a:pt x="1918697" y="1639570"/>
                  </a:lnTo>
                  <a:lnTo>
                    <a:pt x="1926004" y="1639253"/>
                  </a:lnTo>
                  <a:lnTo>
                    <a:pt x="1933630" y="1638300"/>
                  </a:lnTo>
                  <a:lnTo>
                    <a:pt x="1940620" y="1636713"/>
                  </a:lnTo>
                  <a:lnTo>
                    <a:pt x="1947292" y="1634173"/>
                  </a:lnTo>
                  <a:lnTo>
                    <a:pt x="1953329" y="1630998"/>
                  </a:lnTo>
                  <a:lnTo>
                    <a:pt x="1959366" y="1627505"/>
                  </a:lnTo>
                  <a:lnTo>
                    <a:pt x="1964767" y="1623378"/>
                  </a:lnTo>
                  <a:lnTo>
                    <a:pt x="1970168" y="1618615"/>
                  </a:lnTo>
                  <a:lnTo>
                    <a:pt x="1974934" y="1613535"/>
                  </a:lnTo>
                  <a:lnTo>
                    <a:pt x="1979065" y="1607820"/>
                  </a:lnTo>
                  <a:lnTo>
                    <a:pt x="1982560" y="1602105"/>
                  </a:lnTo>
                  <a:lnTo>
                    <a:pt x="1985419" y="1595755"/>
                  </a:lnTo>
                  <a:lnTo>
                    <a:pt x="1988279" y="1589088"/>
                  </a:lnTo>
                  <a:lnTo>
                    <a:pt x="1989868" y="1582103"/>
                  </a:lnTo>
                  <a:lnTo>
                    <a:pt x="1991138" y="1574800"/>
                  </a:lnTo>
                  <a:lnTo>
                    <a:pt x="1991456" y="1567498"/>
                  </a:lnTo>
                  <a:lnTo>
                    <a:pt x="1991138" y="1559878"/>
                  </a:lnTo>
                  <a:lnTo>
                    <a:pt x="1989868" y="1552893"/>
                  </a:lnTo>
                  <a:lnTo>
                    <a:pt x="1988279" y="1545908"/>
                  </a:lnTo>
                  <a:lnTo>
                    <a:pt x="1985419" y="1539240"/>
                  </a:lnTo>
                  <a:lnTo>
                    <a:pt x="1982560" y="1533208"/>
                  </a:lnTo>
                  <a:lnTo>
                    <a:pt x="1979065" y="1527175"/>
                  </a:lnTo>
                  <a:lnTo>
                    <a:pt x="1974934" y="1521778"/>
                  </a:lnTo>
                  <a:lnTo>
                    <a:pt x="1970168" y="1516380"/>
                  </a:lnTo>
                  <a:lnTo>
                    <a:pt x="1964767" y="1511618"/>
                  </a:lnTo>
                  <a:lnTo>
                    <a:pt x="1959366" y="1507490"/>
                  </a:lnTo>
                  <a:lnTo>
                    <a:pt x="1953329" y="1503998"/>
                  </a:lnTo>
                  <a:lnTo>
                    <a:pt x="1947292" y="1500823"/>
                  </a:lnTo>
                  <a:lnTo>
                    <a:pt x="1940620" y="1498283"/>
                  </a:lnTo>
                  <a:lnTo>
                    <a:pt x="1933630" y="1496695"/>
                  </a:lnTo>
                  <a:lnTo>
                    <a:pt x="1926004" y="1495425"/>
                  </a:lnTo>
                  <a:lnTo>
                    <a:pt x="1918697" y="1495108"/>
                  </a:lnTo>
                  <a:lnTo>
                    <a:pt x="1670551" y="1495108"/>
                  </a:lnTo>
                  <a:close/>
                  <a:moveTo>
                    <a:pt x="1787673" y="611187"/>
                  </a:moveTo>
                  <a:lnTo>
                    <a:pt x="1794669" y="611187"/>
                  </a:lnTo>
                  <a:lnTo>
                    <a:pt x="1801665" y="611187"/>
                  </a:lnTo>
                  <a:lnTo>
                    <a:pt x="1808661" y="612140"/>
                  </a:lnTo>
                  <a:lnTo>
                    <a:pt x="1815338" y="613093"/>
                  </a:lnTo>
                  <a:lnTo>
                    <a:pt x="1822016" y="614681"/>
                  </a:lnTo>
                  <a:lnTo>
                    <a:pt x="1828694" y="616587"/>
                  </a:lnTo>
                  <a:lnTo>
                    <a:pt x="1835372" y="618810"/>
                  </a:lnTo>
                  <a:lnTo>
                    <a:pt x="1841732" y="621352"/>
                  </a:lnTo>
                  <a:lnTo>
                    <a:pt x="1847773" y="624210"/>
                  </a:lnTo>
                  <a:lnTo>
                    <a:pt x="1853815" y="627387"/>
                  </a:lnTo>
                  <a:lnTo>
                    <a:pt x="1859539" y="631198"/>
                  </a:lnTo>
                  <a:lnTo>
                    <a:pt x="1865581" y="635010"/>
                  </a:lnTo>
                  <a:lnTo>
                    <a:pt x="1870987" y="639457"/>
                  </a:lnTo>
                  <a:lnTo>
                    <a:pt x="1876393" y="643904"/>
                  </a:lnTo>
                  <a:lnTo>
                    <a:pt x="1881480" y="648986"/>
                  </a:lnTo>
                  <a:lnTo>
                    <a:pt x="1886568" y="654068"/>
                  </a:lnTo>
                  <a:lnTo>
                    <a:pt x="1891338" y="659151"/>
                  </a:lnTo>
                  <a:lnTo>
                    <a:pt x="1895790" y="665186"/>
                  </a:lnTo>
                  <a:lnTo>
                    <a:pt x="1900242" y="670903"/>
                  </a:lnTo>
                  <a:lnTo>
                    <a:pt x="1904376" y="677256"/>
                  </a:lnTo>
                  <a:lnTo>
                    <a:pt x="1908192" y="683609"/>
                  </a:lnTo>
                  <a:lnTo>
                    <a:pt x="1911690" y="690597"/>
                  </a:lnTo>
                  <a:lnTo>
                    <a:pt x="1915188" y="697267"/>
                  </a:lnTo>
                  <a:lnTo>
                    <a:pt x="1918049" y="704255"/>
                  </a:lnTo>
                  <a:lnTo>
                    <a:pt x="1920593" y="711561"/>
                  </a:lnTo>
                  <a:lnTo>
                    <a:pt x="1923137" y="718867"/>
                  </a:lnTo>
                  <a:lnTo>
                    <a:pt x="1925363" y="726808"/>
                  </a:lnTo>
                  <a:lnTo>
                    <a:pt x="1927271" y="734431"/>
                  </a:lnTo>
                  <a:lnTo>
                    <a:pt x="1928861" y="742690"/>
                  </a:lnTo>
                  <a:lnTo>
                    <a:pt x="1929815" y="750631"/>
                  </a:lnTo>
                  <a:lnTo>
                    <a:pt x="1930451" y="758889"/>
                  </a:lnTo>
                  <a:lnTo>
                    <a:pt x="1931405" y="767466"/>
                  </a:lnTo>
                  <a:lnTo>
                    <a:pt x="1931405" y="775724"/>
                  </a:lnTo>
                  <a:lnTo>
                    <a:pt x="1931723" y="784301"/>
                  </a:lnTo>
                  <a:lnTo>
                    <a:pt x="1932359" y="791924"/>
                  </a:lnTo>
                  <a:lnTo>
                    <a:pt x="1933313" y="799865"/>
                  </a:lnTo>
                  <a:lnTo>
                    <a:pt x="1934585" y="806853"/>
                  </a:lnTo>
                  <a:lnTo>
                    <a:pt x="1936175" y="813206"/>
                  </a:lnTo>
                  <a:lnTo>
                    <a:pt x="1938401" y="819241"/>
                  </a:lnTo>
                  <a:lnTo>
                    <a:pt x="1940627" y="824958"/>
                  </a:lnTo>
                  <a:lnTo>
                    <a:pt x="1943171" y="830041"/>
                  </a:lnTo>
                  <a:lnTo>
                    <a:pt x="1945715" y="834805"/>
                  </a:lnTo>
                  <a:lnTo>
                    <a:pt x="1948576" y="839252"/>
                  </a:lnTo>
                  <a:lnTo>
                    <a:pt x="1951756" y="843381"/>
                  </a:lnTo>
                  <a:lnTo>
                    <a:pt x="1954936" y="846875"/>
                  </a:lnTo>
                  <a:lnTo>
                    <a:pt x="1958116" y="850687"/>
                  </a:lnTo>
                  <a:lnTo>
                    <a:pt x="1961614" y="853546"/>
                  </a:lnTo>
                  <a:lnTo>
                    <a:pt x="1965430" y="856087"/>
                  </a:lnTo>
                  <a:lnTo>
                    <a:pt x="1968610" y="858946"/>
                  </a:lnTo>
                  <a:lnTo>
                    <a:pt x="1975606" y="862757"/>
                  </a:lnTo>
                  <a:lnTo>
                    <a:pt x="1982284" y="866251"/>
                  </a:lnTo>
                  <a:lnTo>
                    <a:pt x="1988643" y="868475"/>
                  </a:lnTo>
                  <a:lnTo>
                    <a:pt x="1994049" y="869745"/>
                  </a:lnTo>
                  <a:lnTo>
                    <a:pt x="1998819" y="871016"/>
                  </a:lnTo>
                  <a:lnTo>
                    <a:pt x="2002635" y="871334"/>
                  </a:lnTo>
                  <a:lnTo>
                    <a:pt x="2005815" y="871651"/>
                  </a:lnTo>
                  <a:lnTo>
                    <a:pt x="2005815" y="932320"/>
                  </a:lnTo>
                  <a:lnTo>
                    <a:pt x="1841096" y="932320"/>
                  </a:lnTo>
                  <a:lnTo>
                    <a:pt x="1841096" y="997119"/>
                  </a:lnTo>
                  <a:lnTo>
                    <a:pt x="1853815" y="999025"/>
                  </a:lnTo>
                  <a:lnTo>
                    <a:pt x="1865899" y="1001566"/>
                  </a:lnTo>
                  <a:lnTo>
                    <a:pt x="1877983" y="1004107"/>
                  </a:lnTo>
                  <a:lnTo>
                    <a:pt x="1890066" y="1007601"/>
                  </a:lnTo>
                  <a:lnTo>
                    <a:pt x="1901514" y="1011095"/>
                  </a:lnTo>
                  <a:lnTo>
                    <a:pt x="1912962" y="1015224"/>
                  </a:lnTo>
                  <a:lnTo>
                    <a:pt x="1923773" y="1019354"/>
                  </a:lnTo>
                  <a:lnTo>
                    <a:pt x="1934903" y="1024118"/>
                  </a:lnTo>
                  <a:lnTo>
                    <a:pt x="1945715" y="1029200"/>
                  </a:lnTo>
                  <a:lnTo>
                    <a:pt x="1956208" y="1034918"/>
                  </a:lnTo>
                  <a:lnTo>
                    <a:pt x="1966384" y="1040635"/>
                  </a:lnTo>
                  <a:lnTo>
                    <a:pt x="1976242" y="1046988"/>
                  </a:lnTo>
                  <a:lnTo>
                    <a:pt x="1986099" y="1053659"/>
                  </a:lnTo>
                  <a:lnTo>
                    <a:pt x="1995321" y="1060329"/>
                  </a:lnTo>
                  <a:lnTo>
                    <a:pt x="2003907" y="1067635"/>
                  </a:lnTo>
                  <a:lnTo>
                    <a:pt x="2012811" y="1074940"/>
                  </a:lnTo>
                  <a:lnTo>
                    <a:pt x="2021396" y="1082881"/>
                  </a:lnTo>
                  <a:lnTo>
                    <a:pt x="2029028" y="1090822"/>
                  </a:lnTo>
                  <a:lnTo>
                    <a:pt x="2036978" y="1099081"/>
                  </a:lnTo>
                  <a:lnTo>
                    <a:pt x="2044292" y="1107975"/>
                  </a:lnTo>
                  <a:lnTo>
                    <a:pt x="2051288" y="1116551"/>
                  </a:lnTo>
                  <a:lnTo>
                    <a:pt x="2057965" y="1125445"/>
                  </a:lnTo>
                  <a:lnTo>
                    <a:pt x="2064325" y="1135292"/>
                  </a:lnTo>
                  <a:lnTo>
                    <a:pt x="2069731" y="1144821"/>
                  </a:lnTo>
                  <a:lnTo>
                    <a:pt x="2075455" y="1154350"/>
                  </a:lnTo>
                  <a:lnTo>
                    <a:pt x="2080225" y="1164515"/>
                  </a:lnTo>
                  <a:lnTo>
                    <a:pt x="2084995" y="1174679"/>
                  </a:lnTo>
                  <a:lnTo>
                    <a:pt x="2089128" y="1185161"/>
                  </a:lnTo>
                  <a:lnTo>
                    <a:pt x="2092626" y="1195643"/>
                  </a:lnTo>
                  <a:lnTo>
                    <a:pt x="2095488" y="1206761"/>
                  </a:lnTo>
                  <a:lnTo>
                    <a:pt x="2098668" y="1217560"/>
                  </a:lnTo>
                  <a:lnTo>
                    <a:pt x="2100894" y="1228995"/>
                  </a:lnTo>
                  <a:lnTo>
                    <a:pt x="2103438" y="1336675"/>
                  </a:lnTo>
                  <a:lnTo>
                    <a:pt x="1485900" y="1336675"/>
                  </a:lnTo>
                  <a:lnTo>
                    <a:pt x="1488444" y="1228995"/>
                  </a:lnTo>
                  <a:lnTo>
                    <a:pt x="1490670" y="1217560"/>
                  </a:lnTo>
                  <a:lnTo>
                    <a:pt x="1493214" y="1206761"/>
                  </a:lnTo>
                  <a:lnTo>
                    <a:pt x="1496712" y="1195643"/>
                  </a:lnTo>
                  <a:lnTo>
                    <a:pt x="1500210" y="1185161"/>
                  </a:lnTo>
                  <a:lnTo>
                    <a:pt x="1504343" y="1174679"/>
                  </a:lnTo>
                  <a:lnTo>
                    <a:pt x="1508795" y="1164515"/>
                  </a:lnTo>
                  <a:lnTo>
                    <a:pt x="1513565" y="1154350"/>
                  </a:lnTo>
                  <a:lnTo>
                    <a:pt x="1519289" y="1144821"/>
                  </a:lnTo>
                  <a:lnTo>
                    <a:pt x="1525013" y="1135292"/>
                  </a:lnTo>
                  <a:lnTo>
                    <a:pt x="1531055" y="1125763"/>
                  </a:lnTo>
                  <a:lnTo>
                    <a:pt x="1537732" y="1116551"/>
                  </a:lnTo>
                  <a:lnTo>
                    <a:pt x="1544728" y="1107975"/>
                  </a:lnTo>
                  <a:lnTo>
                    <a:pt x="1552042" y="1099081"/>
                  </a:lnTo>
                  <a:lnTo>
                    <a:pt x="1559674" y="1090822"/>
                  </a:lnTo>
                  <a:lnTo>
                    <a:pt x="1567942" y="1082881"/>
                  </a:lnTo>
                  <a:lnTo>
                    <a:pt x="1576209" y="1074940"/>
                  </a:lnTo>
                  <a:lnTo>
                    <a:pt x="1584795" y="1067635"/>
                  </a:lnTo>
                  <a:lnTo>
                    <a:pt x="1593699" y="1060329"/>
                  </a:lnTo>
                  <a:lnTo>
                    <a:pt x="1603239" y="1053659"/>
                  </a:lnTo>
                  <a:lnTo>
                    <a:pt x="1613096" y="1046988"/>
                  </a:lnTo>
                  <a:lnTo>
                    <a:pt x="1622954" y="1040635"/>
                  </a:lnTo>
                  <a:lnTo>
                    <a:pt x="1632812" y="1034918"/>
                  </a:lnTo>
                  <a:lnTo>
                    <a:pt x="1643305" y="1029200"/>
                  </a:lnTo>
                  <a:lnTo>
                    <a:pt x="1654117" y="1024118"/>
                  </a:lnTo>
                  <a:lnTo>
                    <a:pt x="1664929" y="1019671"/>
                  </a:lnTo>
                  <a:lnTo>
                    <a:pt x="1676058" y="1015224"/>
                  </a:lnTo>
                  <a:lnTo>
                    <a:pt x="1687506" y="1011095"/>
                  </a:lnTo>
                  <a:lnTo>
                    <a:pt x="1699272" y="1007601"/>
                  </a:lnTo>
                  <a:lnTo>
                    <a:pt x="1711355" y="1004107"/>
                  </a:lnTo>
                  <a:lnTo>
                    <a:pt x="1723439" y="1001566"/>
                  </a:lnTo>
                  <a:lnTo>
                    <a:pt x="1735523" y="999025"/>
                  </a:lnTo>
                  <a:lnTo>
                    <a:pt x="1747924" y="997119"/>
                  </a:lnTo>
                  <a:lnTo>
                    <a:pt x="1747924" y="932320"/>
                  </a:lnTo>
                  <a:lnTo>
                    <a:pt x="1583205" y="932320"/>
                  </a:lnTo>
                  <a:lnTo>
                    <a:pt x="1583205" y="871651"/>
                  </a:lnTo>
                  <a:lnTo>
                    <a:pt x="1586385" y="871334"/>
                  </a:lnTo>
                  <a:lnTo>
                    <a:pt x="1590201" y="870698"/>
                  </a:lnTo>
                  <a:lnTo>
                    <a:pt x="1594971" y="869110"/>
                  </a:lnTo>
                  <a:lnTo>
                    <a:pt x="1600377" y="867204"/>
                  </a:lnTo>
                  <a:lnTo>
                    <a:pt x="1606736" y="864663"/>
                  </a:lnTo>
                  <a:lnTo>
                    <a:pt x="1613414" y="861487"/>
                  </a:lnTo>
                  <a:lnTo>
                    <a:pt x="1620410" y="857358"/>
                  </a:lnTo>
                  <a:lnTo>
                    <a:pt x="1624226" y="854816"/>
                  </a:lnTo>
                  <a:lnTo>
                    <a:pt x="1627406" y="851958"/>
                  </a:lnTo>
                  <a:lnTo>
                    <a:pt x="1630586" y="848464"/>
                  </a:lnTo>
                  <a:lnTo>
                    <a:pt x="1634084" y="845287"/>
                  </a:lnTo>
                  <a:lnTo>
                    <a:pt x="1637264" y="841476"/>
                  </a:lnTo>
                  <a:lnTo>
                    <a:pt x="1640444" y="837346"/>
                  </a:lnTo>
                  <a:lnTo>
                    <a:pt x="1643305" y="832899"/>
                  </a:lnTo>
                  <a:lnTo>
                    <a:pt x="1646167" y="828135"/>
                  </a:lnTo>
                  <a:lnTo>
                    <a:pt x="1648393" y="823052"/>
                  </a:lnTo>
                  <a:lnTo>
                    <a:pt x="1650619" y="817653"/>
                  </a:lnTo>
                  <a:lnTo>
                    <a:pt x="1652845" y="811617"/>
                  </a:lnTo>
                  <a:lnTo>
                    <a:pt x="1654435" y="805265"/>
                  </a:lnTo>
                  <a:lnTo>
                    <a:pt x="1655707" y="798594"/>
                  </a:lnTo>
                  <a:lnTo>
                    <a:pt x="1656979" y="791289"/>
                  </a:lnTo>
                  <a:lnTo>
                    <a:pt x="1657297" y="783983"/>
                  </a:lnTo>
                  <a:lnTo>
                    <a:pt x="1657615" y="775724"/>
                  </a:lnTo>
                  <a:lnTo>
                    <a:pt x="1657933" y="767466"/>
                  </a:lnTo>
                  <a:lnTo>
                    <a:pt x="1658569" y="758889"/>
                  </a:lnTo>
                  <a:lnTo>
                    <a:pt x="1659205" y="750631"/>
                  </a:lnTo>
                  <a:lnTo>
                    <a:pt x="1660477" y="742690"/>
                  </a:lnTo>
                  <a:lnTo>
                    <a:pt x="1662067" y="734431"/>
                  </a:lnTo>
                  <a:lnTo>
                    <a:pt x="1663975" y="726808"/>
                  </a:lnTo>
                  <a:lnTo>
                    <a:pt x="1666201" y="718867"/>
                  </a:lnTo>
                  <a:lnTo>
                    <a:pt x="1668427" y="711561"/>
                  </a:lnTo>
                  <a:lnTo>
                    <a:pt x="1671289" y="704255"/>
                  </a:lnTo>
                  <a:lnTo>
                    <a:pt x="1674151" y="697267"/>
                  </a:lnTo>
                  <a:lnTo>
                    <a:pt x="1677648" y="690597"/>
                  </a:lnTo>
                  <a:lnTo>
                    <a:pt x="1680828" y="683609"/>
                  </a:lnTo>
                  <a:lnTo>
                    <a:pt x="1684962" y="677256"/>
                  </a:lnTo>
                  <a:lnTo>
                    <a:pt x="1689096" y="670903"/>
                  </a:lnTo>
                  <a:lnTo>
                    <a:pt x="1693230" y="665186"/>
                  </a:lnTo>
                  <a:lnTo>
                    <a:pt x="1698000" y="659151"/>
                  </a:lnTo>
                  <a:lnTo>
                    <a:pt x="1702770" y="654068"/>
                  </a:lnTo>
                  <a:lnTo>
                    <a:pt x="1707540" y="648986"/>
                  </a:lnTo>
                  <a:lnTo>
                    <a:pt x="1712627" y="643904"/>
                  </a:lnTo>
                  <a:lnTo>
                    <a:pt x="1718351" y="639457"/>
                  </a:lnTo>
                  <a:lnTo>
                    <a:pt x="1723757" y="635010"/>
                  </a:lnTo>
                  <a:lnTo>
                    <a:pt x="1729163" y="631198"/>
                  </a:lnTo>
                  <a:lnTo>
                    <a:pt x="1735205" y="627387"/>
                  </a:lnTo>
                  <a:lnTo>
                    <a:pt x="1741565" y="624210"/>
                  </a:lnTo>
                  <a:lnTo>
                    <a:pt x="1747288" y="621352"/>
                  </a:lnTo>
                  <a:lnTo>
                    <a:pt x="1753966" y="618810"/>
                  </a:lnTo>
                  <a:lnTo>
                    <a:pt x="1760326" y="616587"/>
                  </a:lnTo>
                  <a:lnTo>
                    <a:pt x="1767004" y="614681"/>
                  </a:lnTo>
                  <a:lnTo>
                    <a:pt x="1773682" y="613093"/>
                  </a:lnTo>
                  <a:lnTo>
                    <a:pt x="1780677" y="612140"/>
                  </a:lnTo>
                  <a:lnTo>
                    <a:pt x="1787673" y="611187"/>
                  </a:lnTo>
                  <a:close/>
                  <a:moveTo>
                    <a:pt x="630238" y="565150"/>
                  </a:moveTo>
                  <a:lnTo>
                    <a:pt x="639136" y="565468"/>
                  </a:lnTo>
                  <a:lnTo>
                    <a:pt x="647397" y="566420"/>
                  </a:lnTo>
                  <a:lnTo>
                    <a:pt x="655977" y="567372"/>
                  </a:lnTo>
                  <a:lnTo>
                    <a:pt x="664557" y="569276"/>
                  </a:lnTo>
                  <a:lnTo>
                    <a:pt x="672501" y="571498"/>
                  </a:lnTo>
                  <a:lnTo>
                    <a:pt x="680762" y="574354"/>
                  </a:lnTo>
                  <a:lnTo>
                    <a:pt x="689024" y="577211"/>
                  </a:lnTo>
                  <a:lnTo>
                    <a:pt x="696333" y="581020"/>
                  </a:lnTo>
                  <a:lnTo>
                    <a:pt x="703959" y="585463"/>
                  </a:lnTo>
                  <a:lnTo>
                    <a:pt x="711268" y="589907"/>
                  </a:lnTo>
                  <a:lnTo>
                    <a:pt x="718258" y="594667"/>
                  </a:lnTo>
                  <a:lnTo>
                    <a:pt x="725249" y="600063"/>
                  </a:lnTo>
                  <a:lnTo>
                    <a:pt x="731922" y="605776"/>
                  </a:lnTo>
                  <a:lnTo>
                    <a:pt x="738278" y="611489"/>
                  </a:lnTo>
                  <a:lnTo>
                    <a:pt x="744633" y="618154"/>
                  </a:lnTo>
                  <a:lnTo>
                    <a:pt x="750353" y="624820"/>
                  </a:lnTo>
                  <a:lnTo>
                    <a:pt x="756072" y="632437"/>
                  </a:lnTo>
                  <a:lnTo>
                    <a:pt x="761474" y="639737"/>
                  </a:lnTo>
                  <a:lnTo>
                    <a:pt x="766241" y="647354"/>
                  </a:lnTo>
                  <a:lnTo>
                    <a:pt x="771007" y="655289"/>
                  </a:lnTo>
                  <a:lnTo>
                    <a:pt x="775456" y="663541"/>
                  </a:lnTo>
                  <a:lnTo>
                    <a:pt x="779587" y="672111"/>
                  </a:lnTo>
                  <a:lnTo>
                    <a:pt x="783400" y="680998"/>
                  </a:lnTo>
                  <a:lnTo>
                    <a:pt x="786895" y="690202"/>
                  </a:lnTo>
                  <a:lnTo>
                    <a:pt x="790073" y="699406"/>
                  </a:lnTo>
                  <a:lnTo>
                    <a:pt x="792615" y="708611"/>
                  </a:lnTo>
                  <a:lnTo>
                    <a:pt x="794839" y="718450"/>
                  </a:lnTo>
                  <a:lnTo>
                    <a:pt x="796746" y="728606"/>
                  </a:lnTo>
                  <a:lnTo>
                    <a:pt x="798017" y="738445"/>
                  </a:lnTo>
                  <a:lnTo>
                    <a:pt x="799288" y="748919"/>
                  </a:lnTo>
                  <a:lnTo>
                    <a:pt x="799923" y="759076"/>
                  </a:lnTo>
                  <a:lnTo>
                    <a:pt x="800241" y="769550"/>
                  </a:lnTo>
                  <a:lnTo>
                    <a:pt x="799923" y="777802"/>
                  </a:lnTo>
                  <a:lnTo>
                    <a:pt x="799606" y="786054"/>
                  </a:lnTo>
                  <a:lnTo>
                    <a:pt x="798970" y="793989"/>
                  </a:lnTo>
                  <a:lnTo>
                    <a:pt x="798017" y="801923"/>
                  </a:lnTo>
                  <a:lnTo>
                    <a:pt x="797064" y="809541"/>
                  </a:lnTo>
                  <a:lnTo>
                    <a:pt x="795475" y="817476"/>
                  </a:lnTo>
                  <a:lnTo>
                    <a:pt x="793568" y="825093"/>
                  </a:lnTo>
                  <a:lnTo>
                    <a:pt x="791979" y="832710"/>
                  </a:lnTo>
                  <a:lnTo>
                    <a:pt x="789755" y="840328"/>
                  </a:lnTo>
                  <a:lnTo>
                    <a:pt x="787531" y="847310"/>
                  </a:lnTo>
                  <a:lnTo>
                    <a:pt x="784671" y="854293"/>
                  </a:lnTo>
                  <a:lnTo>
                    <a:pt x="781811" y="861276"/>
                  </a:lnTo>
                  <a:lnTo>
                    <a:pt x="778951" y="868258"/>
                  </a:lnTo>
                  <a:lnTo>
                    <a:pt x="775456" y="874923"/>
                  </a:lnTo>
                  <a:lnTo>
                    <a:pt x="772278" y="880954"/>
                  </a:lnTo>
                  <a:lnTo>
                    <a:pt x="768465" y="887619"/>
                  </a:lnTo>
                  <a:lnTo>
                    <a:pt x="764970" y="893649"/>
                  </a:lnTo>
                  <a:lnTo>
                    <a:pt x="760839" y="899680"/>
                  </a:lnTo>
                  <a:lnTo>
                    <a:pt x="756708" y="905393"/>
                  </a:lnTo>
                  <a:lnTo>
                    <a:pt x="752259" y="911106"/>
                  </a:lnTo>
                  <a:lnTo>
                    <a:pt x="747810" y="916501"/>
                  </a:lnTo>
                  <a:lnTo>
                    <a:pt x="743044" y="921580"/>
                  </a:lnTo>
                  <a:lnTo>
                    <a:pt x="738278" y="926341"/>
                  </a:lnTo>
                  <a:lnTo>
                    <a:pt x="733193" y="931101"/>
                  </a:lnTo>
                  <a:lnTo>
                    <a:pt x="728109" y="936180"/>
                  </a:lnTo>
                  <a:lnTo>
                    <a:pt x="722707" y="939988"/>
                  </a:lnTo>
                  <a:lnTo>
                    <a:pt x="717305" y="944114"/>
                  </a:lnTo>
                  <a:lnTo>
                    <a:pt x="711903" y="948241"/>
                  </a:lnTo>
                  <a:lnTo>
                    <a:pt x="706183" y="951414"/>
                  </a:lnTo>
                  <a:lnTo>
                    <a:pt x="700464" y="954906"/>
                  </a:lnTo>
                  <a:lnTo>
                    <a:pt x="694426" y="958080"/>
                  </a:lnTo>
                  <a:lnTo>
                    <a:pt x="688071" y="960619"/>
                  </a:lnTo>
                  <a:lnTo>
                    <a:pt x="688071" y="1044727"/>
                  </a:lnTo>
                  <a:lnTo>
                    <a:pt x="703641" y="1047266"/>
                  </a:lnTo>
                  <a:lnTo>
                    <a:pt x="718894" y="1050440"/>
                  </a:lnTo>
                  <a:lnTo>
                    <a:pt x="733829" y="1053614"/>
                  </a:lnTo>
                  <a:lnTo>
                    <a:pt x="748764" y="1057740"/>
                  </a:lnTo>
                  <a:lnTo>
                    <a:pt x="763063" y="1062184"/>
                  </a:lnTo>
                  <a:lnTo>
                    <a:pt x="777045" y="1066945"/>
                  </a:lnTo>
                  <a:lnTo>
                    <a:pt x="791026" y="1072340"/>
                  </a:lnTo>
                  <a:lnTo>
                    <a:pt x="804690" y="1078371"/>
                  </a:lnTo>
                  <a:lnTo>
                    <a:pt x="818036" y="1085036"/>
                  </a:lnTo>
                  <a:lnTo>
                    <a:pt x="831064" y="1091701"/>
                  </a:lnTo>
                  <a:lnTo>
                    <a:pt x="843775" y="1099001"/>
                  </a:lnTo>
                  <a:lnTo>
                    <a:pt x="856167" y="1106618"/>
                  </a:lnTo>
                  <a:lnTo>
                    <a:pt x="867925" y="1114871"/>
                  </a:lnTo>
                  <a:lnTo>
                    <a:pt x="879682" y="1123440"/>
                  </a:lnTo>
                  <a:lnTo>
                    <a:pt x="890804" y="1132010"/>
                  </a:lnTo>
                  <a:lnTo>
                    <a:pt x="901925" y="1141214"/>
                  </a:lnTo>
                  <a:lnTo>
                    <a:pt x="912094" y="1151370"/>
                  </a:lnTo>
                  <a:lnTo>
                    <a:pt x="921944" y="1161210"/>
                  </a:lnTo>
                  <a:lnTo>
                    <a:pt x="931795" y="1171683"/>
                  </a:lnTo>
                  <a:lnTo>
                    <a:pt x="940692" y="1182157"/>
                  </a:lnTo>
                  <a:lnTo>
                    <a:pt x="949272" y="1193266"/>
                  </a:lnTo>
                  <a:lnTo>
                    <a:pt x="957534" y="1204692"/>
                  </a:lnTo>
                  <a:lnTo>
                    <a:pt x="965160" y="1216118"/>
                  </a:lnTo>
                  <a:lnTo>
                    <a:pt x="972151" y="1227862"/>
                  </a:lnTo>
                  <a:lnTo>
                    <a:pt x="979142" y="1240557"/>
                  </a:lnTo>
                  <a:lnTo>
                    <a:pt x="985179" y="1252618"/>
                  </a:lnTo>
                  <a:lnTo>
                    <a:pt x="991217" y="1265631"/>
                  </a:lnTo>
                  <a:lnTo>
                    <a:pt x="995983" y="1278327"/>
                  </a:lnTo>
                  <a:lnTo>
                    <a:pt x="1000749" y="1291657"/>
                  </a:lnTo>
                  <a:lnTo>
                    <a:pt x="1004880" y="1304988"/>
                  </a:lnTo>
                  <a:lnTo>
                    <a:pt x="1008058" y="1318635"/>
                  </a:lnTo>
                  <a:lnTo>
                    <a:pt x="1010600" y="1332600"/>
                  </a:lnTo>
                  <a:lnTo>
                    <a:pt x="1014413" y="1484313"/>
                  </a:lnTo>
                  <a:lnTo>
                    <a:pt x="246063" y="1484313"/>
                  </a:lnTo>
                  <a:lnTo>
                    <a:pt x="249876" y="1332600"/>
                  </a:lnTo>
                  <a:lnTo>
                    <a:pt x="252419" y="1318635"/>
                  </a:lnTo>
                  <a:lnTo>
                    <a:pt x="255596" y="1304988"/>
                  </a:lnTo>
                  <a:lnTo>
                    <a:pt x="259727" y="1291657"/>
                  </a:lnTo>
                  <a:lnTo>
                    <a:pt x="264176" y="1278327"/>
                  </a:lnTo>
                  <a:lnTo>
                    <a:pt x="269260" y="1265631"/>
                  </a:lnTo>
                  <a:lnTo>
                    <a:pt x="275297" y="1252618"/>
                  </a:lnTo>
                  <a:lnTo>
                    <a:pt x="281017" y="1240557"/>
                  </a:lnTo>
                  <a:lnTo>
                    <a:pt x="288008" y="1227862"/>
                  </a:lnTo>
                  <a:lnTo>
                    <a:pt x="294999" y="1216118"/>
                  </a:lnTo>
                  <a:lnTo>
                    <a:pt x="302943" y="1204692"/>
                  </a:lnTo>
                  <a:lnTo>
                    <a:pt x="310887" y="1193266"/>
                  </a:lnTo>
                  <a:lnTo>
                    <a:pt x="319784" y="1182157"/>
                  </a:lnTo>
                  <a:lnTo>
                    <a:pt x="328682" y="1171683"/>
                  </a:lnTo>
                  <a:lnTo>
                    <a:pt x="338214" y="1161210"/>
                  </a:lnTo>
                  <a:lnTo>
                    <a:pt x="348383" y="1151370"/>
                  </a:lnTo>
                  <a:lnTo>
                    <a:pt x="358869" y="1141214"/>
                  </a:lnTo>
                  <a:lnTo>
                    <a:pt x="369673" y="1132010"/>
                  </a:lnTo>
                  <a:lnTo>
                    <a:pt x="380795" y="1123440"/>
                  </a:lnTo>
                  <a:lnTo>
                    <a:pt x="392552" y="1114871"/>
                  </a:lnTo>
                  <a:lnTo>
                    <a:pt x="404309" y="1106618"/>
                  </a:lnTo>
                  <a:lnTo>
                    <a:pt x="417020" y="1099001"/>
                  </a:lnTo>
                  <a:lnTo>
                    <a:pt x="429412" y="1091701"/>
                  </a:lnTo>
                  <a:lnTo>
                    <a:pt x="442441" y="1085036"/>
                  </a:lnTo>
                  <a:lnTo>
                    <a:pt x="455787" y="1078371"/>
                  </a:lnTo>
                  <a:lnTo>
                    <a:pt x="469450" y="1072340"/>
                  </a:lnTo>
                  <a:lnTo>
                    <a:pt x="483432" y="1066945"/>
                  </a:lnTo>
                  <a:lnTo>
                    <a:pt x="497413" y="1062184"/>
                  </a:lnTo>
                  <a:lnTo>
                    <a:pt x="511713" y="1057740"/>
                  </a:lnTo>
                  <a:lnTo>
                    <a:pt x="526648" y="1053614"/>
                  </a:lnTo>
                  <a:lnTo>
                    <a:pt x="541582" y="1050440"/>
                  </a:lnTo>
                  <a:lnTo>
                    <a:pt x="556835" y="1047266"/>
                  </a:lnTo>
                  <a:lnTo>
                    <a:pt x="571770" y="1044727"/>
                  </a:lnTo>
                  <a:lnTo>
                    <a:pt x="571770" y="960619"/>
                  </a:lnTo>
                  <a:lnTo>
                    <a:pt x="566050" y="958080"/>
                  </a:lnTo>
                  <a:lnTo>
                    <a:pt x="560013" y="954906"/>
                  </a:lnTo>
                  <a:lnTo>
                    <a:pt x="554293" y="951414"/>
                  </a:lnTo>
                  <a:lnTo>
                    <a:pt x="548573" y="948241"/>
                  </a:lnTo>
                  <a:lnTo>
                    <a:pt x="543171" y="944114"/>
                  </a:lnTo>
                  <a:lnTo>
                    <a:pt x="537452" y="939988"/>
                  </a:lnTo>
                  <a:lnTo>
                    <a:pt x="532367" y="935545"/>
                  </a:lnTo>
                  <a:lnTo>
                    <a:pt x="527283" y="931101"/>
                  </a:lnTo>
                  <a:lnTo>
                    <a:pt x="522199" y="926341"/>
                  </a:lnTo>
                  <a:lnTo>
                    <a:pt x="517433" y="921580"/>
                  </a:lnTo>
                  <a:lnTo>
                    <a:pt x="512348" y="916501"/>
                  </a:lnTo>
                  <a:lnTo>
                    <a:pt x="507900" y="911106"/>
                  </a:lnTo>
                  <a:lnTo>
                    <a:pt x="503769" y="905393"/>
                  </a:lnTo>
                  <a:lnTo>
                    <a:pt x="499638" y="899680"/>
                  </a:lnTo>
                  <a:lnTo>
                    <a:pt x="495507" y="893649"/>
                  </a:lnTo>
                  <a:lnTo>
                    <a:pt x="491694" y="887302"/>
                  </a:lnTo>
                  <a:lnTo>
                    <a:pt x="488198" y="880954"/>
                  </a:lnTo>
                  <a:lnTo>
                    <a:pt x="484385" y="874923"/>
                  </a:lnTo>
                  <a:lnTo>
                    <a:pt x="481525" y="868258"/>
                  </a:lnTo>
                  <a:lnTo>
                    <a:pt x="478665" y="861276"/>
                  </a:lnTo>
                  <a:lnTo>
                    <a:pt x="475488" y="854293"/>
                  </a:lnTo>
                  <a:lnTo>
                    <a:pt x="472946" y="847310"/>
                  </a:lnTo>
                  <a:lnTo>
                    <a:pt x="470404" y="839693"/>
                  </a:lnTo>
                  <a:lnTo>
                    <a:pt x="468497" y="832393"/>
                  </a:lnTo>
                  <a:lnTo>
                    <a:pt x="466273" y="825093"/>
                  </a:lnTo>
                  <a:lnTo>
                    <a:pt x="465002" y="817476"/>
                  </a:lnTo>
                  <a:lnTo>
                    <a:pt x="463413" y="809541"/>
                  </a:lnTo>
                  <a:lnTo>
                    <a:pt x="462142" y="801923"/>
                  </a:lnTo>
                  <a:lnTo>
                    <a:pt x="461189" y="793989"/>
                  </a:lnTo>
                  <a:lnTo>
                    <a:pt x="460871" y="786054"/>
                  </a:lnTo>
                  <a:lnTo>
                    <a:pt x="460235" y="777802"/>
                  </a:lnTo>
                  <a:lnTo>
                    <a:pt x="460235" y="769550"/>
                  </a:lnTo>
                  <a:lnTo>
                    <a:pt x="460553" y="759076"/>
                  </a:lnTo>
                  <a:lnTo>
                    <a:pt x="460871" y="748919"/>
                  </a:lnTo>
                  <a:lnTo>
                    <a:pt x="461824" y="738445"/>
                  </a:lnTo>
                  <a:lnTo>
                    <a:pt x="463413" y="728606"/>
                  </a:lnTo>
                  <a:lnTo>
                    <a:pt x="465637" y="718450"/>
                  </a:lnTo>
                  <a:lnTo>
                    <a:pt x="467862" y="708611"/>
                  </a:lnTo>
                  <a:lnTo>
                    <a:pt x="470404" y="699406"/>
                  </a:lnTo>
                  <a:lnTo>
                    <a:pt x="473264" y="690202"/>
                  </a:lnTo>
                  <a:lnTo>
                    <a:pt x="477077" y="680998"/>
                  </a:lnTo>
                  <a:lnTo>
                    <a:pt x="480890" y="672111"/>
                  </a:lnTo>
                  <a:lnTo>
                    <a:pt x="484703" y="663541"/>
                  </a:lnTo>
                  <a:lnTo>
                    <a:pt x="489152" y="655289"/>
                  </a:lnTo>
                  <a:lnTo>
                    <a:pt x="493918" y="647354"/>
                  </a:lnTo>
                  <a:lnTo>
                    <a:pt x="498685" y="639737"/>
                  </a:lnTo>
                  <a:lnTo>
                    <a:pt x="504404" y="632437"/>
                  </a:lnTo>
                  <a:lnTo>
                    <a:pt x="509806" y="624820"/>
                  </a:lnTo>
                  <a:lnTo>
                    <a:pt x="515844" y="618154"/>
                  </a:lnTo>
                  <a:lnTo>
                    <a:pt x="522199" y="611489"/>
                  </a:lnTo>
                  <a:lnTo>
                    <a:pt x="528236" y="605776"/>
                  </a:lnTo>
                  <a:lnTo>
                    <a:pt x="534909" y="600063"/>
                  </a:lnTo>
                  <a:lnTo>
                    <a:pt x="541900" y="594667"/>
                  </a:lnTo>
                  <a:lnTo>
                    <a:pt x="548891" y="589907"/>
                  </a:lnTo>
                  <a:lnTo>
                    <a:pt x="556517" y="585463"/>
                  </a:lnTo>
                  <a:lnTo>
                    <a:pt x="564144" y="581020"/>
                  </a:lnTo>
                  <a:lnTo>
                    <a:pt x="571770" y="577211"/>
                  </a:lnTo>
                  <a:lnTo>
                    <a:pt x="579714" y="574354"/>
                  </a:lnTo>
                  <a:lnTo>
                    <a:pt x="587658" y="571498"/>
                  </a:lnTo>
                  <a:lnTo>
                    <a:pt x="595920" y="569276"/>
                  </a:lnTo>
                  <a:lnTo>
                    <a:pt x="604499" y="567372"/>
                  </a:lnTo>
                  <a:lnTo>
                    <a:pt x="612761" y="566420"/>
                  </a:lnTo>
                  <a:lnTo>
                    <a:pt x="621659" y="565468"/>
                  </a:lnTo>
                  <a:lnTo>
                    <a:pt x="630238" y="565150"/>
                  </a:lnTo>
                  <a:close/>
                  <a:moveTo>
                    <a:pt x="181836" y="158167"/>
                  </a:moveTo>
                  <a:lnTo>
                    <a:pt x="178980" y="158484"/>
                  </a:lnTo>
                  <a:lnTo>
                    <a:pt x="176441" y="159119"/>
                  </a:lnTo>
                  <a:lnTo>
                    <a:pt x="173902" y="160390"/>
                  </a:lnTo>
                  <a:lnTo>
                    <a:pt x="171681" y="161343"/>
                  </a:lnTo>
                  <a:lnTo>
                    <a:pt x="169459" y="162613"/>
                  </a:lnTo>
                  <a:lnTo>
                    <a:pt x="167238" y="163884"/>
                  </a:lnTo>
                  <a:lnTo>
                    <a:pt x="165651" y="165789"/>
                  </a:lnTo>
                  <a:lnTo>
                    <a:pt x="164065" y="167695"/>
                  </a:lnTo>
                  <a:lnTo>
                    <a:pt x="162478" y="169918"/>
                  </a:lnTo>
                  <a:lnTo>
                    <a:pt x="161209" y="171824"/>
                  </a:lnTo>
                  <a:lnTo>
                    <a:pt x="159939" y="174364"/>
                  </a:lnTo>
                  <a:lnTo>
                    <a:pt x="159305" y="176588"/>
                  </a:lnTo>
                  <a:lnTo>
                    <a:pt x="158352" y="179128"/>
                  </a:lnTo>
                  <a:lnTo>
                    <a:pt x="158035" y="181669"/>
                  </a:lnTo>
                  <a:lnTo>
                    <a:pt x="157718" y="184210"/>
                  </a:lnTo>
                  <a:lnTo>
                    <a:pt x="157718" y="1440334"/>
                  </a:lnTo>
                  <a:lnTo>
                    <a:pt x="158352" y="1447639"/>
                  </a:lnTo>
                  <a:lnTo>
                    <a:pt x="159622" y="1454944"/>
                  </a:lnTo>
                  <a:lnTo>
                    <a:pt x="161526" y="1463202"/>
                  </a:lnTo>
                  <a:lnTo>
                    <a:pt x="164065" y="1471142"/>
                  </a:lnTo>
                  <a:lnTo>
                    <a:pt x="167238" y="1479717"/>
                  </a:lnTo>
                  <a:lnTo>
                    <a:pt x="171363" y="1488610"/>
                  </a:lnTo>
                  <a:lnTo>
                    <a:pt x="175806" y="1497185"/>
                  </a:lnTo>
                  <a:lnTo>
                    <a:pt x="181201" y="1506078"/>
                  </a:lnTo>
                  <a:lnTo>
                    <a:pt x="187230" y="1514336"/>
                  </a:lnTo>
                  <a:lnTo>
                    <a:pt x="193577" y="1522594"/>
                  </a:lnTo>
                  <a:lnTo>
                    <a:pt x="200876" y="1530534"/>
                  </a:lnTo>
                  <a:lnTo>
                    <a:pt x="208492" y="1538156"/>
                  </a:lnTo>
                  <a:lnTo>
                    <a:pt x="216743" y="1545143"/>
                  </a:lnTo>
                  <a:lnTo>
                    <a:pt x="225629" y="1551178"/>
                  </a:lnTo>
                  <a:lnTo>
                    <a:pt x="230389" y="1554354"/>
                  </a:lnTo>
                  <a:lnTo>
                    <a:pt x="235149" y="1557212"/>
                  </a:lnTo>
                  <a:lnTo>
                    <a:pt x="239909" y="1559753"/>
                  </a:lnTo>
                  <a:lnTo>
                    <a:pt x="244669" y="1561976"/>
                  </a:lnTo>
                  <a:lnTo>
                    <a:pt x="1018979" y="1561976"/>
                  </a:lnTo>
                  <a:lnTo>
                    <a:pt x="1018979" y="1559436"/>
                  </a:lnTo>
                  <a:lnTo>
                    <a:pt x="1028182" y="1554354"/>
                  </a:lnTo>
                  <a:lnTo>
                    <a:pt x="1037068" y="1548637"/>
                  </a:lnTo>
                  <a:lnTo>
                    <a:pt x="1045636" y="1542603"/>
                  </a:lnTo>
                  <a:lnTo>
                    <a:pt x="1053252" y="1535298"/>
                  </a:lnTo>
                  <a:lnTo>
                    <a:pt x="1060551" y="1527993"/>
                  </a:lnTo>
                  <a:lnTo>
                    <a:pt x="1067532" y="1520370"/>
                  </a:lnTo>
                  <a:lnTo>
                    <a:pt x="1073879" y="1512113"/>
                  </a:lnTo>
                  <a:lnTo>
                    <a:pt x="1079908" y="1504173"/>
                  </a:lnTo>
                  <a:lnTo>
                    <a:pt x="1084986" y="1495597"/>
                  </a:lnTo>
                  <a:lnTo>
                    <a:pt x="1089429" y="1487022"/>
                  </a:lnTo>
                  <a:lnTo>
                    <a:pt x="1093554" y="1479082"/>
                  </a:lnTo>
                  <a:lnTo>
                    <a:pt x="1096728" y="1470507"/>
                  </a:lnTo>
                  <a:lnTo>
                    <a:pt x="1099266" y="1462884"/>
                  </a:lnTo>
                  <a:lnTo>
                    <a:pt x="1101170" y="1454626"/>
                  </a:lnTo>
                  <a:lnTo>
                    <a:pt x="1102122" y="1447321"/>
                  </a:lnTo>
                  <a:lnTo>
                    <a:pt x="1102757" y="1440334"/>
                  </a:lnTo>
                  <a:lnTo>
                    <a:pt x="1102757" y="184210"/>
                  </a:lnTo>
                  <a:lnTo>
                    <a:pt x="1102122" y="181669"/>
                  </a:lnTo>
                  <a:lnTo>
                    <a:pt x="1101805" y="179128"/>
                  </a:lnTo>
                  <a:lnTo>
                    <a:pt x="1101170" y="176588"/>
                  </a:lnTo>
                  <a:lnTo>
                    <a:pt x="1100536" y="174364"/>
                  </a:lnTo>
                  <a:lnTo>
                    <a:pt x="1099266" y="171824"/>
                  </a:lnTo>
                  <a:lnTo>
                    <a:pt x="1097997" y="169918"/>
                  </a:lnTo>
                  <a:lnTo>
                    <a:pt x="1096410" y="167695"/>
                  </a:lnTo>
                  <a:lnTo>
                    <a:pt x="1094824" y="165789"/>
                  </a:lnTo>
                  <a:lnTo>
                    <a:pt x="1092919" y="163884"/>
                  </a:lnTo>
                  <a:lnTo>
                    <a:pt x="1090698" y="162613"/>
                  </a:lnTo>
                  <a:lnTo>
                    <a:pt x="1088794" y="161343"/>
                  </a:lnTo>
                  <a:lnTo>
                    <a:pt x="1086573" y="160390"/>
                  </a:lnTo>
                  <a:lnTo>
                    <a:pt x="1083716" y="159119"/>
                  </a:lnTo>
                  <a:lnTo>
                    <a:pt x="1081178" y="158484"/>
                  </a:lnTo>
                  <a:lnTo>
                    <a:pt x="1078639" y="158167"/>
                  </a:lnTo>
                  <a:lnTo>
                    <a:pt x="1076100" y="158167"/>
                  </a:lnTo>
                  <a:lnTo>
                    <a:pt x="184374" y="158167"/>
                  </a:lnTo>
                  <a:lnTo>
                    <a:pt x="181836" y="158167"/>
                  </a:lnTo>
                  <a:close/>
                  <a:moveTo>
                    <a:pt x="1414463" y="157162"/>
                  </a:moveTo>
                  <a:lnTo>
                    <a:pt x="2153497" y="157162"/>
                  </a:lnTo>
                  <a:lnTo>
                    <a:pt x="2161123" y="157162"/>
                  </a:lnTo>
                  <a:lnTo>
                    <a:pt x="2169066" y="158114"/>
                  </a:lnTo>
                  <a:lnTo>
                    <a:pt x="2176374" y="158749"/>
                  </a:lnTo>
                  <a:lnTo>
                    <a:pt x="2183364" y="160337"/>
                  </a:lnTo>
                  <a:lnTo>
                    <a:pt x="2190671" y="161924"/>
                  </a:lnTo>
                  <a:lnTo>
                    <a:pt x="2197661" y="163829"/>
                  </a:lnTo>
                  <a:lnTo>
                    <a:pt x="2204651" y="166052"/>
                  </a:lnTo>
                  <a:lnTo>
                    <a:pt x="2211324" y="168909"/>
                  </a:lnTo>
                  <a:lnTo>
                    <a:pt x="2217996" y="172084"/>
                  </a:lnTo>
                  <a:lnTo>
                    <a:pt x="2224350" y="174942"/>
                  </a:lnTo>
                  <a:lnTo>
                    <a:pt x="2230387" y="178752"/>
                  </a:lnTo>
                  <a:lnTo>
                    <a:pt x="2236424" y="182562"/>
                  </a:lnTo>
                  <a:lnTo>
                    <a:pt x="2242461" y="186689"/>
                  </a:lnTo>
                  <a:lnTo>
                    <a:pt x="2247862" y="191134"/>
                  </a:lnTo>
                  <a:lnTo>
                    <a:pt x="2253264" y="195579"/>
                  </a:lnTo>
                  <a:lnTo>
                    <a:pt x="2258665" y="200659"/>
                  </a:lnTo>
                  <a:lnTo>
                    <a:pt x="2263431" y="206057"/>
                  </a:lnTo>
                  <a:lnTo>
                    <a:pt x="2268197" y="211137"/>
                  </a:lnTo>
                  <a:lnTo>
                    <a:pt x="2272645" y="216852"/>
                  </a:lnTo>
                  <a:lnTo>
                    <a:pt x="2276776" y="222567"/>
                  </a:lnTo>
                  <a:lnTo>
                    <a:pt x="2280270" y="228917"/>
                  </a:lnTo>
                  <a:lnTo>
                    <a:pt x="2284083" y="234949"/>
                  </a:lnTo>
                  <a:lnTo>
                    <a:pt x="2287261" y="241299"/>
                  </a:lnTo>
                  <a:lnTo>
                    <a:pt x="2290438" y="247967"/>
                  </a:lnTo>
                  <a:lnTo>
                    <a:pt x="2292980" y="254634"/>
                  </a:lnTo>
                  <a:lnTo>
                    <a:pt x="2295204" y="261619"/>
                  </a:lnTo>
                  <a:lnTo>
                    <a:pt x="2297428" y="268604"/>
                  </a:lnTo>
                  <a:lnTo>
                    <a:pt x="2298699" y="275589"/>
                  </a:lnTo>
                  <a:lnTo>
                    <a:pt x="2300287" y="282892"/>
                  </a:lnTo>
                  <a:lnTo>
                    <a:pt x="2300923" y="290512"/>
                  </a:lnTo>
                  <a:lnTo>
                    <a:pt x="2301876" y="297814"/>
                  </a:lnTo>
                  <a:lnTo>
                    <a:pt x="2301876" y="305434"/>
                  </a:lnTo>
                  <a:lnTo>
                    <a:pt x="2301876" y="1484630"/>
                  </a:lnTo>
                  <a:lnTo>
                    <a:pt x="2301876" y="1497013"/>
                  </a:lnTo>
                  <a:lnTo>
                    <a:pt x="2300923" y="1509078"/>
                  </a:lnTo>
                  <a:lnTo>
                    <a:pt x="2299652" y="1521143"/>
                  </a:lnTo>
                  <a:lnTo>
                    <a:pt x="2298063" y="1533208"/>
                  </a:lnTo>
                  <a:lnTo>
                    <a:pt x="2295839" y="1544638"/>
                  </a:lnTo>
                  <a:lnTo>
                    <a:pt x="2292980" y="1555433"/>
                  </a:lnTo>
                  <a:lnTo>
                    <a:pt x="2289802" y="1566545"/>
                  </a:lnTo>
                  <a:lnTo>
                    <a:pt x="2285990" y="1577340"/>
                  </a:lnTo>
                  <a:lnTo>
                    <a:pt x="2281859" y="1587500"/>
                  </a:lnTo>
                  <a:lnTo>
                    <a:pt x="2277093" y="1597660"/>
                  </a:lnTo>
                  <a:lnTo>
                    <a:pt x="2271374" y="1607503"/>
                  </a:lnTo>
                  <a:lnTo>
                    <a:pt x="2265655" y="1616710"/>
                  </a:lnTo>
                  <a:lnTo>
                    <a:pt x="2259300" y="1625918"/>
                  </a:lnTo>
                  <a:lnTo>
                    <a:pt x="2252310" y="1634808"/>
                  </a:lnTo>
                  <a:lnTo>
                    <a:pt x="2244685" y="1643063"/>
                  </a:lnTo>
                  <a:lnTo>
                    <a:pt x="2236424" y="1651000"/>
                  </a:lnTo>
                  <a:lnTo>
                    <a:pt x="2227846" y="1658938"/>
                  </a:lnTo>
                  <a:lnTo>
                    <a:pt x="2218631" y="1665923"/>
                  </a:lnTo>
                  <a:lnTo>
                    <a:pt x="2208782" y="1672908"/>
                  </a:lnTo>
                  <a:lnTo>
                    <a:pt x="2198297" y="1678940"/>
                  </a:lnTo>
                  <a:lnTo>
                    <a:pt x="2187494" y="1684973"/>
                  </a:lnTo>
                  <a:lnTo>
                    <a:pt x="2176056" y="1690370"/>
                  </a:lnTo>
                  <a:lnTo>
                    <a:pt x="2163664" y="1695450"/>
                  </a:lnTo>
                  <a:lnTo>
                    <a:pt x="2150955" y="1700213"/>
                  </a:lnTo>
                  <a:lnTo>
                    <a:pt x="2137611" y="1704023"/>
                  </a:lnTo>
                  <a:lnTo>
                    <a:pt x="2123631" y="1707515"/>
                  </a:lnTo>
                  <a:lnTo>
                    <a:pt x="2108698" y="1710373"/>
                  </a:lnTo>
                  <a:lnTo>
                    <a:pt x="2093764" y="1712913"/>
                  </a:lnTo>
                  <a:lnTo>
                    <a:pt x="2077878" y="1715135"/>
                  </a:lnTo>
                  <a:lnTo>
                    <a:pt x="2061038" y="1716405"/>
                  </a:lnTo>
                  <a:lnTo>
                    <a:pt x="2044199" y="1717358"/>
                  </a:lnTo>
                  <a:lnTo>
                    <a:pt x="2026406" y="1717675"/>
                  </a:lnTo>
                  <a:lnTo>
                    <a:pt x="1563159" y="1717675"/>
                  </a:lnTo>
                  <a:lnTo>
                    <a:pt x="1551721" y="1717358"/>
                  </a:lnTo>
                  <a:lnTo>
                    <a:pt x="1540601" y="1716723"/>
                  </a:lnTo>
                  <a:lnTo>
                    <a:pt x="1529163" y="1715453"/>
                  </a:lnTo>
                  <a:lnTo>
                    <a:pt x="1518042" y="1714500"/>
                  </a:lnTo>
                  <a:lnTo>
                    <a:pt x="1506922" y="1712913"/>
                  </a:lnTo>
                  <a:lnTo>
                    <a:pt x="1495801" y="1710690"/>
                  </a:lnTo>
                  <a:lnTo>
                    <a:pt x="1485634" y="1709103"/>
                  </a:lnTo>
                  <a:lnTo>
                    <a:pt x="1475149" y="1706880"/>
                  </a:lnTo>
                  <a:lnTo>
                    <a:pt x="1456085" y="1701800"/>
                  </a:lnTo>
                  <a:lnTo>
                    <a:pt x="1439246" y="1697038"/>
                  </a:lnTo>
                  <a:lnTo>
                    <a:pt x="1424948" y="1692593"/>
                  </a:lnTo>
                  <a:lnTo>
                    <a:pt x="1414463" y="1688783"/>
                  </a:lnTo>
                  <a:lnTo>
                    <a:pt x="1414463" y="1342708"/>
                  </a:lnTo>
                  <a:lnTo>
                    <a:pt x="1416687" y="1347470"/>
                  </a:lnTo>
                  <a:lnTo>
                    <a:pt x="1419229" y="1352233"/>
                  </a:lnTo>
                  <a:lnTo>
                    <a:pt x="1422088" y="1357630"/>
                  </a:lnTo>
                  <a:lnTo>
                    <a:pt x="1425583" y="1362393"/>
                  </a:lnTo>
                  <a:lnTo>
                    <a:pt x="1429078" y="1367473"/>
                  </a:lnTo>
                  <a:lnTo>
                    <a:pt x="1433209" y="1372235"/>
                  </a:lnTo>
                  <a:lnTo>
                    <a:pt x="1437657" y="1376998"/>
                  </a:lnTo>
                  <a:lnTo>
                    <a:pt x="1442105" y="1381760"/>
                  </a:lnTo>
                  <a:lnTo>
                    <a:pt x="1446871" y="1386523"/>
                  </a:lnTo>
                  <a:lnTo>
                    <a:pt x="1451637" y="1390968"/>
                  </a:lnTo>
                  <a:lnTo>
                    <a:pt x="1456721" y="1395413"/>
                  </a:lnTo>
                  <a:lnTo>
                    <a:pt x="1462440" y="1399540"/>
                  </a:lnTo>
                  <a:lnTo>
                    <a:pt x="1467523" y="1403350"/>
                  </a:lnTo>
                  <a:lnTo>
                    <a:pt x="1472925" y="1406525"/>
                  </a:lnTo>
                  <a:lnTo>
                    <a:pt x="1478644" y="1410018"/>
                  </a:lnTo>
                  <a:lnTo>
                    <a:pt x="1484045" y="1412558"/>
                  </a:lnTo>
                  <a:lnTo>
                    <a:pt x="1484045" y="1413510"/>
                  </a:lnTo>
                  <a:lnTo>
                    <a:pt x="2108062" y="1413510"/>
                  </a:lnTo>
                  <a:lnTo>
                    <a:pt x="2108062" y="1410335"/>
                  </a:lnTo>
                  <a:lnTo>
                    <a:pt x="2115370" y="1406208"/>
                  </a:lnTo>
                  <a:lnTo>
                    <a:pt x="2122360" y="1401763"/>
                  </a:lnTo>
                  <a:lnTo>
                    <a:pt x="2129032" y="1396683"/>
                  </a:lnTo>
                  <a:lnTo>
                    <a:pt x="2135387" y="1390968"/>
                  </a:lnTo>
                  <a:lnTo>
                    <a:pt x="2141106" y="1385253"/>
                  </a:lnTo>
                  <a:lnTo>
                    <a:pt x="2146825" y="1378903"/>
                  </a:lnTo>
                  <a:lnTo>
                    <a:pt x="2151909" y="1372235"/>
                  </a:lnTo>
                  <a:lnTo>
                    <a:pt x="2156357" y="1365568"/>
                  </a:lnTo>
                  <a:lnTo>
                    <a:pt x="2160805" y="1358900"/>
                  </a:lnTo>
                  <a:lnTo>
                    <a:pt x="2163982" y="1352233"/>
                  </a:lnTo>
                  <a:lnTo>
                    <a:pt x="2167477" y="1345883"/>
                  </a:lnTo>
                  <a:lnTo>
                    <a:pt x="2170019" y="1339215"/>
                  </a:lnTo>
                  <a:lnTo>
                    <a:pt x="2172243" y="1332865"/>
                  </a:lnTo>
                  <a:lnTo>
                    <a:pt x="2173832" y="1326515"/>
                  </a:lnTo>
                  <a:lnTo>
                    <a:pt x="2174467" y="1320800"/>
                  </a:lnTo>
                  <a:lnTo>
                    <a:pt x="2174785" y="1315085"/>
                  </a:lnTo>
                  <a:lnTo>
                    <a:pt x="2174785" y="305434"/>
                  </a:lnTo>
                  <a:lnTo>
                    <a:pt x="2174467" y="301307"/>
                  </a:lnTo>
                  <a:lnTo>
                    <a:pt x="2172879" y="297497"/>
                  </a:lnTo>
                  <a:lnTo>
                    <a:pt x="2171290" y="293687"/>
                  </a:lnTo>
                  <a:lnTo>
                    <a:pt x="2168430" y="290829"/>
                  </a:lnTo>
                  <a:lnTo>
                    <a:pt x="2165571" y="288289"/>
                  </a:lnTo>
                  <a:lnTo>
                    <a:pt x="2162076" y="286067"/>
                  </a:lnTo>
                  <a:lnTo>
                    <a:pt x="2157945" y="284797"/>
                  </a:lnTo>
                  <a:lnTo>
                    <a:pt x="2153497" y="284479"/>
                  </a:lnTo>
                  <a:lnTo>
                    <a:pt x="1414463" y="284479"/>
                  </a:lnTo>
                  <a:lnTo>
                    <a:pt x="1414463" y="157162"/>
                  </a:lnTo>
                  <a:close/>
                  <a:moveTo>
                    <a:pt x="184374" y="0"/>
                  </a:moveTo>
                  <a:lnTo>
                    <a:pt x="1076100" y="0"/>
                  </a:lnTo>
                  <a:lnTo>
                    <a:pt x="1085621" y="317"/>
                  </a:lnTo>
                  <a:lnTo>
                    <a:pt x="1094824" y="953"/>
                  </a:lnTo>
                  <a:lnTo>
                    <a:pt x="1104026" y="1905"/>
                  </a:lnTo>
                  <a:lnTo>
                    <a:pt x="1113229" y="3494"/>
                  </a:lnTo>
                  <a:lnTo>
                    <a:pt x="1122115" y="5717"/>
                  </a:lnTo>
                  <a:lnTo>
                    <a:pt x="1131000" y="8258"/>
                  </a:lnTo>
                  <a:lnTo>
                    <a:pt x="1139568" y="11434"/>
                  </a:lnTo>
                  <a:lnTo>
                    <a:pt x="1147502" y="14610"/>
                  </a:lnTo>
                  <a:lnTo>
                    <a:pt x="1156070" y="18421"/>
                  </a:lnTo>
                  <a:lnTo>
                    <a:pt x="1163686" y="22232"/>
                  </a:lnTo>
                  <a:lnTo>
                    <a:pt x="1171620" y="26679"/>
                  </a:lnTo>
                  <a:lnTo>
                    <a:pt x="1178919" y="31443"/>
                  </a:lnTo>
                  <a:lnTo>
                    <a:pt x="1186217" y="36842"/>
                  </a:lnTo>
                  <a:lnTo>
                    <a:pt x="1193199" y="42241"/>
                  </a:lnTo>
                  <a:lnTo>
                    <a:pt x="1199863" y="47640"/>
                  </a:lnTo>
                  <a:lnTo>
                    <a:pt x="1206210" y="53993"/>
                  </a:lnTo>
                  <a:lnTo>
                    <a:pt x="1212557" y="60345"/>
                  </a:lnTo>
                  <a:lnTo>
                    <a:pt x="1218269" y="67014"/>
                  </a:lnTo>
                  <a:lnTo>
                    <a:pt x="1223981" y="74002"/>
                  </a:lnTo>
                  <a:lnTo>
                    <a:pt x="1229058" y="81306"/>
                  </a:lnTo>
                  <a:lnTo>
                    <a:pt x="1233818" y="88611"/>
                  </a:lnTo>
                  <a:lnTo>
                    <a:pt x="1238261" y="96551"/>
                  </a:lnTo>
                  <a:lnTo>
                    <a:pt x="1242387" y="104492"/>
                  </a:lnTo>
                  <a:lnTo>
                    <a:pt x="1245877" y="112749"/>
                  </a:lnTo>
                  <a:lnTo>
                    <a:pt x="1249368" y="121325"/>
                  </a:lnTo>
                  <a:lnTo>
                    <a:pt x="1252224" y="129582"/>
                  </a:lnTo>
                  <a:lnTo>
                    <a:pt x="1254446" y="138475"/>
                  </a:lnTo>
                  <a:lnTo>
                    <a:pt x="1256667" y="147368"/>
                  </a:lnTo>
                  <a:lnTo>
                    <a:pt x="1258254" y="156261"/>
                  </a:lnTo>
                  <a:lnTo>
                    <a:pt x="1259523" y="165472"/>
                  </a:lnTo>
                  <a:lnTo>
                    <a:pt x="1259840" y="175000"/>
                  </a:lnTo>
                  <a:lnTo>
                    <a:pt x="1260475" y="184210"/>
                  </a:lnTo>
                  <a:lnTo>
                    <a:pt x="1260475" y="1651541"/>
                  </a:lnTo>
                  <a:lnTo>
                    <a:pt x="1259840" y="1667103"/>
                  </a:lnTo>
                  <a:lnTo>
                    <a:pt x="1259206" y="1682348"/>
                  </a:lnTo>
                  <a:lnTo>
                    <a:pt x="1257936" y="1696958"/>
                  </a:lnTo>
                  <a:lnTo>
                    <a:pt x="1255715" y="1711886"/>
                  </a:lnTo>
                  <a:lnTo>
                    <a:pt x="1252542" y="1725860"/>
                  </a:lnTo>
                  <a:lnTo>
                    <a:pt x="1249368" y="1739835"/>
                  </a:lnTo>
                  <a:lnTo>
                    <a:pt x="1245243" y="1753492"/>
                  </a:lnTo>
                  <a:lnTo>
                    <a:pt x="1240483" y="1766831"/>
                  </a:lnTo>
                  <a:lnTo>
                    <a:pt x="1235405" y="1779535"/>
                  </a:lnTo>
                  <a:lnTo>
                    <a:pt x="1229376" y="1792239"/>
                  </a:lnTo>
                  <a:lnTo>
                    <a:pt x="1222712" y="1804308"/>
                  </a:lnTo>
                  <a:lnTo>
                    <a:pt x="1215413" y="1816060"/>
                  </a:lnTo>
                  <a:lnTo>
                    <a:pt x="1207162" y="1827493"/>
                  </a:lnTo>
                  <a:lnTo>
                    <a:pt x="1198594" y="1838292"/>
                  </a:lnTo>
                  <a:lnTo>
                    <a:pt x="1189391" y="1848773"/>
                  </a:lnTo>
                  <a:lnTo>
                    <a:pt x="1179236" y="1858619"/>
                  </a:lnTo>
                  <a:lnTo>
                    <a:pt x="1168129" y="1868147"/>
                  </a:lnTo>
                  <a:lnTo>
                    <a:pt x="1156705" y="1877040"/>
                  </a:lnTo>
                  <a:lnTo>
                    <a:pt x="1144646" y="1885615"/>
                  </a:lnTo>
                  <a:lnTo>
                    <a:pt x="1131635" y="1893555"/>
                  </a:lnTo>
                  <a:lnTo>
                    <a:pt x="1117989" y="1900860"/>
                  </a:lnTo>
                  <a:lnTo>
                    <a:pt x="1103709" y="1907530"/>
                  </a:lnTo>
                  <a:lnTo>
                    <a:pt x="1088794" y="1913882"/>
                  </a:lnTo>
                  <a:lnTo>
                    <a:pt x="1072927" y="1919599"/>
                  </a:lnTo>
                  <a:lnTo>
                    <a:pt x="1056108" y="1924680"/>
                  </a:lnTo>
                  <a:lnTo>
                    <a:pt x="1038654" y="1929127"/>
                  </a:lnTo>
                  <a:lnTo>
                    <a:pt x="1020566" y="1932620"/>
                  </a:lnTo>
                  <a:lnTo>
                    <a:pt x="1001526" y="1936114"/>
                  </a:lnTo>
                  <a:lnTo>
                    <a:pt x="981851" y="1938337"/>
                  </a:lnTo>
                  <a:lnTo>
                    <a:pt x="961541" y="1940243"/>
                  </a:lnTo>
                  <a:lnTo>
                    <a:pt x="940279" y="1941196"/>
                  </a:lnTo>
                  <a:lnTo>
                    <a:pt x="918065" y="1941513"/>
                  </a:lnTo>
                  <a:lnTo>
                    <a:pt x="342410" y="1941513"/>
                  </a:lnTo>
                  <a:lnTo>
                    <a:pt x="321148" y="1941196"/>
                  </a:lnTo>
                  <a:lnTo>
                    <a:pt x="300839" y="1940243"/>
                  </a:lnTo>
                  <a:lnTo>
                    <a:pt x="280846" y="1938337"/>
                  </a:lnTo>
                  <a:lnTo>
                    <a:pt x="261806" y="1936114"/>
                  </a:lnTo>
                  <a:lnTo>
                    <a:pt x="242765" y="1932938"/>
                  </a:lnTo>
                  <a:lnTo>
                    <a:pt x="225311" y="1929444"/>
                  </a:lnTo>
                  <a:lnTo>
                    <a:pt x="208175" y="1924998"/>
                  </a:lnTo>
                  <a:lnTo>
                    <a:pt x="191673" y="1920234"/>
                  </a:lnTo>
                  <a:lnTo>
                    <a:pt x="175806" y="1914517"/>
                  </a:lnTo>
                  <a:lnTo>
                    <a:pt x="160574" y="1908800"/>
                  </a:lnTo>
                  <a:lnTo>
                    <a:pt x="146294" y="1902130"/>
                  </a:lnTo>
                  <a:lnTo>
                    <a:pt x="132648" y="1894825"/>
                  </a:lnTo>
                  <a:lnTo>
                    <a:pt x="119954" y="1886885"/>
                  </a:lnTo>
                  <a:lnTo>
                    <a:pt x="107261" y="1878628"/>
                  </a:lnTo>
                  <a:lnTo>
                    <a:pt x="95836" y="1869735"/>
                  </a:lnTo>
                  <a:lnTo>
                    <a:pt x="84730" y="1860524"/>
                  </a:lnTo>
                  <a:lnTo>
                    <a:pt x="74575" y="1850361"/>
                  </a:lnTo>
                  <a:lnTo>
                    <a:pt x="64737" y="1840198"/>
                  </a:lnTo>
                  <a:lnTo>
                    <a:pt x="55534" y="1829399"/>
                  </a:lnTo>
                  <a:lnTo>
                    <a:pt x="47601" y="1817965"/>
                  </a:lnTo>
                  <a:lnTo>
                    <a:pt x="39985" y="1806532"/>
                  </a:lnTo>
                  <a:lnTo>
                    <a:pt x="32686" y="1794463"/>
                  </a:lnTo>
                  <a:lnTo>
                    <a:pt x="26656" y="1781758"/>
                  </a:lnTo>
                  <a:lnTo>
                    <a:pt x="20944" y="1768419"/>
                  </a:lnTo>
                  <a:lnTo>
                    <a:pt x="16184" y="1755397"/>
                  </a:lnTo>
                  <a:lnTo>
                    <a:pt x="11741" y="1741740"/>
                  </a:lnTo>
                  <a:lnTo>
                    <a:pt x="8251" y="1727131"/>
                  </a:lnTo>
                  <a:lnTo>
                    <a:pt x="5077" y="1712838"/>
                  </a:lnTo>
                  <a:lnTo>
                    <a:pt x="2856" y="1698229"/>
                  </a:lnTo>
                  <a:lnTo>
                    <a:pt x="1269" y="1682984"/>
                  </a:lnTo>
                  <a:lnTo>
                    <a:pt x="317" y="1667421"/>
                  </a:lnTo>
                  <a:lnTo>
                    <a:pt x="0" y="1651541"/>
                  </a:lnTo>
                  <a:lnTo>
                    <a:pt x="0" y="184210"/>
                  </a:lnTo>
                  <a:lnTo>
                    <a:pt x="0" y="175000"/>
                  </a:lnTo>
                  <a:lnTo>
                    <a:pt x="634" y="165472"/>
                  </a:lnTo>
                  <a:lnTo>
                    <a:pt x="1904" y="156261"/>
                  </a:lnTo>
                  <a:lnTo>
                    <a:pt x="3808" y="147368"/>
                  </a:lnTo>
                  <a:lnTo>
                    <a:pt x="6029" y="138475"/>
                  </a:lnTo>
                  <a:lnTo>
                    <a:pt x="8251" y="129582"/>
                  </a:lnTo>
                  <a:lnTo>
                    <a:pt x="11107" y="121325"/>
                  </a:lnTo>
                  <a:lnTo>
                    <a:pt x="14280" y="112749"/>
                  </a:lnTo>
                  <a:lnTo>
                    <a:pt x="18088" y="104492"/>
                  </a:lnTo>
                  <a:lnTo>
                    <a:pt x="22214" y="96551"/>
                  </a:lnTo>
                  <a:lnTo>
                    <a:pt x="26656" y="88611"/>
                  </a:lnTo>
                  <a:lnTo>
                    <a:pt x="31416" y="81306"/>
                  </a:lnTo>
                  <a:lnTo>
                    <a:pt x="36494" y="74002"/>
                  </a:lnTo>
                  <a:lnTo>
                    <a:pt x="41889" y="67014"/>
                  </a:lnTo>
                  <a:lnTo>
                    <a:pt x="47918" y="60345"/>
                  </a:lnTo>
                  <a:lnTo>
                    <a:pt x="53948" y="53993"/>
                  </a:lnTo>
                  <a:lnTo>
                    <a:pt x="60612" y="47640"/>
                  </a:lnTo>
                  <a:lnTo>
                    <a:pt x="66959" y="42241"/>
                  </a:lnTo>
                  <a:lnTo>
                    <a:pt x="74257" y="36842"/>
                  </a:lnTo>
                  <a:lnTo>
                    <a:pt x="81556" y="31443"/>
                  </a:lnTo>
                  <a:lnTo>
                    <a:pt x="88855" y="26679"/>
                  </a:lnTo>
                  <a:lnTo>
                    <a:pt x="96471" y="22232"/>
                  </a:lnTo>
                  <a:lnTo>
                    <a:pt x="104405" y="18421"/>
                  </a:lnTo>
                  <a:lnTo>
                    <a:pt x="112338" y="14610"/>
                  </a:lnTo>
                  <a:lnTo>
                    <a:pt x="120906" y="11434"/>
                  </a:lnTo>
                  <a:lnTo>
                    <a:pt x="129475" y="8258"/>
                  </a:lnTo>
                  <a:lnTo>
                    <a:pt x="138360" y="5717"/>
                  </a:lnTo>
                  <a:lnTo>
                    <a:pt x="146928" y="3494"/>
                  </a:lnTo>
                  <a:lnTo>
                    <a:pt x="156131" y="1905"/>
                  </a:lnTo>
                  <a:lnTo>
                    <a:pt x="165651" y="953"/>
                  </a:lnTo>
                  <a:lnTo>
                    <a:pt x="174854" y="317"/>
                  </a:lnTo>
                  <a:lnTo>
                    <a:pt x="184374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72" name="TextBox 71"/>
          <p:cNvSpPr txBox="1"/>
          <p:nvPr/>
        </p:nvSpPr>
        <p:spPr>
          <a:xfrm>
            <a:off x="6444208" y="1651003"/>
            <a:ext cx="2016224" cy="20728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点击输入简要文字内容，文字内容需概括精炼，不用多余的文字修饰，言简意赅的说明分项内容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……</a:t>
            </a: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点击输入简要文字内容，文字内容需概括精炼，不用多余的文字修饰，言简意赅的说明分项内容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……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1421235" y="1316053"/>
            <a:ext cx="103686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 b="1" dirty="0">
                <a:solidFill>
                  <a:prstClr val="black"/>
                </a:solidFill>
                <a:latin typeface="微软雅黑" panose="020B0503020204020204" pitchFamily="34" charset="-122"/>
              </a:rPr>
              <a:t>添加文字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1254787" y="1646466"/>
            <a:ext cx="120331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点击输入说明文字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755576" y="2650413"/>
            <a:ext cx="133131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 b="1" dirty="0">
                <a:solidFill>
                  <a:prstClr val="black"/>
                </a:solidFill>
                <a:latin typeface="微软雅黑" panose="020B0503020204020204" pitchFamily="34" charset="-122"/>
              </a:rPr>
              <a:t>添加文字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837982" y="2980826"/>
            <a:ext cx="116650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点击输入说明文字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1432434" y="4050404"/>
            <a:ext cx="116650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 b="1" dirty="0">
                <a:solidFill>
                  <a:prstClr val="black"/>
                </a:solidFill>
                <a:latin typeface="微软雅黑" panose="020B0503020204020204" pitchFamily="34" charset="-122"/>
              </a:rPr>
              <a:t>添加文字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1432434" y="4380817"/>
            <a:ext cx="116650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点击输入说明文字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5181979" y="2564005"/>
            <a:ext cx="103686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产品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形式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 spd="med" advClick="0" advTm="0">
    <p:pull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7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8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9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2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2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4" presetID="26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6" dur="29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7" dur="911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332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332" tmFilter="0, 0; 0.125,0.2665; 0.25,0.4; 0.375,0.465; 0.5,0.5;  0.625,0.535; 0.75,0.6; 0.875,0.7335; 1,1">
                                              <p:stCondLst>
                                                <p:cond delay="332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166" tmFilter="0, 0; 0.125,0.2665; 0.25,0.4; 0.375,0.465; 0.5,0.5;  0.625,0.535; 0.75,0.6; 0.875,0.7335; 1,1">
                                              <p:stCondLst>
                                                <p:cond delay="662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82" tmFilter="0, 0; 0.125,0.2665; 0.25,0.4; 0.375,0.465; 0.5,0.5;  0.625,0.535; 0.75,0.6; 0.875,0.7335; 1,1">
                                              <p:stCondLst>
                                                <p:cond delay="828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52" dur="13">
                                              <p:stCondLst>
                                                <p:cond delay="325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53" dur="83" decel="50000">
                                              <p:stCondLst>
                                                <p:cond delay="338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54" dur="13">
                                              <p:stCondLst>
                                                <p:cond delay="656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55" dur="83" decel="50000">
                                              <p:stCondLst>
                                                <p:cond delay="669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56" dur="13">
                                              <p:stCondLst>
                                                <p:cond delay="821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57" dur="83" decel="50000">
                                              <p:stCondLst>
                                                <p:cond delay="834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58" dur="13">
                                              <p:stCondLst>
                                                <p:cond delay="904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59" dur="83" decel="50000">
                                              <p:stCondLst>
                                                <p:cond delay="917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0" presetID="26" presetClass="entr" presetSubtype="0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2" dur="29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3" dur="911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332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332" tmFilter="0, 0; 0.125,0.2665; 0.25,0.4; 0.375,0.465; 0.5,0.5;  0.625,0.535; 0.75,0.6; 0.875,0.7335; 1,1">
                                              <p:stCondLst>
                                                <p:cond delay="332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166" tmFilter="0, 0; 0.125,0.2665; 0.25,0.4; 0.375,0.465; 0.5,0.5;  0.625,0.535; 0.75,0.6; 0.875,0.7335; 1,1">
                                              <p:stCondLst>
                                                <p:cond delay="662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82" tmFilter="0, 0; 0.125,0.2665; 0.25,0.4; 0.375,0.465; 0.5,0.5;  0.625,0.535; 0.75,0.6; 0.875,0.7335; 1,1">
                                              <p:stCondLst>
                                                <p:cond delay="828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68" dur="13">
                                              <p:stCondLst>
                                                <p:cond delay="325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69" dur="83" decel="50000">
                                              <p:stCondLst>
                                                <p:cond delay="338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70" dur="13">
                                              <p:stCondLst>
                                                <p:cond delay="656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71" dur="83" decel="50000">
                                              <p:stCondLst>
                                                <p:cond delay="669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72" dur="13">
                                              <p:stCondLst>
                                                <p:cond delay="821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73" dur="83" decel="50000">
                                              <p:stCondLst>
                                                <p:cond delay="834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74" dur="13">
                                              <p:stCondLst>
                                                <p:cond delay="904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75" dur="83" decel="50000">
                                              <p:stCondLst>
                                                <p:cond delay="917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6" presetID="26" presetClass="entr" presetSubtype="0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8" dur="29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9" dur="911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332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332" tmFilter="0, 0; 0.125,0.2665; 0.25,0.4; 0.375,0.465; 0.5,0.5;  0.625,0.535; 0.75,0.6; 0.875,0.7335; 1,1">
                                              <p:stCondLst>
                                                <p:cond delay="332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166" tmFilter="0, 0; 0.125,0.2665; 0.25,0.4; 0.375,0.465; 0.5,0.5;  0.625,0.535; 0.75,0.6; 0.875,0.7335; 1,1">
                                              <p:stCondLst>
                                                <p:cond delay="662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82" tmFilter="0, 0; 0.125,0.2665; 0.25,0.4; 0.375,0.465; 0.5,0.5;  0.625,0.535; 0.75,0.6; 0.875,0.7335; 1,1">
                                              <p:stCondLst>
                                                <p:cond delay="828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84" dur="13">
                                              <p:stCondLst>
                                                <p:cond delay="325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85" dur="83" decel="50000">
                                              <p:stCondLst>
                                                <p:cond delay="338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86" dur="13">
                                              <p:stCondLst>
                                                <p:cond delay="656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87" dur="83" decel="50000">
                                              <p:stCondLst>
                                                <p:cond delay="669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88" dur="13">
                                              <p:stCondLst>
                                                <p:cond delay="821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89" dur="83" decel="50000">
                                              <p:stCondLst>
                                                <p:cond delay="834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90" dur="13">
                                              <p:stCondLst>
                                                <p:cond delay="904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91" dur="83" decel="50000">
                                              <p:stCondLst>
                                                <p:cond delay="917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2" presetID="26" presetClass="entr" presetSubtype="0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94" dur="29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5" dur="911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6" dur="332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7" dur="332" tmFilter="0, 0; 0.125,0.2665; 0.25,0.4; 0.375,0.465; 0.5,0.5;  0.625,0.535; 0.75,0.6; 0.875,0.7335; 1,1">
                                              <p:stCondLst>
                                                <p:cond delay="332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8" dur="166" tmFilter="0, 0; 0.125,0.2665; 0.25,0.4; 0.375,0.465; 0.5,0.5;  0.625,0.535; 0.75,0.6; 0.875,0.7335; 1,1">
                                              <p:stCondLst>
                                                <p:cond delay="662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9" dur="82" tmFilter="0, 0; 0.125,0.2665; 0.25,0.4; 0.375,0.465; 0.5,0.5;  0.625,0.535; 0.75,0.6; 0.875,0.7335; 1,1">
                                              <p:stCondLst>
                                                <p:cond delay="828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100" dur="13">
                                              <p:stCondLst>
                                                <p:cond delay="325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101" dur="83" decel="50000">
                                              <p:stCondLst>
                                                <p:cond delay="338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02" dur="13">
                                              <p:stCondLst>
                                                <p:cond delay="656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103" dur="83" decel="50000">
                                              <p:stCondLst>
                                                <p:cond delay="669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04" dur="13">
                                              <p:stCondLst>
                                                <p:cond delay="821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105" dur="83" decel="50000">
                                              <p:stCondLst>
                                                <p:cond delay="834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06" dur="13">
                                              <p:stCondLst>
                                                <p:cond delay="904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107" dur="83" decel="50000">
                                              <p:stCondLst>
                                                <p:cond delay="917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8" presetID="26" presetClass="entr" presetSubtype="0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0" dur="29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1" dur="911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2" dur="332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3" dur="332" tmFilter="0, 0; 0.125,0.2665; 0.25,0.4; 0.375,0.465; 0.5,0.5;  0.625,0.535; 0.75,0.6; 0.875,0.7335; 1,1">
                                              <p:stCondLst>
                                                <p:cond delay="332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4" dur="166" tmFilter="0, 0; 0.125,0.2665; 0.25,0.4; 0.375,0.465; 0.5,0.5;  0.625,0.535; 0.75,0.6; 0.875,0.7335; 1,1">
                                              <p:stCondLst>
                                                <p:cond delay="662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5" dur="82" tmFilter="0, 0; 0.125,0.2665; 0.25,0.4; 0.375,0.465; 0.5,0.5;  0.625,0.535; 0.75,0.6; 0.875,0.7335; 1,1">
                                              <p:stCondLst>
                                                <p:cond delay="828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116" dur="13">
                                              <p:stCondLst>
                                                <p:cond delay="325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117" dur="83" decel="50000">
                                              <p:stCondLst>
                                                <p:cond delay="338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18" dur="13">
                                              <p:stCondLst>
                                                <p:cond delay="656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119" dur="83" decel="50000">
                                              <p:stCondLst>
                                                <p:cond delay="669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20" dur="13">
                                              <p:stCondLst>
                                                <p:cond delay="821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121" dur="83" decel="50000">
                                              <p:stCondLst>
                                                <p:cond delay="834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22" dur="13">
                                              <p:stCondLst>
                                                <p:cond delay="904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123" dur="83" decel="50000">
                                              <p:stCondLst>
                                                <p:cond delay="917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4" presetID="26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6" dur="29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7" dur="911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8" dur="332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9" dur="332" tmFilter="0, 0; 0.125,0.2665; 0.25,0.4; 0.375,0.465; 0.5,0.5;  0.625,0.535; 0.75,0.6; 0.875,0.7335; 1,1">
                                              <p:stCondLst>
                                                <p:cond delay="332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0" dur="166" tmFilter="0, 0; 0.125,0.2665; 0.25,0.4; 0.375,0.465; 0.5,0.5;  0.625,0.535; 0.75,0.6; 0.875,0.7335; 1,1">
                                              <p:stCondLst>
                                                <p:cond delay="662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1" dur="82" tmFilter="0, 0; 0.125,0.2665; 0.25,0.4; 0.375,0.465; 0.5,0.5;  0.625,0.535; 0.75,0.6; 0.875,0.7335; 1,1">
                                              <p:stCondLst>
                                                <p:cond delay="828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132" dur="13">
                                              <p:stCondLst>
                                                <p:cond delay="325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133" dur="83" decel="50000">
                                              <p:stCondLst>
                                                <p:cond delay="338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34" dur="13">
                                              <p:stCondLst>
                                                <p:cond delay="656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135" dur="83" decel="50000">
                                              <p:stCondLst>
                                                <p:cond delay="669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36" dur="13">
                                              <p:stCondLst>
                                                <p:cond delay="821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137" dur="83" decel="50000">
                                              <p:stCondLst>
                                                <p:cond delay="834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38" dur="13">
                                              <p:stCondLst>
                                                <p:cond delay="904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139" dur="83" decel="50000">
                                              <p:stCondLst>
                                                <p:cond delay="917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0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41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43" dur="10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4" grpId="0" animBg="1"/>
          <p:bldP spid="38" grpId="0" animBg="1"/>
          <p:bldP spid="39" grpId="0" animBg="1"/>
          <p:bldP spid="40" grpId="0" animBg="1"/>
          <p:bldP spid="65" grpId="0" animBg="1"/>
          <p:bldP spid="72" grpId="0"/>
          <p:bldP spid="73" grpId="0"/>
          <p:bldP spid="74" grpId="0"/>
          <p:bldP spid="75" grpId="0"/>
          <p:bldP spid="76" grpId="0"/>
          <p:bldP spid="77" grpId="0"/>
          <p:bldP spid="78" grpId="0"/>
          <p:bldP spid="7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9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2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2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4" presetID="26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6" dur="29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7" dur="911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332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332" tmFilter="0, 0; 0.125,0.2665; 0.25,0.4; 0.375,0.465; 0.5,0.5;  0.625,0.535; 0.75,0.6; 0.875,0.7335; 1,1">
                                              <p:stCondLst>
                                                <p:cond delay="332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166" tmFilter="0, 0; 0.125,0.2665; 0.25,0.4; 0.375,0.465; 0.5,0.5;  0.625,0.535; 0.75,0.6; 0.875,0.7335; 1,1">
                                              <p:stCondLst>
                                                <p:cond delay="662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82" tmFilter="0, 0; 0.125,0.2665; 0.25,0.4; 0.375,0.465; 0.5,0.5;  0.625,0.535; 0.75,0.6; 0.875,0.7335; 1,1">
                                              <p:stCondLst>
                                                <p:cond delay="828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52" dur="13">
                                              <p:stCondLst>
                                                <p:cond delay="325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53" dur="83" decel="50000">
                                              <p:stCondLst>
                                                <p:cond delay="338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54" dur="13">
                                              <p:stCondLst>
                                                <p:cond delay="656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55" dur="83" decel="50000">
                                              <p:stCondLst>
                                                <p:cond delay="669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56" dur="13">
                                              <p:stCondLst>
                                                <p:cond delay="821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57" dur="83" decel="50000">
                                              <p:stCondLst>
                                                <p:cond delay="834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58" dur="13">
                                              <p:stCondLst>
                                                <p:cond delay="904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59" dur="83" decel="50000">
                                              <p:stCondLst>
                                                <p:cond delay="917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0" presetID="26" presetClass="entr" presetSubtype="0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2" dur="29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3" dur="911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332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332" tmFilter="0, 0; 0.125,0.2665; 0.25,0.4; 0.375,0.465; 0.5,0.5;  0.625,0.535; 0.75,0.6; 0.875,0.7335; 1,1">
                                              <p:stCondLst>
                                                <p:cond delay="332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166" tmFilter="0, 0; 0.125,0.2665; 0.25,0.4; 0.375,0.465; 0.5,0.5;  0.625,0.535; 0.75,0.6; 0.875,0.7335; 1,1">
                                              <p:stCondLst>
                                                <p:cond delay="662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82" tmFilter="0, 0; 0.125,0.2665; 0.25,0.4; 0.375,0.465; 0.5,0.5;  0.625,0.535; 0.75,0.6; 0.875,0.7335; 1,1">
                                              <p:stCondLst>
                                                <p:cond delay="828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68" dur="13">
                                              <p:stCondLst>
                                                <p:cond delay="325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69" dur="83" decel="50000">
                                              <p:stCondLst>
                                                <p:cond delay="338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70" dur="13">
                                              <p:stCondLst>
                                                <p:cond delay="656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71" dur="83" decel="50000">
                                              <p:stCondLst>
                                                <p:cond delay="669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72" dur="13">
                                              <p:stCondLst>
                                                <p:cond delay="821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73" dur="83" decel="50000">
                                              <p:stCondLst>
                                                <p:cond delay="834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74" dur="13">
                                              <p:stCondLst>
                                                <p:cond delay="904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75" dur="83" decel="50000">
                                              <p:stCondLst>
                                                <p:cond delay="917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6" presetID="26" presetClass="entr" presetSubtype="0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8" dur="29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9" dur="911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332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332" tmFilter="0, 0; 0.125,0.2665; 0.25,0.4; 0.375,0.465; 0.5,0.5;  0.625,0.535; 0.75,0.6; 0.875,0.7335; 1,1">
                                              <p:stCondLst>
                                                <p:cond delay="332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166" tmFilter="0, 0; 0.125,0.2665; 0.25,0.4; 0.375,0.465; 0.5,0.5;  0.625,0.535; 0.75,0.6; 0.875,0.7335; 1,1">
                                              <p:stCondLst>
                                                <p:cond delay="662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82" tmFilter="0, 0; 0.125,0.2665; 0.25,0.4; 0.375,0.465; 0.5,0.5;  0.625,0.535; 0.75,0.6; 0.875,0.7335; 1,1">
                                              <p:stCondLst>
                                                <p:cond delay="828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84" dur="13">
                                              <p:stCondLst>
                                                <p:cond delay="325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85" dur="83" decel="50000">
                                              <p:stCondLst>
                                                <p:cond delay="338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86" dur="13">
                                              <p:stCondLst>
                                                <p:cond delay="656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87" dur="83" decel="50000">
                                              <p:stCondLst>
                                                <p:cond delay="669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88" dur="13">
                                              <p:stCondLst>
                                                <p:cond delay="821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89" dur="83" decel="50000">
                                              <p:stCondLst>
                                                <p:cond delay="834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90" dur="13">
                                              <p:stCondLst>
                                                <p:cond delay="904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91" dur="83" decel="50000">
                                              <p:stCondLst>
                                                <p:cond delay="917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2" presetID="26" presetClass="entr" presetSubtype="0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94" dur="29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5" dur="911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6" dur="332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7" dur="332" tmFilter="0, 0; 0.125,0.2665; 0.25,0.4; 0.375,0.465; 0.5,0.5;  0.625,0.535; 0.75,0.6; 0.875,0.7335; 1,1">
                                              <p:stCondLst>
                                                <p:cond delay="332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8" dur="166" tmFilter="0, 0; 0.125,0.2665; 0.25,0.4; 0.375,0.465; 0.5,0.5;  0.625,0.535; 0.75,0.6; 0.875,0.7335; 1,1">
                                              <p:stCondLst>
                                                <p:cond delay="662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9" dur="82" tmFilter="0, 0; 0.125,0.2665; 0.25,0.4; 0.375,0.465; 0.5,0.5;  0.625,0.535; 0.75,0.6; 0.875,0.7335; 1,1">
                                              <p:stCondLst>
                                                <p:cond delay="828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100" dur="13">
                                              <p:stCondLst>
                                                <p:cond delay="325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101" dur="83" decel="50000">
                                              <p:stCondLst>
                                                <p:cond delay="338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02" dur="13">
                                              <p:stCondLst>
                                                <p:cond delay="656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103" dur="83" decel="50000">
                                              <p:stCondLst>
                                                <p:cond delay="669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04" dur="13">
                                              <p:stCondLst>
                                                <p:cond delay="821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105" dur="83" decel="50000">
                                              <p:stCondLst>
                                                <p:cond delay="834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06" dur="13">
                                              <p:stCondLst>
                                                <p:cond delay="904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107" dur="83" decel="50000">
                                              <p:stCondLst>
                                                <p:cond delay="917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8" presetID="26" presetClass="entr" presetSubtype="0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0" dur="29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1" dur="911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2" dur="332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3" dur="332" tmFilter="0, 0; 0.125,0.2665; 0.25,0.4; 0.375,0.465; 0.5,0.5;  0.625,0.535; 0.75,0.6; 0.875,0.7335; 1,1">
                                              <p:stCondLst>
                                                <p:cond delay="332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4" dur="166" tmFilter="0, 0; 0.125,0.2665; 0.25,0.4; 0.375,0.465; 0.5,0.5;  0.625,0.535; 0.75,0.6; 0.875,0.7335; 1,1">
                                              <p:stCondLst>
                                                <p:cond delay="662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5" dur="82" tmFilter="0, 0; 0.125,0.2665; 0.25,0.4; 0.375,0.465; 0.5,0.5;  0.625,0.535; 0.75,0.6; 0.875,0.7335; 1,1">
                                              <p:stCondLst>
                                                <p:cond delay="828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116" dur="13">
                                              <p:stCondLst>
                                                <p:cond delay="325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117" dur="83" decel="50000">
                                              <p:stCondLst>
                                                <p:cond delay="338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18" dur="13">
                                              <p:stCondLst>
                                                <p:cond delay="656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119" dur="83" decel="50000">
                                              <p:stCondLst>
                                                <p:cond delay="669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20" dur="13">
                                              <p:stCondLst>
                                                <p:cond delay="821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121" dur="83" decel="50000">
                                              <p:stCondLst>
                                                <p:cond delay="834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22" dur="13">
                                              <p:stCondLst>
                                                <p:cond delay="904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123" dur="83" decel="50000">
                                              <p:stCondLst>
                                                <p:cond delay="917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4" presetID="26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6" dur="29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7" dur="911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8" dur="332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9" dur="332" tmFilter="0, 0; 0.125,0.2665; 0.25,0.4; 0.375,0.465; 0.5,0.5;  0.625,0.535; 0.75,0.6; 0.875,0.7335; 1,1">
                                              <p:stCondLst>
                                                <p:cond delay="332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0" dur="166" tmFilter="0, 0; 0.125,0.2665; 0.25,0.4; 0.375,0.465; 0.5,0.5;  0.625,0.535; 0.75,0.6; 0.875,0.7335; 1,1">
                                              <p:stCondLst>
                                                <p:cond delay="662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1" dur="82" tmFilter="0, 0; 0.125,0.2665; 0.25,0.4; 0.375,0.465; 0.5,0.5;  0.625,0.535; 0.75,0.6; 0.875,0.7335; 1,1">
                                              <p:stCondLst>
                                                <p:cond delay="828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132" dur="13">
                                              <p:stCondLst>
                                                <p:cond delay="325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133" dur="83" decel="50000">
                                              <p:stCondLst>
                                                <p:cond delay="338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34" dur="13">
                                              <p:stCondLst>
                                                <p:cond delay="656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135" dur="83" decel="50000">
                                              <p:stCondLst>
                                                <p:cond delay="669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36" dur="13">
                                              <p:stCondLst>
                                                <p:cond delay="821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137" dur="83" decel="50000">
                                              <p:stCondLst>
                                                <p:cond delay="834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38" dur="13">
                                              <p:stCondLst>
                                                <p:cond delay="904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139" dur="83" decel="50000">
                                              <p:stCondLst>
                                                <p:cond delay="917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0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41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43" dur="10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4" grpId="0" animBg="1"/>
          <p:bldP spid="38" grpId="0" animBg="1"/>
          <p:bldP spid="39" grpId="0" animBg="1"/>
          <p:bldP spid="40" grpId="0" animBg="1"/>
          <p:bldP spid="65" grpId="0" animBg="1"/>
          <p:bldP spid="72" grpId="0"/>
          <p:bldP spid="73" grpId="0"/>
          <p:bldP spid="74" grpId="0"/>
          <p:bldP spid="75" grpId="0"/>
          <p:bldP spid="76" grpId="0"/>
          <p:bldP spid="77" grpId="0"/>
          <p:bldP spid="78" grpId="0"/>
          <p:bldP spid="79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燕尾形 1"/>
          <p:cNvSpPr/>
          <p:nvPr/>
        </p:nvSpPr>
        <p:spPr>
          <a:xfrm>
            <a:off x="899592" y="2480499"/>
            <a:ext cx="816998" cy="887723"/>
          </a:xfrm>
          <a:prstGeom prst="chevron">
            <a:avLst>
              <a:gd name="adj" fmla="val 54429"/>
            </a:avLst>
          </a:prstGeom>
          <a:solidFill>
            <a:schemeClr val="bg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9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燕尾形 2"/>
          <p:cNvSpPr/>
          <p:nvPr/>
        </p:nvSpPr>
        <p:spPr>
          <a:xfrm>
            <a:off x="1619672" y="2480499"/>
            <a:ext cx="818217" cy="887723"/>
          </a:xfrm>
          <a:prstGeom prst="chevron">
            <a:avLst>
              <a:gd name="adj" fmla="val 54429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9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燕尾形 3"/>
          <p:cNvSpPr/>
          <p:nvPr/>
        </p:nvSpPr>
        <p:spPr>
          <a:xfrm>
            <a:off x="2339752" y="2480499"/>
            <a:ext cx="818217" cy="887723"/>
          </a:xfrm>
          <a:prstGeom prst="chevron">
            <a:avLst>
              <a:gd name="adj" fmla="val 54429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9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燕尾形 4"/>
          <p:cNvSpPr/>
          <p:nvPr/>
        </p:nvSpPr>
        <p:spPr>
          <a:xfrm>
            <a:off x="3033703" y="2480499"/>
            <a:ext cx="818217" cy="887723"/>
          </a:xfrm>
          <a:prstGeom prst="chevron">
            <a:avLst>
              <a:gd name="adj" fmla="val 54429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9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9" name="直接连接符 8"/>
          <p:cNvCxnSpPr/>
          <p:nvPr/>
        </p:nvCxnSpPr>
        <p:spPr>
          <a:xfrm rot="5400000">
            <a:off x="3816077" y="3018148"/>
            <a:ext cx="424815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2555776" y="2057728"/>
            <a:ext cx="0" cy="413246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1115616" y="1563638"/>
            <a:ext cx="0" cy="910511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H="1" flipV="1">
            <a:off x="3275856" y="3353874"/>
            <a:ext cx="29068" cy="946068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V="1">
            <a:off x="1763688" y="3353872"/>
            <a:ext cx="0" cy="370006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五边形 28"/>
          <p:cNvSpPr/>
          <p:nvPr/>
        </p:nvSpPr>
        <p:spPr>
          <a:xfrm>
            <a:off x="-36512" y="2473083"/>
            <a:ext cx="5904655" cy="892732"/>
          </a:xfrm>
          <a:prstGeom prst="homePlate">
            <a:avLst>
              <a:gd name="adj" fmla="val 47961"/>
            </a:avLst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1" tIns="45716" rIns="91431" bIns="45716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9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228184" y="1347613"/>
            <a:ext cx="216024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      点击输入简要文字内容，文字内容需概括精炼，不用多余的文字修饰，言简意赅的说明该项内容。点击输入简要文字内容，文字内容需概括精炼，不用多余的文字修饰，言简意赅的说明该项内容。</a:t>
            </a:r>
            <a:endParaRPr kumimoji="0" lang="en-US" altLang="zh-CN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       点击输入简要文字内容，文字内容需概括精炼，不用多余的文字修饰，言简意赅的说明该项内容。</a:t>
            </a:r>
            <a:endParaRPr kumimoji="0" lang="en-US" altLang="zh-CN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899592" y="1119451"/>
            <a:ext cx="2327891" cy="444187"/>
            <a:chOff x="814328" y="3219334"/>
            <a:chExt cx="2266827" cy="432536"/>
          </a:xfrm>
        </p:grpSpPr>
        <p:grpSp>
          <p:nvGrpSpPr>
            <p:cNvPr id="33" name="组合 32"/>
            <p:cNvGrpSpPr/>
            <p:nvPr/>
          </p:nvGrpSpPr>
          <p:grpSpPr>
            <a:xfrm>
              <a:off x="814328" y="3219334"/>
              <a:ext cx="2266827" cy="432536"/>
              <a:chOff x="2173927" y="3285519"/>
              <a:chExt cx="2876394" cy="548848"/>
            </a:xfrm>
          </p:grpSpPr>
          <p:grpSp>
            <p:nvGrpSpPr>
              <p:cNvPr id="35" name="组合 34"/>
              <p:cNvGrpSpPr/>
              <p:nvPr/>
            </p:nvGrpSpPr>
            <p:grpSpPr>
              <a:xfrm>
                <a:off x="2173927" y="3285519"/>
                <a:ext cx="2876394" cy="548848"/>
                <a:chOff x="4304043" y="1286668"/>
                <a:chExt cx="6414044" cy="2757793"/>
              </a:xfrm>
              <a:effectLst>
                <a:outerShdw blurRad="381000" dist="2540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7" name="圆角矩形 36"/>
                <p:cNvSpPr/>
                <p:nvPr/>
              </p:nvSpPr>
              <p:spPr>
                <a:xfrm>
                  <a:off x="4304043" y="1286668"/>
                  <a:ext cx="6414044" cy="2757793"/>
                </a:xfrm>
                <a:prstGeom prst="roundRect">
                  <a:avLst/>
                </a:prstGeom>
                <a:gradFill>
                  <a:gsLst>
                    <a:gs pos="62000">
                      <a:schemeClr val="bg1">
                        <a:lumMod val="9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8" name="圆角矩形 37"/>
                <p:cNvSpPr/>
                <p:nvPr/>
              </p:nvSpPr>
              <p:spPr>
                <a:xfrm>
                  <a:off x="4351923" y="1373339"/>
                  <a:ext cx="6323887" cy="2584450"/>
                </a:xfrm>
                <a:prstGeom prst="roundRect">
                  <a:avLst/>
                </a:prstGeom>
                <a:gradFill>
                  <a:gsLst>
                    <a:gs pos="42000">
                      <a:srgbClr val="F0F0F0"/>
                    </a:gs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sp>
            <p:nvSpPr>
              <p:cNvPr id="36" name="椭圆 35"/>
              <p:cNvSpPr/>
              <p:nvPr/>
            </p:nvSpPr>
            <p:spPr>
              <a:xfrm>
                <a:off x="2270357" y="3351544"/>
                <a:ext cx="394740" cy="394741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  <a:effectLst>
                <a:outerShdw blurRad="88900" dist="63500" dir="8100000" algn="tr" rotWithShape="0">
                  <a:prstClr val="black">
                    <a:alpha val="5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rPr>
                  <a:t>1</a:t>
                </a: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34" name="TextBox 33"/>
            <p:cNvSpPr txBox="1"/>
            <p:nvPr/>
          </p:nvSpPr>
          <p:spPr>
            <a:xfrm>
              <a:off x="1139540" y="3319207"/>
              <a:ext cx="1926672" cy="20979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lvl="0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添加文字</a:t>
              </a: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1547664" y="3723878"/>
            <a:ext cx="2327891" cy="444187"/>
            <a:chOff x="814325" y="3219334"/>
            <a:chExt cx="2266826" cy="432536"/>
          </a:xfrm>
        </p:grpSpPr>
        <p:grpSp>
          <p:nvGrpSpPr>
            <p:cNvPr id="42" name="组合 41"/>
            <p:cNvGrpSpPr/>
            <p:nvPr/>
          </p:nvGrpSpPr>
          <p:grpSpPr>
            <a:xfrm>
              <a:off x="814325" y="3219334"/>
              <a:ext cx="2266826" cy="432536"/>
              <a:chOff x="2173923" y="3285519"/>
              <a:chExt cx="2876392" cy="548848"/>
            </a:xfrm>
          </p:grpSpPr>
          <p:grpSp>
            <p:nvGrpSpPr>
              <p:cNvPr id="44" name="组合 43"/>
              <p:cNvGrpSpPr/>
              <p:nvPr/>
            </p:nvGrpSpPr>
            <p:grpSpPr>
              <a:xfrm>
                <a:off x="2173923" y="3285519"/>
                <a:ext cx="2876392" cy="548848"/>
                <a:chOff x="4304035" y="1286668"/>
                <a:chExt cx="6414035" cy="2757793"/>
              </a:xfrm>
              <a:effectLst>
                <a:outerShdw blurRad="381000" dist="2540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46" name="圆角矩形 45"/>
                <p:cNvSpPr/>
                <p:nvPr/>
              </p:nvSpPr>
              <p:spPr>
                <a:xfrm>
                  <a:off x="4304035" y="1286668"/>
                  <a:ext cx="6414035" cy="2757793"/>
                </a:xfrm>
                <a:prstGeom prst="roundRect">
                  <a:avLst/>
                </a:prstGeom>
                <a:gradFill>
                  <a:gsLst>
                    <a:gs pos="62000">
                      <a:schemeClr val="bg1">
                        <a:lumMod val="9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7" name="圆角矩形 46"/>
                <p:cNvSpPr/>
                <p:nvPr/>
              </p:nvSpPr>
              <p:spPr>
                <a:xfrm>
                  <a:off x="4351922" y="1373339"/>
                  <a:ext cx="6323878" cy="2584450"/>
                </a:xfrm>
                <a:prstGeom prst="roundRect">
                  <a:avLst/>
                </a:prstGeom>
                <a:gradFill>
                  <a:gsLst>
                    <a:gs pos="42000">
                      <a:srgbClr val="F0F0F0"/>
                    </a:gs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sp>
            <p:nvSpPr>
              <p:cNvPr id="45" name="椭圆 44"/>
              <p:cNvSpPr/>
              <p:nvPr/>
            </p:nvSpPr>
            <p:spPr>
              <a:xfrm>
                <a:off x="2288027" y="3372244"/>
                <a:ext cx="392760" cy="392761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  <a:effectLst>
                <a:outerShdw blurRad="88900" dist="63500" dir="8100000" algn="tr" rotWithShape="0">
                  <a:prstClr val="black">
                    <a:alpha val="5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rPr>
                  <a:t>2</a:t>
                </a: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43" name="TextBox 42"/>
            <p:cNvSpPr txBox="1"/>
            <p:nvPr/>
          </p:nvSpPr>
          <p:spPr>
            <a:xfrm>
              <a:off x="1249617" y="3331792"/>
              <a:ext cx="1808518" cy="20979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lvl="0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添加文字</a:t>
              </a: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2295244" y="1623507"/>
            <a:ext cx="2327891" cy="444187"/>
            <a:chOff x="814328" y="3219334"/>
            <a:chExt cx="2266829" cy="432536"/>
          </a:xfrm>
        </p:grpSpPr>
        <p:grpSp>
          <p:nvGrpSpPr>
            <p:cNvPr id="49" name="组合 48"/>
            <p:cNvGrpSpPr/>
            <p:nvPr/>
          </p:nvGrpSpPr>
          <p:grpSpPr>
            <a:xfrm>
              <a:off x="814328" y="3219334"/>
              <a:ext cx="2266829" cy="432536"/>
              <a:chOff x="2173927" y="3285519"/>
              <a:chExt cx="2876396" cy="548848"/>
            </a:xfrm>
          </p:grpSpPr>
          <p:grpSp>
            <p:nvGrpSpPr>
              <p:cNvPr id="51" name="组合 50"/>
              <p:cNvGrpSpPr/>
              <p:nvPr/>
            </p:nvGrpSpPr>
            <p:grpSpPr>
              <a:xfrm>
                <a:off x="2173927" y="3285519"/>
                <a:ext cx="2876396" cy="548848"/>
                <a:chOff x="4304043" y="1286668"/>
                <a:chExt cx="6414045" cy="2757793"/>
              </a:xfrm>
              <a:effectLst>
                <a:outerShdw blurRad="381000" dist="2540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53" name="圆角矩形 52"/>
                <p:cNvSpPr/>
                <p:nvPr/>
              </p:nvSpPr>
              <p:spPr>
                <a:xfrm>
                  <a:off x="4304043" y="1286668"/>
                  <a:ext cx="6414045" cy="2757793"/>
                </a:xfrm>
                <a:prstGeom prst="roundRect">
                  <a:avLst/>
                </a:prstGeom>
                <a:gradFill>
                  <a:gsLst>
                    <a:gs pos="62000">
                      <a:schemeClr val="bg1">
                        <a:lumMod val="9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4" name="圆角矩形 53"/>
                <p:cNvSpPr/>
                <p:nvPr/>
              </p:nvSpPr>
              <p:spPr>
                <a:xfrm>
                  <a:off x="4351923" y="1373339"/>
                  <a:ext cx="6323888" cy="2584450"/>
                </a:xfrm>
                <a:prstGeom prst="roundRect">
                  <a:avLst/>
                </a:prstGeom>
                <a:gradFill>
                  <a:gsLst>
                    <a:gs pos="42000">
                      <a:srgbClr val="F0F0F0"/>
                    </a:gs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sp>
            <p:nvSpPr>
              <p:cNvPr id="52" name="椭圆 51"/>
              <p:cNvSpPr/>
              <p:nvPr/>
            </p:nvSpPr>
            <p:spPr>
              <a:xfrm>
                <a:off x="2307129" y="3376773"/>
                <a:ext cx="392761" cy="392761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  <a:effectLst>
                <a:outerShdw blurRad="88900" dist="63500" dir="8100000" algn="tr" rotWithShape="0">
                  <a:prstClr val="black">
                    <a:alpha val="5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rPr>
                  <a:t>3</a:t>
                </a: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50" name="TextBox 49"/>
            <p:cNvSpPr txBox="1"/>
            <p:nvPr/>
          </p:nvSpPr>
          <p:spPr>
            <a:xfrm>
              <a:off x="1183671" y="3331792"/>
              <a:ext cx="1847692" cy="20979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lvl="0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添加文字</a:t>
              </a: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3059832" y="4299942"/>
            <a:ext cx="2327891" cy="444187"/>
            <a:chOff x="814328" y="3219334"/>
            <a:chExt cx="2266828" cy="432536"/>
          </a:xfrm>
        </p:grpSpPr>
        <p:grpSp>
          <p:nvGrpSpPr>
            <p:cNvPr id="57" name="组合 56"/>
            <p:cNvGrpSpPr/>
            <p:nvPr/>
          </p:nvGrpSpPr>
          <p:grpSpPr>
            <a:xfrm>
              <a:off x="814328" y="3219334"/>
              <a:ext cx="2266828" cy="432536"/>
              <a:chOff x="2173927" y="3285519"/>
              <a:chExt cx="2876395" cy="548848"/>
            </a:xfrm>
          </p:grpSpPr>
          <p:grpSp>
            <p:nvGrpSpPr>
              <p:cNvPr id="59" name="组合 58"/>
              <p:cNvGrpSpPr/>
              <p:nvPr/>
            </p:nvGrpSpPr>
            <p:grpSpPr>
              <a:xfrm>
                <a:off x="2173927" y="3285519"/>
                <a:ext cx="2876395" cy="548848"/>
                <a:chOff x="4304043" y="1286668"/>
                <a:chExt cx="6414045" cy="2757793"/>
              </a:xfrm>
              <a:effectLst>
                <a:outerShdw blurRad="381000" dist="2540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61" name="圆角矩形 60"/>
                <p:cNvSpPr/>
                <p:nvPr/>
              </p:nvSpPr>
              <p:spPr>
                <a:xfrm>
                  <a:off x="4304043" y="1286668"/>
                  <a:ext cx="6414045" cy="2757793"/>
                </a:xfrm>
                <a:prstGeom prst="roundRect">
                  <a:avLst/>
                </a:prstGeom>
                <a:gradFill>
                  <a:gsLst>
                    <a:gs pos="62000">
                      <a:schemeClr val="bg1">
                        <a:lumMod val="9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62" name="圆角矩形 61"/>
                <p:cNvSpPr/>
                <p:nvPr/>
              </p:nvSpPr>
              <p:spPr>
                <a:xfrm>
                  <a:off x="4351923" y="1373339"/>
                  <a:ext cx="6323888" cy="2584450"/>
                </a:xfrm>
                <a:prstGeom prst="roundRect">
                  <a:avLst/>
                </a:prstGeom>
                <a:gradFill>
                  <a:gsLst>
                    <a:gs pos="42000">
                      <a:srgbClr val="F0F0F0"/>
                    </a:gs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sp>
            <p:nvSpPr>
              <p:cNvPr id="60" name="椭圆 59"/>
              <p:cNvSpPr/>
              <p:nvPr/>
            </p:nvSpPr>
            <p:spPr>
              <a:xfrm>
                <a:off x="2280388" y="3389371"/>
                <a:ext cx="392761" cy="392761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  <a:effectLst>
                <a:outerShdw blurRad="88900" dist="63500" dir="8100000" algn="tr" rotWithShape="0">
                  <a:prstClr val="black">
                    <a:alpha val="5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rPr>
                  <a:t>4</a:t>
                </a: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58" name="TextBox 57"/>
            <p:cNvSpPr txBox="1"/>
            <p:nvPr/>
          </p:nvSpPr>
          <p:spPr>
            <a:xfrm>
              <a:off x="1085352" y="3345963"/>
              <a:ext cx="1926671" cy="19480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lvl="0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300" dirty="0">
                  <a:solidFill>
                    <a:schemeClr val="tx1"/>
                  </a:solidFill>
                </a:rPr>
                <a:t>添加文字</a:t>
              </a:r>
            </a:p>
          </p:txBody>
        </p:sp>
      </p:grpSp>
      <p:grpSp>
        <p:nvGrpSpPr>
          <p:cNvPr id="6" name="组合 5"/>
          <p:cNvGrpSpPr>
            <a:grpSpLocks noChangeAspect="1"/>
          </p:cNvGrpSpPr>
          <p:nvPr/>
        </p:nvGrpSpPr>
        <p:grpSpPr>
          <a:xfrm>
            <a:off x="3779912" y="2057728"/>
            <a:ext cx="1698901" cy="1620807"/>
            <a:chOff x="3197225" y="3458369"/>
            <a:chExt cx="533400" cy="487363"/>
          </a:xfrm>
          <a:solidFill>
            <a:srgbClr val="C00000"/>
          </a:solidFill>
        </p:grpSpPr>
        <p:sp>
          <p:nvSpPr>
            <p:cNvPr id="7" name="Oval 312"/>
            <p:cNvSpPr>
              <a:spLocks noChangeArrowheads="1"/>
            </p:cNvSpPr>
            <p:nvPr/>
          </p:nvSpPr>
          <p:spPr bwMode="auto">
            <a:xfrm>
              <a:off x="3568700" y="3458369"/>
              <a:ext cx="93663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9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" name="Freeform 313"/>
            <p:cNvSpPr/>
            <p:nvPr/>
          </p:nvSpPr>
          <p:spPr bwMode="auto">
            <a:xfrm>
              <a:off x="3197225" y="3513932"/>
              <a:ext cx="533400" cy="431800"/>
            </a:xfrm>
            <a:custGeom>
              <a:avLst/>
              <a:gdLst>
                <a:gd name="T0" fmla="*/ 7 w 142"/>
                <a:gd name="T1" fmla="*/ 60 h 115"/>
                <a:gd name="T2" fmla="*/ 9 w 142"/>
                <a:gd name="T3" fmla="*/ 60 h 115"/>
                <a:gd name="T4" fmla="*/ 36 w 142"/>
                <a:gd name="T5" fmla="*/ 60 h 115"/>
                <a:gd name="T6" fmla="*/ 77 w 142"/>
                <a:gd name="T7" fmla="*/ 12 h 115"/>
                <a:gd name="T8" fmla="*/ 67 w 142"/>
                <a:gd name="T9" fmla="*/ 12 h 115"/>
                <a:gd name="T10" fmla="*/ 48 w 142"/>
                <a:gd name="T11" fmla="*/ 34 h 115"/>
                <a:gd name="T12" fmla="*/ 43 w 142"/>
                <a:gd name="T13" fmla="*/ 36 h 115"/>
                <a:gd name="T14" fmla="*/ 37 w 142"/>
                <a:gd name="T15" fmla="*/ 30 h 115"/>
                <a:gd name="T16" fmla="*/ 39 w 142"/>
                <a:gd name="T17" fmla="*/ 25 h 115"/>
                <a:gd name="T18" fmla="*/ 59 w 142"/>
                <a:gd name="T19" fmla="*/ 2 h 115"/>
                <a:gd name="T20" fmla="*/ 64 w 142"/>
                <a:gd name="T21" fmla="*/ 0 h 115"/>
                <a:gd name="T22" fmla="*/ 93 w 142"/>
                <a:gd name="T23" fmla="*/ 0 h 115"/>
                <a:gd name="T24" fmla="*/ 114 w 142"/>
                <a:gd name="T25" fmla="*/ 15 h 115"/>
                <a:gd name="T26" fmla="*/ 114 w 142"/>
                <a:gd name="T27" fmla="*/ 32 h 115"/>
                <a:gd name="T28" fmla="*/ 135 w 142"/>
                <a:gd name="T29" fmla="*/ 32 h 115"/>
                <a:gd name="T30" fmla="*/ 139 w 142"/>
                <a:gd name="T31" fmla="*/ 34 h 115"/>
                <a:gd name="T32" fmla="*/ 139 w 142"/>
                <a:gd name="T33" fmla="*/ 43 h 115"/>
                <a:gd name="T34" fmla="*/ 135 w 142"/>
                <a:gd name="T35" fmla="*/ 45 h 115"/>
                <a:gd name="T36" fmla="*/ 109 w 142"/>
                <a:gd name="T37" fmla="*/ 45 h 115"/>
                <a:gd name="T38" fmla="*/ 101 w 142"/>
                <a:gd name="T39" fmla="*/ 38 h 115"/>
                <a:gd name="T40" fmla="*/ 101 w 142"/>
                <a:gd name="T41" fmla="*/ 27 h 115"/>
                <a:gd name="T42" fmla="*/ 86 w 142"/>
                <a:gd name="T43" fmla="*/ 45 h 115"/>
                <a:gd name="T44" fmla="*/ 100 w 142"/>
                <a:gd name="T45" fmla="*/ 59 h 115"/>
                <a:gd name="T46" fmla="*/ 101 w 142"/>
                <a:gd name="T47" fmla="*/ 69 h 115"/>
                <a:gd name="T48" fmla="*/ 92 w 142"/>
                <a:gd name="T49" fmla="*/ 109 h 115"/>
                <a:gd name="T50" fmla="*/ 85 w 142"/>
                <a:gd name="T51" fmla="*/ 115 h 115"/>
                <a:gd name="T52" fmla="*/ 77 w 142"/>
                <a:gd name="T53" fmla="*/ 108 h 115"/>
                <a:gd name="T54" fmla="*/ 77 w 142"/>
                <a:gd name="T55" fmla="*/ 106 h 115"/>
                <a:gd name="T56" fmla="*/ 85 w 142"/>
                <a:gd name="T57" fmla="*/ 72 h 115"/>
                <a:gd name="T58" fmla="*/ 66 w 142"/>
                <a:gd name="T59" fmla="*/ 54 h 115"/>
                <a:gd name="T60" fmla="*/ 50 w 142"/>
                <a:gd name="T61" fmla="*/ 72 h 115"/>
                <a:gd name="T62" fmla="*/ 41 w 142"/>
                <a:gd name="T63" fmla="*/ 75 h 115"/>
                <a:gd name="T64" fmla="*/ 8 w 142"/>
                <a:gd name="T65" fmla="*/ 75 h 115"/>
                <a:gd name="T66" fmla="*/ 1 w 142"/>
                <a:gd name="T67" fmla="*/ 69 h 115"/>
                <a:gd name="T68" fmla="*/ 7 w 142"/>
                <a:gd name="T69" fmla="*/ 6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2" h="115">
                  <a:moveTo>
                    <a:pt x="7" y="60"/>
                  </a:moveTo>
                  <a:cubicBezTo>
                    <a:pt x="7" y="60"/>
                    <a:pt x="8" y="60"/>
                    <a:pt x="9" y="60"/>
                  </a:cubicBezTo>
                  <a:cubicBezTo>
                    <a:pt x="36" y="60"/>
                    <a:pt x="36" y="60"/>
                    <a:pt x="36" y="60"/>
                  </a:cubicBezTo>
                  <a:cubicBezTo>
                    <a:pt x="77" y="12"/>
                    <a:pt x="77" y="12"/>
                    <a:pt x="77" y="12"/>
                  </a:cubicBezTo>
                  <a:cubicBezTo>
                    <a:pt x="67" y="12"/>
                    <a:pt x="67" y="12"/>
                    <a:pt x="67" y="12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7" y="35"/>
                    <a:pt x="45" y="36"/>
                    <a:pt x="43" y="36"/>
                  </a:cubicBezTo>
                  <a:cubicBezTo>
                    <a:pt x="40" y="36"/>
                    <a:pt x="37" y="33"/>
                    <a:pt x="37" y="30"/>
                  </a:cubicBezTo>
                  <a:cubicBezTo>
                    <a:pt x="37" y="28"/>
                    <a:pt x="38" y="26"/>
                    <a:pt x="39" y="25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61" y="1"/>
                    <a:pt x="62" y="0"/>
                    <a:pt x="64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0"/>
                    <a:pt x="112" y="14"/>
                    <a:pt x="114" y="15"/>
                  </a:cubicBezTo>
                  <a:cubicBezTo>
                    <a:pt x="114" y="32"/>
                    <a:pt x="114" y="32"/>
                    <a:pt x="114" y="32"/>
                  </a:cubicBezTo>
                  <a:cubicBezTo>
                    <a:pt x="135" y="32"/>
                    <a:pt x="135" y="32"/>
                    <a:pt x="135" y="32"/>
                  </a:cubicBezTo>
                  <a:cubicBezTo>
                    <a:pt x="137" y="32"/>
                    <a:pt x="138" y="33"/>
                    <a:pt x="139" y="34"/>
                  </a:cubicBezTo>
                  <a:cubicBezTo>
                    <a:pt x="142" y="36"/>
                    <a:pt x="142" y="40"/>
                    <a:pt x="139" y="43"/>
                  </a:cubicBezTo>
                  <a:cubicBezTo>
                    <a:pt x="138" y="44"/>
                    <a:pt x="137" y="44"/>
                    <a:pt x="135" y="45"/>
                  </a:cubicBezTo>
                  <a:cubicBezTo>
                    <a:pt x="109" y="45"/>
                    <a:pt x="109" y="45"/>
                    <a:pt x="109" y="45"/>
                  </a:cubicBezTo>
                  <a:cubicBezTo>
                    <a:pt x="101" y="44"/>
                    <a:pt x="101" y="38"/>
                    <a:pt x="101" y="38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86" y="45"/>
                    <a:pt x="86" y="45"/>
                    <a:pt x="86" y="45"/>
                  </a:cubicBezTo>
                  <a:cubicBezTo>
                    <a:pt x="100" y="59"/>
                    <a:pt x="100" y="59"/>
                    <a:pt x="100" y="59"/>
                  </a:cubicBezTo>
                  <a:cubicBezTo>
                    <a:pt x="100" y="59"/>
                    <a:pt x="103" y="62"/>
                    <a:pt x="101" y="69"/>
                  </a:cubicBezTo>
                  <a:cubicBezTo>
                    <a:pt x="92" y="109"/>
                    <a:pt x="92" y="109"/>
                    <a:pt x="92" y="109"/>
                  </a:cubicBezTo>
                  <a:cubicBezTo>
                    <a:pt x="92" y="113"/>
                    <a:pt x="88" y="115"/>
                    <a:pt x="85" y="115"/>
                  </a:cubicBezTo>
                  <a:cubicBezTo>
                    <a:pt x="80" y="115"/>
                    <a:pt x="77" y="112"/>
                    <a:pt x="77" y="108"/>
                  </a:cubicBezTo>
                  <a:cubicBezTo>
                    <a:pt x="77" y="107"/>
                    <a:pt x="77" y="106"/>
                    <a:pt x="77" y="106"/>
                  </a:cubicBezTo>
                  <a:cubicBezTo>
                    <a:pt x="85" y="72"/>
                    <a:pt x="85" y="72"/>
                    <a:pt x="85" y="72"/>
                  </a:cubicBezTo>
                  <a:cubicBezTo>
                    <a:pt x="66" y="54"/>
                    <a:pt x="66" y="54"/>
                    <a:pt x="66" y="54"/>
                  </a:cubicBezTo>
                  <a:cubicBezTo>
                    <a:pt x="50" y="72"/>
                    <a:pt x="50" y="72"/>
                    <a:pt x="50" y="72"/>
                  </a:cubicBezTo>
                  <a:cubicBezTo>
                    <a:pt x="50" y="72"/>
                    <a:pt x="48" y="75"/>
                    <a:pt x="41" y="75"/>
                  </a:cubicBezTo>
                  <a:cubicBezTo>
                    <a:pt x="8" y="75"/>
                    <a:pt x="8" y="75"/>
                    <a:pt x="8" y="75"/>
                  </a:cubicBezTo>
                  <a:cubicBezTo>
                    <a:pt x="5" y="75"/>
                    <a:pt x="2" y="73"/>
                    <a:pt x="1" y="69"/>
                  </a:cubicBezTo>
                  <a:cubicBezTo>
                    <a:pt x="0" y="65"/>
                    <a:pt x="2" y="61"/>
                    <a:pt x="7" y="6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9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</p:spTree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4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4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4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4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4" dur="4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4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9" dur="4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4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0" dur="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4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5" dur="4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4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6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4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1" dur="4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500"/>
                            </p:stCondLst>
                            <p:childTnLst>
                              <p:par>
                                <p:cTn id="7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000"/>
                            </p:stCondLst>
                            <p:childTnLst>
                              <p:par>
                                <p:cTn id="7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81" dur="4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87" dur="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88" dur="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9" dur="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0" dur="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29" grpId="0" animBg="1"/>
      <p:bldP spid="31" grpId="0"/>
      <p:bldP spid="31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904733" y="3579862"/>
            <a:ext cx="1409353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点击输入简要文字内容，文字内容需概括精炼，不用多余的文字修饰，言简意赅的说明分项内容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……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912509" y="3579862"/>
            <a:ext cx="1409353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点击输入简要文字内容，文字内容需概括精炼，不用多余的文字修饰，言简意赅的说明分项内容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……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907111" y="3587827"/>
            <a:ext cx="1409353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点击输入简要文字内容，文字内容需概括精炼，不用多余的文字修饰，言简意赅的说明分项内容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……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870379" y="3587827"/>
            <a:ext cx="1409353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点击输入简要文字内容，文字内容需概括精炼，不用多余的文字修饰，言简意赅的说明分项内容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……</a:t>
            </a:r>
          </a:p>
        </p:txBody>
      </p:sp>
      <p:sp>
        <p:nvSpPr>
          <p:cNvPr id="35" name="燕尾形箭头 34"/>
          <p:cNvSpPr/>
          <p:nvPr/>
        </p:nvSpPr>
        <p:spPr>
          <a:xfrm>
            <a:off x="467544" y="2427734"/>
            <a:ext cx="8208912" cy="228600"/>
          </a:xfrm>
          <a:prstGeom prst="notched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9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783076" y="1635646"/>
            <a:ext cx="1697385" cy="1697385"/>
            <a:chOff x="1278794" y="3334906"/>
            <a:chExt cx="914014" cy="914014"/>
          </a:xfrm>
        </p:grpSpPr>
        <p:grpSp>
          <p:nvGrpSpPr>
            <p:cNvPr id="3" name="组合 2"/>
            <p:cNvGrpSpPr/>
            <p:nvPr/>
          </p:nvGrpSpPr>
          <p:grpSpPr>
            <a:xfrm>
              <a:off x="1278794" y="3334906"/>
              <a:ext cx="914014" cy="91401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5" name="同心圆 4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5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6" name="椭圆 5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5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1477939" y="3742514"/>
              <a:ext cx="541393" cy="1823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600" b="1" dirty="0">
                  <a:solidFill>
                    <a:prstClr val="black"/>
                  </a:solidFill>
                  <a:latin typeface="微软雅黑" panose="020B0503020204020204" pitchFamily="34" charset="-122"/>
                </a:rPr>
                <a:t>添加文字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2746135" y="1639356"/>
            <a:ext cx="1697385" cy="1697385"/>
            <a:chOff x="1278794" y="3334906"/>
            <a:chExt cx="914014" cy="914014"/>
          </a:xfrm>
        </p:grpSpPr>
        <p:grpSp>
          <p:nvGrpSpPr>
            <p:cNvPr id="8" name="组合 7"/>
            <p:cNvGrpSpPr/>
            <p:nvPr/>
          </p:nvGrpSpPr>
          <p:grpSpPr>
            <a:xfrm>
              <a:off x="1278794" y="3334906"/>
              <a:ext cx="914014" cy="91401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0" name="同心圆 9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5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1" name="椭圆 10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5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1505561" y="3740516"/>
              <a:ext cx="541393" cy="1823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600" b="1" dirty="0">
                  <a:solidFill>
                    <a:prstClr val="black"/>
                  </a:solidFill>
                  <a:latin typeface="微软雅黑" panose="020B0503020204020204" pitchFamily="34" charset="-122"/>
                </a:rPr>
                <a:t>添加文字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4688516" y="1635646"/>
            <a:ext cx="1697385" cy="1697385"/>
            <a:chOff x="1278794" y="3334906"/>
            <a:chExt cx="914014" cy="914014"/>
          </a:xfrm>
        </p:grpSpPr>
        <p:grpSp>
          <p:nvGrpSpPr>
            <p:cNvPr id="13" name="组合 12"/>
            <p:cNvGrpSpPr/>
            <p:nvPr/>
          </p:nvGrpSpPr>
          <p:grpSpPr>
            <a:xfrm>
              <a:off x="1278794" y="3334906"/>
              <a:ext cx="914014" cy="91401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5" name="同心圆 14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5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椭圆 15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5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1477939" y="3742514"/>
              <a:ext cx="541393" cy="1823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600" b="1" dirty="0">
                  <a:solidFill>
                    <a:prstClr val="black"/>
                  </a:solidFill>
                  <a:latin typeface="微软雅黑" panose="020B0503020204020204" pitchFamily="34" charset="-122"/>
                </a:rPr>
                <a:t>添加文字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6619031" y="1642521"/>
            <a:ext cx="1697385" cy="1697385"/>
            <a:chOff x="1278794" y="3334906"/>
            <a:chExt cx="914014" cy="914014"/>
          </a:xfrm>
        </p:grpSpPr>
        <p:grpSp>
          <p:nvGrpSpPr>
            <p:cNvPr id="18" name="组合 17"/>
            <p:cNvGrpSpPr/>
            <p:nvPr/>
          </p:nvGrpSpPr>
          <p:grpSpPr>
            <a:xfrm>
              <a:off x="1278794" y="3334906"/>
              <a:ext cx="914014" cy="91401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0" name="同心圆 19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5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" name="椭圆 20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5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1477939" y="3738812"/>
              <a:ext cx="541393" cy="1823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600" b="1" dirty="0">
                  <a:solidFill>
                    <a:prstClr val="black"/>
                  </a:solidFill>
                  <a:latin typeface="微软雅黑" panose="020B0503020204020204" pitchFamily="34" charset="-122"/>
                </a:rPr>
                <a:t>添加文字</a:t>
              </a:r>
            </a:p>
          </p:txBody>
        </p:sp>
      </p:grpSp>
      <p:sp>
        <p:nvSpPr>
          <p:cNvPr id="22" name="椭圆 21"/>
          <p:cNvSpPr/>
          <p:nvPr/>
        </p:nvSpPr>
        <p:spPr>
          <a:xfrm>
            <a:off x="824277" y="1491630"/>
            <a:ext cx="645364" cy="645364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2783180" y="1491630"/>
            <a:ext cx="645364" cy="645364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4760524" y="1498175"/>
            <a:ext cx="645364" cy="645364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6707078" y="1498175"/>
            <a:ext cx="645364" cy="645364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" name="Freeform 34"/>
          <p:cNvSpPr>
            <a:spLocks noEditPoints="1"/>
          </p:cNvSpPr>
          <p:nvPr/>
        </p:nvSpPr>
        <p:spPr bwMode="auto">
          <a:xfrm>
            <a:off x="1000830" y="1642521"/>
            <a:ext cx="334257" cy="343054"/>
          </a:xfrm>
          <a:custGeom>
            <a:avLst/>
            <a:gdLst>
              <a:gd name="T0" fmla="*/ 261 w 447"/>
              <a:gd name="T1" fmla="*/ 25 h 460"/>
              <a:gd name="T2" fmla="*/ 286 w 447"/>
              <a:gd name="T3" fmla="*/ 99 h 460"/>
              <a:gd name="T4" fmla="*/ 310 w 447"/>
              <a:gd name="T5" fmla="*/ 25 h 460"/>
              <a:gd name="T6" fmla="*/ 124 w 447"/>
              <a:gd name="T7" fmla="*/ 3 h 460"/>
              <a:gd name="T8" fmla="*/ 100 w 447"/>
              <a:gd name="T9" fmla="*/ 28 h 460"/>
              <a:gd name="T10" fmla="*/ 125 w 447"/>
              <a:gd name="T11" fmla="*/ 103 h 460"/>
              <a:gd name="T12" fmla="*/ 149 w 447"/>
              <a:gd name="T13" fmla="*/ 28 h 460"/>
              <a:gd name="T14" fmla="*/ 31 w 447"/>
              <a:gd name="T15" fmla="*/ 70 h 460"/>
              <a:gd name="T16" fmla="*/ 7 w 447"/>
              <a:gd name="T17" fmla="*/ 82 h 460"/>
              <a:gd name="T18" fmla="*/ 0 w 447"/>
              <a:gd name="T19" fmla="*/ 401 h 460"/>
              <a:gd name="T20" fmla="*/ 31 w 447"/>
              <a:gd name="T21" fmla="*/ 436 h 460"/>
              <a:gd name="T22" fmla="*/ 237 w 447"/>
              <a:gd name="T23" fmla="*/ 397 h 460"/>
              <a:gd name="T24" fmla="*/ 153 w 447"/>
              <a:gd name="T25" fmla="*/ 302 h 460"/>
              <a:gd name="T26" fmla="*/ 241 w 447"/>
              <a:gd name="T27" fmla="*/ 314 h 460"/>
              <a:gd name="T28" fmla="*/ 265 w 447"/>
              <a:gd name="T29" fmla="*/ 278 h 460"/>
              <a:gd name="T30" fmla="*/ 359 w 447"/>
              <a:gd name="T31" fmla="*/ 174 h 460"/>
              <a:gd name="T32" fmla="*/ 399 w 447"/>
              <a:gd name="T33" fmla="*/ 267 h 460"/>
              <a:gd name="T34" fmla="*/ 392 w 447"/>
              <a:gd name="T35" fmla="*/ 82 h 460"/>
              <a:gd name="T36" fmla="*/ 325 w 447"/>
              <a:gd name="T37" fmla="*/ 70 h 460"/>
              <a:gd name="T38" fmla="*/ 313 w 447"/>
              <a:gd name="T39" fmla="*/ 108 h 460"/>
              <a:gd name="T40" fmla="*/ 256 w 447"/>
              <a:gd name="T41" fmla="*/ 108 h 460"/>
              <a:gd name="T42" fmla="*/ 245 w 447"/>
              <a:gd name="T43" fmla="*/ 70 h 460"/>
              <a:gd name="T44" fmla="*/ 165 w 447"/>
              <a:gd name="T45" fmla="*/ 91 h 460"/>
              <a:gd name="T46" fmla="*/ 125 w 447"/>
              <a:gd name="T47" fmla="*/ 115 h 460"/>
              <a:gd name="T48" fmla="*/ 85 w 447"/>
              <a:gd name="T49" fmla="*/ 91 h 460"/>
              <a:gd name="T50" fmla="*/ 31 w 447"/>
              <a:gd name="T51" fmla="*/ 70 h 460"/>
              <a:gd name="T52" fmla="*/ 40 w 447"/>
              <a:gd name="T53" fmla="*/ 174 h 460"/>
              <a:gd name="T54" fmla="*/ 129 w 447"/>
              <a:gd name="T55" fmla="*/ 278 h 460"/>
              <a:gd name="T56" fmla="*/ 40 w 447"/>
              <a:gd name="T57" fmla="*/ 174 h 460"/>
              <a:gd name="T58" fmla="*/ 153 w 447"/>
              <a:gd name="T59" fmla="*/ 174 h 460"/>
              <a:gd name="T60" fmla="*/ 241 w 447"/>
              <a:gd name="T61" fmla="*/ 278 h 460"/>
              <a:gd name="T62" fmla="*/ 153 w 447"/>
              <a:gd name="T63" fmla="*/ 174 h 460"/>
              <a:gd name="T64" fmla="*/ 352 w 447"/>
              <a:gd name="T65" fmla="*/ 281 h 460"/>
              <a:gd name="T66" fmla="*/ 357 w 447"/>
              <a:gd name="T67" fmla="*/ 460 h 460"/>
              <a:gd name="T68" fmla="*/ 357 w 447"/>
              <a:gd name="T69" fmla="*/ 281 h 460"/>
              <a:gd name="T70" fmla="*/ 40 w 447"/>
              <a:gd name="T71" fmla="*/ 302 h 460"/>
              <a:gd name="T72" fmla="*/ 129 w 447"/>
              <a:gd name="T73" fmla="*/ 302 h 460"/>
              <a:gd name="T74" fmla="*/ 40 w 447"/>
              <a:gd name="T75" fmla="*/ 397 h 460"/>
              <a:gd name="T76" fmla="*/ 319 w 447"/>
              <a:gd name="T77" fmla="*/ 316 h 460"/>
              <a:gd name="T78" fmla="*/ 414 w 447"/>
              <a:gd name="T79" fmla="*/ 316 h 460"/>
              <a:gd name="T80" fmla="*/ 364 w 447"/>
              <a:gd name="T81" fmla="*/ 432 h 460"/>
              <a:gd name="T82" fmla="*/ 371 w 447"/>
              <a:gd name="T83" fmla="*/ 345 h 460"/>
              <a:gd name="T84" fmla="*/ 352 w 447"/>
              <a:gd name="T85" fmla="*/ 345 h 460"/>
              <a:gd name="T86" fmla="*/ 316 w 447"/>
              <a:gd name="T87" fmla="*/ 346 h 4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447" h="460">
                <a:moveTo>
                  <a:pt x="285" y="0"/>
                </a:moveTo>
                <a:cubicBezTo>
                  <a:pt x="272" y="0"/>
                  <a:pt x="261" y="12"/>
                  <a:pt x="261" y="25"/>
                </a:cubicBezTo>
                <a:lnTo>
                  <a:pt x="261" y="75"/>
                </a:lnTo>
                <a:cubicBezTo>
                  <a:pt x="261" y="88"/>
                  <a:pt x="273" y="99"/>
                  <a:pt x="286" y="99"/>
                </a:cubicBezTo>
                <a:cubicBezTo>
                  <a:pt x="298" y="99"/>
                  <a:pt x="310" y="88"/>
                  <a:pt x="310" y="75"/>
                </a:cubicBezTo>
                <a:lnTo>
                  <a:pt x="310" y="25"/>
                </a:lnTo>
                <a:cubicBezTo>
                  <a:pt x="310" y="12"/>
                  <a:pt x="298" y="0"/>
                  <a:pt x="285" y="0"/>
                </a:cubicBezTo>
                <a:close/>
                <a:moveTo>
                  <a:pt x="124" y="3"/>
                </a:moveTo>
                <a:lnTo>
                  <a:pt x="124" y="3"/>
                </a:lnTo>
                <a:cubicBezTo>
                  <a:pt x="111" y="3"/>
                  <a:pt x="100" y="15"/>
                  <a:pt x="100" y="28"/>
                </a:cubicBezTo>
                <a:lnTo>
                  <a:pt x="100" y="78"/>
                </a:lnTo>
                <a:cubicBezTo>
                  <a:pt x="100" y="91"/>
                  <a:pt x="112" y="103"/>
                  <a:pt x="125" y="103"/>
                </a:cubicBezTo>
                <a:cubicBezTo>
                  <a:pt x="138" y="103"/>
                  <a:pt x="149" y="91"/>
                  <a:pt x="149" y="78"/>
                </a:cubicBezTo>
                <a:lnTo>
                  <a:pt x="149" y="28"/>
                </a:lnTo>
                <a:cubicBezTo>
                  <a:pt x="150" y="15"/>
                  <a:pt x="138" y="3"/>
                  <a:pt x="124" y="3"/>
                </a:cubicBezTo>
                <a:close/>
                <a:moveTo>
                  <a:pt x="31" y="70"/>
                </a:moveTo>
                <a:lnTo>
                  <a:pt x="31" y="70"/>
                </a:lnTo>
                <a:cubicBezTo>
                  <a:pt x="21" y="70"/>
                  <a:pt x="13" y="75"/>
                  <a:pt x="7" y="82"/>
                </a:cubicBezTo>
                <a:cubicBezTo>
                  <a:pt x="2" y="89"/>
                  <a:pt x="0" y="97"/>
                  <a:pt x="0" y="105"/>
                </a:cubicBezTo>
                <a:lnTo>
                  <a:pt x="0" y="401"/>
                </a:lnTo>
                <a:cubicBezTo>
                  <a:pt x="0" y="410"/>
                  <a:pt x="2" y="418"/>
                  <a:pt x="7" y="424"/>
                </a:cubicBezTo>
                <a:cubicBezTo>
                  <a:pt x="13" y="431"/>
                  <a:pt x="21" y="436"/>
                  <a:pt x="31" y="436"/>
                </a:cubicBezTo>
                <a:lnTo>
                  <a:pt x="262" y="436"/>
                </a:lnTo>
                <a:cubicBezTo>
                  <a:pt x="251" y="425"/>
                  <a:pt x="243" y="412"/>
                  <a:pt x="237" y="397"/>
                </a:cubicBezTo>
                <a:lnTo>
                  <a:pt x="153" y="397"/>
                </a:lnTo>
                <a:lnTo>
                  <a:pt x="153" y="302"/>
                </a:lnTo>
                <a:lnTo>
                  <a:pt x="241" y="302"/>
                </a:lnTo>
                <a:lnTo>
                  <a:pt x="241" y="314"/>
                </a:lnTo>
                <a:cubicBezTo>
                  <a:pt x="247" y="301"/>
                  <a:pt x="256" y="288"/>
                  <a:pt x="267" y="278"/>
                </a:cubicBezTo>
                <a:lnTo>
                  <a:pt x="265" y="278"/>
                </a:lnTo>
                <a:lnTo>
                  <a:pt x="265" y="174"/>
                </a:lnTo>
                <a:lnTo>
                  <a:pt x="359" y="174"/>
                </a:lnTo>
                <a:lnTo>
                  <a:pt x="359" y="251"/>
                </a:lnTo>
                <a:cubicBezTo>
                  <a:pt x="374" y="254"/>
                  <a:pt x="387" y="259"/>
                  <a:pt x="399" y="267"/>
                </a:cubicBezTo>
                <a:lnTo>
                  <a:pt x="399" y="105"/>
                </a:lnTo>
                <a:cubicBezTo>
                  <a:pt x="399" y="97"/>
                  <a:pt x="397" y="89"/>
                  <a:pt x="392" y="82"/>
                </a:cubicBezTo>
                <a:cubicBezTo>
                  <a:pt x="386" y="75"/>
                  <a:pt x="377" y="70"/>
                  <a:pt x="367" y="70"/>
                </a:cubicBezTo>
                <a:lnTo>
                  <a:pt x="325" y="70"/>
                </a:lnTo>
                <a:lnTo>
                  <a:pt x="325" y="91"/>
                </a:lnTo>
                <a:cubicBezTo>
                  <a:pt x="325" y="97"/>
                  <a:pt x="321" y="103"/>
                  <a:pt x="313" y="108"/>
                </a:cubicBezTo>
                <a:cubicBezTo>
                  <a:pt x="306" y="112"/>
                  <a:pt x="295" y="115"/>
                  <a:pt x="285" y="115"/>
                </a:cubicBezTo>
                <a:cubicBezTo>
                  <a:pt x="274" y="115"/>
                  <a:pt x="264" y="112"/>
                  <a:pt x="256" y="108"/>
                </a:cubicBezTo>
                <a:cubicBezTo>
                  <a:pt x="249" y="103"/>
                  <a:pt x="245" y="97"/>
                  <a:pt x="245" y="91"/>
                </a:cubicBezTo>
                <a:lnTo>
                  <a:pt x="245" y="70"/>
                </a:lnTo>
                <a:lnTo>
                  <a:pt x="165" y="70"/>
                </a:lnTo>
                <a:lnTo>
                  <a:pt x="165" y="91"/>
                </a:lnTo>
                <a:cubicBezTo>
                  <a:pt x="165" y="97"/>
                  <a:pt x="161" y="103"/>
                  <a:pt x="153" y="108"/>
                </a:cubicBezTo>
                <a:cubicBezTo>
                  <a:pt x="146" y="112"/>
                  <a:pt x="135" y="115"/>
                  <a:pt x="125" y="115"/>
                </a:cubicBezTo>
                <a:cubicBezTo>
                  <a:pt x="114" y="115"/>
                  <a:pt x="104" y="112"/>
                  <a:pt x="96" y="108"/>
                </a:cubicBezTo>
                <a:cubicBezTo>
                  <a:pt x="89" y="103"/>
                  <a:pt x="85" y="97"/>
                  <a:pt x="85" y="91"/>
                </a:cubicBezTo>
                <a:lnTo>
                  <a:pt x="85" y="70"/>
                </a:lnTo>
                <a:lnTo>
                  <a:pt x="31" y="70"/>
                </a:lnTo>
                <a:close/>
                <a:moveTo>
                  <a:pt x="40" y="174"/>
                </a:moveTo>
                <a:lnTo>
                  <a:pt x="40" y="174"/>
                </a:lnTo>
                <a:lnTo>
                  <a:pt x="129" y="174"/>
                </a:lnTo>
                <a:lnTo>
                  <a:pt x="129" y="278"/>
                </a:lnTo>
                <a:lnTo>
                  <a:pt x="40" y="278"/>
                </a:lnTo>
                <a:lnTo>
                  <a:pt x="40" y="174"/>
                </a:lnTo>
                <a:close/>
                <a:moveTo>
                  <a:pt x="153" y="174"/>
                </a:moveTo>
                <a:lnTo>
                  <a:pt x="153" y="174"/>
                </a:lnTo>
                <a:lnTo>
                  <a:pt x="241" y="174"/>
                </a:lnTo>
                <a:lnTo>
                  <a:pt x="241" y="278"/>
                </a:lnTo>
                <a:lnTo>
                  <a:pt x="153" y="278"/>
                </a:lnTo>
                <a:lnTo>
                  <a:pt x="153" y="174"/>
                </a:lnTo>
                <a:close/>
                <a:moveTo>
                  <a:pt x="352" y="281"/>
                </a:moveTo>
                <a:lnTo>
                  <a:pt x="352" y="281"/>
                </a:lnTo>
                <a:cubicBezTo>
                  <a:pt x="305" y="283"/>
                  <a:pt x="267" y="322"/>
                  <a:pt x="267" y="370"/>
                </a:cubicBezTo>
                <a:cubicBezTo>
                  <a:pt x="267" y="420"/>
                  <a:pt x="307" y="460"/>
                  <a:pt x="357" y="460"/>
                </a:cubicBezTo>
                <a:cubicBezTo>
                  <a:pt x="407" y="460"/>
                  <a:pt x="447" y="420"/>
                  <a:pt x="447" y="370"/>
                </a:cubicBezTo>
                <a:cubicBezTo>
                  <a:pt x="447" y="321"/>
                  <a:pt x="407" y="281"/>
                  <a:pt x="357" y="281"/>
                </a:cubicBezTo>
                <a:cubicBezTo>
                  <a:pt x="355" y="281"/>
                  <a:pt x="354" y="281"/>
                  <a:pt x="352" y="281"/>
                </a:cubicBezTo>
                <a:close/>
                <a:moveTo>
                  <a:pt x="40" y="302"/>
                </a:moveTo>
                <a:lnTo>
                  <a:pt x="40" y="302"/>
                </a:lnTo>
                <a:lnTo>
                  <a:pt x="129" y="302"/>
                </a:lnTo>
                <a:lnTo>
                  <a:pt x="129" y="397"/>
                </a:lnTo>
                <a:lnTo>
                  <a:pt x="40" y="397"/>
                </a:lnTo>
                <a:lnTo>
                  <a:pt x="40" y="302"/>
                </a:lnTo>
                <a:close/>
                <a:moveTo>
                  <a:pt x="319" y="316"/>
                </a:moveTo>
                <a:lnTo>
                  <a:pt x="319" y="316"/>
                </a:lnTo>
                <a:lnTo>
                  <a:pt x="414" y="316"/>
                </a:lnTo>
                <a:lnTo>
                  <a:pt x="414" y="330"/>
                </a:lnTo>
                <a:lnTo>
                  <a:pt x="364" y="432"/>
                </a:lnTo>
                <a:lnTo>
                  <a:pt x="329" y="432"/>
                </a:lnTo>
                <a:lnTo>
                  <a:pt x="371" y="345"/>
                </a:lnTo>
                <a:cubicBezTo>
                  <a:pt x="371" y="345"/>
                  <a:pt x="365" y="345"/>
                  <a:pt x="362" y="345"/>
                </a:cubicBezTo>
                <a:cubicBezTo>
                  <a:pt x="359" y="345"/>
                  <a:pt x="355" y="345"/>
                  <a:pt x="352" y="345"/>
                </a:cubicBezTo>
                <a:cubicBezTo>
                  <a:pt x="348" y="345"/>
                  <a:pt x="345" y="345"/>
                  <a:pt x="341" y="345"/>
                </a:cubicBezTo>
                <a:cubicBezTo>
                  <a:pt x="334" y="346"/>
                  <a:pt x="325" y="346"/>
                  <a:pt x="316" y="346"/>
                </a:cubicBezTo>
                <a:lnTo>
                  <a:pt x="319" y="31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7" name="Freeform 26"/>
          <p:cNvSpPr>
            <a:spLocks noEditPoints="1"/>
          </p:cNvSpPr>
          <p:nvPr/>
        </p:nvSpPr>
        <p:spPr bwMode="auto">
          <a:xfrm>
            <a:off x="2952968" y="1663271"/>
            <a:ext cx="305788" cy="302082"/>
          </a:xfrm>
          <a:custGeom>
            <a:avLst/>
            <a:gdLst>
              <a:gd name="T0" fmla="*/ 351 w 389"/>
              <a:gd name="T1" fmla="*/ 332 h 385"/>
              <a:gd name="T2" fmla="*/ 311 w 389"/>
              <a:gd name="T3" fmla="*/ 332 h 385"/>
              <a:gd name="T4" fmla="*/ 255 w 389"/>
              <a:gd name="T5" fmla="*/ 224 h 385"/>
              <a:gd name="T6" fmla="*/ 249 w 389"/>
              <a:gd name="T7" fmla="*/ 245 h 385"/>
              <a:gd name="T8" fmla="*/ 218 w 389"/>
              <a:gd name="T9" fmla="*/ 269 h 385"/>
              <a:gd name="T10" fmla="*/ 319 w 389"/>
              <a:gd name="T11" fmla="*/ 380 h 385"/>
              <a:gd name="T12" fmla="*/ 384 w 389"/>
              <a:gd name="T13" fmla="*/ 337 h 385"/>
              <a:gd name="T14" fmla="*/ 336 w 389"/>
              <a:gd name="T15" fmla="*/ 287 h 385"/>
              <a:gd name="T16" fmla="*/ 265 w 389"/>
              <a:gd name="T17" fmla="*/ 229 h 385"/>
              <a:gd name="T18" fmla="*/ 140 w 389"/>
              <a:gd name="T19" fmla="*/ 137 h 385"/>
              <a:gd name="T20" fmla="*/ 162 w 389"/>
              <a:gd name="T21" fmla="*/ 131 h 385"/>
              <a:gd name="T22" fmla="*/ 167 w 389"/>
              <a:gd name="T23" fmla="*/ 110 h 385"/>
              <a:gd name="T24" fmla="*/ 172 w 389"/>
              <a:gd name="T25" fmla="*/ 90 h 385"/>
              <a:gd name="T26" fmla="*/ 75 w 389"/>
              <a:gd name="T27" fmla="*/ 9 h 385"/>
              <a:gd name="T28" fmla="*/ 61 w 389"/>
              <a:gd name="T29" fmla="*/ 109 h 385"/>
              <a:gd name="T30" fmla="*/ 0 w 389"/>
              <a:gd name="T31" fmla="*/ 84 h 385"/>
              <a:gd name="T32" fmla="*/ 115 w 389"/>
              <a:gd name="T33" fmla="*/ 166 h 385"/>
              <a:gd name="T34" fmla="*/ 130 w 389"/>
              <a:gd name="T35" fmla="*/ 147 h 385"/>
              <a:gd name="T36" fmla="*/ 375 w 389"/>
              <a:gd name="T37" fmla="*/ 37 h 385"/>
              <a:gd name="T38" fmla="*/ 322 w 389"/>
              <a:gd name="T39" fmla="*/ 0 h 385"/>
              <a:gd name="T40" fmla="*/ 183 w 389"/>
              <a:gd name="T41" fmla="*/ 125 h 385"/>
              <a:gd name="T42" fmla="*/ 163 w 389"/>
              <a:gd name="T43" fmla="*/ 154 h 385"/>
              <a:gd name="T44" fmla="*/ 146 w 389"/>
              <a:gd name="T45" fmla="*/ 162 h 385"/>
              <a:gd name="T46" fmla="*/ 147 w 389"/>
              <a:gd name="T47" fmla="*/ 215 h 385"/>
              <a:gd name="T48" fmla="*/ 34 w 389"/>
              <a:gd name="T49" fmla="*/ 313 h 385"/>
              <a:gd name="T50" fmla="*/ 22 w 389"/>
              <a:gd name="T51" fmla="*/ 385 h 385"/>
              <a:gd name="T52" fmla="*/ 80 w 389"/>
              <a:gd name="T53" fmla="*/ 327 h 385"/>
              <a:gd name="T54" fmla="*/ 172 w 389"/>
              <a:gd name="T55" fmla="*/ 240 h 385"/>
              <a:gd name="T56" fmla="*/ 224 w 389"/>
              <a:gd name="T57" fmla="*/ 240 h 385"/>
              <a:gd name="T58" fmla="*/ 238 w 389"/>
              <a:gd name="T59" fmla="*/ 208 h 385"/>
              <a:gd name="T60" fmla="*/ 261 w 389"/>
              <a:gd name="T61" fmla="*/ 203 h 385"/>
              <a:gd name="T62" fmla="*/ 375 w 389"/>
              <a:gd name="T63" fmla="*/ 37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89" h="385">
                <a:moveTo>
                  <a:pt x="331" y="312"/>
                </a:moveTo>
                <a:cubicBezTo>
                  <a:pt x="342" y="312"/>
                  <a:pt x="351" y="321"/>
                  <a:pt x="351" y="332"/>
                </a:cubicBezTo>
                <a:cubicBezTo>
                  <a:pt x="351" y="343"/>
                  <a:pt x="342" y="352"/>
                  <a:pt x="331" y="352"/>
                </a:cubicBezTo>
                <a:cubicBezTo>
                  <a:pt x="320" y="352"/>
                  <a:pt x="311" y="343"/>
                  <a:pt x="311" y="332"/>
                </a:cubicBezTo>
                <a:cubicBezTo>
                  <a:pt x="311" y="321"/>
                  <a:pt x="320" y="312"/>
                  <a:pt x="331" y="312"/>
                </a:cubicBezTo>
                <a:close/>
                <a:moveTo>
                  <a:pt x="255" y="224"/>
                </a:moveTo>
                <a:lnTo>
                  <a:pt x="260" y="234"/>
                </a:lnTo>
                <a:lnTo>
                  <a:pt x="249" y="245"/>
                </a:lnTo>
                <a:lnTo>
                  <a:pt x="239" y="255"/>
                </a:lnTo>
                <a:cubicBezTo>
                  <a:pt x="233" y="261"/>
                  <a:pt x="226" y="266"/>
                  <a:pt x="218" y="269"/>
                </a:cubicBezTo>
                <a:lnTo>
                  <a:pt x="286" y="337"/>
                </a:lnTo>
                <a:lnTo>
                  <a:pt x="319" y="380"/>
                </a:lnTo>
                <a:lnTo>
                  <a:pt x="336" y="385"/>
                </a:lnTo>
                <a:lnTo>
                  <a:pt x="384" y="337"/>
                </a:lnTo>
                <a:lnTo>
                  <a:pt x="379" y="319"/>
                </a:lnTo>
                <a:lnTo>
                  <a:pt x="336" y="287"/>
                </a:lnTo>
                <a:lnTo>
                  <a:pt x="271" y="223"/>
                </a:lnTo>
                <a:lnTo>
                  <a:pt x="265" y="229"/>
                </a:lnTo>
                <a:lnTo>
                  <a:pt x="255" y="224"/>
                </a:lnTo>
                <a:close/>
                <a:moveTo>
                  <a:pt x="140" y="137"/>
                </a:moveTo>
                <a:lnTo>
                  <a:pt x="151" y="126"/>
                </a:lnTo>
                <a:lnTo>
                  <a:pt x="162" y="131"/>
                </a:lnTo>
                <a:lnTo>
                  <a:pt x="156" y="121"/>
                </a:lnTo>
                <a:lnTo>
                  <a:pt x="167" y="110"/>
                </a:lnTo>
                <a:lnTo>
                  <a:pt x="168" y="109"/>
                </a:lnTo>
                <a:cubicBezTo>
                  <a:pt x="171" y="102"/>
                  <a:pt x="172" y="96"/>
                  <a:pt x="172" y="90"/>
                </a:cubicBezTo>
                <a:cubicBezTo>
                  <a:pt x="172" y="44"/>
                  <a:pt x="129" y="0"/>
                  <a:pt x="83" y="1"/>
                </a:cubicBezTo>
                <a:cubicBezTo>
                  <a:pt x="83" y="1"/>
                  <a:pt x="78" y="6"/>
                  <a:pt x="75" y="9"/>
                </a:cubicBezTo>
                <a:cubicBezTo>
                  <a:pt x="111" y="45"/>
                  <a:pt x="108" y="39"/>
                  <a:pt x="108" y="62"/>
                </a:cubicBezTo>
                <a:cubicBezTo>
                  <a:pt x="108" y="80"/>
                  <a:pt x="79" y="109"/>
                  <a:pt x="61" y="109"/>
                </a:cubicBezTo>
                <a:cubicBezTo>
                  <a:pt x="38" y="109"/>
                  <a:pt x="46" y="113"/>
                  <a:pt x="8" y="75"/>
                </a:cubicBezTo>
                <a:cubicBezTo>
                  <a:pt x="5" y="78"/>
                  <a:pt x="0" y="83"/>
                  <a:pt x="0" y="84"/>
                </a:cubicBezTo>
                <a:cubicBezTo>
                  <a:pt x="1" y="129"/>
                  <a:pt x="44" y="173"/>
                  <a:pt x="90" y="173"/>
                </a:cubicBezTo>
                <a:cubicBezTo>
                  <a:pt x="98" y="173"/>
                  <a:pt x="107" y="170"/>
                  <a:pt x="115" y="166"/>
                </a:cubicBezTo>
                <a:lnTo>
                  <a:pt x="117" y="168"/>
                </a:lnTo>
                <a:cubicBezTo>
                  <a:pt x="120" y="160"/>
                  <a:pt x="124" y="153"/>
                  <a:pt x="130" y="147"/>
                </a:cubicBezTo>
                <a:lnTo>
                  <a:pt x="140" y="137"/>
                </a:lnTo>
                <a:close/>
                <a:moveTo>
                  <a:pt x="375" y="37"/>
                </a:moveTo>
                <a:lnTo>
                  <a:pt x="348" y="11"/>
                </a:lnTo>
                <a:cubicBezTo>
                  <a:pt x="341" y="4"/>
                  <a:pt x="332" y="0"/>
                  <a:pt x="322" y="0"/>
                </a:cubicBezTo>
                <a:cubicBezTo>
                  <a:pt x="313" y="0"/>
                  <a:pt x="304" y="4"/>
                  <a:pt x="297" y="11"/>
                </a:cubicBezTo>
                <a:lnTo>
                  <a:pt x="183" y="125"/>
                </a:lnTo>
                <a:cubicBezTo>
                  <a:pt x="186" y="132"/>
                  <a:pt x="183" y="142"/>
                  <a:pt x="178" y="147"/>
                </a:cubicBezTo>
                <a:cubicBezTo>
                  <a:pt x="174" y="151"/>
                  <a:pt x="168" y="154"/>
                  <a:pt x="163" y="154"/>
                </a:cubicBezTo>
                <a:cubicBezTo>
                  <a:pt x="160" y="154"/>
                  <a:pt x="158" y="153"/>
                  <a:pt x="156" y="152"/>
                </a:cubicBezTo>
                <a:lnTo>
                  <a:pt x="146" y="162"/>
                </a:lnTo>
                <a:cubicBezTo>
                  <a:pt x="131" y="176"/>
                  <a:pt x="131" y="199"/>
                  <a:pt x="145" y="213"/>
                </a:cubicBezTo>
                <a:lnTo>
                  <a:pt x="147" y="215"/>
                </a:lnTo>
                <a:lnTo>
                  <a:pt x="58" y="304"/>
                </a:lnTo>
                <a:lnTo>
                  <a:pt x="34" y="313"/>
                </a:lnTo>
                <a:lnTo>
                  <a:pt x="0" y="363"/>
                </a:lnTo>
                <a:lnTo>
                  <a:pt x="22" y="385"/>
                </a:lnTo>
                <a:lnTo>
                  <a:pt x="71" y="351"/>
                </a:lnTo>
                <a:lnTo>
                  <a:pt x="80" y="327"/>
                </a:lnTo>
                <a:lnTo>
                  <a:pt x="170" y="237"/>
                </a:lnTo>
                <a:lnTo>
                  <a:pt x="172" y="240"/>
                </a:lnTo>
                <a:cubicBezTo>
                  <a:pt x="179" y="247"/>
                  <a:pt x="189" y="251"/>
                  <a:pt x="198" y="251"/>
                </a:cubicBezTo>
                <a:cubicBezTo>
                  <a:pt x="207" y="251"/>
                  <a:pt x="216" y="247"/>
                  <a:pt x="224" y="240"/>
                </a:cubicBezTo>
                <a:lnTo>
                  <a:pt x="234" y="230"/>
                </a:lnTo>
                <a:cubicBezTo>
                  <a:pt x="230" y="223"/>
                  <a:pt x="233" y="213"/>
                  <a:pt x="238" y="208"/>
                </a:cubicBezTo>
                <a:cubicBezTo>
                  <a:pt x="242" y="204"/>
                  <a:pt x="248" y="202"/>
                  <a:pt x="254" y="202"/>
                </a:cubicBezTo>
                <a:cubicBezTo>
                  <a:pt x="256" y="202"/>
                  <a:pt x="258" y="202"/>
                  <a:pt x="261" y="203"/>
                </a:cubicBezTo>
                <a:lnTo>
                  <a:pt x="375" y="89"/>
                </a:lnTo>
                <a:cubicBezTo>
                  <a:pt x="389" y="75"/>
                  <a:pt x="389" y="52"/>
                  <a:pt x="375" y="3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8" name="Freeform 35"/>
          <p:cNvSpPr>
            <a:spLocks noEditPoints="1"/>
          </p:cNvSpPr>
          <p:nvPr/>
        </p:nvSpPr>
        <p:spPr bwMode="auto">
          <a:xfrm>
            <a:off x="6895784" y="1679567"/>
            <a:ext cx="294065" cy="318039"/>
          </a:xfrm>
          <a:custGeom>
            <a:avLst/>
            <a:gdLst>
              <a:gd name="T0" fmla="*/ 29 w 433"/>
              <a:gd name="T1" fmla="*/ 29 h 469"/>
              <a:gd name="T2" fmla="*/ 115 w 433"/>
              <a:gd name="T3" fmla="*/ 28 h 469"/>
              <a:gd name="T4" fmla="*/ 208 w 433"/>
              <a:gd name="T5" fmla="*/ 3 h 469"/>
              <a:gd name="T6" fmla="*/ 216 w 433"/>
              <a:gd name="T7" fmla="*/ 0 h 469"/>
              <a:gd name="T8" fmla="*/ 225 w 433"/>
              <a:gd name="T9" fmla="*/ 3 h 469"/>
              <a:gd name="T10" fmla="*/ 318 w 433"/>
              <a:gd name="T11" fmla="*/ 28 h 469"/>
              <a:gd name="T12" fmla="*/ 404 w 433"/>
              <a:gd name="T13" fmla="*/ 29 h 469"/>
              <a:gd name="T14" fmla="*/ 433 w 433"/>
              <a:gd name="T15" fmla="*/ 25 h 469"/>
              <a:gd name="T16" fmla="*/ 433 w 433"/>
              <a:gd name="T17" fmla="*/ 58 h 469"/>
              <a:gd name="T18" fmla="*/ 372 w 433"/>
              <a:gd name="T19" fmla="*/ 355 h 469"/>
              <a:gd name="T20" fmla="*/ 222 w 433"/>
              <a:gd name="T21" fmla="*/ 468 h 469"/>
              <a:gd name="T22" fmla="*/ 216 w 433"/>
              <a:gd name="T23" fmla="*/ 469 h 469"/>
              <a:gd name="T24" fmla="*/ 210 w 433"/>
              <a:gd name="T25" fmla="*/ 468 h 469"/>
              <a:gd name="T26" fmla="*/ 61 w 433"/>
              <a:gd name="T27" fmla="*/ 355 h 469"/>
              <a:gd name="T28" fmla="*/ 0 w 433"/>
              <a:gd name="T29" fmla="*/ 58 h 469"/>
              <a:gd name="T30" fmla="*/ 0 w 433"/>
              <a:gd name="T31" fmla="*/ 25 h 469"/>
              <a:gd name="T32" fmla="*/ 29 w 433"/>
              <a:gd name="T33" fmla="*/ 29 h 469"/>
              <a:gd name="T34" fmla="*/ 216 w 433"/>
              <a:gd name="T35" fmla="*/ 239 h 469"/>
              <a:gd name="T36" fmla="*/ 216 w 433"/>
              <a:gd name="T37" fmla="*/ 239 h 469"/>
              <a:gd name="T38" fmla="*/ 361 w 433"/>
              <a:gd name="T39" fmla="*/ 239 h 469"/>
              <a:gd name="T40" fmla="*/ 380 w 433"/>
              <a:gd name="T41" fmla="*/ 90 h 469"/>
              <a:gd name="T42" fmla="*/ 311 w 433"/>
              <a:gd name="T43" fmla="*/ 86 h 469"/>
              <a:gd name="T44" fmla="*/ 216 w 433"/>
              <a:gd name="T45" fmla="*/ 62 h 469"/>
              <a:gd name="T46" fmla="*/ 216 w 433"/>
              <a:gd name="T47" fmla="*/ 239 h 469"/>
              <a:gd name="T48" fmla="*/ 216 w 433"/>
              <a:gd name="T49" fmla="*/ 409 h 469"/>
              <a:gd name="T50" fmla="*/ 216 w 433"/>
              <a:gd name="T51" fmla="*/ 409 h 469"/>
              <a:gd name="T52" fmla="*/ 216 w 433"/>
              <a:gd name="T53" fmla="*/ 239 h 469"/>
              <a:gd name="T54" fmla="*/ 72 w 433"/>
              <a:gd name="T55" fmla="*/ 239 h 469"/>
              <a:gd name="T56" fmla="*/ 105 w 433"/>
              <a:gd name="T57" fmla="*/ 323 h 469"/>
              <a:gd name="T58" fmla="*/ 216 w 433"/>
              <a:gd name="T59" fmla="*/ 409 h 4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433" h="469">
                <a:moveTo>
                  <a:pt x="29" y="29"/>
                </a:moveTo>
                <a:cubicBezTo>
                  <a:pt x="57" y="32"/>
                  <a:pt x="85" y="32"/>
                  <a:pt x="115" y="28"/>
                </a:cubicBezTo>
                <a:cubicBezTo>
                  <a:pt x="145" y="24"/>
                  <a:pt x="176" y="16"/>
                  <a:pt x="208" y="3"/>
                </a:cubicBezTo>
                <a:lnTo>
                  <a:pt x="216" y="0"/>
                </a:lnTo>
                <a:lnTo>
                  <a:pt x="225" y="3"/>
                </a:lnTo>
                <a:cubicBezTo>
                  <a:pt x="257" y="16"/>
                  <a:pt x="288" y="24"/>
                  <a:pt x="318" y="28"/>
                </a:cubicBezTo>
                <a:cubicBezTo>
                  <a:pt x="347" y="32"/>
                  <a:pt x="376" y="32"/>
                  <a:pt x="404" y="29"/>
                </a:cubicBezTo>
                <a:lnTo>
                  <a:pt x="433" y="25"/>
                </a:lnTo>
                <a:lnTo>
                  <a:pt x="433" y="58"/>
                </a:lnTo>
                <a:cubicBezTo>
                  <a:pt x="431" y="199"/>
                  <a:pt x="409" y="293"/>
                  <a:pt x="372" y="355"/>
                </a:cubicBezTo>
                <a:cubicBezTo>
                  <a:pt x="334" y="421"/>
                  <a:pt x="281" y="452"/>
                  <a:pt x="222" y="468"/>
                </a:cubicBezTo>
                <a:lnTo>
                  <a:pt x="216" y="469"/>
                </a:lnTo>
                <a:lnTo>
                  <a:pt x="210" y="468"/>
                </a:lnTo>
                <a:cubicBezTo>
                  <a:pt x="151" y="452"/>
                  <a:pt x="99" y="421"/>
                  <a:pt x="61" y="355"/>
                </a:cubicBezTo>
                <a:cubicBezTo>
                  <a:pt x="24" y="293"/>
                  <a:pt x="1" y="199"/>
                  <a:pt x="0" y="58"/>
                </a:cubicBezTo>
                <a:lnTo>
                  <a:pt x="0" y="25"/>
                </a:lnTo>
                <a:lnTo>
                  <a:pt x="29" y="29"/>
                </a:lnTo>
                <a:close/>
                <a:moveTo>
                  <a:pt x="216" y="239"/>
                </a:moveTo>
                <a:lnTo>
                  <a:pt x="216" y="239"/>
                </a:lnTo>
                <a:lnTo>
                  <a:pt x="361" y="239"/>
                </a:lnTo>
                <a:cubicBezTo>
                  <a:pt x="371" y="198"/>
                  <a:pt x="377" y="149"/>
                  <a:pt x="380" y="90"/>
                </a:cubicBezTo>
                <a:cubicBezTo>
                  <a:pt x="357" y="91"/>
                  <a:pt x="335" y="90"/>
                  <a:pt x="311" y="86"/>
                </a:cubicBezTo>
                <a:cubicBezTo>
                  <a:pt x="281" y="82"/>
                  <a:pt x="249" y="74"/>
                  <a:pt x="216" y="62"/>
                </a:cubicBezTo>
                <a:lnTo>
                  <a:pt x="216" y="239"/>
                </a:lnTo>
                <a:close/>
                <a:moveTo>
                  <a:pt x="216" y="409"/>
                </a:moveTo>
                <a:lnTo>
                  <a:pt x="216" y="409"/>
                </a:lnTo>
                <a:lnTo>
                  <a:pt x="216" y="239"/>
                </a:lnTo>
                <a:lnTo>
                  <a:pt x="72" y="239"/>
                </a:lnTo>
                <a:cubicBezTo>
                  <a:pt x="80" y="273"/>
                  <a:pt x="92" y="301"/>
                  <a:pt x="105" y="323"/>
                </a:cubicBezTo>
                <a:cubicBezTo>
                  <a:pt x="133" y="372"/>
                  <a:pt x="172" y="396"/>
                  <a:pt x="216" y="40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" name="Freeform 20"/>
          <p:cNvSpPr>
            <a:spLocks noEditPoints="1"/>
          </p:cNvSpPr>
          <p:nvPr/>
        </p:nvSpPr>
        <p:spPr bwMode="auto">
          <a:xfrm>
            <a:off x="4949998" y="1635646"/>
            <a:ext cx="287664" cy="361960"/>
          </a:xfrm>
          <a:custGeom>
            <a:avLst/>
            <a:gdLst>
              <a:gd name="T0" fmla="*/ 41 w 355"/>
              <a:gd name="T1" fmla="*/ 121 h 447"/>
              <a:gd name="T2" fmla="*/ 60 w 355"/>
              <a:gd name="T3" fmla="*/ 238 h 447"/>
              <a:gd name="T4" fmla="*/ 174 w 355"/>
              <a:gd name="T5" fmla="*/ 22 h 447"/>
              <a:gd name="T6" fmla="*/ 291 w 355"/>
              <a:gd name="T7" fmla="*/ 235 h 447"/>
              <a:gd name="T8" fmla="*/ 213 w 355"/>
              <a:gd name="T9" fmla="*/ 296 h 447"/>
              <a:gd name="T10" fmla="*/ 217 w 355"/>
              <a:gd name="T11" fmla="*/ 310 h 447"/>
              <a:gd name="T12" fmla="*/ 304 w 355"/>
              <a:gd name="T13" fmla="*/ 236 h 447"/>
              <a:gd name="T14" fmla="*/ 312 w 355"/>
              <a:gd name="T15" fmla="*/ 122 h 447"/>
              <a:gd name="T16" fmla="*/ 167 w 355"/>
              <a:gd name="T17" fmla="*/ 0 h 447"/>
              <a:gd name="T18" fmla="*/ 175 w 355"/>
              <a:gd name="T19" fmla="*/ 57 h 447"/>
              <a:gd name="T20" fmla="*/ 213 w 355"/>
              <a:gd name="T21" fmla="*/ 96 h 447"/>
              <a:gd name="T22" fmla="*/ 175 w 355"/>
              <a:gd name="T23" fmla="*/ 57 h 447"/>
              <a:gd name="T24" fmla="*/ 132 w 355"/>
              <a:gd name="T25" fmla="*/ 173 h 447"/>
              <a:gd name="T26" fmla="*/ 132 w 355"/>
              <a:gd name="T27" fmla="*/ 209 h 447"/>
              <a:gd name="T28" fmla="*/ 132 w 355"/>
              <a:gd name="T29" fmla="*/ 173 h 447"/>
              <a:gd name="T30" fmla="*/ 223 w 355"/>
              <a:gd name="T31" fmla="*/ 173 h 447"/>
              <a:gd name="T32" fmla="*/ 223 w 355"/>
              <a:gd name="T33" fmla="*/ 209 h 447"/>
              <a:gd name="T34" fmla="*/ 223 w 355"/>
              <a:gd name="T35" fmla="*/ 173 h 447"/>
              <a:gd name="T36" fmla="*/ 190 w 355"/>
              <a:gd name="T37" fmla="*/ 292 h 447"/>
              <a:gd name="T38" fmla="*/ 157 w 355"/>
              <a:gd name="T39" fmla="*/ 303 h 447"/>
              <a:gd name="T40" fmla="*/ 171 w 355"/>
              <a:gd name="T41" fmla="*/ 325 h 447"/>
              <a:gd name="T42" fmla="*/ 204 w 355"/>
              <a:gd name="T43" fmla="*/ 313 h 447"/>
              <a:gd name="T44" fmla="*/ 190 w 355"/>
              <a:gd name="T45" fmla="*/ 292 h 447"/>
              <a:gd name="T46" fmla="*/ 252 w 355"/>
              <a:gd name="T47" fmla="*/ 312 h 447"/>
              <a:gd name="T48" fmla="*/ 223 w 355"/>
              <a:gd name="T49" fmla="*/ 447 h 447"/>
              <a:gd name="T50" fmla="*/ 252 w 355"/>
              <a:gd name="T51" fmla="*/ 312 h 447"/>
              <a:gd name="T52" fmla="*/ 108 w 355"/>
              <a:gd name="T53" fmla="*/ 315 h 447"/>
              <a:gd name="T54" fmla="*/ 132 w 355"/>
              <a:gd name="T55" fmla="*/ 447 h 447"/>
              <a:gd name="T56" fmla="*/ 108 w 355"/>
              <a:gd name="T57" fmla="*/ 315 h 447"/>
              <a:gd name="T58" fmla="*/ 156 w 355"/>
              <a:gd name="T59" fmla="*/ 341 h 447"/>
              <a:gd name="T60" fmla="*/ 157 w 355"/>
              <a:gd name="T61" fmla="*/ 447 h 447"/>
              <a:gd name="T62" fmla="*/ 205 w 355"/>
              <a:gd name="T63" fmla="*/ 344 h 447"/>
              <a:gd name="T64" fmla="*/ 156 w 355"/>
              <a:gd name="T65" fmla="*/ 341 h 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55" h="447">
                <a:moveTo>
                  <a:pt x="167" y="0"/>
                </a:moveTo>
                <a:cubicBezTo>
                  <a:pt x="95" y="2"/>
                  <a:pt x="46" y="57"/>
                  <a:pt x="41" y="121"/>
                </a:cubicBezTo>
                <a:cubicBezTo>
                  <a:pt x="18" y="130"/>
                  <a:pt x="1" y="152"/>
                  <a:pt x="2" y="178"/>
                </a:cubicBezTo>
                <a:cubicBezTo>
                  <a:pt x="4" y="237"/>
                  <a:pt x="28" y="238"/>
                  <a:pt x="60" y="238"/>
                </a:cubicBezTo>
                <a:lnTo>
                  <a:pt x="60" y="125"/>
                </a:lnTo>
                <a:cubicBezTo>
                  <a:pt x="60" y="76"/>
                  <a:pt x="108" y="22"/>
                  <a:pt x="174" y="22"/>
                </a:cubicBezTo>
                <a:cubicBezTo>
                  <a:pt x="239" y="22"/>
                  <a:pt x="275" y="73"/>
                  <a:pt x="291" y="118"/>
                </a:cubicBezTo>
                <a:lnTo>
                  <a:pt x="291" y="235"/>
                </a:lnTo>
                <a:cubicBezTo>
                  <a:pt x="288" y="242"/>
                  <a:pt x="279" y="251"/>
                  <a:pt x="263" y="266"/>
                </a:cubicBezTo>
                <a:cubicBezTo>
                  <a:pt x="243" y="286"/>
                  <a:pt x="213" y="296"/>
                  <a:pt x="213" y="296"/>
                </a:cubicBezTo>
                <a:cubicBezTo>
                  <a:pt x="210" y="297"/>
                  <a:pt x="207" y="301"/>
                  <a:pt x="208" y="305"/>
                </a:cubicBezTo>
                <a:cubicBezTo>
                  <a:pt x="209" y="309"/>
                  <a:pt x="214" y="312"/>
                  <a:pt x="217" y="310"/>
                </a:cubicBezTo>
                <a:cubicBezTo>
                  <a:pt x="217" y="310"/>
                  <a:pt x="248" y="300"/>
                  <a:pt x="271" y="277"/>
                </a:cubicBezTo>
                <a:cubicBezTo>
                  <a:pt x="294" y="255"/>
                  <a:pt x="304" y="237"/>
                  <a:pt x="304" y="236"/>
                </a:cubicBezTo>
                <a:cubicBezTo>
                  <a:pt x="329" y="230"/>
                  <a:pt x="348" y="230"/>
                  <a:pt x="348" y="178"/>
                </a:cubicBezTo>
                <a:cubicBezTo>
                  <a:pt x="348" y="153"/>
                  <a:pt x="333" y="131"/>
                  <a:pt x="312" y="122"/>
                </a:cubicBezTo>
                <a:cubicBezTo>
                  <a:pt x="296" y="63"/>
                  <a:pt x="247" y="2"/>
                  <a:pt x="174" y="0"/>
                </a:cubicBezTo>
                <a:cubicBezTo>
                  <a:pt x="171" y="0"/>
                  <a:pt x="169" y="0"/>
                  <a:pt x="167" y="0"/>
                </a:cubicBezTo>
                <a:close/>
                <a:moveTo>
                  <a:pt x="175" y="57"/>
                </a:moveTo>
                <a:lnTo>
                  <a:pt x="175" y="57"/>
                </a:lnTo>
                <a:cubicBezTo>
                  <a:pt x="92" y="57"/>
                  <a:pt x="52" y="120"/>
                  <a:pt x="70" y="185"/>
                </a:cubicBezTo>
                <a:cubicBezTo>
                  <a:pt x="70" y="185"/>
                  <a:pt x="212" y="126"/>
                  <a:pt x="213" y="96"/>
                </a:cubicBezTo>
                <a:cubicBezTo>
                  <a:pt x="244" y="138"/>
                  <a:pt x="280" y="155"/>
                  <a:pt x="280" y="155"/>
                </a:cubicBezTo>
                <a:cubicBezTo>
                  <a:pt x="276" y="83"/>
                  <a:pt x="243" y="58"/>
                  <a:pt x="175" y="57"/>
                </a:cubicBezTo>
                <a:close/>
                <a:moveTo>
                  <a:pt x="132" y="173"/>
                </a:moveTo>
                <a:lnTo>
                  <a:pt x="132" y="173"/>
                </a:lnTo>
                <a:cubicBezTo>
                  <a:pt x="120" y="173"/>
                  <a:pt x="111" y="181"/>
                  <a:pt x="111" y="191"/>
                </a:cubicBezTo>
                <a:cubicBezTo>
                  <a:pt x="111" y="201"/>
                  <a:pt x="120" y="209"/>
                  <a:pt x="132" y="209"/>
                </a:cubicBezTo>
                <a:cubicBezTo>
                  <a:pt x="144" y="209"/>
                  <a:pt x="154" y="201"/>
                  <a:pt x="154" y="191"/>
                </a:cubicBezTo>
                <a:cubicBezTo>
                  <a:pt x="154" y="181"/>
                  <a:pt x="144" y="173"/>
                  <a:pt x="132" y="173"/>
                </a:cubicBezTo>
                <a:close/>
                <a:moveTo>
                  <a:pt x="223" y="173"/>
                </a:moveTo>
                <a:lnTo>
                  <a:pt x="223" y="173"/>
                </a:lnTo>
                <a:cubicBezTo>
                  <a:pt x="211" y="173"/>
                  <a:pt x="201" y="181"/>
                  <a:pt x="201" y="191"/>
                </a:cubicBezTo>
                <a:cubicBezTo>
                  <a:pt x="201" y="201"/>
                  <a:pt x="211" y="209"/>
                  <a:pt x="223" y="209"/>
                </a:cubicBezTo>
                <a:cubicBezTo>
                  <a:pt x="235" y="209"/>
                  <a:pt x="245" y="201"/>
                  <a:pt x="245" y="191"/>
                </a:cubicBezTo>
                <a:cubicBezTo>
                  <a:pt x="245" y="181"/>
                  <a:pt x="235" y="173"/>
                  <a:pt x="223" y="173"/>
                </a:cubicBezTo>
                <a:close/>
                <a:moveTo>
                  <a:pt x="190" y="292"/>
                </a:moveTo>
                <a:lnTo>
                  <a:pt x="190" y="292"/>
                </a:lnTo>
                <a:lnTo>
                  <a:pt x="169" y="293"/>
                </a:lnTo>
                <a:cubicBezTo>
                  <a:pt x="162" y="294"/>
                  <a:pt x="157" y="299"/>
                  <a:pt x="157" y="303"/>
                </a:cubicBezTo>
                <a:lnTo>
                  <a:pt x="158" y="318"/>
                </a:lnTo>
                <a:cubicBezTo>
                  <a:pt x="158" y="322"/>
                  <a:pt x="164" y="326"/>
                  <a:pt x="171" y="325"/>
                </a:cubicBezTo>
                <a:lnTo>
                  <a:pt x="192" y="323"/>
                </a:lnTo>
                <a:cubicBezTo>
                  <a:pt x="198" y="322"/>
                  <a:pt x="204" y="318"/>
                  <a:pt x="204" y="313"/>
                </a:cubicBezTo>
                <a:lnTo>
                  <a:pt x="203" y="299"/>
                </a:lnTo>
                <a:cubicBezTo>
                  <a:pt x="202" y="295"/>
                  <a:pt x="196" y="291"/>
                  <a:pt x="190" y="292"/>
                </a:cubicBezTo>
                <a:close/>
                <a:moveTo>
                  <a:pt x="252" y="312"/>
                </a:moveTo>
                <a:lnTo>
                  <a:pt x="252" y="312"/>
                </a:lnTo>
                <a:cubicBezTo>
                  <a:pt x="246" y="313"/>
                  <a:pt x="241" y="314"/>
                  <a:pt x="235" y="316"/>
                </a:cubicBezTo>
                <a:lnTo>
                  <a:pt x="223" y="447"/>
                </a:lnTo>
                <a:lnTo>
                  <a:pt x="355" y="447"/>
                </a:lnTo>
                <a:cubicBezTo>
                  <a:pt x="336" y="406"/>
                  <a:pt x="302" y="310"/>
                  <a:pt x="252" y="312"/>
                </a:cubicBezTo>
                <a:close/>
                <a:moveTo>
                  <a:pt x="108" y="315"/>
                </a:moveTo>
                <a:lnTo>
                  <a:pt x="108" y="315"/>
                </a:lnTo>
                <a:cubicBezTo>
                  <a:pt x="49" y="318"/>
                  <a:pt x="20" y="404"/>
                  <a:pt x="0" y="447"/>
                </a:cubicBezTo>
                <a:lnTo>
                  <a:pt x="132" y="447"/>
                </a:lnTo>
                <a:lnTo>
                  <a:pt x="120" y="316"/>
                </a:lnTo>
                <a:cubicBezTo>
                  <a:pt x="116" y="315"/>
                  <a:pt x="112" y="315"/>
                  <a:pt x="108" y="315"/>
                </a:cubicBezTo>
                <a:close/>
                <a:moveTo>
                  <a:pt x="156" y="341"/>
                </a:moveTo>
                <a:lnTo>
                  <a:pt x="156" y="341"/>
                </a:lnTo>
                <a:cubicBezTo>
                  <a:pt x="152" y="341"/>
                  <a:pt x="150" y="343"/>
                  <a:pt x="150" y="344"/>
                </a:cubicBezTo>
                <a:lnTo>
                  <a:pt x="157" y="447"/>
                </a:lnTo>
                <a:lnTo>
                  <a:pt x="198" y="447"/>
                </a:lnTo>
                <a:lnTo>
                  <a:pt x="205" y="344"/>
                </a:lnTo>
                <a:cubicBezTo>
                  <a:pt x="205" y="343"/>
                  <a:pt x="203" y="341"/>
                  <a:pt x="200" y="341"/>
                </a:cubicBezTo>
                <a:lnTo>
                  <a:pt x="156" y="34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med" advClick="0" advTm="0">
    <p:pull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44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1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44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1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44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9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2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" presetID="2" presetClass="entr" presetSubtype="4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24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2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4" fill="hold" grpId="0" nodeType="withEffect" p14:presetBounceEnd="44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2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29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4" fill="hold" grpId="0" nodeType="withEffect" p14:presetBounceEnd="44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32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33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4" fill="hold" grpId="0" nodeType="withEffect" p14:presetBounceEnd="44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36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3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31" presetClass="entr" presetSubtype="0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31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31" presetClass="entr" presetSubtype="0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31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6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10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67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9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2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2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22" presetClass="entr" presetSubtype="2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5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22" presetClass="entr" presetSubtype="2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8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0" grpId="0"/>
          <p:bldP spid="32" grpId="0"/>
          <p:bldP spid="33" grpId="0"/>
          <p:bldP spid="34" grpId="0"/>
          <p:bldP spid="35" grpId="0" animBg="1"/>
          <p:bldP spid="22" grpId="0" animBg="1"/>
          <p:bldP spid="23" grpId="0" animBg="1"/>
          <p:bldP spid="24" grpId="0" animBg="1"/>
          <p:bldP spid="25" grpId="0" animBg="1"/>
          <p:bldP spid="26" grpId="0" animBg="1"/>
          <p:bldP spid="27" grpId="0" animBg="1"/>
          <p:bldP spid="28" grpId="0" animBg="1"/>
          <p:bldP spid="2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4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4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4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31" presetClass="entr" presetSubtype="0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31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31" presetClass="entr" presetSubtype="0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31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6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10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67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9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2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2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22" presetClass="entr" presetSubtype="2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5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22" presetClass="entr" presetSubtype="2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8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0" grpId="0"/>
          <p:bldP spid="32" grpId="0"/>
          <p:bldP spid="33" grpId="0"/>
          <p:bldP spid="34" grpId="0"/>
          <p:bldP spid="35" grpId="0" animBg="1"/>
          <p:bldP spid="22" grpId="0" animBg="1"/>
          <p:bldP spid="23" grpId="0" animBg="1"/>
          <p:bldP spid="24" grpId="0" animBg="1"/>
          <p:bldP spid="25" grpId="0" animBg="1"/>
          <p:bldP spid="26" grpId="0" animBg="1"/>
          <p:bldP spid="27" grpId="0" animBg="1"/>
          <p:bldP spid="28" grpId="0" animBg="1"/>
          <p:bldP spid="29" grpId="0" animBg="1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95936" y="1773787"/>
            <a:ext cx="31854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3600" b="1" spc="3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kumimoji="0" lang="zh-CN" altLang="en-US" sz="3600" b="1" i="0" u="none" strike="noStrike" kern="1200" cap="none" spc="30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7" name="直接连接符 6"/>
          <p:cNvCxnSpPr/>
          <p:nvPr/>
        </p:nvCxnSpPr>
        <p:spPr>
          <a:xfrm flipV="1">
            <a:off x="3779912" y="1834674"/>
            <a:ext cx="0" cy="1362098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9"/>
          <p:cNvSpPr txBox="1"/>
          <p:nvPr/>
        </p:nvSpPr>
        <p:spPr>
          <a:xfrm>
            <a:off x="4101203" y="2640500"/>
            <a:ext cx="2007940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marR="0" lvl="1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defRPr/>
            </a:pPr>
            <a:r>
              <a:rPr kumimoji="0" lang="zh-CN" alt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单击添加文字</a:t>
            </a:r>
          </a:p>
        </p:txBody>
      </p:sp>
      <p:sp>
        <p:nvSpPr>
          <p:cNvPr id="9" name="文本框 9"/>
          <p:cNvSpPr txBox="1"/>
          <p:nvPr/>
        </p:nvSpPr>
        <p:spPr>
          <a:xfrm>
            <a:off x="4101202" y="2965940"/>
            <a:ext cx="2007940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l"/>
              <a:defRPr/>
            </a:pPr>
            <a:r>
              <a:rPr lang="zh-CN" altLang="en-US" sz="15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单击添加文字</a:t>
            </a:r>
          </a:p>
        </p:txBody>
      </p:sp>
      <p:sp>
        <p:nvSpPr>
          <p:cNvPr id="12" name="文本框 9"/>
          <p:cNvSpPr txBox="1"/>
          <p:nvPr/>
        </p:nvSpPr>
        <p:spPr>
          <a:xfrm>
            <a:off x="5804419" y="2643758"/>
            <a:ext cx="2007940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l"/>
              <a:defRPr/>
            </a:pPr>
            <a:r>
              <a:rPr lang="zh-CN" altLang="en-US" sz="15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单击添加文字</a:t>
            </a:r>
          </a:p>
        </p:txBody>
      </p:sp>
      <p:sp>
        <p:nvSpPr>
          <p:cNvPr id="13" name="文本框 9"/>
          <p:cNvSpPr txBox="1"/>
          <p:nvPr/>
        </p:nvSpPr>
        <p:spPr>
          <a:xfrm>
            <a:off x="5804420" y="2969648"/>
            <a:ext cx="2007940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l"/>
              <a:defRPr/>
            </a:pPr>
            <a:r>
              <a:rPr lang="zh-CN" altLang="en-US" sz="15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单击添加文字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487243" y="2942856"/>
            <a:ext cx="99671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PART 02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443211" y="1749088"/>
            <a:ext cx="1077318" cy="1077318"/>
            <a:chOff x="2262782" y="1446400"/>
            <a:chExt cx="1301106" cy="1301106"/>
          </a:xfrm>
        </p:grpSpPr>
        <p:sp>
          <p:nvSpPr>
            <p:cNvPr id="5" name="椭圆 4"/>
            <p:cNvSpPr/>
            <p:nvPr/>
          </p:nvSpPr>
          <p:spPr>
            <a:xfrm>
              <a:off x="2262782" y="1446400"/>
              <a:ext cx="1301106" cy="1301106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" name="KSO_Shape"/>
            <p:cNvSpPr/>
            <p:nvPr/>
          </p:nvSpPr>
          <p:spPr bwMode="auto">
            <a:xfrm>
              <a:off x="2569626" y="1834674"/>
              <a:ext cx="687417" cy="585444"/>
            </a:xfrm>
            <a:custGeom>
              <a:avLst/>
              <a:gdLst>
                <a:gd name="T0" fmla="*/ 432030 w 2125663"/>
                <a:gd name="T1" fmla="*/ 1344893 h 1811338"/>
                <a:gd name="T2" fmla="*/ 462740 w 2125663"/>
                <a:gd name="T3" fmla="*/ 1477960 h 1811338"/>
                <a:gd name="T4" fmla="*/ 513638 w 2125663"/>
                <a:gd name="T5" fmla="*/ 1557743 h 1811338"/>
                <a:gd name="T6" fmla="*/ 516481 w 2125663"/>
                <a:gd name="T7" fmla="*/ 1336346 h 1811338"/>
                <a:gd name="T8" fmla="*/ 503401 w 2125663"/>
                <a:gd name="T9" fmla="*/ 1310416 h 1811338"/>
                <a:gd name="T10" fmla="*/ 515913 w 2125663"/>
                <a:gd name="T11" fmla="*/ 1250009 h 1811338"/>
                <a:gd name="T12" fmla="*/ 618846 w 2125663"/>
                <a:gd name="T13" fmla="*/ 1242885 h 1811338"/>
                <a:gd name="T14" fmla="*/ 643583 w 2125663"/>
                <a:gd name="T15" fmla="*/ 1263116 h 1811338"/>
                <a:gd name="T16" fmla="*/ 642446 w 2125663"/>
                <a:gd name="T17" fmla="*/ 1324948 h 1811338"/>
                <a:gd name="T18" fmla="*/ 619414 w 2125663"/>
                <a:gd name="T19" fmla="*/ 1342899 h 1811338"/>
                <a:gd name="T20" fmla="*/ 664057 w 2125663"/>
                <a:gd name="T21" fmla="*/ 1524691 h 1811338"/>
                <a:gd name="T22" fmla="*/ 704434 w 2125663"/>
                <a:gd name="T23" fmla="*/ 1417553 h 1811338"/>
                <a:gd name="T24" fmla="*/ 725191 w 2125663"/>
                <a:gd name="T25" fmla="*/ 1259697 h 1811338"/>
                <a:gd name="T26" fmla="*/ 857412 w 2125663"/>
                <a:gd name="T27" fmla="*/ 1192451 h 1811338"/>
                <a:gd name="T28" fmla="*/ 923096 w 2125663"/>
                <a:gd name="T29" fmla="*/ 1212682 h 1811338"/>
                <a:gd name="T30" fmla="*/ 970013 w 2125663"/>
                <a:gd name="T31" fmla="*/ 1259697 h 1811338"/>
                <a:gd name="T32" fmla="*/ 990201 w 2125663"/>
                <a:gd name="T33" fmla="*/ 1325233 h 1811338"/>
                <a:gd name="T34" fmla="*/ 980818 w 2125663"/>
                <a:gd name="T35" fmla="*/ 1537228 h 1811338"/>
                <a:gd name="T36" fmla="*/ 935891 w 2125663"/>
                <a:gd name="T37" fmla="*/ 1570566 h 1811338"/>
                <a:gd name="T38" fmla="*/ 798837 w 2125663"/>
                <a:gd name="T39" fmla="*/ 1607608 h 1811338"/>
                <a:gd name="T40" fmla="*/ 617424 w 2125663"/>
                <a:gd name="T41" fmla="*/ 1622140 h 1811338"/>
                <a:gd name="T42" fmla="*/ 428049 w 2125663"/>
                <a:gd name="T43" fmla="*/ 1615872 h 1811338"/>
                <a:gd name="T44" fmla="*/ 264551 w 2125663"/>
                <a:gd name="T45" fmla="*/ 1588232 h 1811338"/>
                <a:gd name="T46" fmla="*/ 180669 w 2125663"/>
                <a:gd name="T47" fmla="*/ 1549481 h 1811338"/>
                <a:gd name="T48" fmla="*/ 159912 w 2125663"/>
                <a:gd name="T49" fmla="*/ 1517283 h 1811338"/>
                <a:gd name="T50" fmla="*/ 167873 w 2125663"/>
                <a:gd name="T51" fmla="*/ 1284201 h 1811338"/>
                <a:gd name="T52" fmla="*/ 205123 w 2125663"/>
                <a:gd name="T53" fmla="*/ 1228638 h 1811338"/>
                <a:gd name="T54" fmla="*/ 264266 w 2125663"/>
                <a:gd name="T55" fmla="*/ 1196440 h 1811338"/>
                <a:gd name="T56" fmla="*/ 421225 w 2125663"/>
                <a:gd name="T57" fmla="*/ 1183048 h 1811338"/>
                <a:gd name="T58" fmla="*/ 433514 w 2125663"/>
                <a:gd name="T59" fmla="*/ 761303 h 1811338"/>
                <a:gd name="T60" fmla="*/ 391450 w 2125663"/>
                <a:gd name="T61" fmla="*/ 813630 h 1811338"/>
                <a:gd name="T62" fmla="*/ 379229 w 2125663"/>
                <a:gd name="T63" fmla="*/ 902075 h 1811338"/>
                <a:gd name="T64" fmla="*/ 414756 w 2125663"/>
                <a:gd name="T65" fmla="*/ 1016114 h 1811338"/>
                <a:gd name="T66" fmla="*/ 487516 w 2125663"/>
                <a:gd name="T67" fmla="*/ 1099439 h 1811338"/>
                <a:gd name="T68" fmla="*/ 567666 w 2125663"/>
                <a:gd name="T69" fmla="*/ 1135272 h 1811338"/>
                <a:gd name="T70" fmla="*/ 645542 w 2125663"/>
                <a:gd name="T71" fmla="*/ 1111099 h 1811338"/>
                <a:gd name="T72" fmla="*/ 722282 w 2125663"/>
                <a:gd name="T73" fmla="*/ 1035452 h 1811338"/>
                <a:gd name="T74" fmla="*/ 767757 w 2125663"/>
                <a:gd name="T75" fmla="*/ 926248 h 1811338"/>
                <a:gd name="T76" fmla="*/ 666290 w 2125663"/>
                <a:gd name="T77" fmla="*/ 863967 h 1811338"/>
                <a:gd name="T78" fmla="*/ 546918 w 2125663"/>
                <a:gd name="T79" fmla="*/ 832116 h 1811338"/>
                <a:gd name="T80" fmla="*/ 484389 w 2125663"/>
                <a:gd name="T81" fmla="*/ 790595 h 1811338"/>
                <a:gd name="T82" fmla="*/ 452273 w 2125663"/>
                <a:gd name="T83" fmla="*/ 760734 h 1811338"/>
                <a:gd name="T84" fmla="*/ 568234 w 2125663"/>
                <a:gd name="T85" fmla="*/ 587258 h 1811338"/>
                <a:gd name="T86" fmla="*/ 631616 w 2125663"/>
                <a:gd name="T87" fmla="*/ 594937 h 1811338"/>
                <a:gd name="T88" fmla="*/ 705513 w 2125663"/>
                <a:gd name="T89" fmla="*/ 631054 h 1811338"/>
                <a:gd name="T90" fmla="*/ 790210 w 2125663"/>
                <a:gd name="T91" fmla="*/ 732864 h 1811338"/>
                <a:gd name="T92" fmla="*/ 826306 w 2125663"/>
                <a:gd name="T93" fmla="*/ 873920 h 1811338"/>
                <a:gd name="T94" fmla="*/ 818064 w 2125663"/>
                <a:gd name="T95" fmla="*/ 959237 h 1811338"/>
                <a:gd name="T96" fmla="*/ 780831 w 2125663"/>
                <a:gd name="T97" fmla="*/ 1048534 h 1811338"/>
                <a:gd name="T98" fmla="*/ 687607 w 2125663"/>
                <a:gd name="T99" fmla="*/ 1148922 h 1811338"/>
                <a:gd name="T100" fmla="*/ 588983 w 2125663"/>
                <a:gd name="T101" fmla="*/ 1190727 h 1811338"/>
                <a:gd name="T102" fmla="*/ 525033 w 2125663"/>
                <a:gd name="T103" fmla="*/ 1182480 h 1811338"/>
                <a:gd name="T104" fmla="*/ 421293 w 2125663"/>
                <a:gd name="T105" fmla="*/ 1115081 h 1811338"/>
                <a:gd name="T106" fmla="*/ 345406 w 2125663"/>
                <a:gd name="T107" fmla="*/ 1002463 h 1811338"/>
                <a:gd name="T108" fmla="*/ 325511 w 2125663"/>
                <a:gd name="T109" fmla="*/ 929092 h 1811338"/>
                <a:gd name="T110" fmla="*/ 330627 w 2125663"/>
                <a:gd name="T111" fmla="*/ 813915 h 1811338"/>
                <a:gd name="T112" fmla="*/ 388324 w 2125663"/>
                <a:gd name="T113" fmla="*/ 686510 h 1811338"/>
                <a:gd name="T114" fmla="*/ 482400 w 2125663"/>
                <a:gd name="T115" fmla="*/ 608303 h 1811338"/>
                <a:gd name="T116" fmla="*/ 542939 w 2125663"/>
                <a:gd name="T117" fmla="*/ 589534 h 1811338"/>
                <a:gd name="T118" fmla="*/ 0 w 2125663"/>
                <a:gd name="T119" fmla="*/ 0 h 1811338"/>
                <a:gd name="T120" fmla="*/ 174993 w 2125663"/>
                <a:gd name="T121" fmla="*/ 1118883 h 181133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125663" h="1811338">
                  <a:moveTo>
                    <a:pt x="470017" y="1320800"/>
                  </a:moveTo>
                  <a:lnTo>
                    <a:pt x="470335" y="1343069"/>
                  </a:lnTo>
                  <a:lnTo>
                    <a:pt x="471286" y="1364382"/>
                  </a:lnTo>
                  <a:lnTo>
                    <a:pt x="472238" y="1385696"/>
                  </a:lnTo>
                  <a:lnTo>
                    <a:pt x="473190" y="1406374"/>
                  </a:lnTo>
                  <a:lnTo>
                    <a:pt x="474459" y="1426415"/>
                  </a:lnTo>
                  <a:lnTo>
                    <a:pt x="476363" y="1446139"/>
                  </a:lnTo>
                  <a:lnTo>
                    <a:pt x="478267" y="1464908"/>
                  </a:lnTo>
                  <a:lnTo>
                    <a:pt x="480170" y="1483677"/>
                  </a:lnTo>
                  <a:lnTo>
                    <a:pt x="482074" y="1501491"/>
                  </a:lnTo>
                  <a:lnTo>
                    <a:pt x="484612" y="1518988"/>
                  </a:lnTo>
                  <a:lnTo>
                    <a:pt x="487468" y="1535530"/>
                  </a:lnTo>
                  <a:lnTo>
                    <a:pt x="490323" y="1552072"/>
                  </a:lnTo>
                  <a:lnTo>
                    <a:pt x="493179" y="1567660"/>
                  </a:lnTo>
                  <a:lnTo>
                    <a:pt x="496352" y="1582611"/>
                  </a:lnTo>
                  <a:lnTo>
                    <a:pt x="500159" y="1597563"/>
                  </a:lnTo>
                  <a:lnTo>
                    <a:pt x="503649" y="1611560"/>
                  </a:lnTo>
                  <a:lnTo>
                    <a:pt x="507774" y="1624921"/>
                  </a:lnTo>
                  <a:lnTo>
                    <a:pt x="511899" y="1637646"/>
                  </a:lnTo>
                  <a:lnTo>
                    <a:pt x="516341" y="1650052"/>
                  </a:lnTo>
                  <a:lnTo>
                    <a:pt x="520783" y="1661505"/>
                  </a:lnTo>
                  <a:lnTo>
                    <a:pt x="525859" y="1672639"/>
                  </a:lnTo>
                  <a:lnTo>
                    <a:pt x="530936" y="1683137"/>
                  </a:lnTo>
                  <a:lnTo>
                    <a:pt x="536329" y="1692998"/>
                  </a:lnTo>
                  <a:lnTo>
                    <a:pt x="541723" y="1702224"/>
                  </a:lnTo>
                  <a:lnTo>
                    <a:pt x="547752" y="1710813"/>
                  </a:lnTo>
                  <a:lnTo>
                    <a:pt x="553463" y="1718766"/>
                  </a:lnTo>
                  <a:lnTo>
                    <a:pt x="559808" y="1726083"/>
                  </a:lnTo>
                  <a:lnTo>
                    <a:pt x="566154" y="1732763"/>
                  </a:lnTo>
                  <a:lnTo>
                    <a:pt x="573134" y="1739125"/>
                  </a:lnTo>
                  <a:lnTo>
                    <a:pt x="580114" y="1744215"/>
                  </a:lnTo>
                  <a:lnTo>
                    <a:pt x="587412" y="1749305"/>
                  </a:lnTo>
                  <a:lnTo>
                    <a:pt x="594709" y="1753123"/>
                  </a:lnTo>
                  <a:lnTo>
                    <a:pt x="594709" y="1499901"/>
                  </a:lnTo>
                  <a:lnTo>
                    <a:pt x="591537" y="1499264"/>
                  </a:lnTo>
                  <a:lnTo>
                    <a:pt x="588047" y="1498310"/>
                  </a:lnTo>
                  <a:lnTo>
                    <a:pt x="584874" y="1497038"/>
                  </a:lnTo>
                  <a:lnTo>
                    <a:pt x="582018" y="1495765"/>
                  </a:lnTo>
                  <a:lnTo>
                    <a:pt x="579163" y="1494175"/>
                  </a:lnTo>
                  <a:lnTo>
                    <a:pt x="576307" y="1491948"/>
                  </a:lnTo>
                  <a:lnTo>
                    <a:pt x="573769" y="1489721"/>
                  </a:lnTo>
                  <a:lnTo>
                    <a:pt x="571548" y="1487494"/>
                  </a:lnTo>
                  <a:lnTo>
                    <a:pt x="569327" y="1484949"/>
                  </a:lnTo>
                  <a:lnTo>
                    <a:pt x="567106" y="1482404"/>
                  </a:lnTo>
                  <a:lnTo>
                    <a:pt x="565519" y="1479223"/>
                  </a:lnTo>
                  <a:lnTo>
                    <a:pt x="564250" y="1476360"/>
                  </a:lnTo>
                  <a:lnTo>
                    <a:pt x="563298" y="1473179"/>
                  </a:lnTo>
                  <a:lnTo>
                    <a:pt x="562347" y="1469998"/>
                  </a:lnTo>
                  <a:lnTo>
                    <a:pt x="562029" y="1466180"/>
                  </a:lnTo>
                  <a:lnTo>
                    <a:pt x="561712" y="1462999"/>
                  </a:lnTo>
                  <a:lnTo>
                    <a:pt x="561712" y="1425143"/>
                  </a:lnTo>
                  <a:lnTo>
                    <a:pt x="562029" y="1421007"/>
                  </a:lnTo>
                  <a:lnTo>
                    <a:pt x="562664" y="1417508"/>
                  </a:lnTo>
                  <a:lnTo>
                    <a:pt x="563616" y="1414009"/>
                  </a:lnTo>
                  <a:lnTo>
                    <a:pt x="564885" y="1410191"/>
                  </a:lnTo>
                  <a:lnTo>
                    <a:pt x="566154" y="1407010"/>
                  </a:lnTo>
                  <a:lnTo>
                    <a:pt x="568375" y="1403829"/>
                  </a:lnTo>
                  <a:lnTo>
                    <a:pt x="570596" y="1400966"/>
                  </a:lnTo>
                  <a:lnTo>
                    <a:pt x="572817" y="1398103"/>
                  </a:lnTo>
                  <a:lnTo>
                    <a:pt x="575673" y="1395558"/>
                  </a:lnTo>
                  <a:lnTo>
                    <a:pt x="578528" y="1393649"/>
                  </a:lnTo>
                  <a:lnTo>
                    <a:pt x="581701" y="1391741"/>
                  </a:lnTo>
                  <a:lnTo>
                    <a:pt x="584874" y="1390150"/>
                  </a:lnTo>
                  <a:lnTo>
                    <a:pt x="588364" y="1388878"/>
                  </a:lnTo>
                  <a:lnTo>
                    <a:pt x="592171" y="1387605"/>
                  </a:lnTo>
                  <a:lnTo>
                    <a:pt x="595979" y="1386969"/>
                  </a:lnTo>
                  <a:lnTo>
                    <a:pt x="599786" y="1386969"/>
                  </a:lnTo>
                  <a:lnTo>
                    <a:pt x="682597" y="1386969"/>
                  </a:lnTo>
                  <a:lnTo>
                    <a:pt x="686721" y="1386969"/>
                  </a:lnTo>
                  <a:lnTo>
                    <a:pt x="690529" y="1387605"/>
                  </a:lnTo>
                  <a:lnTo>
                    <a:pt x="694019" y="1388878"/>
                  </a:lnTo>
                  <a:lnTo>
                    <a:pt x="697826" y="1390150"/>
                  </a:lnTo>
                  <a:lnTo>
                    <a:pt x="700999" y="1391741"/>
                  </a:lnTo>
                  <a:lnTo>
                    <a:pt x="704172" y="1393649"/>
                  </a:lnTo>
                  <a:lnTo>
                    <a:pt x="707345" y="1395558"/>
                  </a:lnTo>
                  <a:lnTo>
                    <a:pt x="709883" y="1398103"/>
                  </a:lnTo>
                  <a:lnTo>
                    <a:pt x="712104" y="1400966"/>
                  </a:lnTo>
                  <a:lnTo>
                    <a:pt x="714325" y="1403829"/>
                  </a:lnTo>
                  <a:lnTo>
                    <a:pt x="716229" y="1407010"/>
                  </a:lnTo>
                  <a:lnTo>
                    <a:pt x="718132" y="1410191"/>
                  </a:lnTo>
                  <a:lnTo>
                    <a:pt x="719402" y="1414009"/>
                  </a:lnTo>
                  <a:lnTo>
                    <a:pt x="720353" y="1417508"/>
                  </a:lnTo>
                  <a:lnTo>
                    <a:pt x="720671" y="1421007"/>
                  </a:lnTo>
                  <a:lnTo>
                    <a:pt x="720988" y="1425143"/>
                  </a:lnTo>
                  <a:lnTo>
                    <a:pt x="720988" y="1462999"/>
                  </a:lnTo>
                  <a:lnTo>
                    <a:pt x="720988" y="1466180"/>
                  </a:lnTo>
                  <a:lnTo>
                    <a:pt x="720353" y="1469998"/>
                  </a:lnTo>
                  <a:lnTo>
                    <a:pt x="719719" y="1473179"/>
                  </a:lnTo>
                  <a:lnTo>
                    <a:pt x="718450" y="1476360"/>
                  </a:lnTo>
                  <a:lnTo>
                    <a:pt x="716863" y="1479223"/>
                  </a:lnTo>
                  <a:lnTo>
                    <a:pt x="715277" y="1482404"/>
                  </a:lnTo>
                  <a:lnTo>
                    <a:pt x="713373" y="1484949"/>
                  </a:lnTo>
                  <a:lnTo>
                    <a:pt x="711469" y="1487494"/>
                  </a:lnTo>
                  <a:lnTo>
                    <a:pt x="708931" y="1489721"/>
                  </a:lnTo>
                  <a:lnTo>
                    <a:pt x="706710" y="1491948"/>
                  </a:lnTo>
                  <a:lnTo>
                    <a:pt x="703537" y="1494175"/>
                  </a:lnTo>
                  <a:lnTo>
                    <a:pt x="700682" y="1495765"/>
                  </a:lnTo>
                  <a:lnTo>
                    <a:pt x="697826" y="1497038"/>
                  </a:lnTo>
                  <a:lnTo>
                    <a:pt x="694653" y="1498310"/>
                  </a:lnTo>
                  <a:lnTo>
                    <a:pt x="691163" y="1499264"/>
                  </a:lnTo>
                  <a:lnTo>
                    <a:pt x="687991" y="1499901"/>
                  </a:lnTo>
                  <a:lnTo>
                    <a:pt x="687991" y="1753123"/>
                  </a:lnTo>
                  <a:lnTo>
                    <a:pt x="695605" y="1749305"/>
                  </a:lnTo>
                  <a:lnTo>
                    <a:pt x="702586" y="1744215"/>
                  </a:lnTo>
                  <a:lnTo>
                    <a:pt x="709566" y="1739125"/>
                  </a:lnTo>
                  <a:lnTo>
                    <a:pt x="716229" y="1732763"/>
                  </a:lnTo>
                  <a:lnTo>
                    <a:pt x="722892" y="1726083"/>
                  </a:lnTo>
                  <a:lnTo>
                    <a:pt x="729237" y="1718766"/>
                  </a:lnTo>
                  <a:lnTo>
                    <a:pt x="734948" y="1710813"/>
                  </a:lnTo>
                  <a:lnTo>
                    <a:pt x="740977" y="1702224"/>
                  </a:lnTo>
                  <a:lnTo>
                    <a:pt x="746371" y="1692998"/>
                  </a:lnTo>
                  <a:lnTo>
                    <a:pt x="751447" y="1683137"/>
                  </a:lnTo>
                  <a:lnTo>
                    <a:pt x="756841" y="1672639"/>
                  </a:lnTo>
                  <a:lnTo>
                    <a:pt x="761600" y="1661505"/>
                  </a:lnTo>
                  <a:lnTo>
                    <a:pt x="766359" y="1650052"/>
                  </a:lnTo>
                  <a:lnTo>
                    <a:pt x="770801" y="1637646"/>
                  </a:lnTo>
                  <a:lnTo>
                    <a:pt x="774926" y="1624921"/>
                  </a:lnTo>
                  <a:lnTo>
                    <a:pt x="779051" y="1611560"/>
                  </a:lnTo>
                  <a:lnTo>
                    <a:pt x="782541" y="1597563"/>
                  </a:lnTo>
                  <a:lnTo>
                    <a:pt x="786031" y="1582611"/>
                  </a:lnTo>
                  <a:lnTo>
                    <a:pt x="789521" y="1567660"/>
                  </a:lnTo>
                  <a:lnTo>
                    <a:pt x="792377" y="1552072"/>
                  </a:lnTo>
                  <a:lnTo>
                    <a:pt x="795232" y="1535530"/>
                  </a:lnTo>
                  <a:lnTo>
                    <a:pt x="797770" y="1518988"/>
                  </a:lnTo>
                  <a:lnTo>
                    <a:pt x="800626" y="1501491"/>
                  </a:lnTo>
                  <a:lnTo>
                    <a:pt x="802530" y="1483677"/>
                  </a:lnTo>
                  <a:lnTo>
                    <a:pt x="804751" y="1464908"/>
                  </a:lnTo>
                  <a:lnTo>
                    <a:pt x="806337" y="1446139"/>
                  </a:lnTo>
                  <a:lnTo>
                    <a:pt x="807923" y="1426415"/>
                  </a:lnTo>
                  <a:lnTo>
                    <a:pt x="809193" y="1406374"/>
                  </a:lnTo>
                  <a:lnTo>
                    <a:pt x="810779" y="1385696"/>
                  </a:lnTo>
                  <a:lnTo>
                    <a:pt x="811731" y="1364382"/>
                  </a:lnTo>
                  <a:lnTo>
                    <a:pt x="812365" y="1343069"/>
                  </a:lnTo>
                  <a:lnTo>
                    <a:pt x="813000" y="1320800"/>
                  </a:lnTo>
                  <a:lnTo>
                    <a:pt x="840921" y="1322709"/>
                  </a:lnTo>
                  <a:lnTo>
                    <a:pt x="866621" y="1324300"/>
                  </a:lnTo>
                  <a:lnTo>
                    <a:pt x="909771" y="1327481"/>
                  </a:lnTo>
                  <a:lnTo>
                    <a:pt x="938644" y="1330026"/>
                  </a:lnTo>
                  <a:lnTo>
                    <a:pt x="948797" y="1330980"/>
                  </a:lnTo>
                  <a:lnTo>
                    <a:pt x="956729" y="1331298"/>
                  </a:lnTo>
                  <a:lnTo>
                    <a:pt x="964661" y="1331934"/>
                  </a:lnTo>
                  <a:lnTo>
                    <a:pt x="972593" y="1332889"/>
                  </a:lnTo>
                  <a:lnTo>
                    <a:pt x="980208" y="1334161"/>
                  </a:lnTo>
                  <a:lnTo>
                    <a:pt x="987823" y="1335752"/>
                  </a:lnTo>
                  <a:lnTo>
                    <a:pt x="995437" y="1337979"/>
                  </a:lnTo>
                  <a:lnTo>
                    <a:pt x="1002418" y="1340205"/>
                  </a:lnTo>
                  <a:lnTo>
                    <a:pt x="1009715" y="1343387"/>
                  </a:lnTo>
                  <a:lnTo>
                    <a:pt x="1016378" y="1346250"/>
                  </a:lnTo>
                  <a:lnTo>
                    <a:pt x="1023358" y="1349749"/>
                  </a:lnTo>
                  <a:lnTo>
                    <a:pt x="1030021" y="1353885"/>
                  </a:lnTo>
                  <a:lnTo>
                    <a:pt x="1036050" y="1357702"/>
                  </a:lnTo>
                  <a:lnTo>
                    <a:pt x="1042395" y="1361837"/>
                  </a:lnTo>
                  <a:lnTo>
                    <a:pt x="1048106" y="1366927"/>
                  </a:lnTo>
                  <a:lnTo>
                    <a:pt x="1053817" y="1371699"/>
                  </a:lnTo>
                  <a:lnTo>
                    <a:pt x="1059211" y="1377107"/>
                  </a:lnTo>
                  <a:lnTo>
                    <a:pt x="1064605" y="1382197"/>
                  </a:lnTo>
                  <a:lnTo>
                    <a:pt x="1069364" y="1388241"/>
                  </a:lnTo>
                  <a:lnTo>
                    <a:pt x="1073806" y="1393967"/>
                  </a:lnTo>
                  <a:lnTo>
                    <a:pt x="1078248" y="1400012"/>
                  </a:lnTo>
                  <a:lnTo>
                    <a:pt x="1082373" y="1406374"/>
                  </a:lnTo>
                  <a:lnTo>
                    <a:pt x="1085863" y="1413054"/>
                  </a:lnTo>
                  <a:lnTo>
                    <a:pt x="1089670" y="1419735"/>
                  </a:lnTo>
                  <a:lnTo>
                    <a:pt x="1092843" y="1426734"/>
                  </a:lnTo>
                  <a:lnTo>
                    <a:pt x="1095381" y="1433732"/>
                  </a:lnTo>
                  <a:lnTo>
                    <a:pt x="1097920" y="1441049"/>
                  </a:lnTo>
                  <a:lnTo>
                    <a:pt x="1100141" y="1448684"/>
                  </a:lnTo>
                  <a:lnTo>
                    <a:pt x="1101727" y="1456000"/>
                  </a:lnTo>
                  <a:lnTo>
                    <a:pt x="1103314" y="1463635"/>
                  </a:lnTo>
                  <a:lnTo>
                    <a:pt x="1104265" y="1471588"/>
                  </a:lnTo>
                  <a:lnTo>
                    <a:pt x="1104900" y="1479541"/>
                  </a:lnTo>
                  <a:lnTo>
                    <a:pt x="1104900" y="1487494"/>
                  </a:lnTo>
                  <a:lnTo>
                    <a:pt x="1104900" y="1686000"/>
                  </a:lnTo>
                  <a:lnTo>
                    <a:pt x="1104900" y="1690135"/>
                  </a:lnTo>
                  <a:lnTo>
                    <a:pt x="1104265" y="1693953"/>
                  </a:lnTo>
                  <a:lnTo>
                    <a:pt x="1103631" y="1697770"/>
                  </a:lnTo>
                  <a:lnTo>
                    <a:pt x="1102362" y="1701906"/>
                  </a:lnTo>
                  <a:lnTo>
                    <a:pt x="1101093" y="1705405"/>
                  </a:lnTo>
                  <a:lnTo>
                    <a:pt x="1099189" y="1709222"/>
                  </a:lnTo>
                  <a:lnTo>
                    <a:pt x="1096968" y="1713040"/>
                  </a:lnTo>
                  <a:lnTo>
                    <a:pt x="1094430" y="1716221"/>
                  </a:lnTo>
                  <a:lnTo>
                    <a:pt x="1091891" y="1719720"/>
                  </a:lnTo>
                  <a:lnTo>
                    <a:pt x="1089036" y="1722901"/>
                  </a:lnTo>
                  <a:lnTo>
                    <a:pt x="1085546" y="1726719"/>
                  </a:lnTo>
                  <a:lnTo>
                    <a:pt x="1082056" y="1729900"/>
                  </a:lnTo>
                  <a:lnTo>
                    <a:pt x="1078248" y="1732763"/>
                  </a:lnTo>
                  <a:lnTo>
                    <a:pt x="1074124" y="1736262"/>
                  </a:lnTo>
                  <a:lnTo>
                    <a:pt x="1069682" y="1739125"/>
                  </a:lnTo>
                  <a:lnTo>
                    <a:pt x="1065240" y="1741989"/>
                  </a:lnTo>
                  <a:lnTo>
                    <a:pt x="1055404" y="1748033"/>
                  </a:lnTo>
                  <a:lnTo>
                    <a:pt x="1044299" y="1753441"/>
                  </a:lnTo>
                  <a:lnTo>
                    <a:pt x="1032560" y="1758531"/>
                  </a:lnTo>
                  <a:lnTo>
                    <a:pt x="1019868" y="1763939"/>
                  </a:lnTo>
                  <a:lnTo>
                    <a:pt x="1005908" y="1768392"/>
                  </a:lnTo>
                  <a:lnTo>
                    <a:pt x="991630" y="1773164"/>
                  </a:lnTo>
                  <a:lnTo>
                    <a:pt x="976718" y="1777300"/>
                  </a:lnTo>
                  <a:lnTo>
                    <a:pt x="960854" y="1781117"/>
                  </a:lnTo>
                  <a:lnTo>
                    <a:pt x="944038" y="1784934"/>
                  </a:lnTo>
                  <a:lnTo>
                    <a:pt x="927222" y="1788434"/>
                  </a:lnTo>
                  <a:lnTo>
                    <a:pt x="909454" y="1791615"/>
                  </a:lnTo>
                  <a:lnTo>
                    <a:pt x="891369" y="1794796"/>
                  </a:lnTo>
                  <a:lnTo>
                    <a:pt x="872332" y="1797341"/>
                  </a:lnTo>
                  <a:lnTo>
                    <a:pt x="853295" y="1799886"/>
                  </a:lnTo>
                  <a:lnTo>
                    <a:pt x="833941" y="1801795"/>
                  </a:lnTo>
                  <a:lnTo>
                    <a:pt x="813952" y="1804022"/>
                  </a:lnTo>
                  <a:lnTo>
                    <a:pt x="793328" y="1805930"/>
                  </a:lnTo>
                  <a:lnTo>
                    <a:pt x="773022" y="1807203"/>
                  </a:lnTo>
                  <a:lnTo>
                    <a:pt x="752399" y="1808475"/>
                  </a:lnTo>
                  <a:lnTo>
                    <a:pt x="731458" y="1809748"/>
                  </a:lnTo>
                  <a:lnTo>
                    <a:pt x="710200" y="1810384"/>
                  </a:lnTo>
                  <a:lnTo>
                    <a:pt x="688942" y="1811020"/>
                  </a:lnTo>
                  <a:lnTo>
                    <a:pt x="667684" y="1811338"/>
                  </a:lnTo>
                  <a:lnTo>
                    <a:pt x="646427" y="1811338"/>
                  </a:lnTo>
                  <a:lnTo>
                    <a:pt x="625486" y="1811338"/>
                  </a:lnTo>
                  <a:lnTo>
                    <a:pt x="603911" y="1811020"/>
                  </a:lnTo>
                  <a:lnTo>
                    <a:pt x="582653" y="1810384"/>
                  </a:lnTo>
                  <a:lnTo>
                    <a:pt x="561395" y="1809748"/>
                  </a:lnTo>
                  <a:lnTo>
                    <a:pt x="540137" y="1808475"/>
                  </a:lnTo>
                  <a:lnTo>
                    <a:pt x="518879" y="1807203"/>
                  </a:lnTo>
                  <a:lnTo>
                    <a:pt x="498573" y="1805930"/>
                  </a:lnTo>
                  <a:lnTo>
                    <a:pt x="477632" y="1804022"/>
                  </a:lnTo>
                  <a:lnTo>
                    <a:pt x="457326" y="1801795"/>
                  </a:lnTo>
                  <a:lnTo>
                    <a:pt x="437337" y="1799886"/>
                  </a:lnTo>
                  <a:lnTo>
                    <a:pt x="417983" y="1797341"/>
                  </a:lnTo>
                  <a:lnTo>
                    <a:pt x="398629" y="1794796"/>
                  </a:lnTo>
                  <a:lnTo>
                    <a:pt x="379909" y="1791615"/>
                  </a:lnTo>
                  <a:lnTo>
                    <a:pt x="361824" y="1788434"/>
                  </a:lnTo>
                  <a:lnTo>
                    <a:pt x="344056" y="1784934"/>
                  </a:lnTo>
                  <a:lnTo>
                    <a:pt x="327240" y="1781117"/>
                  </a:lnTo>
                  <a:lnTo>
                    <a:pt x="310741" y="1777300"/>
                  </a:lnTo>
                  <a:lnTo>
                    <a:pt x="295195" y="1773164"/>
                  </a:lnTo>
                  <a:lnTo>
                    <a:pt x="280600" y="1768392"/>
                  </a:lnTo>
                  <a:lnTo>
                    <a:pt x="266322" y="1763939"/>
                  </a:lnTo>
                  <a:lnTo>
                    <a:pt x="252996" y="1758531"/>
                  </a:lnTo>
                  <a:lnTo>
                    <a:pt x="240622" y="1753441"/>
                  </a:lnTo>
                  <a:lnTo>
                    <a:pt x="229517" y="1748033"/>
                  </a:lnTo>
                  <a:lnTo>
                    <a:pt x="219047" y="1741989"/>
                  </a:lnTo>
                  <a:lnTo>
                    <a:pt x="214288" y="1739125"/>
                  </a:lnTo>
                  <a:lnTo>
                    <a:pt x="209846" y="1736262"/>
                  </a:lnTo>
                  <a:lnTo>
                    <a:pt x="205404" y="1732763"/>
                  </a:lnTo>
                  <a:lnTo>
                    <a:pt x="201596" y="1729900"/>
                  </a:lnTo>
                  <a:lnTo>
                    <a:pt x="198106" y="1726719"/>
                  </a:lnTo>
                  <a:lnTo>
                    <a:pt x="194299" y="1722901"/>
                  </a:lnTo>
                  <a:lnTo>
                    <a:pt x="191443" y="1719720"/>
                  </a:lnTo>
                  <a:lnTo>
                    <a:pt x="188588" y="1716221"/>
                  </a:lnTo>
                  <a:lnTo>
                    <a:pt x="186367" y="1713040"/>
                  </a:lnTo>
                  <a:lnTo>
                    <a:pt x="183828" y="1709222"/>
                  </a:lnTo>
                  <a:lnTo>
                    <a:pt x="181925" y="1705405"/>
                  </a:lnTo>
                  <a:lnTo>
                    <a:pt x="180338" y="1701906"/>
                  </a:lnTo>
                  <a:lnTo>
                    <a:pt x="179386" y="1697770"/>
                  </a:lnTo>
                  <a:lnTo>
                    <a:pt x="178435" y="1693953"/>
                  </a:lnTo>
                  <a:lnTo>
                    <a:pt x="177800" y="1690135"/>
                  </a:lnTo>
                  <a:lnTo>
                    <a:pt x="177800" y="1686000"/>
                  </a:lnTo>
                  <a:lnTo>
                    <a:pt x="177800" y="1487494"/>
                  </a:lnTo>
                  <a:lnTo>
                    <a:pt x="178117" y="1479541"/>
                  </a:lnTo>
                  <a:lnTo>
                    <a:pt x="178435" y="1471588"/>
                  </a:lnTo>
                  <a:lnTo>
                    <a:pt x="179386" y="1463635"/>
                  </a:lnTo>
                  <a:lnTo>
                    <a:pt x="180973" y="1456000"/>
                  </a:lnTo>
                  <a:lnTo>
                    <a:pt x="182559" y="1448684"/>
                  </a:lnTo>
                  <a:lnTo>
                    <a:pt x="184463" y="1441049"/>
                  </a:lnTo>
                  <a:lnTo>
                    <a:pt x="187318" y="1433732"/>
                  </a:lnTo>
                  <a:lnTo>
                    <a:pt x="190174" y="1426734"/>
                  </a:lnTo>
                  <a:lnTo>
                    <a:pt x="193030" y="1419735"/>
                  </a:lnTo>
                  <a:lnTo>
                    <a:pt x="196520" y="1413054"/>
                  </a:lnTo>
                  <a:lnTo>
                    <a:pt x="200327" y="1406374"/>
                  </a:lnTo>
                  <a:lnTo>
                    <a:pt x="204452" y="1400012"/>
                  </a:lnTo>
                  <a:lnTo>
                    <a:pt x="208576" y="1393967"/>
                  </a:lnTo>
                  <a:lnTo>
                    <a:pt x="213336" y="1388241"/>
                  </a:lnTo>
                  <a:lnTo>
                    <a:pt x="218095" y="1382197"/>
                  </a:lnTo>
                  <a:lnTo>
                    <a:pt x="223489" y="1377107"/>
                  </a:lnTo>
                  <a:lnTo>
                    <a:pt x="228883" y="1371699"/>
                  </a:lnTo>
                  <a:lnTo>
                    <a:pt x="234594" y="1366927"/>
                  </a:lnTo>
                  <a:lnTo>
                    <a:pt x="240305" y="1361837"/>
                  </a:lnTo>
                  <a:lnTo>
                    <a:pt x="246650" y="1357702"/>
                  </a:lnTo>
                  <a:lnTo>
                    <a:pt x="252679" y="1353885"/>
                  </a:lnTo>
                  <a:lnTo>
                    <a:pt x="259659" y="1349749"/>
                  </a:lnTo>
                  <a:lnTo>
                    <a:pt x="266005" y="1346250"/>
                  </a:lnTo>
                  <a:lnTo>
                    <a:pt x="272985" y="1343387"/>
                  </a:lnTo>
                  <a:lnTo>
                    <a:pt x="280282" y="1340205"/>
                  </a:lnTo>
                  <a:lnTo>
                    <a:pt x="287263" y="1337979"/>
                  </a:lnTo>
                  <a:lnTo>
                    <a:pt x="294877" y="1335752"/>
                  </a:lnTo>
                  <a:lnTo>
                    <a:pt x="302492" y="1334161"/>
                  </a:lnTo>
                  <a:lnTo>
                    <a:pt x="310107" y="1332889"/>
                  </a:lnTo>
                  <a:lnTo>
                    <a:pt x="318039" y="1331934"/>
                  </a:lnTo>
                  <a:lnTo>
                    <a:pt x="325971" y="1331298"/>
                  </a:lnTo>
                  <a:lnTo>
                    <a:pt x="333903" y="1330980"/>
                  </a:lnTo>
                  <a:lnTo>
                    <a:pt x="344056" y="1330026"/>
                  </a:lnTo>
                  <a:lnTo>
                    <a:pt x="372929" y="1327481"/>
                  </a:lnTo>
                  <a:lnTo>
                    <a:pt x="415762" y="1324300"/>
                  </a:lnTo>
                  <a:lnTo>
                    <a:pt x="441779" y="1322709"/>
                  </a:lnTo>
                  <a:lnTo>
                    <a:pt x="470017" y="1320800"/>
                  </a:lnTo>
                  <a:close/>
                  <a:moveTo>
                    <a:pt x="1004887" y="995363"/>
                  </a:moveTo>
                  <a:lnTo>
                    <a:pt x="1176337" y="995363"/>
                  </a:lnTo>
                  <a:lnTo>
                    <a:pt x="1176337" y="1265238"/>
                  </a:lnTo>
                  <a:lnTo>
                    <a:pt x="1004887" y="1265238"/>
                  </a:lnTo>
                  <a:lnTo>
                    <a:pt x="1004887" y="995363"/>
                  </a:lnTo>
                  <a:close/>
                  <a:moveTo>
                    <a:pt x="493561" y="847408"/>
                  </a:moveTo>
                  <a:lnTo>
                    <a:pt x="491024" y="847726"/>
                  </a:lnTo>
                  <a:lnTo>
                    <a:pt x="488804" y="848043"/>
                  </a:lnTo>
                  <a:lnTo>
                    <a:pt x="485950" y="848996"/>
                  </a:lnTo>
                  <a:lnTo>
                    <a:pt x="483730" y="849948"/>
                  </a:lnTo>
                  <a:lnTo>
                    <a:pt x="481510" y="851218"/>
                  </a:lnTo>
                  <a:lnTo>
                    <a:pt x="479290" y="852806"/>
                  </a:lnTo>
                  <a:lnTo>
                    <a:pt x="475167" y="856933"/>
                  </a:lnTo>
                  <a:lnTo>
                    <a:pt x="470727" y="861061"/>
                  </a:lnTo>
                  <a:lnTo>
                    <a:pt x="466604" y="865823"/>
                  </a:lnTo>
                  <a:lnTo>
                    <a:pt x="462482" y="871221"/>
                  </a:lnTo>
                  <a:lnTo>
                    <a:pt x="454553" y="882651"/>
                  </a:lnTo>
                  <a:lnTo>
                    <a:pt x="448527" y="890906"/>
                  </a:lnTo>
                  <a:lnTo>
                    <a:pt x="442819" y="899478"/>
                  </a:lnTo>
                  <a:lnTo>
                    <a:pt x="436793" y="908368"/>
                  </a:lnTo>
                  <a:lnTo>
                    <a:pt x="431402" y="917893"/>
                  </a:lnTo>
                  <a:lnTo>
                    <a:pt x="429499" y="926783"/>
                  </a:lnTo>
                  <a:lnTo>
                    <a:pt x="427596" y="935673"/>
                  </a:lnTo>
                  <a:lnTo>
                    <a:pt x="426010" y="945198"/>
                  </a:lnTo>
                  <a:lnTo>
                    <a:pt x="424742" y="954406"/>
                  </a:lnTo>
                  <a:lnTo>
                    <a:pt x="423790" y="963931"/>
                  </a:lnTo>
                  <a:lnTo>
                    <a:pt x="423156" y="973773"/>
                  </a:lnTo>
                  <a:lnTo>
                    <a:pt x="422839" y="982981"/>
                  </a:lnTo>
                  <a:lnTo>
                    <a:pt x="422839" y="992823"/>
                  </a:lnTo>
                  <a:lnTo>
                    <a:pt x="423156" y="1007111"/>
                  </a:lnTo>
                  <a:lnTo>
                    <a:pt x="424107" y="1020764"/>
                  </a:lnTo>
                  <a:lnTo>
                    <a:pt x="426010" y="1034099"/>
                  </a:lnTo>
                  <a:lnTo>
                    <a:pt x="428547" y="1047434"/>
                  </a:lnTo>
                  <a:lnTo>
                    <a:pt x="432036" y="1060769"/>
                  </a:lnTo>
                  <a:lnTo>
                    <a:pt x="435525" y="1073469"/>
                  </a:lnTo>
                  <a:lnTo>
                    <a:pt x="439965" y="1086169"/>
                  </a:lnTo>
                  <a:lnTo>
                    <a:pt x="445039" y="1098551"/>
                  </a:lnTo>
                  <a:lnTo>
                    <a:pt x="450430" y="1110934"/>
                  </a:lnTo>
                  <a:lnTo>
                    <a:pt x="456456" y="1122999"/>
                  </a:lnTo>
                  <a:lnTo>
                    <a:pt x="462799" y="1134429"/>
                  </a:lnTo>
                  <a:lnTo>
                    <a:pt x="469459" y="1145541"/>
                  </a:lnTo>
                  <a:lnTo>
                    <a:pt x="477070" y="1156019"/>
                  </a:lnTo>
                  <a:lnTo>
                    <a:pt x="484364" y="1166496"/>
                  </a:lnTo>
                  <a:lnTo>
                    <a:pt x="492293" y="1176656"/>
                  </a:lnTo>
                  <a:lnTo>
                    <a:pt x="500539" y="1186181"/>
                  </a:lnTo>
                  <a:lnTo>
                    <a:pt x="508784" y="1195389"/>
                  </a:lnTo>
                  <a:lnTo>
                    <a:pt x="517347" y="1204279"/>
                  </a:lnTo>
                  <a:lnTo>
                    <a:pt x="526227" y="1212216"/>
                  </a:lnTo>
                  <a:lnTo>
                    <a:pt x="535107" y="1220154"/>
                  </a:lnTo>
                  <a:lnTo>
                    <a:pt x="543987" y="1227456"/>
                  </a:lnTo>
                  <a:lnTo>
                    <a:pt x="553184" y="1234124"/>
                  </a:lnTo>
                  <a:lnTo>
                    <a:pt x="562381" y="1240474"/>
                  </a:lnTo>
                  <a:lnTo>
                    <a:pt x="571578" y="1245871"/>
                  </a:lnTo>
                  <a:lnTo>
                    <a:pt x="580775" y="1250951"/>
                  </a:lnTo>
                  <a:lnTo>
                    <a:pt x="589655" y="1255079"/>
                  </a:lnTo>
                  <a:lnTo>
                    <a:pt x="598853" y="1258889"/>
                  </a:lnTo>
                  <a:lnTo>
                    <a:pt x="607732" y="1262381"/>
                  </a:lnTo>
                  <a:lnTo>
                    <a:pt x="616612" y="1264604"/>
                  </a:lnTo>
                  <a:lnTo>
                    <a:pt x="624858" y="1266509"/>
                  </a:lnTo>
                  <a:lnTo>
                    <a:pt x="633421" y="1267461"/>
                  </a:lnTo>
                  <a:lnTo>
                    <a:pt x="641349" y="1267779"/>
                  </a:lnTo>
                  <a:lnTo>
                    <a:pt x="649595" y="1267461"/>
                  </a:lnTo>
                  <a:lnTo>
                    <a:pt x="657524" y="1266509"/>
                  </a:lnTo>
                  <a:lnTo>
                    <a:pt x="666404" y="1264604"/>
                  </a:lnTo>
                  <a:lnTo>
                    <a:pt x="674967" y="1262381"/>
                  </a:lnTo>
                  <a:lnTo>
                    <a:pt x="684164" y="1258889"/>
                  </a:lnTo>
                  <a:lnTo>
                    <a:pt x="692726" y="1255079"/>
                  </a:lnTo>
                  <a:lnTo>
                    <a:pt x="701924" y="1250951"/>
                  </a:lnTo>
                  <a:lnTo>
                    <a:pt x="711121" y="1245871"/>
                  </a:lnTo>
                  <a:lnTo>
                    <a:pt x="720318" y="1240474"/>
                  </a:lnTo>
                  <a:lnTo>
                    <a:pt x="729515" y="1234124"/>
                  </a:lnTo>
                  <a:lnTo>
                    <a:pt x="738395" y="1227456"/>
                  </a:lnTo>
                  <a:lnTo>
                    <a:pt x="747592" y="1220154"/>
                  </a:lnTo>
                  <a:lnTo>
                    <a:pt x="756472" y="1212216"/>
                  </a:lnTo>
                  <a:lnTo>
                    <a:pt x="765352" y="1204279"/>
                  </a:lnTo>
                  <a:lnTo>
                    <a:pt x="773915" y="1195389"/>
                  </a:lnTo>
                  <a:lnTo>
                    <a:pt x="782160" y="1186181"/>
                  </a:lnTo>
                  <a:lnTo>
                    <a:pt x="790406" y="1176656"/>
                  </a:lnTo>
                  <a:lnTo>
                    <a:pt x="798652" y="1166496"/>
                  </a:lnTo>
                  <a:lnTo>
                    <a:pt x="805946" y="1156019"/>
                  </a:lnTo>
                  <a:lnTo>
                    <a:pt x="813240" y="1145541"/>
                  </a:lnTo>
                  <a:lnTo>
                    <a:pt x="819900" y="1134429"/>
                  </a:lnTo>
                  <a:lnTo>
                    <a:pt x="826243" y="1122999"/>
                  </a:lnTo>
                  <a:lnTo>
                    <a:pt x="831952" y="1110934"/>
                  </a:lnTo>
                  <a:lnTo>
                    <a:pt x="837660" y="1098551"/>
                  </a:lnTo>
                  <a:lnTo>
                    <a:pt x="842417" y="1086169"/>
                  </a:lnTo>
                  <a:lnTo>
                    <a:pt x="847174" y="1073469"/>
                  </a:lnTo>
                  <a:lnTo>
                    <a:pt x="850980" y="1060769"/>
                  </a:lnTo>
                  <a:lnTo>
                    <a:pt x="853834" y="1047434"/>
                  </a:lnTo>
                  <a:lnTo>
                    <a:pt x="856689" y="1034099"/>
                  </a:lnTo>
                  <a:lnTo>
                    <a:pt x="858592" y="1020764"/>
                  </a:lnTo>
                  <a:lnTo>
                    <a:pt x="859543" y="1007111"/>
                  </a:lnTo>
                  <a:lnTo>
                    <a:pt x="860177" y="992823"/>
                  </a:lnTo>
                  <a:lnTo>
                    <a:pt x="859860" y="984886"/>
                  </a:lnTo>
                  <a:lnTo>
                    <a:pt x="859543" y="976313"/>
                  </a:lnTo>
                  <a:lnTo>
                    <a:pt x="837343" y="975361"/>
                  </a:lnTo>
                  <a:lnTo>
                    <a:pt x="814509" y="973773"/>
                  </a:lnTo>
                  <a:lnTo>
                    <a:pt x="791040" y="970916"/>
                  </a:lnTo>
                  <a:lnTo>
                    <a:pt x="767255" y="968058"/>
                  </a:lnTo>
                  <a:lnTo>
                    <a:pt x="743469" y="964566"/>
                  </a:lnTo>
                  <a:lnTo>
                    <a:pt x="719366" y="960438"/>
                  </a:lnTo>
                  <a:lnTo>
                    <a:pt x="695898" y="955041"/>
                  </a:lnTo>
                  <a:lnTo>
                    <a:pt x="684481" y="952501"/>
                  </a:lnTo>
                  <a:lnTo>
                    <a:pt x="673064" y="949643"/>
                  </a:lnTo>
                  <a:lnTo>
                    <a:pt x="661964" y="946468"/>
                  </a:lnTo>
                  <a:lnTo>
                    <a:pt x="651181" y="943293"/>
                  </a:lnTo>
                  <a:lnTo>
                    <a:pt x="640398" y="940118"/>
                  </a:lnTo>
                  <a:lnTo>
                    <a:pt x="629932" y="936308"/>
                  </a:lnTo>
                  <a:lnTo>
                    <a:pt x="620101" y="932816"/>
                  </a:lnTo>
                  <a:lnTo>
                    <a:pt x="610270" y="929006"/>
                  </a:lnTo>
                  <a:lnTo>
                    <a:pt x="601073" y="924878"/>
                  </a:lnTo>
                  <a:lnTo>
                    <a:pt x="592510" y="921068"/>
                  </a:lnTo>
                  <a:lnTo>
                    <a:pt x="583947" y="916941"/>
                  </a:lnTo>
                  <a:lnTo>
                    <a:pt x="576018" y="912178"/>
                  </a:lnTo>
                  <a:lnTo>
                    <a:pt x="568724" y="907733"/>
                  </a:lnTo>
                  <a:lnTo>
                    <a:pt x="561747" y="903288"/>
                  </a:lnTo>
                  <a:lnTo>
                    <a:pt x="555404" y="898208"/>
                  </a:lnTo>
                  <a:lnTo>
                    <a:pt x="550013" y="893128"/>
                  </a:lnTo>
                  <a:lnTo>
                    <a:pt x="544938" y="887731"/>
                  </a:lnTo>
                  <a:lnTo>
                    <a:pt x="540498" y="882651"/>
                  </a:lnTo>
                  <a:lnTo>
                    <a:pt x="536376" y="876936"/>
                  </a:lnTo>
                  <a:lnTo>
                    <a:pt x="532253" y="872173"/>
                  </a:lnTo>
                  <a:lnTo>
                    <a:pt x="528447" y="867728"/>
                  </a:lnTo>
                  <a:lnTo>
                    <a:pt x="524641" y="863601"/>
                  </a:lnTo>
                  <a:lnTo>
                    <a:pt x="520836" y="860426"/>
                  </a:lnTo>
                  <a:lnTo>
                    <a:pt x="517347" y="857251"/>
                  </a:lnTo>
                  <a:lnTo>
                    <a:pt x="514176" y="854393"/>
                  </a:lnTo>
                  <a:lnTo>
                    <a:pt x="511004" y="852488"/>
                  </a:lnTo>
                  <a:lnTo>
                    <a:pt x="507833" y="850583"/>
                  </a:lnTo>
                  <a:lnTo>
                    <a:pt x="504661" y="849313"/>
                  </a:lnTo>
                  <a:lnTo>
                    <a:pt x="501807" y="848361"/>
                  </a:lnTo>
                  <a:lnTo>
                    <a:pt x="499270" y="847726"/>
                  </a:lnTo>
                  <a:lnTo>
                    <a:pt x="496099" y="847408"/>
                  </a:lnTo>
                  <a:lnTo>
                    <a:pt x="493561" y="847408"/>
                  </a:lnTo>
                  <a:close/>
                  <a:moveTo>
                    <a:pt x="1304925" y="828675"/>
                  </a:moveTo>
                  <a:lnTo>
                    <a:pt x="1476375" y="828675"/>
                  </a:lnTo>
                  <a:lnTo>
                    <a:pt x="1476375" y="1252538"/>
                  </a:lnTo>
                  <a:lnTo>
                    <a:pt x="1304925" y="1252538"/>
                  </a:lnTo>
                  <a:lnTo>
                    <a:pt x="1304925" y="828675"/>
                  </a:lnTo>
                  <a:close/>
                  <a:moveTo>
                    <a:pt x="634055" y="655638"/>
                  </a:moveTo>
                  <a:lnTo>
                    <a:pt x="641349" y="655638"/>
                  </a:lnTo>
                  <a:lnTo>
                    <a:pt x="648644" y="655638"/>
                  </a:lnTo>
                  <a:lnTo>
                    <a:pt x="655938" y="655956"/>
                  </a:lnTo>
                  <a:lnTo>
                    <a:pt x="662915" y="656591"/>
                  </a:lnTo>
                  <a:lnTo>
                    <a:pt x="669892" y="657226"/>
                  </a:lnTo>
                  <a:lnTo>
                    <a:pt x="677187" y="658178"/>
                  </a:lnTo>
                  <a:lnTo>
                    <a:pt x="684164" y="659766"/>
                  </a:lnTo>
                  <a:lnTo>
                    <a:pt x="691141" y="661036"/>
                  </a:lnTo>
                  <a:lnTo>
                    <a:pt x="698118" y="662623"/>
                  </a:lnTo>
                  <a:lnTo>
                    <a:pt x="704778" y="664211"/>
                  </a:lnTo>
                  <a:lnTo>
                    <a:pt x="711438" y="666433"/>
                  </a:lnTo>
                  <a:lnTo>
                    <a:pt x="718415" y="668338"/>
                  </a:lnTo>
                  <a:lnTo>
                    <a:pt x="724758" y="670878"/>
                  </a:lnTo>
                  <a:lnTo>
                    <a:pt x="731418" y="673418"/>
                  </a:lnTo>
                  <a:lnTo>
                    <a:pt x="737761" y="676276"/>
                  </a:lnTo>
                  <a:lnTo>
                    <a:pt x="744421" y="679133"/>
                  </a:lnTo>
                  <a:lnTo>
                    <a:pt x="750446" y="682308"/>
                  </a:lnTo>
                  <a:lnTo>
                    <a:pt x="763132" y="688976"/>
                  </a:lnTo>
                  <a:lnTo>
                    <a:pt x="775500" y="696596"/>
                  </a:lnTo>
                  <a:lnTo>
                    <a:pt x="787235" y="704533"/>
                  </a:lnTo>
                  <a:lnTo>
                    <a:pt x="798652" y="713423"/>
                  </a:lnTo>
                  <a:lnTo>
                    <a:pt x="809435" y="722631"/>
                  </a:lnTo>
                  <a:lnTo>
                    <a:pt x="819900" y="732791"/>
                  </a:lnTo>
                  <a:lnTo>
                    <a:pt x="830049" y="743586"/>
                  </a:lnTo>
                  <a:lnTo>
                    <a:pt x="839880" y="754698"/>
                  </a:lnTo>
                  <a:lnTo>
                    <a:pt x="849394" y="766446"/>
                  </a:lnTo>
                  <a:lnTo>
                    <a:pt x="858274" y="778511"/>
                  </a:lnTo>
                  <a:lnTo>
                    <a:pt x="866520" y="791211"/>
                  </a:lnTo>
                  <a:lnTo>
                    <a:pt x="874449" y="804546"/>
                  </a:lnTo>
                  <a:lnTo>
                    <a:pt x="881743" y="818198"/>
                  </a:lnTo>
                  <a:lnTo>
                    <a:pt x="888403" y="832168"/>
                  </a:lnTo>
                  <a:lnTo>
                    <a:pt x="894746" y="847091"/>
                  </a:lnTo>
                  <a:lnTo>
                    <a:pt x="900137" y="861696"/>
                  </a:lnTo>
                  <a:lnTo>
                    <a:pt x="905529" y="876936"/>
                  </a:lnTo>
                  <a:lnTo>
                    <a:pt x="909651" y="892811"/>
                  </a:lnTo>
                  <a:lnTo>
                    <a:pt x="913457" y="908686"/>
                  </a:lnTo>
                  <a:lnTo>
                    <a:pt x="916946" y="924878"/>
                  </a:lnTo>
                  <a:lnTo>
                    <a:pt x="919166" y="941706"/>
                  </a:lnTo>
                  <a:lnTo>
                    <a:pt x="921068" y="958533"/>
                  </a:lnTo>
                  <a:lnTo>
                    <a:pt x="922020" y="975678"/>
                  </a:lnTo>
                  <a:lnTo>
                    <a:pt x="922337" y="992823"/>
                  </a:lnTo>
                  <a:lnTo>
                    <a:pt x="922337" y="1002031"/>
                  </a:lnTo>
                  <a:lnTo>
                    <a:pt x="922020" y="1010921"/>
                  </a:lnTo>
                  <a:lnTo>
                    <a:pt x="921386" y="1019811"/>
                  </a:lnTo>
                  <a:lnTo>
                    <a:pt x="920434" y="1028384"/>
                  </a:lnTo>
                  <a:lnTo>
                    <a:pt x="919483" y="1037274"/>
                  </a:lnTo>
                  <a:lnTo>
                    <a:pt x="918214" y="1045846"/>
                  </a:lnTo>
                  <a:lnTo>
                    <a:pt x="916628" y="1054419"/>
                  </a:lnTo>
                  <a:lnTo>
                    <a:pt x="915043" y="1062674"/>
                  </a:lnTo>
                  <a:lnTo>
                    <a:pt x="912823" y="1070929"/>
                  </a:lnTo>
                  <a:lnTo>
                    <a:pt x="910603" y="1079501"/>
                  </a:lnTo>
                  <a:lnTo>
                    <a:pt x="908383" y="1087756"/>
                  </a:lnTo>
                  <a:lnTo>
                    <a:pt x="906163" y="1095694"/>
                  </a:lnTo>
                  <a:lnTo>
                    <a:pt x="903309" y="1103631"/>
                  </a:lnTo>
                  <a:lnTo>
                    <a:pt x="900137" y="1111569"/>
                  </a:lnTo>
                  <a:lnTo>
                    <a:pt x="897283" y="1119189"/>
                  </a:lnTo>
                  <a:lnTo>
                    <a:pt x="894111" y="1126809"/>
                  </a:lnTo>
                  <a:lnTo>
                    <a:pt x="887134" y="1141731"/>
                  </a:lnTo>
                  <a:lnTo>
                    <a:pt x="879523" y="1156336"/>
                  </a:lnTo>
                  <a:lnTo>
                    <a:pt x="871277" y="1170624"/>
                  </a:lnTo>
                  <a:lnTo>
                    <a:pt x="862714" y="1184276"/>
                  </a:lnTo>
                  <a:lnTo>
                    <a:pt x="853517" y="1197611"/>
                  </a:lnTo>
                  <a:lnTo>
                    <a:pt x="843686" y="1209994"/>
                  </a:lnTo>
                  <a:lnTo>
                    <a:pt x="833854" y="1222376"/>
                  </a:lnTo>
                  <a:lnTo>
                    <a:pt x="823389" y="1233806"/>
                  </a:lnTo>
                  <a:lnTo>
                    <a:pt x="812606" y="1244919"/>
                  </a:lnTo>
                  <a:lnTo>
                    <a:pt x="801823" y="1255396"/>
                  </a:lnTo>
                  <a:lnTo>
                    <a:pt x="790406" y="1265239"/>
                  </a:lnTo>
                  <a:lnTo>
                    <a:pt x="778989" y="1274446"/>
                  </a:lnTo>
                  <a:lnTo>
                    <a:pt x="767255" y="1282701"/>
                  </a:lnTo>
                  <a:lnTo>
                    <a:pt x="755521" y="1290956"/>
                  </a:lnTo>
                  <a:lnTo>
                    <a:pt x="743786" y="1298259"/>
                  </a:lnTo>
                  <a:lnTo>
                    <a:pt x="732052" y="1304609"/>
                  </a:lnTo>
                  <a:lnTo>
                    <a:pt x="720318" y="1310641"/>
                  </a:lnTo>
                  <a:lnTo>
                    <a:pt x="708584" y="1315721"/>
                  </a:lnTo>
                  <a:lnTo>
                    <a:pt x="696849" y="1320166"/>
                  </a:lnTo>
                  <a:lnTo>
                    <a:pt x="685432" y="1323659"/>
                  </a:lnTo>
                  <a:lnTo>
                    <a:pt x="674015" y="1326516"/>
                  </a:lnTo>
                  <a:lnTo>
                    <a:pt x="662915" y="1328421"/>
                  </a:lnTo>
                  <a:lnTo>
                    <a:pt x="657207" y="1329374"/>
                  </a:lnTo>
                  <a:lnTo>
                    <a:pt x="652132" y="1329691"/>
                  </a:lnTo>
                  <a:lnTo>
                    <a:pt x="646424" y="1330009"/>
                  </a:lnTo>
                  <a:lnTo>
                    <a:pt x="641349" y="1330326"/>
                  </a:lnTo>
                  <a:lnTo>
                    <a:pt x="635958" y="1330009"/>
                  </a:lnTo>
                  <a:lnTo>
                    <a:pt x="630884" y="1329691"/>
                  </a:lnTo>
                  <a:lnTo>
                    <a:pt x="625492" y="1329374"/>
                  </a:lnTo>
                  <a:lnTo>
                    <a:pt x="620101" y="1328421"/>
                  </a:lnTo>
                  <a:lnTo>
                    <a:pt x="609001" y="1326516"/>
                  </a:lnTo>
                  <a:lnTo>
                    <a:pt x="597584" y="1323659"/>
                  </a:lnTo>
                  <a:lnTo>
                    <a:pt x="585850" y="1320166"/>
                  </a:lnTo>
                  <a:lnTo>
                    <a:pt x="574433" y="1315721"/>
                  </a:lnTo>
                  <a:lnTo>
                    <a:pt x="562698" y="1310641"/>
                  </a:lnTo>
                  <a:lnTo>
                    <a:pt x="550647" y="1304609"/>
                  </a:lnTo>
                  <a:lnTo>
                    <a:pt x="538913" y="1298259"/>
                  </a:lnTo>
                  <a:lnTo>
                    <a:pt x="527179" y="1290956"/>
                  </a:lnTo>
                  <a:lnTo>
                    <a:pt x="515444" y="1282701"/>
                  </a:lnTo>
                  <a:lnTo>
                    <a:pt x="503710" y="1274446"/>
                  </a:lnTo>
                  <a:lnTo>
                    <a:pt x="492293" y="1265239"/>
                  </a:lnTo>
                  <a:lnTo>
                    <a:pt x="481193" y="1255396"/>
                  </a:lnTo>
                  <a:lnTo>
                    <a:pt x="470093" y="1244919"/>
                  </a:lnTo>
                  <a:lnTo>
                    <a:pt x="459310" y="1233806"/>
                  </a:lnTo>
                  <a:lnTo>
                    <a:pt x="448845" y="1222376"/>
                  </a:lnTo>
                  <a:lnTo>
                    <a:pt x="438696" y="1209994"/>
                  </a:lnTo>
                  <a:lnTo>
                    <a:pt x="429499" y="1197611"/>
                  </a:lnTo>
                  <a:lnTo>
                    <a:pt x="419985" y="1184276"/>
                  </a:lnTo>
                  <a:lnTo>
                    <a:pt x="411422" y="1170624"/>
                  </a:lnTo>
                  <a:lnTo>
                    <a:pt x="403176" y="1156336"/>
                  </a:lnTo>
                  <a:lnTo>
                    <a:pt x="395565" y="1141731"/>
                  </a:lnTo>
                  <a:lnTo>
                    <a:pt x="388588" y="1126809"/>
                  </a:lnTo>
                  <a:lnTo>
                    <a:pt x="385416" y="1119189"/>
                  </a:lnTo>
                  <a:lnTo>
                    <a:pt x="382245" y="1111569"/>
                  </a:lnTo>
                  <a:lnTo>
                    <a:pt x="379390" y="1103631"/>
                  </a:lnTo>
                  <a:lnTo>
                    <a:pt x="376853" y="1095694"/>
                  </a:lnTo>
                  <a:lnTo>
                    <a:pt x="374316" y="1087756"/>
                  </a:lnTo>
                  <a:lnTo>
                    <a:pt x="372096" y="1079501"/>
                  </a:lnTo>
                  <a:lnTo>
                    <a:pt x="369559" y="1070929"/>
                  </a:lnTo>
                  <a:lnTo>
                    <a:pt x="367656" y="1062674"/>
                  </a:lnTo>
                  <a:lnTo>
                    <a:pt x="366071" y="1054419"/>
                  </a:lnTo>
                  <a:lnTo>
                    <a:pt x="364485" y="1045846"/>
                  </a:lnTo>
                  <a:lnTo>
                    <a:pt x="363216" y="1037274"/>
                  </a:lnTo>
                  <a:lnTo>
                    <a:pt x="362265" y="1028384"/>
                  </a:lnTo>
                  <a:lnTo>
                    <a:pt x="361313" y="1019811"/>
                  </a:lnTo>
                  <a:lnTo>
                    <a:pt x="360996" y="1010921"/>
                  </a:lnTo>
                  <a:lnTo>
                    <a:pt x="360362" y="1002031"/>
                  </a:lnTo>
                  <a:lnTo>
                    <a:pt x="360362" y="992823"/>
                  </a:lnTo>
                  <a:lnTo>
                    <a:pt x="360679" y="975678"/>
                  </a:lnTo>
                  <a:lnTo>
                    <a:pt x="361948" y="958533"/>
                  </a:lnTo>
                  <a:lnTo>
                    <a:pt x="363533" y="941706"/>
                  </a:lnTo>
                  <a:lnTo>
                    <a:pt x="366071" y="924878"/>
                  </a:lnTo>
                  <a:lnTo>
                    <a:pt x="368925" y="908686"/>
                  </a:lnTo>
                  <a:lnTo>
                    <a:pt x="373048" y="892811"/>
                  </a:lnTo>
                  <a:lnTo>
                    <a:pt x="377171" y="876936"/>
                  </a:lnTo>
                  <a:lnTo>
                    <a:pt x="382245" y="861696"/>
                  </a:lnTo>
                  <a:lnTo>
                    <a:pt x="387953" y="847091"/>
                  </a:lnTo>
                  <a:lnTo>
                    <a:pt x="393979" y="832168"/>
                  </a:lnTo>
                  <a:lnTo>
                    <a:pt x="400956" y="818198"/>
                  </a:lnTo>
                  <a:lnTo>
                    <a:pt x="408568" y="804546"/>
                  </a:lnTo>
                  <a:lnTo>
                    <a:pt x="416179" y="791211"/>
                  </a:lnTo>
                  <a:lnTo>
                    <a:pt x="424425" y="778511"/>
                  </a:lnTo>
                  <a:lnTo>
                    <a:pt x="433305" y="766446"/>
                  </a:lnTo>
                  <a:lnTo>
                    <a:pt x="442819" y="754698"/>
                  </a:lnTo>
                  <a:lnTo>
                    <a:pt x="452650" y="743586"/>
                  </a:lnTo>
                  <a:lnTo>
                    <a:pt x="462482" y="732791"/>
                  </a:lnTo>
                  <a:lnTo>
                    <a:pt x="473264" y="722631"/>
                  </a:lnTo>
                  <a:lnTo>
                    <a:pt x="484047" y="713423"/>
                  </a:lnTo>
                  <a:lnTo>
                    <a:pt x="495464" y="704533"/>
                  </a:lnTo>
                  <a:lnTo>
                    <a:pt x="507516" y="696596"/>
                  </a:lnTo>
                  <a:lnTo>
                    <a:pt x="519567" y="688976"/>
                  </a:lnTo>
                  <a:lnTo>
                    <a:pt x="531936" y="682308"/>
                  </a:lnTo>
                  <a:lnTo>
                    <a:pt x="538278" y="679133"/>
                  </a:lnTo>
                  <a:lnTo>
                    <a:pt x="544938" y="676276"/>
                  </a:lnTo>
                  <a:lnTo>
                    <a:pt x="551281" y="673418"/>
                  </a:lnTo>
                  <a:lnTo>
                    <a:pt x="557941" y="670878"/>
                  </a:lnTo>
                  <a:lnTo>
                    <a:pt x="564284" y="668338"/>
                  </a:lnTo>
                  <a:lnTo>
                    <a:pt x="571261" y="666433"/>
                  </a:lnTo>
                  <a:lnTo>
                    <a:pt x="577921" y="664211"/>
                  </a:lnTo>
                  <a:lnTo>
                    <a:pt x="584898" y="662623"/>
                  </a:lnTo>
                  <a:lnTo>
                    <a:pt x="591875" y="661036"/>
                  </a:lnTo>
                  <a:lnTo>
                    <a:pt x="598535" y="659766"/>
                  </a:lnTo>
                  <a:lnTo>
                    <a:pt x="605830" y="658178"/>
                  </a:lnTo>
                  <a:lnTo>
                    <a:pt x="612490" y="657226"/>
                  </a:lnTo>
                  <a:lnTo>
                    <a:pt x="619784" y="656591"/>
                  </a:lnTo>
                  <a:lnTo>
                    <a:pt x="627078" y="655956"/>
                  </a:lnTo>
                  <a:lnTo>
                    <a:pt x="634055" y="655638"/>
                  </a:lnTo>
                  <a:close/>
                  <a:moveTo>
                    <a:pt x="1604962" y="463550"/>
                  </a:moveTo>
                  <a:lnTo>
                    <a:pt x="1776412" y="463550"/>
                  </a:lnTo>
                  <a:lnTo>
                    <a:pt x="1776412" y="1252538"/>
                  </a:lnTo>
                  <a:lnTo>
                    <a:pt x="1604962" y="1252538"/>
                  </a:lnTo>
                  <a:lnTo>
                    <a:pt x="1604962" y="463550"/>
                  </a:lnTo>
                  <a:close/>
                  <a:moveTo>
                    <a:pt x="0" y="0"/>
                  </a:moveTo>
                  <a:lnTo>
                    <a:pt x="2125663" y="0"/>
                  </a:lnTo>
                  <a:lnTo>
                    <a:pt x="2125663" y="171553"/>
                  </a:lnTo>
                  <a:lnTo>
                    <a:pt x="2039621" y="171553"/>
                  </a:lnTo>
                  <a:lnTo>
                    <a:pt x="2039621" y="1577975"/>
                  </a:lnTo>
                  <a:lnTo>
                    <a:pt x="1252220" y="1577975"/>
                  </a:lnTo>
                  <a:lnTo>
                    <a:pt x="1252220" y="1449310"/>
                  </a:lnTo>
                  <a:lnTo>
                    <a:pt x="1911033" y="1449310"/>
                  </a:lnTo>
                  <a:lnTo>
                    <a:pt x="1911033" y="171553"/>
                  </a:lnTo>
                  <a:lnTo>
                    <a:pt x="195263" y="171553"/>
                  </a:lnTo>
                  <a:lnTo>
                    <a:pt x="195263" y="1249164"/>
                  </a:lnTo>
                  <a:lnTo>
                    <a:pt x="66675" y="1249164"/>
                  </a:lnTo>
                  <a:lnTo>
                    <a:pt x="66675" y="171553"/>
                  </a:lnTo>
                  <a:lnTo>
                    <a:pt x="0" y="1715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</p:grpSp>
    </p:spTree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2" grpId="0"/>
      <p:bldP spid="13" grpId="0"/>
      <p:bldP spid="15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2">
      <a:majorFont>
        <a:latin typeface="等线 Light"/>
        <a:ea typeface="微软雅黑"/>
        <a:cs typeface=""/>
      </a:majorFont>
      <a:minorFont>
        <a:latin typeface="等线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4000" b="1" dirty="0" smtClean="0">
            <a:latin typeface="+mj-ea"/>
            <a:ea typeface="+mj-ea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2157</Words>
  <Application>Microsoft Office PowerPoint</Application>
  <PresentationFormat>全屏显示(16:9)</PresentationFormat>
  <Paragraphs>299</Paragraphs>
  <Slides>25</Slides>
  <Notes>23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5" baseType="lpstr">
      <vt:lpstr>Impact MT Std</vt:lpstr>
      <vt:lpstr>等线</vt:lpstr>
      <vt:lpstr>等线 Light</vt:lpstr>
      <vt:lpstr>宋体</vt:lpstr>
      <vt:lpstr>微软雅黑</vt:lpstr>
      <vt:lpstr>微软雅黑 Light</vt:lpstr>
      <vt:lpstr>Arial</vt:lpstr>
      <vt:lpstr>Calibri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16</cp:revision>
  <dcterms:created xsi:type="dcterms:W3CDTF">2016-12-25T02:27:00Z</dcterms:created>
  <dcterms:modified xsi:type="dcterms:W3CDTF">2021-01-06T01:20:58Z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