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sldIdLst>
    <p:sldId id="2819" r:id="rId2"/>
    <p:sldId id="2820" r:id="rId3"/>
    <p:sldId id="2815" r:id="rId4"/>
    <p:sldId id="2796" r:id="rId5"/>
    <p:sldId id="2814" r:id="rId6"/>
    <p:sldId id="2792" r:id="rId7"/>
    <p:sldId id="2793" r:id="rId8"/>
    <p:sldId id="2794" r:id="rId9"/>
    <p:sldId id="2816" r:id="rId10"/>
    <p:sldId id="2806" r:id="rId11"/>
    <p:sldId id="2797" r:id="rId12"/>
    <p:sldId id="2798" r:id="rId13"/>
    <p:sldId id="2808" r:id="rId14"/>
    <p:sldId id="2799" r:id="rId15"/>
    <p:sldId id="2817" r:id="rId16"/>
    <p:sldId id="2805" r:id="rId17"/>
    <p:sldId id="2810" r:id="rId18"/>
    <p:sldId id="2812" r:id="rId19"/>
    <p:sldId id="2813" r:id="rId20"/>
    <p:sldId id="2818" r:id="rId21"/>
    <p:sldId id="2804" r:id="rId22"/>
    <p:sldId id="2801" r:id="rId23"/>
    <p:sldId id="2802" r:id="rId24"/>
    <p:sldId id="2803" r:id="rId25"/>
    <p:sldId id="2811" r:id="rId26"/>
    <p:sldId id="2821" r:id="rId27"/>
  </p:sldIdLst>
  <p:sldSz cx="12858750" cy="7232650"/>
  <p:notesSz cx="6858000" cy="9144000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>
          <p15:clr>
            <a:srgbClr val="A4A3A4"/>
          </p15:clr>
        </p15:guide>
        <p15:guide id="2" pos="4050">
          <p15:clr>
            <a:srgbClr val="A4A3A4"/>
          </p15:clr>
        </p15:guide>
        <p15:guide id="3" pos="512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0070C0"/>
    <a:srgbClr val="00B0F0"/>
    <a:srgbClr val="FFFFFF"/>
    <a:srgbClr val="07AFBC"/>
    <a:srgbClr val="FDBC11"/>
    <a:srgbClr val="1F2959"/>
    <a:srgbClr val="FBB040"/>
    <a:srgbClr val="255769"/>
    <a:srgbClr val="D1D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21" autoAdjust="0"/>
    <p:restoredTop sz="92986" autoAdjust="0"/>
  </p:normalViewPr>
  <p:slideViewPr>
    <p:cSldViewPr>
      <p:cViewPr varScale="1">
        <p:scale>
          <a:sx n="108" d="100"/>
          <a:sy n="108" d="100"/>
        </p:scale>
        <p:origin x="654" y="144"/>
      </p:cViewPr>
      <p:guideLst>
        <p:guide orient="horz" pos="373"/>
        <p:guide pos="4050"/>
        <p:guide pos="512"/>
        <p:guide orient="horz" pos="4183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82898622047"/>
          <c:y val="8.8007807086133996E-2"/>
          <c:w val="0.53865932578740106"/>
          <c:h val="0.80798893897705804"/>
        </c:manualLayout>
      </c:layout>
      <c:doughnutChart>
        <c:varyColors val="1"/>
        <c:ser>
          <c:idx val="0"/>
          <c:order val="0"/>
          <c:spPr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A120-4830-84B4-15204824DC61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A120-4830-84B4-15204824DC61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120-4830-84B4-15204824DC61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120-4830-84B4-15204824DC61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列1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2"/>
                      <c:pt idx="0">
                        <c:v>第一季度</c:v>
                      </c:pt>
                      <c:pt idx="1">
                        <c:v>第二季度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A120-4830-84B4-15204824D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82898622047"/>
          <c:y val="8.8007807086133899E-2"/>
          <c:w val="0.53865932578740106"/>
          <c:h val="0.80798893897705804"/>
        </c:manualLayout>
      </c:layout>
      <c:doughnutChart>
        <c:varyColors val="1"/>
        <c:ser>
          <c:idx val="0"/>
          <c:order val="0"/>
          <c:spPr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EC0D-4159-A8DB-4D0C9AF95C91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EC0D-4159-A8DB-4D0C9AF95C91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C0D-4159-A8DB-4D0C9AF95C91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C0D-4159-A8DB-4D0C9AF95C91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列1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2"/>
                      <c:pt idx="0">
                        <c:v>第一季度</c:v>
                      </c:pt>
                      <c:pt idx="1">
                        <c:v>第二季度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EC0D-4159-A8DB-4D0C9AF95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82898622047"/>
          <c:y val="8.8007807086133899E-2"/>
          <c:w val="0.53865932578740106"/>
          <c:h val="0.80798893897705804"/>
        </c:manualLayout>
      </c:layout>
      <c:doughnutChart>
        <c:varyColors val="1"/>
        <c:ser>
          <c:idx val="0"/>
          <c:order val="0"/>
          <c:spPr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B553-460A-AD46-95704BFFE81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B553-460A-AD46-95704BFFE813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553-460A-AD46-95704BFFE813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553-460A-AD46-95704BFFE813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列1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2"/>
                      <c:pt idx="0">
                        <c:v>第一季度</c:v>
                      </c:pt>
                      <c:pt idx="1">
                        <c:v>第二季度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B553-460A-AD46-95704BFFE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82898622047"/>
          <c:y val="8.8007807086133899E-2"/>
          <c:w val="0.53865932578740106"/>
          <c:h val="0.80798893897705804"/>
        </c:manualLayout>
      </c:layout>
      <c:doughnutChart>
        <c:varyColors val="1"/>
        <c:ser>
          <c:idx val="0"/>
          <c:order val="0"/>
          <c:spPr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A2DE-47ED-BD9E-266E82448DD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A2DE-47ED-BD9E-266E82448DD3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2DE-47ED-BD9E-266E82448DD3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2DE-47ED-BD9E-266E82448DD3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列1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2"/>
                      <c:pt idx="0">
                        <c:v>第一季度</c:v>
                      </c:pt>
                      <c:pt idx="1">
                        <c:v>第二季度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A2DE-47ED-BD9E-266E82448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0.31089</cdr:x>
      <cdr:y>0.19211</cdr:y>
    </cdr:from>
    <cdr:to>
      <cdr:x>0.65356</cdr:x>
      <cdr:y>0.79287</cdr:y>
    </cdr:to>
    <cdr:sp macro="" textlink="">
      <cdr:nvSpPr>
        <cdr:cNvPr id="2" name="椭圆 1"/>
        <cdr:cNvSpPr/>
      </cdr:nvSpPr>
      <cdr:spPr>
        <a:xfrm xmlns:a="http://schemas.openxmlformats.org/drawingml/2006/main">
          <a:off x="1382713" y="487362"/>
          <a:ext cx="1524000" cy="15240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none" lIns="45720" tIns="45720" rIns="45720" bIns="45720" anchor="t" anchorCtr="0">
          <a:normAutofit/>
        </a:bodyPr>
        <a:lstStyle xmlns:a="http://schemas.openxmlformats.org/drawingml/2006/main"/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0.25128</cdr:x>
      <cdr:y>0.08573</cdr:y>
    </cdr:from>
    <cdr:to>
      <cdr:x>0.71459</cdr:x>
      <cdr:y>0.89987</cdr:y>
    </cdr:to>
    <cdr:sp macro="" textlink="">
      <cdr:nvSpPr>
        <cdr:cNvPr id="3" name="椭圆 2"/>
        <cdr:cNvSpPr/>
      </cdr:nvSpPr>
      <cdr:spPr>
        <a:xfrm xmlns:a="http://schemas.openxmlformats.org/drawingml/2006/main">
          <a:off x="1117600" y="217487"/>
          <a:ext cx="2060574" cy="206533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gradFill flip="none" rotWithShape="1">
            <a:gsLst>
              <a:gs pos="100000">
                <a:schemeClr val="bg1"/>
              </a:gs>
              <a:gs pos="0">
                <a:schemeClr val="bg1">
                  <a:lumMod val="65000"/>
                </a:schemeClr>
              </a:gs>
            </a:gsLst>
            <a:lin ang="2700000" scaled="1"/>
            <a:tileRect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wrap="none" lIns="45720" tIns="45720" rIns="45720" bIns="45720" anchor="t" anchorCtr="0">
          <a:norm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CN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0.31089</cdr:x>
      <cdr:y>0.19211</cdr:y>
    </cdr:from>
    <cdr:to>
      <cdr:x>0.65356</cdr:x>
      <cdr:y>0.79287</cdr:y>
    </cdr:to>
    <cdr:sp macro="" textlink="">
      <cdr:nvSpPr>
        <cdr:cNvPr id="2" name="椭圆 1"/>
        <cdr:cNvSpPr/>
      </cdr:nvSpPr>
      <cdr:spPr>
        <a:xfrm xmlns:a="http://schemas.openxmlformats.org/drawingml/2006/main">
          <a:off x="1382713" y="487362"/>
          <a:ext cx="1524000" cy="15240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none" lIns="45720" tIns="45720" rIns="45720" bIns="45720" anchor="t" anchorCtr="0">
          <a:normAutofit/>
        </a:bodyPr>
        <a:lstStyle xmlns:a="http://schemas.openxmlformats.org/drawingml/2006/main"/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0.25128</cdr:x>
      <cdr:y>0.08573</cdr:y>
    </cdr:from>
    <cdr:to>
      <cdr:x>0.71459</cdr:x>
      <cdr:y>0.89987</cdr:y>
    </cdr:to>
    <cdr:sp macro="" textlink="">
      <cdr:nvSpPr>
        <cdr:cNvPr id="3" name="椭圆 2"/>
        <cdr:cNvSpPr/>
      </cdr:nvSpPr>
      <cdr:spPr>
        <a:xfrm xmlns:a="http://schemas.openxmlformats.org/drawingml/2006/main">
          <a:off x="1117600" y="217487"/>
          <a:ext cx="2060574" cy="206533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gradFill flip="none" rotWithShape="1">
            <a:gsLst>
              <a:gs pos="100000">
                <a:schemeClr val="bg1"/>
              </a:gs>
              <a:gs pos="0">
                <a:schemeClr val="bg1">
                  <a:lumMod val="65000"/>
                </a:schemeClr>
              </a:gs>
            </a:gsLst>
            <a:lin ang="2700000" scaled="1"/>
            <a:tileRect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wrap="none" lIns="45720" tIns="45720" rIns="45720" bIns="45720" anchor="t" anchorCtr="0">
          <a:norm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CN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0.31089</cdr:x>
      <cdr:y>0.19211</cdr:y>
    </cdr:from>
    <cdr:to>
      <cdr:x>0.65356</cdr:x>
      <cdr:y>0.79287</cdr:y>
    </cdr:to>
    <cdr:sp macro="" textlink="">
      <cdr:nvSpPr>
        <cdr:cNvPr id="2" name="椭圆 1"/>
        <cdr:cNvSpPr/>
      </cdr:nvSpPr>
      <cdr:spPr>
        <a:xfrm xmlns:a="http://schemas.openxmlformats.org/drawingml/2006/main">
          <a:off x="1382713" y="487362"/>
          <a:ext cx="1524000" cy="15240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none" lIns="45720" tIns="45720" rIns="45720" bIns="45720" anchor="t" anchorCtr="0">
          <a:normAutofit/>
        </a:bodyPr>
        <a:lstStyle xmlns:a="http://schemas.openxmlformats.org/drawingml/2006/main"/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0.25128</cdr:x>
      <cdr:y>0.08573</cdr:y>
    </cdr:from>
    <cdr:to>
      <cdr:x>0.71459</cdr:x>
      <cdr:y>0.89987</cdr:y>
    </cdr:to>
    <cdr:sp macro="" textlink="">
      <cdr:nvSpPr>
        <cdr:cNvPr id="3" name="椭圆 2"/>
        <cdr:cNvSpPr/>
      </cdr:nvSpPr>
      <cdr:spPr>
        <a:xfrm xmlns:a="http://schemas.openxmlformats.org/drawingml/2006/main">
          <a:off x="1117600" y="217487"/>
          <a:ext cx="2060574" cy="206533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gradFill flip="none" rotWithShape="1">
            <a:gsLst>
              <a:gs pos="100000">
                <a:schemeClr val="bg1"/>
              </a:gs>
              <a:gs pos="0">
                <a:schemeClr val="bg1">
                  <a:lumMod val="65000"/>
                </a:schemeClr>
              </a:gs>
            </a:gsLst>
            <a:lin ang="2700000" scaled="1"/>
            <a:tileRect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wrap="none" lIns="45720" tIns="45720" rIns="45720" bIns="45720" anchor="t" anchorCtr="0">
          <a:norm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CN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0.31089</cdr:x>
      <cdr:y>0.19211</cdr:y>
    </cdr:from>
    <cdr:to>
      <cdr:x>0.65356</cdr:x>
      <cdr:y>0.79287</cdr:y>
    </cdr:to>
    <cdr:sp macro="" textlink="">
      <cdr:nvSpPr>
        <cdr:cNvPr id="2" name="椭圆 1"/>
        <cdr:cNvSpPr/>
      </cdr:nvSpPr>
      <cdr:spPr>
        <a:xfrm xmlns:a="http://schemas.openxmlformats.org/drawingml/2006/main">
          <a:off x="1382713" y="487362"/>
          <a:ext cx="1524000" cy="15240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none" lIns="45720" tIns="45720" rIns="45720" bIns="45720" anchor="t" anchorCtr="0">
          <a:normAutofit/>
        </a:bodyPr>
        <a:lstStyle xmlns:a="http://schemas.openxmlformats.org/drawingml/2006/main"/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0.25128</cdr:x>
      <cdr:y>0.08573</cdr:y>
    </cdr:from>
    <cdr:to>
      <cdr:x>0.71459</cdr:x>
      <cdr:y>0.89987</cdr:y>
    </cdr:to>
    <cdr:sp macro="" textlink="">
      <cdr:nvSpPr>
        <cdr:cNvPr id="3" name="椭圆 2"/>
        <cdr:cNvSpPr/>
      </cdr:nvSpPr>
      <cdr:spPr>
        <a:xfrm xmlns:a="http://schemas.openxmlformats.org/drawingml/2006/main">
          <a:off x="1117600" y="217487"/>
          <a:ext cx="2060574" cy="206533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gradFill flip="none" rotWithShape="1">
            <a:gsLst>
              <a:gs pos="100000">
                <a:schemeClr val="bg1"/>
              </a:gs>
              <a:gs pos="0">
                <a:schemeClr val="bg1">
                  <a:lumMod val="65000"/>
                </a:schemeClr>
              </a:gs>
            </a:gsLst>
            <a:lin ang="2700000" scaled="1"/>
            <a:tileRect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wrap="none" lIns="45720" tIns="45720" rIns="45720" bIns="45720" anchor="t" anchorCtr="0">
          <a:norm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CN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5C20-9DC3-4C93-855F-0906F529D9E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8595A7-F137-4A1C-94F3-17BF434764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4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4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3018" y="290513"/>
            <a:ext cx="11572715" cy="120491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3018" y="1687514"/>
            <a:ext cx="11572715" cy="4772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12F86-CEC4-49EB-8B7F-249AAA44CCD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E52F29-FB64-4B43-91C8-3826701FA62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4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4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4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4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淘宝店chenying0907出品 1"/>
          <p:cNvSpPr/>
          <p:nvPr/>
        </p:nvSpPr>
        <p:spPr>
          <a:xfrm>
            <a:off x="-16305" y="2792"/>
            <a:ext cx="12874702" cy="724201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3" name="淘宝店chenying0907出品 2"/>
          <p:cNvSpPr/>
          <p:nvPr/>
        </p:nvSpPr>
        <p:spPr>
          <a:xfrm>
            <a:off x="-16305" y="0"/>
            <a:ext cx="12874702" cy="7244811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淘宝店chenying0907出品 27"/>
          <p:cNvSpPr/>
          <p:nvPr/>
        </p:nvSpPr>
        <p:spPr>
          <a:xfrm>
            <a:off x="353" y="4328569"/>
            <a:ext cx="12882391" cy="7096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 b="1"/>
          </a:p>
        </p:txBody>
      </p:sp>
      <p:sp>
        <p:nvSpPr>
          <p:cNvPr id="30" name="淘宝店chenying0907出品 29"/>
          <p:cNvSpPr/>
          <p:nvPr/>
        </p:nvSpPr>
        <p:spPr>
          <a:xfrm>
            <a:off x="2389519" y="4421802"/>
            <a:ext cx="8079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YEARS WORK SUMMARY REPORT TEMPLATE</a:t>
            </a:r>
            <a:endParaRPr lang="zh-CN" altLang="en-US" sz="2800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32" name="淘宝店chenying0907出品 31"/>
          <p:cNvGrpSpPr/>
          <p:nvPr/>
        </p:nvGrpSpPr>
        <p:grpSpPr>
          <a:xfrm>
            <a:off x="5457239" y="5422289"/>
            <a:ext cx="1944273" cy="389337"/>
            <a:chOff x="4927600" y="4908034"/>
            <a:chExt cx="2372440" cy="475077"/>
          </a:xfrm>
        </p:grpSpPr>
        <p:sp>
          <p:nvSpPr>
            <p:cNvPr id="33" name="圆角淘宝店chenying0907出品 32"/>
            <p:cNvSpPr/>
            <p:nvPr/>
          </p:nvSpPr>
          <p:spPr>
            <a:xfrm>
              <a:off x="4945420" y="4908034"/>
              <a:ext cx="2336800" cy="464066"/>
            </a:xfrm>
            <a:prstGeom prst="round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34" name="淘宝店chenying0907出品 29"/>
            <p:cNvSpPr txBox="1"/>
            <p:nvPr/>
          </p:nvSpPr>
          <p:spPr>
            <a:xfrm>
              <a:off x="4927600" y="4955400"/>
              <a:ext cx="2372440" cy="427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85" spc="316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xiazaii</a:t>
              </a:r>
              <a:endParaRPr lang="zh-CN" altLang="en-US" sz="1685" spc="316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815123" y="567792"/>
            <a:ext cx="3933825" cy="233807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14600">
                <a:solidFill>
                  <a:schemeClr val="bg1"/>
                </a:solidFill>
                <a:latin typeface="Impact" panose="020B0806030902050204" pitchFamily="34" charset="0"/>
                <a:ea typeface="造字工房俊雅锐宋体验版常规体" pitchFamily="50" charset="-122"/>
              </a:rPr>
              <a:t>202X</a:t>
            </a:r>
            <a:endParaRPr lang="zh-CN" altLang="en-US" sz="14600" dirty="0">
              <a:solidFill>
                <a:schemeClr val="bg1"/>
              </a:solidFill>
              <a:latin typeface="Impact" panose="020B0806030902050204" pitchFamily="34" charset="0"/>
              <a:ea typeface="造字工房俊雅锐宋体验版常规体" pitchFamily="50" charset="-122"/>
            </a:endParaRPr>
          </a:p>
        </p:txBody>
      </p:sp>
      <p:sp>
        <p:nvSpPr>
          <p:cNvPr id="40" name="标题 4"/>
          <p:cNvSpPr txBox="1"/>
          <p:nvPr/>
        </p:nvSpPr>
        <p:spPr>
          <a:xfrm>
            <a:off x="3506379" y="2587739"/>
            <a:ext cx="5845993" cy="564898"/>
          </a:xfrm>
          <a:prstGeom prst="rect">
            <a:avLst/>
          </a:prstGeom>
        </p:spPr>
        <p:txBody>
          <a:bodyPr vert="horz" lIns="96410" tIns="48205" rIns="96410" bIns="48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5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本模板框架完整贴近实用</a:t>
            </a:r>
            <a:endParaRPr lang="en-US" altLang="zh-CN" sz="253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29252" y="3046178"/>
            <a:ext cx="9000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CN" altLang="en-US" sz="5400" b="1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年中总结 工作汇报模板</a:t>
            </a:r>
          </a:p>
        </p:txBody>
      </p:sp>
      <p:sp>
        <p:nvSpPr>
          <p:cNvPr id="42" name="标题 4"/>
          <p:cNvSpPr txBox="1"/>
          <p:nvPr/>
        </p:nvSpPr>
        <p:spPr>
          <a:xfrm>
            <a:off x="3528815" y="3802490"/>
            <a:ext cx="5801121" cy="543109"/>
          </a:xfrm>
          <a:prstGeom prst="rect">
            <a:avLst/>
          </a:prstGeom>
        </p:spPr>
        <p:txBody>
          <a:bodyPr vert="horz" lIns="96410" tIns="48205" rIns="96410" bIns="48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简洁实用</a:t>
            </a:r>
            <a:r>
              <a:rPr lang="en-US" altLang="zh-CN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适用于工作总结</a:t>
            </a:r>
            <a:r>
              <a:rPr lang="en-US" altLang="zh-CN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项目推广</a:t>
            </a:r>
            <a:r>
              <a:rPr lang="en-US" altLang="zh-CN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企业宣传等</a:t>
            </a:r>
          </a:p>
        </p:txBody>
      </p:sp>
      <p:pic>
        <p:nvPicPr>
          <p:cNvPr id="5" name="Chairlift - Bruis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124575" y="-114385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91484E-6 L 0 -0.07221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2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49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5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8" grpId="0" animBg="1"/>
      <p:bldP spid="30" grpId="0"/>
      <p:bldP spid="38" grpId="0" bldLvl="0" animBg="1"/>
      <p:bldP spid="38" grpId="1" bldLvl="0" animBg="1"/>
      <p:bldP spid="40" grpId="0"/>
      <p:bldP spid="41" grpId="0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淘宝店chenying0907出品 3"/>
          <p:cNvSpPr/>
          <p:nvPr/>
        </p:nvSpPr>
        <p:spPr>
          <a:xfrm>
            <a:off x="2280617" y="1758340"/>
            <a:ext cx="2413990" cy="439053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5" name="圆角淘宝店chenying0907出品 4"/>
          <p:cNvSpPr/>
          <p:nvPr/>
        </p:nvSpPr>
        <p:spPr>
          <a:xfrm>
            <a:off x="8164146" y="1758340"/>
            <a:ext cx="2413990" cy="439053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6" name="淘宝店chenying0907出品 5"/>
          <p:cNvGrpSpPr/>
          <p:nvPr/>
        </p:nvGrpSpPr>
        <p:grpSpPr>
          <a:xfrm>
            <a:off x="2259177" y="1698718"/>
            <a:ext cx="2456864" cy="2456864"/>
            <a:chOff x="4184106" y="2952206"/>
            <a:chExt cx="3823790" cy="3823790"/>
          </a:xfrm>
        </p:grpSpPr>
        <p:sp>
          <p:nvSpPr>
            <p:cNvPr id="7" name="淘宝店chenying0907出品 6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grpSp>
          <p:nvGrpSpPr>
            <p:cNvPr id="8" name="淘宝店chenying0907出品 7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9" name="淘宝店chenying0907出品 8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C00000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1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" name="淘宝店chenying0907出品 9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1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11" name="淘宝店chenying0907出品 10"/>
          <p:cNvGrpSpPr/>
          <p:nvPr/>
        </p:nvGrpSpPr>
        <p:grpSpPr>
          <a:xfrm>
            <a:off x="2412451" y="4536271"/>
            <a:ext cx="2504974" cy="1029386"/>
            <a:chOff x="2217364" y="5177578"/>
            <a:chExt cx="2375217" cy="976065"/>
          </a:xfrm>
        </p:grpSpPr>
        <p:sp>
          <p:nvSpPr>
            <p:cNvPr id="12" name="淘宝店chenying0907出品 11"/>
            <p:cNvSpPr txBox="1"/>
            <p:nvPr/>
          </p:nvSpPr>
          <p:spPr bwMode="auto">
            <a:xfrm>
              <a:off x="2217364" y="5498597"/>
              <a:ext cx="2038928" cy="6550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淘宝店chenying0907出品 12"/>
            <p:cNvSpPr txBox="1"/>
            <p:nvPr/>
          </p:nvSpPr>
          <p:spPr bwMode="auto">
            <a:xfrm>
              <a:off x="2242797" y="5177578"/>
              <a:ext cx="2349784" cy="3210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rgbClr val="C0000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cxnSp>
        <p:nvCxnSpPr>
          <p:cNvPr id="14" name="淘宝店chenying0907出品 13"/>
          <p:cNvCxnSpPr/>
          <p:nvPr/>
        </p:nvCxnSpPr>
        <p:spPr>
          <a:xfrm>
            <a:off x="2626730" y="4333456"/>
            <a:ext cx="1721759" cy="0"/>
          </a:xfrm>
          <a:prstGeom prst="line">
            <a:avLst/>
          </a:prstGeom>
          <a:ln>
            <a:solidFill>
              <a:srgbClr val="3C5E6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淘宝店chenying0907出品 14"/>
          <p:cNvGrpSpPr/>
          <p:nvPr/>
        </p:nvGrpSpPr>
        <p:grpSpPr>
          <a:xfrm>
            <a:off x="8140969" y="1698718"/>
            <a:ext cx="2456864" cy="2456864"/>
            <a:chOff x="4184106" y="2952206"/>
            <a:chExt cx="3823790" cy="3823790"/>
          </a:xfrm>
        </p:grpSpPr>
        <p:sp>
          <p:nvSpPr>
            <p:cNvPr id="16" name="淘宝店chenying0907出品 15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grpSp>
          <p:nvGrpSpPr>
            <p:cNvPr id="17" name="淘宝店chenying0907出品 16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18" name="淘宝店chenying0907出品 17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C00000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9" name="淘宝店chenying0907出品 18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20" name="淘宝店chenying0907出品 19"/>
          <p:cNvGrpSpPr/>
          <p:nvPr/>
        </p:nvGrpSpPr>
        <p:grpSpPr>
          <a:xfrm>
            <a:off x="8294244" y="4536271"/>
            <a:ext cx="2478152" cy="1029384"/>
            <a:chOff x="2217364" y="5177577"/>
            <a:chExt cx="2349784" cy="976063"/>
          </a:xfrm>
        </p:grpSpPr>
        <p:sp>
          <p:nvSpPr>
            <p:cNvPr id="21" name="淘宝店chenying0907出品 20"/>
            <p:cNvSpPr txBox="1"/>
            <p:nvPr/>
          </p:nvSpPr>
          <p:spPr bwMode="auto">
            <a:xfrm>
              <a:off x="2217364" y="5498594"/>
              <a:ext cx="2038928" cy="6550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淘宝店chenying0907出品 21"/>
            <p:cNvSpPr txBox="1"/>
            <p:nvPr/>
          </p:nvSpPr>
          <p:spPr bwMode="auto">
            <a:xfrm>
              <a:off x="2217364" y="5177577"/>
              <a:ext cx="2349784" cy="3210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rgbClr val="C0000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cxnSp>
        <p:nvCxnSpPr>
          <p:cNvPr id="23" name="淘宝店chenying0907出品 22"/>
          <p:cNvCxnSpPr/>
          <p:nvPr/>
        </p:nvCxnSpPr>
        <p:spPr>
          <a:xfrm>
            <a:off x="8508522" y="4333456"/>
            <a:ext cx="1721759" cy="0"/>
          </a:xfrm>
          <a:prstGeom prst="line">
            <a:avLst/>
          </a:prstGeom>
          <a:ln w="9525">
            <a:solidFill>
              <a:srgbClr val="3C5E6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右箭头 23"/>
          <p:cNvSpPr/>
          <p:nvPr/>
        </p:nvSpPr>
        <p:spPr>
          <a:xfrm flipH="1">
            <a:off x="5174333" y="2717150"/>
            <a:ext cx="2510087" cy="359902"/>
          </a:xfrm>
          <a:prstGeom prst="rightArrow">
            <a:avLst>
              <a:gd name="adj1" fmla="val 55075"/>
              <a:gd name="adj2" fmla="val 6184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latin typeface="+mj-ea"/>
              <a:ea typeface="+mj-ea"/>
            </a:endParaRPr>
          </a:p>
        </p:txBody>
      </p:sp>
      <p:sp>
        <p:nvSpPr>
          <p:cNvPr id="25" name="右箭头 24"/>
          <p:cNvSpPr/>
          <p:nvPr/>
        </p:nvSpPr>
        <p:spPr>
          <a:xfrm>
            <a:off x="5174333" y="4830163"/>
            <a:ext cx="2510087" cy="359902"/>
          </a:xfrm>
          <a:prstGeom prst="rightArrow">
            <a:avLst>
              <a:gd name="adj1" fmla="val 55075"/>
              <a:gd name="adj2" fmla="val 6184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latin typeface="+mj-ea"/>
              <a:ea typeface="+mj-ea"/>
            </a:endParaRPr>
          </a:p>
        </p:txBody>
      </p:sp>
      <p:grpSp>
        <p:nvGrpSpPr>
          <p:cNvPr id="26" name="淘宝店chenying0907出品 25"/>
          <p:cNvGrpSpPr/>
          <p:nvPr/>
        </p:nvGrpSpPr>
        <p:grpSpPr>
          <a:xfrm>
            <a:off x="5229858" y="3537658"/>
            <a:ext cx="2399036" cy="1089846"/>
            <a:chOff x="1502659" y="4629752"/>
            <a:chExt cx="2067969" cy="1033390"/>
          </a:xfrm>
        </p:grpSpPr>
        <p:sp>
          <p:nvSpPr>
            <p:cNvPr id="27" name="淘宝店chenying0907出品 26"/>
            <p:cNvSpPr txBox="1"/>
            <p:nvPr/>
          </p:nvSpPr>
          <p:spPr bwMode="auto">
            <a:xfrm>
              <a:off x="1502659" y="5008098"/>
              <a:ext cx="2067969" cy="6550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淘宝店chenying0907出品 27"/>
            <p:cNvSpPr txBox="1"/>
            <p:nvPr/>
          </p:nvSpPr>
          <p:spPr bwMode="auto">
            <a:xfrm>
              <a:off x="1555947" y="4629752"/>
              <a:ext cx="1961390" cy="3210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29" name="淘宝店chenying0907出品 28"/>
          <p:cNvGrpSpPr/>
          <p:nvPr/>
        </p:nvGrpSpPr>
        <p:grpSpPr>
          <a:xfrm>
            <a:off x="9030788" y="2607657"/>
            <a:ext cx="677227" cy="638986"/>
            <a:chOff x="3098700" y="5569159"/>
            <a:chExt cx="642147" cy="605886"/>
          </a:xfrm>
          <a:solidFill>
            <a:srgbClr val="C00000"/>
          </a:solidFill>
        </p:grpSpPr>
        <p:sp>
          <p:nvSpPr>
            <p:cNvPr id="30" name="淘宝店chenying0907出品 349"/>
            <p:cNvSpPr/>
            <p:nvPr/>
          </p:nvSpPr>
          <p:spPr bwMode="auto">
            <a:xfrm>
              <a:off x="3119543" y="5569159"/>
              <a:ext cx="621304" cy="392027"/>
            </a:xfrm>
            <a:custGeom>
              <a:avLst/>
              <a:gdLst>
                <a:gd name="T0" fmla="*/ 880 w 921"/>
                <a:gd name="T1" fmla="*/ 447 h 581"/>
                <a:gd name="T2" fmla="*/ 879 w 921"/>
                <a:gd name="T3" fmla="*/ 427 h 581"/>
                <a:gd name="T4" fmla="*/ 431 w 921"/>
                <a:gd name="T5" fmla="*/ 0 h 581"/>
                <a:gd name="T6" fmla="*/ 3 w 921"/>
                <a:gd name="T7" fmla="*/ 317 h 581"/>
                <a:gd name="T8" fmla="*/ 0 w 921"/>
                <a:gd name="T9" fmla="*/ 326 h 581"/>
                <a:gd name="T10" fmla="*/ 108 w 921"/>
                <a:gd name="T11" fmla="*/ 326 h 581"/>
                <a:gd name="T12" fmla="*/ 109 w 921"/>
                <a:gd name="T13" fmla="*/ 322 h 581"/>
                <a:gd name="T14" fmla="*/ 431 w 921"/>
                <a:gd name="T15" fmla="*/ 102 h 581"/>
                <a:gd name="T16" fmla="*/ 776 w 921"/>
                <a:gd name="T17" fmla="*/ 424 h 581"/>
                <a:gd name="T18" fmla="*/ 778 w 921"/>
                <a:gd name="T19" fmla="*/ 447 h 581"/>
                <a:gd name="T20" fmla="*/ 729 w 921"/>
                <a:gd name="T21" fmla="*/ 447 h 581"/>
                <a:gd name="T22" fmla="*/ 826 w 921"/>
                <a:gd name="T23" fmla="*/ 581 h 581"/>
                <a:gd name="T24" fmla="*/ 921 w 921"/>
                <a:gd name="T25" fmla="*/ 447 h 581"/>
                <a:gd name="T26" fmla="*/ 880 w 921"/>
                <a:gd name="T27" fmla="*/ 447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1" h="581">
                  <a:moveTo>
                    <a:pt x="880" y="447"/>
                  </a:moveTo>
                  <a:cubicBezTo>
                    <a:pt x="879" y="427"/>
                    <a:pt x="879" y="427"/>
                    <a:pt x="879" y="427"/>
                  </a:cubicBezTo>
                  <a:cubicBezTo>
                    <a:pt x="867" y="187"/>
                    <a:pt x="670" y="0"/>
                    <a:pt x="431" y="0"/>
                  </a:cubicBezTo>
                  <a:cubicBezTo>
                    <a:pt x="236" y="0"/>
                    <a:pt x="60" y="130"/>
                    <a:pt x="3" y="317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108" y="326"/>
                    <a:pt x="108" y="326"/>
                    <a:pt x="108" y="326"/>
                  </a:cubicBezTo>
                  <a:cubicBezTo>
                    <a:pt x="109" y="322"/>
                    <a:pt x="109" y="322"/>
                    <a:pt x="109" y="322"/>
                  </a:cubicBezTo>
                  <a:cubicBezTo>
                    <a:pt x="162" y="188"/>
                    <a:pt x="288" y="102"/>
                    <a:pt x="431" y="102"/>
                  </a:cubicBezTo>
                  <a:cubicBezTo>
                    <a:pt x="612" y="102"/>
                    <a:pt x="763" y="244"/>
                    <a:pt x="776" y="424"/>
                  </a:cubicBezTo>
                  <a:cubicBezTo>
                    <a:pt x="778" y="447"/>
                    <a:pt x="778" y="447"/>
                    <a:pt x="778" y="447"/>
                  </a:cubicBezTo>
                  <a:cubicBezTo>
                    <a:pt x="729" y="447"/>
                    <a:pt x="729" y="447"/>
                    <a:pt x="729" y="447"/>
                  </a:cubicBezTo>
                  <a:cubicBezTo>
                    <a:pt x="826" y="581"/>
                    <a:pt x="826" y="581"/>
                    <a:pt x="826" y="581"/>
                  </a:cubicBezTo>
                  <a:cubicBezTo>
                    <a:pt x="921" y="447"/>
                    <a:pt x="921" y="447"/>
                    <a:pt x="921" y="447"/>
                  </a:cubicBezTo>
                  <a:lnTo>
                    <a:pt x="880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淘宝店chenying0907出品 350"/>
            <p:cNvSpPr/>
            <p:nvPr/>
          </p:nvSpPr>
          <p:spPr bwMode="auto">
            <a:xfrm>
              <a:off x="3098700" y="5880953"/>
              <a:ext cx="565341" cy="294092"/>
            </a:xfrm>
            <a:custGeom>
              <a:avLst/>
              <a:gdLst>
                <a:gd name="T0" fmla="*/ 704 w 838"/>
                <a:gd name="T1" fmla="*/ 235 h 436"/>
                <a:gd name="T2" fmla="*/ 462 w 838"/>
                <a:gd name="T3" fmla="*/ 334 h 436"/>
                <a:gd name="T4" fmla="*/ 166 w 838"/>
                <a:gd name="T5" fmla="*/ 166 h 436"/>
                <a:gd name="T6" fmla="*/ 147 w 838"/>
                <a:gd name="T7" fmla="*/ 134 h 436"/>
                <a:gd name="T8" fmla="*/ 192 w 838"/>
                <a:gd name="T9" fmla="*/ 134 h 436"/>
                <a:gd name="T10" fmla="*/ 95 w 838"/>
                <a:gd name="T11" fmla="*/ 0 h 436"/>
                <a:gd name="T12" fmla="*/ 0 w 838"/>
                <a:gd name="T13" fmla="*/ 134 h 436"/>
                <a:gd name="T14" fmla="*/ 38 w 838"/>
                <a:gd name="T15" fmla="*/ 134 h 436"/>
                <a:gd name="T16" fmla="*/ 43 w 838"/>
                <a:gd name="T17" fmla="*/ 147 h 436"/>
                <a:gd name="T18" fmla="*/ 462 w 838"/>
                <a:gd name="T19" fmla="*/ 436 h 436"/>
                <a:gd name="T20" fmla="*/ 830 w 838"/>
                <a:gd name="T21" fmla="*/ 244 h 436"/>
                <a:gd name="T22" fmla="*/ 838 w 838"/>
                <a:gd name="T23" fmla="*/ 233 h 436"/>
                <a:gd name="T24" fmla="*/ 706 w 838"/>
                <a:gd name="T25" fmla="*/ 233 h 436"/>
                <a:gd name="T26" fmla="*/ 704 w 838"/>
                <a:gd name="T27" fmla="*/ 235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8" h="436">
                  <a:moveTo>
                    <a:pt x="704" y="235"/>
                  </a:moveTo>
                  <a:cubicBezTo>
                    <a:pt x="640" y="298"/>
                    <a:pt x="551" y="334"/>
                    <a:pt x="462" y="334"/>
                  </a:cubicBezTo>
                  <a:cubicBezTo>
                    <a:pt x="342" y="334"/>
                    <a:pt x="228" y="270"/>
                    <a:pt x="166" y="166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109" y="320"/>
                    <a:pt x="278" y="436"/>
                    <a:pt x="462" y="436"/>
                  </a:cubicBezTo>
                  <a:cubicBezTo>
                    <a:pt x="609" y="436"/>
                    <a:pt x="746" y="364"/>
                    <a:pt x="830" y="244"/>
                  </a:cubicBezTo>
                  <a:cubicBezTo>
                    <a:pt x="838" y="233"/>
                    <a:pt x="838" y="233"/>
                    <a:pt x="838" y="233"/>
                  </a:cubicBezTo>
                  <a:cubicBezTo>
                    <a:pt x="706" y="233"/>
                    <a:pt x="706" y="233"/>
                    <a:pt x="706" y="233"/>
                  </a:cubicBezTo>
                  <a:lnTo>
                    <a:pt x="704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2" name="淘宝店chenying0907出品 351"/>
            <p:cNvSpPr>
              <a:spLocks noEditPoints="1"/>
            </p:cNvSpPr>
            <p:nvPr/>
          </p:nvSpPr>
          <p:spPr bwMode="auto">
            <a:xfrm>
              <a:off x="3217193" y="5689366"/>
              <a:ext cx="380606" cy="371184"/>
            </a:xfrm>
            <a:custGeom>
              <a:avLst/>
              <a:gdLst>
                <a:gd name="T0" fmla="*/ 0 w 564"/>
                <a:gd name="T1" fmla="*/ 227 h 550"/>
                <a:gd name="T2" fmla="*/ 0 w 564"/>
                <a:gd name="T3" fmla="*/ 327 h 550"/>
                <a:gd name="T4" fmla="*/ 46 w 564"/>
                <a:gd name="T5" fmla="*/ 327 h 550"/>
                <a:gd name="T6" fmla="*/ 80 w 564"/>
                <a:gd name="T7" fmla="*/ 407 h 550"/>
                <a:gd name="T8" fmla="*/ 48 w 564"/>
                <a:gd name="T9" fmla="*/ 439 h 550"/>
                <a:gd name="T10" fmla="*/ 119 w 564"/>
                <a:gd name="T11" fmla="*/ 510 h 550"/>
                <a:gd name="T12" fmla="*/ 151 w 564"/>
                <a:gd name="T13" fmla="*/ 478 h 550"/>
                <a:gd name="T14" fmla="*/ 230 w 564"/>
                <a:gd name="T15" fmla="*/ 511 h 550"/>
                <a:gd name="T16" fmla="*/ 230 w 564"/>
                <a:gd name="T17" fmla="*/ 550 h 550"/>
                <a:gd name="T18" fmla="*/ 330 w 564"/>
                <a:gd name="T19" fmla="*/ 550 h 550"/>
                <a:gd name="T20" fmla="*/ 330 w 564"/>
                <a:gd name="T21" fmla="*/ 512 h 550"/>
                <a:gd name="T22" fmla="*/ 414 w 564"/>
                <a:gd name="T23" fmla="*/ 478 h 550"/>
                <a:gd name="T24" fmla="*/ 444 w 564"/>
                <a:gd name="T25" fmla="*/ 509 h 550"/>
                <a:gd name="T26" fmla="*/ 515 w 564"/>
                <a:gd name="T27" fmla="*/ 438 h 550"/>
                <a:gd name="T28" fmla="*/ 485 w 564"/>
                <a:gd name="T29" fmla="*/ 408 h 550"/>
                <a:gd name="T30" fmla="*/ 520 w 564"/>
                <a:gd name="T31" fmla="*/ 327 h 550"/>
                <a:gd name="T32" fmla="*/ 564 w 564"/>
                <a:gd name="T33" fmla="*/ 327 h 550"/>
                <a:gd name="T34" fmla="*/ 564 w 564"/>
                <a:gd name="T35" fmla="*/ 227 h 550"/>
                <a:gd name="T36" fmla="*/ 521 w 564"/>
                <a:gd name="T37" fmla="*/ 227 h 550"/>
                <a:gd name="T38" fmla="*/ 486 w 564"/>
                <a:gd name="T39" fmla="*/ 143 h 550"/>
                <a:gd name="T40" fmla="*/ 518 w 564"/>
                <a:gd name="T41" fmla="*/ 111 h 550"/>
                <a:gd name="T42" fmla="*/ 447 w 564"/>
                <a:gd name="T43" fmla="*/ 40 h 550"/>
                <a:gd name="T44" fmla="*/ 415 w 564"/>
                <a:gd name="T45" fmla="*/ 72 h 550"/>
                <a:gd name="T46" fmla="*/ 330 w 564"/>
                <a:gd name="T47" fmla="*/ 38 h 550"/>
                <a:gd name="T48" fmla="*/ 330 w 564"/>
                <a:gd name="T49" fmla="*/ 0 h 550"/>
                <a:gd name="T50" fmla="*/ 230 w 564"/>
                <a:gd name="T51" fmla="*/ 0 h 550"/>
                <a:gd name="T52" fmla="*/ 230 w 564"/>
                <a:gd name="T53" fmla="*/ 39 h 550"/>
                <a:gd name="T54" fmla="*/ 150 w 564"/>
                <a:gd name="T55" fmla="*/ 73 h 550"/>
                <a:gd name="T56" fmla="*/ 116 w 564"/>
                <a:gd name="T57" fmla="*/ 39 h 550"/>
                <a:gd name="T58" fmla="*/ 45 w 564"/>
                <a:gd name="T59" fmla="*/ 110 h 550"/>
                <a:gd name="T60" fmla="*/ 79 w 564"/>
                <a:gd name="T61" fmla="*/ 144 h 550"/>
                <a:gd name="T62" fmla="*/ 45 w 564"/>
                <a:gd name="T63" fmla="*/ 227 h 550"/>
                <a:gd name="T64" fmla="*/ 0 w 564"/>
                <a:gd name="T65" fmla="*/ 227 h 550"/>
                <a:gd name="T66" fmla="*/ 283 w 564"/>
                <a:gd name="T67" fmla="*/ 104 h 550"/>
                <a:gd name="T68" fmla="*/ 456 w 564"/>
                <a:gd name="T69" fmla="*/ 275 h 550"/>
                <a:gd name="T70" fmla="*/ 283 w 564"/>
                <a:gd name="T71" fmla="*/ 446 h 550"/>
                <a:gd name="T72" fmla="*/ 110 w 564"/>
                <a:gd name="T73" fmla="*/ 275 h 550"/>
                <a:gd name="T74" fmla="*/ 283 w 564"/>
                <a:gd name="T75" fmla="*/ 10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4" h="550">
                  <a:moveTo>
                    <a:pt x="0" y="227"/>
                  </a:moveTo>
                  <a:cubicBezTo>
                    <a:pt x="0" y="327"/>
                    <a:pt x="0" y="327"/>
                    <a:pt x="0" y="327"/>
                  </a:cubicBezTo>
                  <a:cubicBezTo>
                    <a:pt x="46" y="327"/>
                    <a:pt x="46" y="327"/>
                    <a:pt x="46" y="327"/>
                  </a:cubicBezTo>
                  <a:cubicBezTo>
                    <a:pt x="52" y="356"/>
                    <a:pt x="64" y="383"/>
                    <a:pt x="80" y="407"/>
                  </a:cubicBezTo>
                  <a:cubicBezTo>
                    <a:pt x="48" y="439"/>
                    <a:pt x="48" y="439"/>
                    <a:pt x="48" y="439"/>
                  </a:cubicBezTo>
                  <a:cubicBezTo>
                    <a:pt x="119" y="510"/>
                    <a:pt x="119" y="510"/>
                    <a:pt x="119" y="510"/>
                  </a:cubicBezTo>
                  <a:cubicBezTo>
                    <a:pt x="151" y="478"/>
                    <a:pt x="151" y="478"/>
                    <a:pt x="151" y="478"/>
                  </a:cubicBezTo>
                  <a:cubicBezTo>
                    <a:pt x="175" y="493"/>
                    <a:pt x="202" y="504"/>
                    <a:pt x="230" y="511"/>
                  </a:cubicBezTo>
                  <a:cubicBezTo>
                    <a:pt x="230" y="550"/>
                    <a:pt x="230" y="550"/>
                    <a:pt x="230" y="550"/>
                  </a:cubicBezTo>
                  <a:cubicBezTo>
                    <a:pt x="330" y="550"/>
                    <a:pt x="330" y="550"/>
                    <a:pt x="330" y="550"/>
                  </a:cubicBezTo>
                  <a:cubicBezTo>
                    <a:pt x="330" y="512"/>
                    <a:pt x="330" y="512"/>
                    <a:pt x="330" y="512"/>
                  </a:cubicBezTo>
                  <a:cubicBezTo>
                    <a:pt x="360" y="506"/>
                    <a:pt x="389" y="494"/>
                    <a:pt x="414" y="478"/>
                  </a:cubicBezTo>
                  <a:cubicBezTo>
                    <a:pt x="444" y="509"/>
                    <a:pt x="444" y="509"/>
                    <a:pt x="444" y="509"/>
                  </a:cubicBezTo>
                  <a:cubicBezTo>
                    <a:pt x="515" y="438"/>
                    <a:pt x="515" y="438"/>
                    <a:pt x="515" y="438"/>
                  </a:cubicBezTo>
                  <a:cubicBezTo>
                    <a:pt x="485" y="408"/>
                    <a:pt x="485" y="408"/>
                    <a:pt x="485" y="408"/>
                  </a:cubicBezTo>
                  <a:cubicBezTo>
                    <a:pt x="502" y="384"/>
                    <a:pt x="514" y="356"/>
                    <a:pt x="520" y="327"/>
                  </a:cubicBezTo>
                  <a:cubicBezTo>
                    <a:pt x="564" y="327"/>
                    <a:pt x="564" y="327"/>
                    <a:pt x="564" y="327"/>
                  </a:cubicBezTo>
                  <a:cubicBezTo>
                    <a:pt x="564" y="227"/>
                    <a:pt x="564" y="227"/>
                    <a:pt x="564" y="227"/>
                  </a:cubicBezTo>
                  <a:cubicBezTo>
                    <a:pt x="521" y="227"/>
                    <a:pt x="521" y="227"/>
                    <a:pt x="521" y="227"/>
                  </a:cubicBezTo>
                  <a:cubicBezTo>
                    <a:pt x="515" y="196"/>
                    <a:pt x="503" y="168"/>
                    <a:pt x="486" y="143"/>
                  </a:cubicBezTo>
                  <a:cubicBezTo>
                    <a:pt x="518" y="111"/>
                    <a:pt x="518" y="111"/>
                    <a:pt x="518" y="111"/>
                  </a:cubicBezTo>
                  <a:cubicBezTo>
                    <a:pt x="447" y="40"/>
                    <a:pt x="447" y="40"/>
                    <a:pt x="447" y="40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389" y="56"/>
                    <a:pt x="361" y="44"/>
                    <a:pt x="330" y="38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01" y="46"/>
                    <a:pt x="174" y="57"/>
                    <a:pt x="150" y="73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63" y="169"/>
                    <a:pt x="51" y="197"/>
                    <a:pt x="45" y="227"/>
                  </a:cubicBezTo>
                  <a:lnTo>
                    <a:pt x="0" y="227"/>
                  </a:lnTo>
                  <a:close/>
                  <a:moveTo>
                    <a:pt x="283" y="104"/>
                  </a:moveTo>
                  <a:cubicBezTo>
                    <a:pt x="378" y="104"/>
                    <a:pt x="456" y="181"/>
                    <a:pt x="456" y="275"/>
                  </a:cubicBezTo>
                  <a:cubicBezTo>
                    <a:pt x="456" y="369"/>
                    <a:pt x="378" y="446"/>
                    <a:pt x="283" y="446"/>
                  </a:cubicBezTo>
                  <a:cubicBezTo>
                    <a:pt x="188" y="446"/>
                    <a:pt x="110" y="369"/>
                    <a:pt x="110" y="275"/>
                  </a:cubicBezTo>
                  <a:cubicBezTo>
                    <a:pt x="110" y="181"/>
                    <a:pt x="188" y="104"/>
                    <a:pt x="283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淘宝店chenying0907出品 352"/>
            <p:cNvSpPr>
              <a:spLocks noEditPoints="1"/>
            </p:cNvSpPr>
            <p:nvPr/>
          </p:nvSpPr>
          <p:spPr bwMode="auto">
            <a:xfrm>
              <a:off x="3319126" y="5787872"/>
              <a:ext cx="176170" cy="174742"/>
            </a:xfrm>
            <a:custGeom>
              <a:avLst/>
              <a:gdLst>
                <a:gd name="T0" fmla="*/ 131 w 261"/>
                <a:gd name="T1" fmla="*/ 259 h 259"/>
                <a:gd name="T2" fmla="*/ 261 w 261"/>
                <a:gd name="T3" fmla="*/ 129 h 259"/>
                <a:gd name="T4" fmla="*/ 131 w 261"/>
                <a:gd name="T5" fmla="*/ 0 h 259"/>
                <a:gd name="T6" fmla="*/ 0 w 261"/>
                <a:gd name="T7" fmla="*/ 129 h 259"/>
                <a:gd name="T8" fmla="*/ 131 w 261"/>
                <a:gd name="T9" fmla="*/ 259 h 259"/>
                <a:gd name="T10" fmla="*/ 131 w 261"/>
                <a:gd name="T11" fmla="*/ 42 h 259"/>
                <a:gd name="T12" fmla="*/ 219 w 261"/>
                <a:gd name="T13" fmla="*/ 129 h 259"/>
                <a:gd name="T14" fmla="*/ 131 w 261"/>
                <a:gd name="T15" fmla="*/ 217 h 259"/>
                <a:gd name="T16" fmla="*/ 42 w 261"/>
                <a:gd name="T17" fmla="*/ 129 h 259"/>
                <a:gd name="T18" fmla="*/ 131 w 261"/>
                <a:gd name="T19" fmla="*/ 4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31" y="259"/>
                  </a:moveTo>
                  <a:cubicBezTo>
                    <a:pt x="203" y="259"/>
                    <a:pt x="261" y="201"/>
                    <a:pt x="261" y="129"/>
                  </a:cubicBezTo>
                  <a:cubicBezTo>
                    <a:pt x="261" y="58"/>
                    <a:pt x="203" y="0"/>
                    <a:pt x="131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1"/>
                    <a:pt x="58" y="259"/>
                    <a:pt x="131" y="259"/>
                  </a:cubicBezTo>
                  <a:close/>
                  <a:moveTo>
                    <a:pt x="131" y="42"/>
                  </a:moveTo>
                  <a:cubicBezTo>
                    <a:pt x="179" y="42"/>
                    <a:pt x="219" y="81"/>
                    <a:pt x="219" y="129"/>
                  </a:cubicBezTo>
                  <a:cubicBezTo>
                    <a:pt x="219" y="177"/>
                    <a:pt x="179" y="217"/>
                    <a:pt x="131" y="217"/>
                  </a:cubicBezTo>
                  <a:cubicBezTo>
                    <a:pt x="82" y="217"/>
                    <a:pt x="42" y="177"/>
                    <a:pt x="42" y="129"/>
                  </a:cubicBezTo>
                  <a:cubicBezTo>
                    <a:pt x="42" y="81"/>
                    <a:pt x="82" y="42"/>
                    <a:pt x="13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Oval 353"/>
            <p:cNvSpPr>
              <a:spLocks noChangeArrowheads="1"/>
            </p:cNvSpPr>
            <p:nvPr/>
          </p:nvSpPr>
          <p:spPr bwMode="auto">
            <a:xfrm>
              <a:off x="3375945" y="5844406"/>
              <a:ext cx="62530" cy="608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5" name="淘宝店chenying0907出品 34"/>
          <p:cNvGrpSpPr/>
          <p:nvPr/>
        </p:nvGrpSpPr>
        <p:grpSpPr>
          <a:xfrm>
            <a:off x="3243538" y="2621089"/>
            <a:ext cx="545546" cy="612125"/>
            <a:chOff x="3199776" y="780891"/>
            <a:chExt cx="470261" cy="527652"/>
          </a:xfrm>
          <a:solidFill>
            <a:srgbClr val="C00000"/>
          </a:solidFill>
        </p:grpSpPr>
        <p:sp>
          <p:nvSpPr>
            <p:cNvPr id="36" name="淘宝店chenying0907出品 433"/>
            <p:cNvSpPr>
              <a:spLocks noEditPoints="1"/>
            </p:cNvSpPr>
            <p:nvPr/>
          </p:nvSpPr>
          <p:spPr bwMode="auto">
            <a:xfrm>
              <a:off x="3262591" y="927080"/>
              <a:ext cx="64814" cy="65671"/>
            </a:xfrm>
            <a:custGeom>
              <a:avLst/>
              <a:gdLst>
                <a:gd name="T0" fmla="*/ 96 w 96"/>
                <a:gd name="T1" fmla="*/ 48 h 97"/>
                <a:gd name="T2" fmla="*/ 48 w 96"/>
                <a:gd name="T3" fmla="*/ 0 h 97"/>
                <a:gd name="T4" fmla="*/ 0 w 96"/>
                <a:gd name="T5" fmla="*/ 48 h 97"/>
                <a:gd name="T6" fmla="*/ 48 w 96"/>
                <a:gd name="T7" fmla="*/ 97 h 97"/>
                <a:gd name="T8" fmla="*/ 96 w 96"/>
                <a:gd name="T9" fmla="*/ 48 h 97"/>
                <a:gd name="T10" fmla="*/ 28 w 96"/>
                <a:gd name="T11" fmla="*/ 71 h 97"/>
                <a:gd name="T12" fmla="*/ 31 w 96"/>
                <a:gd name="T13" fmla="*/ 61 h 97"/>
                <a:gd name="T14" fmla="*/ 45 w 96"/>
                <a:gd name="T15" fmla="*/ 65 h 97"/>
                <a:gd name="T16" fmla="*/ 53 w 96"/>
                <a:gd name="T17" fmla="*/ 60 h 97"/>
                <a:gd name="T18" fmla="*/ 44 w 96"/>
                <a:gd name="T19" fmla="*/ 52 h 97"/>
                <a:gd name="T20" fmla="*/ 29 w 96"/>
                <a:gd name="T21" fmla="*/ 37 h 97"/>
                <a:gd name="T22" fmla="*/ 43 w 96"/>
                <a:gd name="T23" fmla="*/ 21 h 97"/>
                <a:gd name="T24" fmla="*/ 43 w 96"/>
                <a:gd name="T25" fmla="*/ 13 h 97"/>
                <a:gd name="T26" fmla="*/ 52 w 96"/>
                <a:gd name="T27" fmla="*/ 13 h 97"/>
                <a:gd name="T28" fmla="*/ 52 w 96"/>
                <a:gd name="T29" fmla="*/ 21 h 97"/>
                <a:gd name="T30" fmla="*/ 64 w 96"/>
                <a:gd name="T31" fmla="*/ 24 h 97"/>
                <a:gd name="T32" fmla="*/ 62 w 96"/>
                <a:gd name="T33" fmla="*/ 33 h 97"/>
                <a:gd name="T34" fmla="*/ 49 w 96"/>
                <a:gd name="T35" fmla="*/ 30 h 97"/>
                <a:gd name="T36" fmla="*/ 42 w 96"/>
                <a:gd name="T37" fmla="*/ 35 h 97"/>
                <a:gd name="T38" fmla="*/ 52 w 96"/>
                <a:gd name="T39" fmla="*/ 42 h 97"/>
                <a:gd name="T40" fmla="*/ 66 w 96"/>
                <a:gd name="T41" fmla="*/ 58 h 97"/>
                <a:gd name="T42" fmla="*/ 51 w 96"/>
                <a:gd name="T43" fmla="*/ 74 h 97"/>
                <a:gd name="T44" fmla="*/ 51 w 96"/>
                <a:gd name="T45" fmla="*/ 83 h 97"/>
                <a:gd name="T46" fmla="*/ 43 w 96"/>
                <a:gd name="T47" fmla="*/ 83 h 97"/>
                <a:gd name="T48" fmla="*/ 43 w 96"/>
                <a:gd name="T49" fmla="*/ 75 h 97"/>
                <a:gd name="T50" fmla="*/ 28 w 96"/>
                <a:gd name="T51" fmla="*/ 7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97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75"/>
                    <a:pt x="22" y="97"/>
                    <a:pt x="48" y="97"/>
                  </a:cubicBezTo>
                  <a:cubicBezTo>
                    <a:pt x="75" y="97"/>
                    <a:pt x="96" y="75"/>
                    <a:pt x="96" y="48"/>
                  </a:cubicBezTo>
                  <a:close/>
                  <a:moveTo>
                    <a:pt x="28" y="71"/>
                  </a:moveTo>
                  <a:cubicBezTo>
                    <a:pt x="31" y="61"/>
                    <a:pt x="31" y="61"/>
                    <a:pt x="31" y="61"/>
                  </a:cubicBezTo>
                  <a:cubicBezTo>
                    <a:pt x="34" y="63"/>
                    <a:pt x="39" y="65"/>
                    <a:pt x="45" y="65"/>
                  </a:cubicBezTo>
                  <a:cubicBezTo>
                    <a:pt x="50" y="65"/>
                    <a:pt x="53" y="63"/>
                    <a:pt x="53" y="60"/>
                  </a:cubicBezTo>
                  <a:cubicBezTo>
                    <a:pt x="53" y="56"/>
                    <a:pt x="51" y="54"/>
                    <a:pt x="44" y="52"/>
                  </a:cubicBezTo>
                  <a:cubicBezTo>
                    <a:pt x="35" y="49"/>
                    <a:pt x="29" y="45"/>
                    <a:pt x="29" y="37"/>
                  </a:cubicBezTo>
                  <a:cubicBezTo>
                    <a:pt x="29" y="29"/>
                    <a:pt x="34" y="23"/>
                    <a:pt x="43" y="21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7" y="21"/>
                    <a:pt x="61" y="22"/>
                    <a:pt x="64" y="24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59" y="32"/>
                    <a:pt x="55" y="30"/>
                    <a:pt x="49" y="30"/>
                  </a:cubicBezTo>
                  <a:cubicBezTo>
                    <a:pt x="44" y="30"/>
                    <a:pt x="42" y="33"/>
                    <a:pt x="42" y="35"/>
                  </a:cubicBezTo>
                  <a:cubicBezTo>
                    <a:pt x="42" y="38"/>
                    <a:pt x="45" y="40"/>
                    <a:pt x="52" y="42"/>
                  </a:cubicBezTo>
                  <a:cubicBezTo>
                    <a:pt x="62" y="46"/>
                    <a:pt x="66" y="51"/>
                    <a:pt x="66" y="58"/>
                  </a:cubicBezTo>
                  <a:cubicBezTo>
                    <a:pt x="66" y="66"/>
                    <a:pt x="61" y="73"/>
                    <a:pt x="51" y="74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37" y="75"/>
                    <a:pt x="32" y="73"/>
                    <a:pt x="28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7" name="淘宝店chenying0907出品 434"/>
            <p:cNvSpPr>
              <a:spLocks noEditPoints="1"/>
            </p:cNvSpPr>
            <p:nvPr/>
          </p:nvSpPr>
          <p:spPr bwMode="auto">
            <a:xfrm>
              <a:off x="3367094" y="867120"/>
              <a:ext cx="140479" cy="141621"/>
            </a:xfrm>
            <a:custGeom>
              <a:avLst/>
              <a:gdLst>
                <a:gd name="T0" fmla="*/ 104 w 208"/>
                <a:gd name="T1" fmla="*/ 0 h 210"/>
                <a:gd name="T2" fmla="*/ 0 w 208"/>
                <a:gd name="T3" fmla="*/ 105 h 210"/>
                <a:gd name="T4" fmla="*/ 104 w 208"/>
                <a:gd name="T5" fmla="*/ 210 h 210"/>
                <a:gd name="T6" fmla="*/ 208 w 208"/>
                <a:gd name="T7" fmla="*/ 105 h 210"/>
                <a:gd name="T8" fmla="*/ 104 w 208"/>
                <a:gd name="T9" fmla="*/ 0 h 210"/>
                <a:gd name="T10" fmla="*/ 111 w 208"/>
                <a:gd name="T11" fmla="*/ 161 h 210"/>
                <a:gd name="T12" fmla="*/ 111 w 208"/>
                <a:gd name="T13" fmla="*/ 180 h 210"/>
                <a:gd name="T14" fmla="*/ 92 w 208"/>
                <a:gd name="T15" fmla="*/ 180 h 210"/>
                <a:gd name="T16" fmla="*/ 92 w 208"/>
                <a:gd name="T17" fmla="*/ 163 h 210"/>
                <a:gd name="T18" fmla="*/ 61 w 208"/>
                <a:gd name="T19" fmla="*/ 155 h 210"/>
                <a:gd name="T20" fmla="*/ 66 w 208"/>
                <a:gd name="T21" fmla="*/ 133 h 210"/>
                <a:gd name="T22" fmla="*/ 97 w 208"/>
                <a:gd name="T23" fmla="*/ 141 h 210"/>
                <a:gd name="T24" fmla="*/ 115 w 208"/>
                <a:gd name="T25" fmla="*/ 130 h 210"/>
                <a:gd name="T26" fmla="*/ 95 w 208"/>
                <a:gd name="T27" fmla="*/ 114 h 210"/>
                <a:gd name="T28" fmla="*/ 62 w 208"/>
                <a:gd name="T29" fmla="*/ 80 h 210"/>
                <a:gd name="T30" fmla="*/ 93 w 208"/>
                <a:gd name="T31" fmla="*/ 47 h 210"/>
                <a:gd name="T32" fmla="*/ 93 w 208"/>
                <a:gd name="T33" fmla="*/ 30 h 210"/>
                <a:gd name="T34" fmla="*/ 111 w 208"/>
                <a:gd name="T35" fmla="*/ 30 h 210"/>
                <a:gd name="T36" fmla="*/ 111 w 208"/>
                <a:gd name="T37" fmla="*/ 46 h 210"/>
                <a:gd name="T38" fmla="*/ 138 w 208"/>
                <a:gd name="T39" fmla="*/ 52 h 210"/>
                <a:gd name="T40" fmla="*/ 133 w 208"/>
                <a:gd name="T41" fmla="*/ 73 h 210"/>
                <a:gd name="T42" fmla="*/ 106 w 208"/>
                <a:gd name="T43" fmla="*/ 66 h 210"/>
                <a:gd name="T44" fmla="*/ 90 w 208"/>
                <a:gd name="T45" fmla="*/ 77 h 210"/>
                <a:gd name="T46" fmla="*/ 113 w 208"/>
                <a:gd name="T47" fmla="*/ 93 h 210"/>
                <a:gd name="T48" fmla="*/ 143 w 208"/>
                <a:gd name="T49" fmla="*/ 127 h 210"/>
                <a:gd name="T50" fmla="*/ 111 w 208"/>
                <a:gd name="T51" fmla="*/ 16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8" h="210">
                  <a:moveTo>
                    <a:pt x="104" y="0"/>
                  </a:moveTo>
                  <a:cubicBezTo>
                    <a:pt x="47" y="0"/>
                    <a:pt x="0" y="47"/>
                    <a:pt x="0" y="105"/>
                  </a:cubicBezTo>
                  <a:cubicBezTo>
                    <a:pt x="0" y="163"/>
                    <a:pt x="47" y="210"/>
                    <a:pt x="104" y="210"/>
                  </a:cubicBezTo>
                  <a:cubicBezTo>
                    <a:pt x="162" y="210"/>
                    <a:pt x="208" y="163"/>
                    <a:pt x="208" y="105"/>
                  </a:cubicBezTo>
                  <a:cubicBezTo>
                    <a:pt x="208" y="47"/>
                    <a:pt x="162" y="0"/>
                    <a:pt x="104" y="0"/>
                  </a:cubicBezTo>
                  <a:close/>
                  <a:moveTo>
                    <a:pt x="111" y="161"/>
                  </a:moveTo>
                  <a:cubicBezTo>
                    <a:pt x="111" y="180"/>
                    <a:pt x="111" y="180"/>
                    <a:pt x="111" y="180"/>
                  </a:cubicBezTo>
                  <a:cubicBezTo>
                    <a:pt x="92" y="180"/>
                    <a:pt x="92" y="180"/>
                    <a:pt x="92" y="180"/>
                  </a:cubicBezTo>
                  <a:cubicBezTo>
                    <a:pt x="92" y="163"/>
                    <a:pt x="92" y="163"/>
                    <a:pt x="92" y="163"/>
                  </a:cubicBezTo>
                  <a:cubicBezTo>
                    <a:pt x="80" y="162"/>
                    <a:pt x="68" y="159"/>
                    <a:pt x="61" y="155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74" y="138"/>
                    <a:pt x="85" y="141"/>
                    <a:pt x="97" y="141"/>
                  </a:cubicBezTo>
                  <a:cubicBezTo>
                    <a:pt x="108" y="141"/>
                    <a:pt x="115" y="137"/>
                    <a:pt x="115" y="130"/>
                  </a:cubicBezTo>
                  <a:cubicBezTo>
                    <a:pt x="115" y="123"/>
                    <a:pt x="109" y="118"/>
                    <a:pt x="95" y="114"/>
                  </a:cubicBezTo>
                  <a:cubicBezTo>
                    <a:pt x="76" y="107"/>
                    <a:pt x="62" y="98"/>
                    <a:pt x="62" y="80"/>
                  </a:cubicBezTo>
                  <a:cubicBezTo>
                    <a:pt x="62" y="64"/>
                    <a:pt x="74" y="51"/>
                    <a:pt x="93" y="47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24" y="46"/>
                    <a:pt x="132" y="49"/>
                    <a:pt x="138" y="52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28" y="71"/>
                    <a:pt x="120" y="66"/>
                    <a:pt x="106" y="66"/>
                  </a:cubicBezTo>
                  <a:cubicBezTo>
                    <a:pt x="94" y="66"/>
                    <a:pt x="90" y="72"/>
                    <a:pt x="90" y="77"/>
                  </a:cubicBezTo>
                  <a:cubicBezTo>
                    <a:pt x="90" y="83"/>
                    <a:pt x="97" y="87"/>
                    <a:pt x="113" y="93"/>
                  </a:cubicBezTo>
                  <a:cubicBezTo>
                    <a:pt x="135" y="100"/>
                    <a:pt x="143" y="111"/>
                    <a:pt x="143" y="127"/>
                  </a:cubicBezTo>
                  <a:cubicBezTo>
                    <a:pt x="143" y="144"/>
                    <a:pt x="132" y="158"/>
                    <a:pt x="111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8" name="淘宝店chenying0907出品 435"/>
            <p:cNvSpPr>
              <a:spLocks noEditPoints="1"/>
            </p:cNvSpPr>
            <p:nvPr/>
          </p:nvSpPr>
          <p:spPr bwMode="auto">
            <a:xfrm>
              <a:off x="3282007" y="1022446"/>
              <a:ext cx="89941" cy="91083"/>
            </a:xfrm>
            <a:custGeom>
              <a:avLst/>
              <a:gdLst>
                <a:gd name="T0" fmla="*/ 67 w 133"/>
                <a:gd name="T1" fmla="*/ 0 h 135"/>
                <a:gd name="T2" fmla="*/ 0 w 133"/>
                <a:gd name="T3" fmla="*/ 68 h 135"/>
                <a:gd name="T4" fmla="*/ 67 w 133"/>
                <a:gd name="T5" fmla="*/ 135 h 135"/>
                <a:gd name="T6" fmla="*/ 133 w 133"/>
                <a:gd name="T7" fmla="*/ 68 h 135"/>
                <a:gd name="T8" fmla="*/ 67 w 133"/>
                <a:gd name="T9" fmla="*/ 0 h 135"/>
                <a:gd name="T10" fmla="*/ 71 w 133"/>
                <a:gd name="T11" fmla="*/ 104 h 135"/>
                <a:gd name="T12" fmla="*/ 71 w 133"/>
                <a:gd name="T13" fmla="*/ 116 h 135"/>
                <a:gd name="T14" fmla="*/ 59 w 133"/>
                <a:gd name="T15" fmla="*/ 116 h 135"/>
                <a:gd name="T16" fmla="*/ 59 w 133"/>
                <a:gd name="T17" fmla="*/ 105 h 135"/>
                <a:gd name="T18" fmla="*/ 39 w 133"/>
                <a:gd name="T19" fmla="*/ 100 h 135"/>
                <a:gd name="T20" fmla="*/ 43 w 133"/>
                <a:gd name="T21" fmla="*/ 86 h 135"/>
                <a:gd name="T22" fmla="*/ 62 w 133"/>
                <a:gd name="T23" fmla="*/ 91 h 135"/>
                <a:gd name="T24" fmla="*/ 74 w 133"/>
                <a:gd name="T25" fmla="*/ 84 h 135"/>
                <a:gd name="T26" fmla="*/ 61 w 133"/>
                <a:gd name="T27" fmla="*/ 73 h 135"/>
                <a:gd name="T28" fmla="*/ 40 w 133"/>
                <a:gd name="T29" fmla="*/ 52 h 135"/>
                <a:gd name="T30" fmla="*/ 60 w 133"/>
                <a:gd name="T31" fmla="*/ 31 h 135"/>
                <a:gd name="T32" fmla="*/ 60 w 133"/>
                <a:gd name="T33" fmla="*/ 20 h 135"/>
                <a:gd name="T34" fmla="*/ 72 w 133"/>
                <a:gd name="T35" fmla="*/ 20 h 135"/>
                <a:gd name="T36" fmla="*/ 72 w 133"/>
                <a:gd name="T37" fmla="*/ 30 h 135"/>
                <a:gd name="T38" fmla="*/ 89 w 133"/>
                <a:gd name="T39" fmla="*/ 34 h 135"/>
                <a:gd name="T40" fmla="*/ 85 w 133"/>
                <a:gd name="T41" fmla="*/ 47 h 135"/>
                <a:gd name="T42" fmla="*/ 68 w 133"/>
                <a:gd name="T43" fmla="*/ 43 h 135"/>
                <a:gd name="T44" fmla="*/ 58 w 133"/>
                <a:gd name="T45" fmla="*/ 50 h 135"/>
                <a:gd name="T46" fmla="*/ 72 w 133"/>
                <a:gd name="T47" fmla="*/ 60 h 135"/>
                <a:gd name="T48" fmla="*/ 92 w 133"/>
                <a:gd name="T49" fmla="*/ 82 h 135"/>
                <a:gd name="T50" fmla="*/ 71 w 133"/>
                <a:gd name="T51" fmla="*/ 10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3" h="135">
                  <a:moveTo>
                    <a:pt x="67" y="0"/>
                  </a:moveTo>
                  <a:cubicBezTo>
                    <a:pt x="30" y="0"/>
                    <a:pt x="0" y="31"/>
                    <a:pt x="0" y="68"/>
                  </a:cubicBezTo>
                  <a:cubicBezTo>
                    <a:pt x="0" y="105"/>
                    <a:pt x="30" y="135"/>
                    <a:pt x="67" y="135"/>
                  </a:cubicBezTo>
                  <a:cubicBezTo>
                    <a:pt x="104" y="135"/>
                    <a:pt x="133" y="105"/>
                    <a:pt x="133" y="68"/>
                  </a:cubicBezTo>
                  <a:cubicBezTo>
                    <a:pt x="133" y="31"/>
                    <a:pt x="104" y="0"/>
                    <a:pt x="67" y="0"/>
                  </a:cubicBezTo>
                  <a:close/>
                  <a:moveTo>
                    <a:pt x="71" y="104"/>
                  </a:moveTo>
                  <a:cubicBezTo>
                    <a:pt x="71" y="116"/>
                    <a:pt x="71" y="116"/>
                    <a:pt x="71" y="116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1" y="104"/>
                    <a:pt x="44" y="102"/>
                    <a:pt x="39" y="100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8" y="88"/>
                    <a:pt x="55" y="91"/>
                    <a:pt x="62" y="91"/>
                  </a:cubicBezTo>
                  <a:cubicBezTo>
                    <a:pt x="69" y="91"/>
                    <a:pt x="74" y="88"/>
                    <a:pt x="74" y="84"/>
                  </a:cubicBezTo>
                  <a:cubicBezTo>
                    <a:pt x="74" y="79"/>
                    <a:pt x="70" y="76"/>
                    <a:pt x="61" y="73"/>
                  </a:cubicBezTo>
                  <a:cubicBezTo>
                    <a:pt x="49" y="69"/>
                    <a:pt x="40" y="63"/>
                    <a:pt x="40" y="52"/>
                  </a:cubicBezTo>
                  <a:cubicBezTo>
                    <a:pt x="40" y="41"/>
                    <a:pt x="47" y="33"/>
                    <a:pt x="60" y="31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9" y="30"/>
                    <a:pt x="85" y="32"/>
                    <a:pt x="89" y="34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2" y="46"/>
                    <a:pt x="77" y="43"/>
                    <a:pt x="68" y="43"/>
                  </a:cubicBezTo>
                  <a:cubicBezTo>
                    <a:pt x="61" y="43"/>
                    <a:pt x="58" y="46"/>
                    <a:pt x="58" y="50"/>
                  </a:cubicBezTo>
                  <a:cubicBezTo>
                    <a:pt x="58" y="54"/>
                    <a:pt x="62" y="56"/>
                    <a:pt x="72" y="60"/>
                  </a:cubicBezTo>
                  <a:cubicBezTo>
                    <a:pt x="86" y="65"/>
                    <a:pt x="92" y="71"/>
                    <a:pt x="92" y="82"/>
                  </a:cubicBezTo>
                  <a:cubicBezTo>
                    <a:pt x="92" y="93"/>
                    <a:pt x="85" y="101"/>
                    <a:pt x="71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9" name="淘宝店chenying0907出品 436"/>
            <p:cNvSpPr>
              <a:spLocks noEditPoints="1"/>
            </p:cNvSpPr>
            <p:nvPr/>
          </p:nvSpPr>
          <p:spPr bwMode="auto">
            <a:xfrm>
              <a:off x="3199776" y="780891"/>
              <a:ext cx="470261" cy="527652"/>
            </a:xfrm>
            <a:custGeom>
              <a:avLst/>
              <a:gdLst>
                <a:gd name="T0" fmla="*/ 652 w 697"/>
                <a:gd name="T1" fmla="*/ 426 h 782"/>
                <a:gd name="T2" fmla="*/ 601 w 697"/>
                <a:gd name="T3" fmla="*/ 366 h 782"/>
                <a:gd name="T4" fmla="*/ 603 w 697"/>
                <a:gd name="T5" fmla="*/ 267 h 782"/>
                <a:gd name="T6" fmla="*/ 585 w 697"/>
                <a:gd name="T7" fmla="*/ 182 h 782"/>
                <a:gd name="T8" fmla="*/ 509 w 697"/>
                <a:gd name="T9" fmla="*/ 80 h 782"/>
                <a:gd name="T10" fmla="*/ 298 w 697"/>
                <a:gd name="T11" fmla="*/ 0 h 782"/>
                <a:gd name="T12" fmla="*/ 0 w 697"/>
                <a:gd name="T13" fmla="*/ 273 h 782"/>
                <a:gd name="T14" fmla="*/ 2 w 697"/>
                <a:gd name="T15" fmla="*/ 302 h 782"/>
                <a:gd name="T16" fmla="*/ 82 w 697"/>
                <a:gd name="T17" fmla="*/ 533 h 782"/>
                <a:gd name="T18" fmla="*/ 0 w 697"/>
                <a:gd name="T19" fmla="*/ 781 h 782"/>
                <a:gd name="T20" fmla="*/ 362 w 697"/>
                <a:gd name="T21" fmla="*/ 782 h 782"/>
                <a:gd name="T22" fmla="*/ 433 w 697"/>
                <a:gd name="T23" fmla="*/ 674 h 782"/>
                <a:gd name="T24" fmla="*/ 545 w 697"/>
                <a:gd name="T25" fmla="*/ 675 h 782"/>
                <a:gd name="T26" fmla="*/ 563 w 697"/>
                <a:gd name="T27" fmla="*/ 673 h 782"/>
                <a:gd name="T28" fmla="*/ 564 w 697"/>
                <a:gd name="T29" fmla="*/ 673 h 782"/>
                <a:gd name="T30" fmla="*/ 564 w 697"/>
                <a:gd name="T31" fmla="*/ 673 h 782"/>
                <a:gd name="T32" fmla="*/ 571 w 697"/>
                <a:gd name="T33" fmla="*/ 601 h 782"/>
                <a:gd name="T34" fmla="*/ 595 w 697"/>
                <a:gd name="T35" fmla="*/ 577 h 782"/>
                <a:gd name="T36" fmla="*/ 595 w 697"/>
                <a:gd name="T37" fmla="*/ 575 h 782"/>
                <a:gd name="T38" fmla="*/ 561 w 697"/>
                <a:gd name="T39" fmla="*/ 554 h 782"/>
                <a:gd name="T40" fmla="*/ 570 w 697"/>
                <a:gd name="T41" fmla="*/ 554 h 782"/>
                <a:gd name="T42" fmla="*/ 598 w 697"/>
                <a:gd name="T43" fmla="*/ 536 h 782"/>
                <a:gd name="T44" fmla="*/ 598 w 697"/>
                <a:gd name="T45" fmla="*/ 535 h 782"/>
                <a:gd name="T46" fmla="*/ 595 w 697"/>
                <a:gd name="T47" fmla="*/ 527 h 782"/>
                <a:gd name="T48" fmla="*/ 611 w 697"/>
                <a:gd name="T49" fmla="*/ 461 h 782"/>
                <a:gd name="T50" fmla="*/ 652 w 697"/>
                <a:gd name="T51" fmla="*/ 426 h 782"/>
                <a:gd name="T52" fmla="*/ 78 w 697"/>
                <a:gd name="T53" fmla="*/ 265 h 782"/>
                <a:gd name="T54" fmla="*/ 141 w 697"/>
                <a:gd name="T55" fmla="*/ 201 h 782"/>
                <a:gd name="T56" fmla="*/ 205 w 697"/>
                <a:gd name="T57" fmla="*/ 265 h 782"/>
                <a:gd name="T58" fmla="*/ 141 w 697"/>
                <a:gd name="T59" fmla="*/ 329 h 782"/>
                <a:gd name="T60" fmla="*/ 78 w 697"/>
                <a:gd name="T61" fmla="*/ 265 h 782"/>
                <a:gd name="T62" fmla="*/ 189 w 697"/>
                <a:gd name="T63" fmla="*/ 514 h 782"/>
                <a:gd name="T64" fmla="*/ 101 w 697"/>
                <a:gd name="T65" fmla="*/ 426 h 782"/>
                <a:gd name="T66" fmla="*/ 189 w 697"/>
                <a:gd name="T67" fmla="*/ 337 h 782"/>
                <a:gd name="T68" fmla="*/ 276 w 697"/>
                <a:gd name="T69" fmla="*/ 426 h 782"/>
                <a:gd name="T70" fmla="*/ 189 w 697"/>
                <a:gd name="T71" fmla="*/ 514 h 782"/>
                <a:gd name="T72" fmla="*/ 352 w 697"/>
                <a:gd name="T73" fmla="*/ 371 h 782"/>
                <a:gd name="T74" fmla="*/ 215 w 697"/>
                <a:gd name="T75" fmla="*/ 233 h 782"/>
                <a:gd name="T76" fmla="*/ 352 w 697"/>
                <a:gd name="T77" fmla="*/ 95 h 782"/>
                <a:gd name="T78" fmla="*/ 489 w 697"/>
                <a:gd name="T79" fmla="*/ 233 h 782"/>
                <a:gd name="T80" fmla="*/ 352 w 697"/>
                <a:gd name="T81" fmla="*/ 371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7" h="782">
                  <a:moveTo>
                    <a:pt x="652" y="426"/>
                  </a:moveTo>
                  <a:cubicBezTo>
                    <a:pt x="636" y="408"/>
                    <a:pt x="611" y="388"/>
                    <a:pt x="601" y="366"/>
                  </a:cubicBezTo>
                  <a:cubicBezTo>
                    <a:pt x="587" y="333"/>
                    <a:pt x="603" y="301"/>
                    <a:pt x="603" y="267"/>
                  </a:cubicBezTo>
                  <a:cubicBezTo>
                    <a:pt x="602" y="240"/>
                    <a:pt x="594" y="207"/>
                    <a:pt x="585" y="182"/>
                  </a:cubicBezTo>
                  <a:cubicBezTo>
                    <a:pt x="570" y="141"/>
                    <a:pt x="543" y="107"/>
                    <a:pt x="509" y="80"/>
                  </a:cubicBezTo>
                  <a:cubicBezTo>
                    <a:pt x="456" y="31"/>
                    <a:pt x="381" y="0"/>
                    <a:pt x="298" y="0"/>
                  </a:cubicBezTo>
                  <a:cubicBezTo>
                    <a:pt x="133" y="0"/>
                    <a:pt x="0" y="122"/>
                    <a:pt x="0" y="273"/>
                  </a:cubicBezTo>
                  <a:cubicBezTo>
                    <a:pt x="0" y="283"/>
                    <a:pt x="1" y="293"/>
                    <a:pt x="2" y="302"/>
                  </a:cubicBezTo>
                  <a:cubicBezTo>
                    <a:pt x="3" y="368"/>
                    <a:pt x="23" y="446"/>
                    <a:pt x="82" y="533"/>
                  </a:cubicBezTo>
                  <a:cubicBezTo>
                    <a:pt x="82" y="533"/>
                    <a:pt x="164" y="697"/>
                    <a:pt x="0" y="781"/>
                  </a:cubicBezTo>
                  <a:cubicBezTo>
                    <a:pt x="362" y="782"/>
                    <a:pt x="362" y="782"/>
                    <a:pt x="362" y="782"/>
                  </a:cubicBezTo>
                  <a:cubicBezTo>
                    <a:pt x="362" y="782"/>
                    <a:pt x="389" y="674"/>
                    <a:pt x="433" y="674"/>
                  </a:cubicBezTo>
                  <a:cubicBezTo>
                    <a:pt x="470" y="674"/>
                    <a:pt x="508" y="677"/>
                    <a:pt x="545" y="675"/>
                  </a:cubicBezTo>
                  <a:cubicBezTo>
                    <a:pt x="553" y="676"/>
                    <a:pt x="558" y="675"/>
                    <a:pt x="563" y="673"/>
                  </a:cubicBezTo>
                  <a:cubicBezTo>
                    <a:pt x="564" y="673"/>
                    <a:pt x="564" y="673"/>
                    <a:pt x="564" y="673"/>
                  </a:cubicBezTo>
                  <a:cubicBezTo>
                    <a:pt x="564" y="673"/>
                    <a:pt x="564" y="673"/>
                    <a:pt x="564" y="673"/>
                  </a:cubicBezTo>
                  <a:cubicBezTo>
                    <a:pt x="589" y="660"/>
                    <a:pt x="571" y="601"/>
                    <a:pt x="571" y="601"/>
                  </a:cubicBezTo>
                  <a:cubicBezTo>
                    <a:pt x="586" y="595"/>
                    <a:pt x="595" y="585"/>
                    <a:pt x="595" y="577"/>
                  </a:cubicBezTo>
                  <a:cubicBezTo>
                    <a:pt x="595" y="575"/>
                    <a:pt x="595" y="575"/>
                    <a:pt x="595" y="575"/>
                  </a:cubicBezTo>
                  <a:cubicBezTo>
                    <a:pt x="595" y="565"/>
                    <a:pt x="581" y="557"/>
                    <a:pt x="561" y="554"/>
                  </a:cubicBezTo>
                  <a:cubicBezTo>
                    <a:pt x="570" y="554"/>
                    <a:pt x="570" y="554"/>
                    <a:pt x="570" y="554"/>
                  </a:cubicBezTo>
                  <a:cubicBezTo>
                    <a:pt x="585" y="554"/>
                    <a:pt x="598" y="546"/>
                    <a:pt x="598" y="536"/>
                  </a:cubicBezTo>
                  <a:cubicBezTo>
                    <a:pt x="598" y="535"/>
                    <a:pt x="598" y="535"/>
                    <a:pt x="598" y="535"/>
                  </a:cubicBezTo>
                  <a:cubicBezTo>
                    <a:pt x="598" y="532"/>
                    <a:pt x="597" y="529"/>
                    <a:pt x="595" y="527"/>
                  </a:cubicBezTo>
                  <a:cubicBezTo>
                    <a:pt x="598" y="514"/>
                    <a:pt x="609" y="461"/>
                    <a:pt x="611" y="461"/>
                  </a:cubicBezTo>
                  <a:cubicBezTo>
                    <a:pt x="697" y="457"/>
                    <a:pt x="652" y="426"/>
                    <a:pt x="652" y="426"/>
                  </a:cubicBezTo>
                  <a:close/>
                  <a:moveTo>
                    <a:pt x="78" y="265"/>
                  </a:moveTo>
                  <a:cubicBezTo>
                    <a:pt x="78" y="230"/>
                    <a:pt x="106" y="201"/>
                    <a:pt x="141" y="201"/>
                  </a:cubicBezTo>
                  <a:cubicBezTo>
                    <a:pt x="176" y="201"/>
                    <a:pt x="205" y="230"/>
                    <a:pt x="205" y="265"/>
                  </a:cubicBezTo>
                  <a:cubicBezTo>
                    <a:pt x="205" y="300"/>
                    <a:pt x="176" y="329"/>
                    <a:pt x="141" y="329"/>
                  </a:cubicBezTo>
                  <a:cubicBezTo>
                    <a:pt x="106" y="329"/>
                    <a:pt x="78" y="300"/>
                    <a:pt x="78" y="265"/>
                  </a:cubicBezTo>
                  <a:close/>
                  <a:moveTo>
                    <a:pt x="189" y="514"/>
                  </a:moveTo>
                  <a:cubicBezTo>
                    <a:pt x="141" y="514"/>
                    <a:pt x="101" y="474"/>
                    <a:pt x="101" y="426"/>
                  </a:cubicBezTo>
                  <a:cubicBezTo>
                    <a:pt x="101" y="377"/>
                    <a:pt x="141" y="337"/>
                    <a:pt x="189" y="337"/>
                  </a:cubicBezTo>
                  <a:cubicBezTo>
                    <a:pt x="237" y="337"/>
                    <a:pt x="276" y="377"/>
                    <a:pt x="276" y="426"/>
                  </a:cubicBezTo>
                  <a:cubicBezTo>
                    <a:pt x="276" y="474"/>
                    <a:pt x="237" y="514"/>
                    <a:pt x="189" y="514"/>
                  </a:cubicBezTo>
                  <a:close/>
                  <a:moveTo>
                    <a:pt x="352" y="371"/>
                  </a:moveTo>
                  <a:cubicBezTo>
                    <a:pt x="276" y="371"/>
                    <a:pt x="215" y="309"/>
                    <a:pt x="215" y="233"/>
                  </a:cubicBezTo>
                  <a:cubicBezTo>
                    <a:pt x="215" y="157"/>
                    <a:pt x="276" y="95"/>
                    <a:pt x="352" y="95"/>
                  </a:cubicBezTo>
                  <a:cubicBezTo>
                    <a:pt x="428" y="95"/>
                    <a:pt x="489" y="157"/>
                    <a:pt x="489" y="233"/>
                  </a:cubicBezTo>
                  <a:cubicBezTo>
                    <a:pt x="489" y="309"/>
                    <a:pt x="428" y="371"/>
                    <a:pt x="352" y="3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0" name="标题 4"/>
          <p:cNvSpPr txBox="1"/>
          <p:nvPr/>
        </p:nvSpPr>
        <p:spPr>
          <a:xfrm>
            <a:off x="630587" y="27162"/>
            <a:ext cx="5017775" cy="304529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C00000"/>
                </a:solidFill>
                <a:ea typeface="微软雅黑" panose="020B0503020204020204" pitchFamily="34" charset="-122"/>
              </a:rPr>
              <a:t>文字内容</a:t>
            </a:r>
            <a:r>
              <a:rPr lang="en-US" altLang="zh-CN" sz="150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written content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" name="淘宝店chenying0907出品 40"/>
          <p:cNvCxnSpPr/>
          <p:nvPr/>
        </p:nvCxnSpPr>
        <p:spPr>
          <a:xfrm>
            <a:off x="0" y="358080"/>
            <a:ext cx="12858750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淘宝店chenying0907出品 41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43" name="淘宝店chenying0907出品 4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淘宝店chenying0907出品 4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淘宝店chenying0907出品 4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圆角淘宝店chenying0907出品 55"/>
          <p:cNvSpPr/>
          <p:nvPr/>
        </p:nvSpPr>
        <p:spPr>
          <a:xfrm>
            <a:off x="-179291" y="1191468"/>
            <a:ext cx="1295807" cy="27601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7" name="圆角淘宝店chenying0907出品 56"/>
          <p:cNvSpPr/>
          <p:nvPr/>
        </p:nvSpPr>
        <p:spPr>
          <a:xfrm>
            <a:off x="-287273" y="959889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8" name="标题 4"/>
          <p:cNvSpPr txBox="1"/>
          <p:nvPr/>
        </p:nvSpPr>
        <p:spPr>
          <a:xfrm>
            <a:off x="36677" y="1207387"/>
            <a:ext cx="1295807" cy="24962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59" name="标题 4"/>
          <p:cNvSpPr txBox="1"/>
          <p:nvPr/>
        </p:nvSpPr>
        <p:spPr>
          <a:xfrm>
            <a:off x="36678" y="959889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60" name="圆角淘宝店chenying0907出品 59"/>
          <p:cNvSpPr/>
          <p:nvPr/>
        </p:nvSpPr>
        <p:spPr>
          <a:xfrm>
            <a:off x="-287274" y="1482667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1" name="标题 4"/>
          <p:cNvSpPr txBox="1"/>
          <p:nvPr/>
        </p:nvSpPr>
        <p:spPr>
          <a:xfrm>
            <a:off x="36678" y="1482667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62" name="圆角淘宝店chenying0907出品 61"/>
          <p:cNvSpPr/>
          <p:nvPr/>
        </p:nvSpPr>
        <p:spPr>
          <a:xfrm>
            <a:off x="-287274" y="1714500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3" name="标题 4"/>
          <p:cNvSpPr txBox="1"/>
          <p:nvPr/>
        </p:nvSpPr>
        <p:spPr>
          <a:xfrm>
            <a:off x="36678" y="1714500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60000" fill="hold" grpId="0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24" grpId="0" animBg="1"/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60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24" grpId="0" animBg="1"/>
          <p:bldP spid="25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淘宝店chenying0907出品 124"/>
          <p:cNvGrpSpPr/>
          <p:nvPr/>
        </p:nvGrpSpPr>
        <p:grpSpPr>
          <a:xfrm>
            <a:off x="1482275" y="2199168"/>
            <a:ext cx="1852945" cy="1852273"/>
            <a:chOff x="1404976" y="2085735"/>
            <a:chExt cx="1756733" cy="1756732"/>
          </a:xfrm>
        </p:grpSpPr>
        <p:sp>
          <p:nvSpPr>
            <p:cNvPr id="126" name="圆角淘宝店chenying0907出品 125"/>
            <p:cNvSpPr/>
            <p:nvPr/>
          </p:nvSpPr>
          <p:spPr>
            <a:xfrm>
              <a:off x="1404976" y="2085735"/>
              <a:ext cx="1756733" cy="1756732"/>
            </a:xfrm>
            <a:prstGeom prst="roundRect">
              <a:avLst>
                <a:gd name="adj" fmla="val 12557"/>
              </a:avLst>
            </a:prstGeom>
            <a:gradFill>
              <a:gsLst>
                <a:gs pos="0">
                  <a:schemeClr val="bg1">
                    <a:lumMod val="80000"/>
                  </a:schemeClr>
                </a:gs>
                <a:gs pos="100000">
                  <a:schemeClr val="bg1">
                    <a:lumMod val="97000"/>
                  </a:schemeClr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127" name="淘宝店chenying0907出品 126"/>
            <p:cNvGrpSpPr/>
            <p:nvPr/>
          </p:nvGrpSpPr>
          <p:grpSpPr>
            <a:xfrm>
              <a:off x="2094995" y="2353045"/>
              <a:ext cx="322561" cy="275716"/>
              <a:chOff x="1179499" y="5126995"/>
              <a:chExt cx="695313" cy="59433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28" name="淘宝店chenying0907出品 131"/>
              <p:cNvSpPr/>
              <p:nvPr/>
            </p:nvSpPr>
            <p:spPr bwMode="auto">
              <a:xfrm>
                <a:off x="1179499" y="5632612"/>
                <a:ext cx="695313" cy="88718"/>
              </a:xfrm>
              <a:custGeom>
                <a:avLst/>
                <a:gdLst>
                  <a:gd name="T0" fmla="*/ 383 w 408"/>
                  <a:gd name="T1" fmla="*/ 0 h 52"/>
                  <a:gd name="T2" fmla="*/ 363 w 408"/>
                  <a:gd name="T3" fmla="*/ 0 h 52"/>
                  <a:gd name="T4" fmla="*/ 363 w 408"/>
                  <a:gd name="T5" fmla="*/ 17 h 52"/>
                  <a:gd name="T6" fmla="*/ 283 w 408"/>
                  <a:gd name="T7" fmla="*/ 17 h 52"/>
                  <a:gd name="T8" fmla="*/ 283 w 408"/>
                  <a:gd name="T9" fmla="*/ 0 h 52"/>
                  <a:gd name="T10" fmla="*/ 238 w 408"/>
                  <a:gd name="T11" fmla="*/ 0 h 52"/>
                  <a:gd name="T12" fmla="*/ 238 w 408"/>
                  <a:gd name="T13" fmla="*/ 14 h 52"/>
                  <a:gd name="T14" fmla="*/ 158 w 408"/>
                  <a:gd name="T15" fmla="*/ 14 h 52"/>
                  <a:gd name="T16" fmla="*/ 158 w 408"/>
                  <a:gd name="T17" fmla="*/ 0 h 52"/>
                  <a:gd name="T18" fmla="*/ 115 w 408"/>
                  <a:gd name="T19" fmla="*/ 0 h 52"/>
                  <a:gd name="T20" fmla="*/ 115 w 408"/>
                  <a:gd name="T21" fmla="*/ 15 h 52"/>
                  <a:gd name="T22" fmla="*/ 35 w 408"/>
                  <a:gd name="T23" fmla="*/ 15 h 52"/>
                  <a:gd name="T24" fmla="*/ 35 w 408"/>
                  <a:gd name="T25" fmla="*/ 0 h 52"/>
                  <a:gd name="T26" fmla="*/ 26 w 408"/>
                  <a:gd name="T27" fmla="*/ 0 h 52"/>
                  <a:gd name="T28" fmla="*/ 0 w 408"/>
                  <a:gd name="T29" fmla="*/ 26 h 52"/>
                  <a:gd name="T30" fmla="*/ 0 w 408"/>
                  <a:gd name="T31" fmla="*/ 27 h 52"/>
                  <a:gd name="T32" fmla="*/ 26 w 408"/>
                  <a:gd name="T33" fmla="*/ 52 h 52"/>
                  <a:gd name="T34" fmla="*/ 383 w 408"/>
                  <a:gd name="T35" fmla="*/ 52 h 52"/>
                  <a:gd name="T36" fmla="*/ 408 w 408"/>
                  <a:gd name="T37" fmla="*/ 27 h 52"/>
                  <a:gd name="T38" fmla="*/ 408 w 408"/>
                  <a:gd name="T39" fmla="*/ 26 h 52"/>
                  <a:gd name="T40" fmla="*/ 383 w 408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8" h="52">
                    <a:moveTo>
                      <a:pt x="383" y="0"/>
                    </a:moveTo>
                    <a:cubicBezTo>
                      <a:pt x="363" y="0"/>
                      <a:pt x="363" y="0"/>
                      <a:pt x="363" y="0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283" y="17"/>
                      <a:pt x="283" y="17"/>
                      <a:pt x="283" y="17"/>
                    </a:cubicBezTo>
                    <a:cubicBezTo>
                      <a:pt x="283" y="0"/>
                      <a:pt x="283" y="0"/>
                      <a:pt x="283" y="0"/>
                    </a:cubicBezTo>
                    <a:cubicBezTo>
                      <a:pt x="238" y="0"/>
                      <a:pt x="238" y="0"/>
                      <a:pt x="238" y="0"/>
                    </a:cubicBezTo>
                    <a:cubicBezTo>
                      <a:pt x="238" y="14"/>
                      <a:pt x="238" y="14"/>
                      <a:pt x="238" y="14"/>
                    </a:cubicBezTo>
                    <a:cubicBezTo>
                      <a:pt x="158" y="14"/>
                      <a:pt x="158" y="14"/>
                      <a:pt x="158" y="14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2" y="0"/>
                      <a:pt x="0" y="12"/>
                      <a:pt x="0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2" y="52"/>
                      <a:pt x="26" y="52"/>
                    </a:cubicBezTo>
                    <a:cubicBezTo>
                      <a:pt x="383" y="52"/>
                      <a:pt x="383" y="52"/>
                      <a:pt x="383" y="52"/>
                    </a:cubicBezTo>
                    <a:cubicBezTo>
                      <a:pt x="397" y="52"/>
                      <a:pt x="408" y="41"/>
                      <a:pt x="408" y="27"/>
                    </a:cubicBezTo>
                    <a:cubicBezTo>
                      <a:pt x="408" y="26"/>
                      <a:pt x="408" y="26"/>
                      <a:pt x="408" y="26"/>
                    </a:cubicBezTo>
                    <a:cubicBezTo>
                      <a:pt x="408" y="12"/>
                      <a:pt x="397" y="0"/>
                      <a:pt x="383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淘宝店chenying0907出品 132"/>
              <p:cNvSpPr>
                <a:spLocks noChangeArrowheads="1"/>
              </p:cNvSpPr>
              <p:nvPr/>
            </p:nvSpPr>
            <p:spPr bwMode="auto">
              <a:xfrm>
                <a:off x="1662036" y="5126995"/>
                <a:ext cx="136322" cy="5056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淘宝店chenying0907出品 133"/>
              <p:cNvSpPr>
                <a:spLocks noChangeArrowheads="1"/>
              </p:cNvSpPr>
              <p:nvPr/>
            </p:nvSpPr>
            <p:spPr bwMode="auto">
              <a:xfrm>
                <a:off x="1449258" y="5274857"/>
                <a:ext cx="136322" cy="3577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淘宝店chenying0907出品 134"/>
              <p:cNvSpPr>
                <a:spLocks noChangeArrowheads="1"/>
              </p:cNvSpPr>
              <p:nvPr/>
            </p:nvSpPr>
            <p:spPr bwMode="auto">
              <a:xfrm>
                <a:off x="1239366" y="5401081"/>
                <a:ext cx="136322" cy="23153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32" name="淘宝店chenying0907出品 131"/>
          <p:cNvGrpSpPr/>
          <p:nvPr/>
        </p:nvGrpSpPr>
        <p:grpSpPr>
          <a:xfrm>
            <a:off x="9428503" y="2199171"/>
            <a:ext cx="1852945" cy="1852274"/>
            <a:chOff x="8938609" y="2085735"/>
            <a:chExt cx="1756733" cy="1756733"/>
          </a:xfrm>
        </p:grpSpPr>
        <p:sp>
          <p:nvSpPr>
            <p:cNvPr id="133" name="圆角淘宝店chenying0907出品 132"/>
            <p:cNvSpPr/>
            <p:nvPr/>
          </p:nvSpPr>
          <p:spPr>
            <a:xfrm>
              <a:off x="8938609" y="2085735"/>
              <a:ext cx="1756733" cy="1756733"/>
            </a:xfrm>
            <a:prstGeom prst="roundRect">
              <a:avLst>
                <a:gd name="adj" fmla="val 12557"/>
              </a:avLst>
            </a:prstGeom>
            <a:gradFill>
              <a:gsLst>
                <a:gs pos="0">
                  <a:schemeClr val="bg1">
                    <a:lumMod val="80000"/>
                  </a:schemeClr>
                </a:gs>
                <a:gs pos="100000">
                  <a:schemeClr val="bg1">
                    <a:lumMod val="97000"/>
                  </a:schemeClr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134" name="淘宝店chenying0907出品 133"/>
            <p:cNvGrpSpPr/>
            <p:nvPr/>
          </p:nvGrpSpPr>
          <p:grpSpPr>
            <a:xfrm>
              <a:off x="9566203" y="2281261"/>
              <a:ext cx="320183" cy="320183"/>
              <a:chOff x="6858828" y="3790714"/>
              <a:chExt cx="731377" cy="731377"/>
            </a:xfrm>
          </p:grpSpPr>
          <p:sp>
            <p:nvSpPr>
              <p:cNvPr id="135" name="淘宝店chenying0907出品 578"/>
              <p:cNvSpPr/>
              <p:nvPr/>
            </p:nvSpPr>
            <p:spPr bwMode="auto">
              <a:xfrm>
                <a:off x="7450277" y="4178041"/>
                <a:ext cx="97373" cy="194024"/>
              </a:xfrm>
              <a:custGeom>
                <a:avLst/>
                <a:gdLst>
                  <a:gd name="T0" fmla="*/ 0 w 57"/>
                  <a:gd name="T1" fmla="*/ 99 h 114"/>
                  <a:gd name="T2" fmla="*/ 22 w 57"/>
                  <a:gd name="T3" fmla="*/ 114 h 114"/>
                  <a:gd name="T4" fmla="*/ 57 w 57"/>
                  <a:gd name="T5" fmla="*/ 0 h 114"/>
                  <a:gd name="T6" fmla="*/ 31 w 57"/>
                  <a:gd name="T7" fmla="*/ 0 h 114"/>
                  <a:gd name="T8" fmla="*/ 0 w 57"/>
                  <a:gd name="T9" fmla="*/ 9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4">
                    <a:moveTo>
                      <a:pt x="0" y="99"/>
                    </a:moveTo>
                    <a:cubicBezTo>
                      <a:pt x="22" y="114"/>
                      <a:pt x="22" y="114"/>
                      <a:pt x="22" y="114"/>
                    </a:cubicBezTo>
                    <a:cubicBezTo>
                      <a:pt x="44" y="82"/>
                      <a:pt x="57" y="42"/>
                      <a:pt x="5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37"/>
                      <a:pt x="20" y="71"/>
                      <a:pt x="0" y="99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淘宝店chenying0907出品 579"/>
              <p:cNvSpPr/>
              <p:nvPr/>
            </p:nvSpPr>
            <p:spPr bwMode="auto">
              <a:xfrm>
                <a:off x="7228844" y="3790714"/>
                <a:ext cx="361361" cy="362804"/>
              </a:xfrm>
              <a:custGeom>
                <a:avLst/>
                <a:gdLst>
                  <a:gd name="T0" fmla="*/ 187 w 212"/>
                  <a:gd name="T1" fmla="*/ 213 h 213"/>
                  <a:gd name="T2" fmla="*/ 212 w 212"/>
                  <a:gd name="T3" fmla="*/ 213 h 213"/>
                  <a:gd name="T4" fmla="*/ 0 w 212"/>
                  <a:gd name="T5" fmla="*/ 0 h 213"/>
                  <a:gd name="T6" fmla="*/ 0 w 212"/>
                  <a:gd name="T7" fmla="*/ 25 h 213"/>
                  <a:gd name="T8" fmla="*/ 0 w 212"/>
                  <a:gd name="T9" fmla="*/ 52 h 213"/>
                  <a:gd name="T10" fmla="*/ 0 w 212"/>
                  <a:gd name="T11" fmla="*/ 213 h 213"/>
                  <a:gd name="T12" fmla="*/ 160 w 212"/>
                  <a:gd name="T13" fmla="*/ 213 h 213"/>
                  <a:gd name="T14" fmla="*/ 187 w 212"/>
                  <a:gd name="T15" fmla="*/ 2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213">
                    <a:moveTo>
                      <a:pt x="187" y="213"/>
                    </a:moveTo>
                    <a:cubicBezTo>
                      <a:pt x="212" y="213"/>
                      <a:pt x="212" y="213"/>
                      <a:pt x="212" y="213"/>
                    </a:cubicBezTo>
                    <a:cubicBezTo>
                      <a:pt x="187" y="7"/>
                      <a:pt x="0" y="0"/>
                      <a:pt x="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160" y="213"/>
                      <a:pt x="160" y="213"/>
                      <a:pt x="160" y="213"/>
                    </a:cubicBezTo>
                    <a:lnTo>
                      <a:pt x="187" y="213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淘宝店chenying0907出品 580"/>
              <p:cNvSpPr/>
              <p:nvPr/>
            </p:nvSpPr>
            <p:spPr bwMode="auto">
              <a:xfrm>
                <a:off x="6858828" y="3833269"/>
                <a:ext cx="605154" cy="688822"/>
              </a:xfrm>
              <a:custGeom>
                <a:avLst/>
                <a:gdLst>
                  <a:gd name="T0" fmla="*/ 202 w 355"/>
                  <a:gd name="T1" fmla="*/ 202 h 404"/>
                  <a:gd name="T2" fmla="*/ 202 w 355"/>
                  <a:gd name="T3" fmla="*/ 26 h 404"/>
                  <a:gd name="T4" fmla="*/ 202 w 355"/>
                  <a:gd name="T5" fmla="*/ 0 h 404"/>
                  <a:gd name="T6" fmla="*/ 0 w 355"/>
                  <a:gd name="T7" fmla="*/ 202 h 404"/>
                  <a:gd name="T8" fmla="*/ 202 w 355"/>
                  <a:gd name="T9" fmla="*/ 404 h 404"/>
                  <a:gd name="T10" fmla="*/ 355 w 355"/>
                  <a:gd name="T11" fmla="*/ 335 h 404"/>
                  <a:gd name="T12" fmla="*/ 335 w 355"/>
                  <a:gd name="T13" fmla="*/ 317 h 404"/>
                  <a:gd name="T14" fmla="*/ 202 w 355"/>
                  <a:gd name="T15" fmla="*/ 202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5" h="404">
                    <a:moveTo>
                      <a:pt x="202" y="202"/>
                    </a:moveTo>
                    <a:cubicBezTo>
                      <a:pt x="202" y="26"/>
                      <a:pt x="202" y="26"/>
                      <a:pt x="202" y="26"/>
                    </a:cubicBezTo>
                    <a:cubicBezTo>
                      <a:pt x="202" y="0"/>
                      <a:pt x="202" y="0"/>
                      <a:pt x="202" y="0"/>
                    </a:cubicBezTo>
                    <a:cubicBezTo>
                      <a:pt x="91" y="0"/>
                      <a:pt x="0" y="90"/>
                      <a:pt x="0" y="202"/>
                    </a:cubicBezTo>
                    <a:cubicBezTo>
                      <a:pt x="0" y="314"/>
                      <a:pt x="91" y="404"/>
                      <a:pt x="202" y="404"/>
                    </a:cubicBezTo>
                    <a:cubicBezTo>
                      <a:pt x="263" y="404"/>
                      <a:pt x="318" y="377"/>
                      <a:pt x="355" y="335"/>
                    </a:cubicBezTo>
                    <a:cubicBezTo>
                      <a:pt x="335" y="317"/>
                      <a:pt x="335" y="317"/>
                      <a:pt x="335" y="317"/>
                    </a:cubicBezTo>
                    <a:lnTo>
                      <a:pt x="202" y="20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38" name="淘宝店chenying0907出品 137"/>
          <p:cNvGrpSpPr/>
          <p:nvPr/>
        </p:nvGrpSpPr>
        <p:grpSpPr>
          <a:xfrm>
            <a:off x="6779759" y="2199171"/>
            <a:ext cx="1852945" cy="1852274"/>
            <a:chOff x="6427398" y="2085735"/>
            <a:chExt cx="1756733" cy="1756733"/>
          </a:xfrm>
        </p:grpSpPr>
        <p:sp>
          <p:nvSpPr>
            <p:cNvPr id="139" name="圆角淘宝店chenying0907出品 138"/>
            <p:cNvSpPr/>
            <p:nvPr/>
          </p:nvSpPr>
          <p:spPr>
            <a:xfrm>
              <a:off x="6427398" y="2085735"/>
              <a:ext cx="1756733" cy="1756733"/>
            </a:xfrm>
            <a:prstGeom prst="roundRect">
              <a:avLst>
                <a:gd name="adj" fmla="val 12557"/>
              </a:avLst>
            </a:prstGeom>
            <a:gradFill>
              <a:gsLst>
                <a:gs pos="0">
                  <a:schemeClr val="bg1">
                    <a:lumMod val="80000"/>
                  </a:schemeClr>
                </a:gs>
                <a:gs pos="100000">
                  <a:schemeClr val="bg1">
                    <a:lumMod val="97000"/>
                  </a:schemeClr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140" name="淘宝店chenying0907出品 139"/>
            <p:cNvGrpSpPr/>
            <p:nvPr/>
          </p:nvGrpSpPr>
          <p:grpSpPr>
            <a:xfrm>
              <a:off x="7080219" y="2236580"/>
              <a:ext cx="383708" cy="380875"/>
              <a:chOff x="8400062" y="4884922"/>
              <a:chExt cx="683773" cy="678724"/>
            </a:xfrm>
          </p:grpSpPr>
          <p:sp>
            <p:nvSpPr>
              <p:cNvPr id="141" name="淘宝店chenying0907出品 378"/>
              <p:cNvSpPr>
                <a:spLocks noEditPoints="1"/>
              </p:cNvSpPr>
              <p:nvPr/>
            </p:nvSpPr>
            <p:spPr bwMode="auto">
              <a:xfrm>
                <a:off x="8927317" y="5146025"/>
                <a:ext cx="156518" cy="156518"/>
              </a:xfrm>
              <a:custGeom>
                <a:avLst/>
                <a:gdLst>
                  <a:gd name="T0" fmla="*/ 46 w 92"/>
                  <a:gd name="T1" fmla="*/ 0 h 92"/>
                  <a:gd name="T2" fmla="*/ 0 w 92"/>
                  <a:gd name="T3" fmla="*/ 46 h 92"/>
                  <a:gd name="T4" fmla="*/ 46 w 92"/>
                  <a:gd name="T5" fmla="*/ 92 h 92"/>
                  <a:gd name="T6" fmla="*/ 92 w 92"/>
                  <a:gd name="T7" fmla="*/ 46 h 92"/>
                  <a:gd name="T8" fmla="*/ 46 w 92"/>
                  <a:gd name="T9" fmla="*/ 0 h 92"/>
                  <a:gd name="T10" fmla="*/ 46 w 92"/>
                  <a:gd name="T11" fmla="*/ 78 h 92"/>
                  <a:gd name="T12" fmla="*/ 14 w 92"/>
                  <a:gd name="T13" fmla="*/ 46 h 92"/>
                  <a:gd name="T14" fmla="*/ 46 w 92"/>
                  <a:gd name="T15" fmla="*/ 14 h 92"/>
                  <a:gd name="T16" fmla="*/ 78 w 92"/>
                  <a:gd name="T17" fmla="*/ 46 h 92"/>
                  <a:gd name="T18" fmla="*/ 46 w 92"/>
                  <a:gd name="T19" fmla="*/ 7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92">
                    <a:moveTo>
                      <a:pt x="46" y="0"/>
                    </a:moveTo>
                    <a:cubicBezTo>
                      <a:pt x="20" y="0"/>
                      <a:pt x="0" y="21"/>
                      <a:pt x="0" y="46"/>
                    </a:cubicBezTo>
                    <a:cubicBezTo>
                      <a:pt x="0" y="72"/>
                      <a:pt x="20" y="92"/>
                      <a:pt x="46" y="92"/>
                    </a:cubicBezTo>
                    <a:cubicBezTo>
                      <a:pt x="71" y="92"/>
                      <a:pt x="92" y="72"/>
                      <a:pt x="92" y="46"/>
                    </a:cubicBezTo>
                    <a:cubicBezTo>
                      <a:pt x="92" y="21"/>
                      <a:pt x="71" y="0"/>
                      <a:pt x="46" y="0"/>
                    </a:cubicBezTo>
                    <a:close/>
                    <a:moveTo>
                      <a:pt x="46" y="78"/>
                    </a:moveTo>
                    <a:cubicBezTo>
                      <a:pt x="28" y="78"/>
                      <a:pt x="14" y="64"/>
                      <a:pt x="14" y="46"/>
                    </a:cubicBezTo>
                    <a:cubicBezTo>
                      <a:pt x="14" y="28"/>
                      <a:pt x="28" y="14"/>
                      <a:pt x="46" y="14"/>
                    </a:cubicBezTo>
                    <a:cubicBezTo>
                      <a:pt x="64" y="14"/>
                      <a:pt x="78" y="28"/>
                      <a:pt x="78" y="46"/>
                    </a:cubicBezTo>
                    <a:cubicBezTo>
                      <a:pt x="78" y="64"/>
                      <a:pt x="64" y="78"/>
                      <a:pt x="46" y="78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淘宝店chenying0907出品 379"/>
              <p:cNvSpPr/>
              <p:nvPr/>
            </p:nvSpPr>
            <p:spPr bwMode="auto">
              <a:xfrm>
                <a:off x="8852304" y="5217432"/>
                <a:ext cx="66358" cy="8655"/>
              </a:xfrm>
              <a:custGeom>
                <a:avLst/>
                <a:gdLst>
                  <a:gd name="T0" fmla="*/ 37 w 39"/>
                  <a:gd name="T1" fmla="*/ 0 h 5"/>
                  <a:gd name="T2" fmla="*/ 2 w 39"/>
                  <a:gd name="T3" fmla="*/ 0 h 5"/>
                  <a:gd name="T4" fmla="*/ 1 w 39"/>
                  <a:gd name="T5" fmla="*/ 1 h 5"/>
                  <a:gd name="T6" fmla="*/ 0 w 39"/>
                  <a:gd name="T7" fmla="*/ 3 h 5"/>
                  <a:gd name="T8" fmla="*/ 2 w 39"/>
                  <a:gd name="T9" fmla="*/ 5 h 5"/>
                  <a:gd name="T10" fmla="*/ 37 w 39"/>
                  <a:gd name="T11" fmla="*/ 5 h 5"/>
                  <a:gd name="T12" fmla="*/ 39 w 39"/>
                  <a:gd name="T13" fmla="*/ 3 h 5"/>
                  <a:gd name="T14" fmla="*/ 37 w 39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5">
                    <a:moveTo>
                      <a:pt x="3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8" y="5"/>
                      <a:pt x="39" y="4"/>
                      <a:pt x="39" y="3"/>
                    </a:cubicBezTo>
                    <a:cubicBezTo>
                      <a:pt x="39" y="1"/>
                      <a:pt x="38" y="0"/>
                      <a:pt x="37" y="0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淘宝店chenying0907出品 380"/>
              <p:cNvSpPr/>
              <p:nvPr/>
            </p:nvSpPr>
            <p:spPr bwMode="auto">
              <a:xfrm>
                <a:off x="8739784" y="5048652"/>
                <a:ext cx="7934" cy="67079"/>
              </a:xfrm>
              <a:custGeom>
                <a:avLst/>
                <a:gdLst>
                  <a:gd name="T0" fmla="*/ 0 w 5"/>
                  <a:gd name="T1" fmla="*/ 3 h 39"/>
                  <a:gd name="T2" fmla="*/ 0 w 5"/>
                  <a:gd name="T3" fmla="*/ 37 h 39"/>
                  <a:gd name="T4" fmla="*/ 0 w 5"/>
                  <a:gd name="T5" fmla="*/ 39 h 39"/>
                  <a:gd name="T6" fmla="*/ 2 w 5"/>
                  <a:gd name="T7" fmla="*/ 39 h 39"/>
                  <a:gd name="T8" fmla="*/ 5 w 5"/>
                  <a:gd name="T9" fmla="*/ 37 h 39"/>
                  <a:gd name="T10" fmla="*/ 5 w 5"/>
                  <a:gd name="T11" fmla="*/ 3 h 39"/>
                  <a:gd name="T12" fmla="*/ 2 w 5"/>
                  <a:gd name="T13" fmla="*/ 0 h 39"/>
                  <a:gd name="T14" fmla="*/ 0 w 5"/>
                  <a:gd name="T15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9">
                    <a:moveTo>
                      <a:pt x="0" y="3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8"/>
                      <a:pt x="0" y="38"/>
                      <a:pt x="0" y="39"/>
                    </a:cubicBezTo>
                    <a:cubicBezTo>
                      <a:pt x="1" y="39"/>
                      <a:pt x="2" y="39"/>
                      <a:pt x="2" y="39"/>
                    </a:cubicBezTo>
                    <a:cubicBezTo>
                      <a:pt x="4" y="39"/>
                      <a:pt x="5" y="38"/>
                      <a:pt x="5" y="37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淘宝店chenying0907出品 381"/>
              <p:cNvSpPr/>
              <p:nvPr/>
            </p:nvSpPr>
            <p:spPr bwMode="auto">
              <a:xfrm>
                <a:off x="8736178" y="5335000"/>
                <a:ext cx="8655" cy="68522"/>
              </a:xfrm>
              <a:custGeom>
                <a:avLst/>
                <a:gdLst>
                  <a:gd name="T0" fmla="*/ 5 w 5"/>
                  <a:gd name="T1" fmla="*/ 37 h 40"/>
                  <a:gd name="T2" fmla="*/ 5 w 5"/>
                  <a:gd name="T3" fmla="*/ 3 h 40"/>
                  <a:gd name="T4" fmla="*/ 3 w 5"/>
                  <a:gd name="T5" fmla="*/ 0 h 40"/>
                  <a:gd name="T6" fmla="*/ 0 w 5"/>
                  <a:gd name="T7" fmla="*/ 3 h 40"/>
                  <a:gd name="T8" fmla="*/ 0 w 5"/>
                  <a:gd name="T9" fmla="*/ 37 h 40"/>
                  <a:gd name="T10" fmla="*/ 1 w 5"/>
                  <a:gd name="T11" fmla="*/ 39 h 40"/>
                  <a:gd name="T12" fmla="*/ 3 w 5"/>
                  <a:gd name="T13" fmla="*/ 40 h 40"/>
                  <a:gd name="T14" fmla="*/ 5 w 5"/>
                  <a:gd name="T15" fmla="*/ 3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40">
                    <a:moveTo>
                      <a:pt x="5" y="37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8"/>
                      <a:pt x="0" y="38"/>
                      <a:pt x="1" y="39"/>
                    </a:cubicBezTo>
                    <a:cubicBezTo>
                      <a:pt x="1" y="39"/>
                      <a:pt x="2" y="40"/>
                      <a:pt x="3" y="40"/>
                    </a:cubicBezTo>
                    <a:cubicBezTo>
                      <a:pt x="4" y="40"/>
                      <a:pt x="5" y="38"/>
                      <a:pt x="5" y="37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淘宝店chenying0907出品 382"/>
              <p:cNvSpPr>
                <a:spLocks noEditPoints="1"/>
              </p:cNvSpPr>
              <p:nvPr/>
            </p:nvSpPr>
            <p:spPr bwMode="auto">
              <a:xfrm>
                <a:off x="8664771" y="4884922"/>
                <a:ext cx="156518" cy="157239"/>
              </a:xfrm>
              <a:custGeom>
                <a:avLst/>
                <a:gdLst>
                  <a:gd name="T0" fmla="*/ 46 w 92"/>
                  <a:gd name="T1" fmla="*/ 92 h 92"/>
                  <a:gd name="T2" fmla="*/ 92 w 92"/>
                  <a:gd name="T3" fmla="*/ 46 h 92"/>
                  <a:gd name="T4" fmla="*/ 46 w 92"/>
                  <a:gd name="T5" fmla="*/ 0 h 92"/>
                  <a:gd name="T6" fmla="*/ 0 w 92"/>
                  <a:gd name="T7" fmla="*/ 46 h 92"/>
                  <a:gd name="T8" fmla="*/ 46 w 92"/>
                  <a:gd name="T9" fmla="*/ 92 h 92"/>
                  <a:gd name="T10" fmla="*/ 46 w 92"/>
                  <a:gd name="T11" fmla="*/ 14 h 92"/>
                  <a:gd name="T12" fmla="*/ 79 w 92"/>
                  <a:gd name="T13" fmla="*/ 46 h 92"/>
                  <a:gd name="T14" fmla="*/ 46 w 92"/>
                  <a:gd name="T15" fmla="*/ 78 h 92"/>
                  <a:gd name="T16" fmla="*/ 14 w 92"/>
                  <a:gd name="T17" fmla="*/ 46 h 92"/>
                  <a:gd name="T18" fmla="*/ 46 w 92"/>
                  <a:gd name="T19" fmla="*/ 1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92">
                    <a:moveTo>
                      <a:pt x="46" y="92"/>
                    </a:moveTo>
                    <a:cubicBezTo>
                      <a:pt x="72" y="92"/>
                      <a:pt x="92" y="71"/>
                      <a:pt x="92" y="46"/>
                    </a:cubicBezTo>
                    <a:cubicBezTo>
                      <a:pt x="92" y="21"/>
                      <a:pt x="72" y="0"/>
                      <a:pt x="46" y="0"/>
                    </a:cubicBezTo>
                    <a:cubicBezTo>
                      <a:pt x="21" y="0"/>
                      <a:pt x="0" y="21"/>
                      <a:pt x="0" y="46"/>
                    </a:cubicBezTo>
                    <a:cubicBezTo>
                      <a:pt x="0" y="71"/>
                      <a:pt x="21" y="92"/>
                      <a:pt x="46" y="92"/>
                    </a:cubicBezTo>
                    <a:close/>
                    <a:moveTo>
                      <a:pt x="46" y="14"/>
                    </a:moveTo>
                    <a:cubicBezTo>
                      <a:pt x="64" y="14"/>
                      <a:pt x="79" y="28"/>
                      <a:pt x="79" y="46"/>
                    </a:cubicBezTo>
                    <a:cubicBezTo>
                      <a:pt x="79" y="64"/>
                      <a:pt x="64" y="78"/>
                      <a:pt x="46" y="78"/>
                    </a:cubicBezTo>
                    <a:cubicBezTo>
                      <a:pt x="29" y="78"/>
                      <a:pt x="14" y="64"/>
                      <a:pt x="14" y="46"/>
                    </a:cubicBezTo>
                    <a:cubicBezTo>
                      <a:pt x="14" y="28"/>
                      <a:pt x="29" y="14"/>
                      <a:pt x="46" y="14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淘宝店chenying0907出品 383"/>
              <p:cNvSpPr>
                <a:spLocks noEditPoints="1"/>
              </p:cNvSpPr>
              <p:nvPr/>
            </p:nvSpPr>
            <p:spPr bwMode="auto">
              <a:xfrm>
                <a:off x="8664771" y="5408571"/>
                <a:ext cx="156518" cy="155075"/>
              </a:xfrm>
              <a:custGeom>
                <a:avLst/>
                <a:gdLst>
                  <a:gd name="T0" fmla="*/ 46 w 92"/>
                  <a:gd name="T1" fmla="*/ 0 h 91"/>
                  <a:gd name="T2" fmla="*/ 0 w 92"/>
                  <a:gd name="T3" fmla="*/ 46 h 91"/>
                  <a:gd name="T4" fmla="*/ 46 w 92"/>
                  <a:gd name="T5" fmla="*/ 91 h 91"/>
                  <a:gd name="T6" fmla="*/ 92 w 92"/>
                  <a:gd name="T7" fmla="*/ 46 h 91"/>
                  <a:gd name="T8" fmla="*/ 46 w 92"/>
                  <a:gd name="T9" fmla="*/ 0 h 91"/>
                  <a:gd name="T10" fmla="*/ 46 w 92"/>
                  <a:gd name="T11" fmla="*/ 78 h 91"/>
                  <a:gd name="T12" fmla="*/ 14 w 92"/>
                  <a:gd name="T13" fmla="*/ 46 h 91"/>
                  <a:gd name="T14" fmla="*/ 46 w 92"/>
                  <a:gd name="T15" fmla="*/ 13 h 91"/>
                  <a:gd name="T16" fmla="*/ 79 w 92"/>
                  <a:gd name="T17" fmla="*/ 46 h 91"/>
                  <a:gd name="T18" fmla="*/ 46 w 92"/>
                  <a:gd name="T19" fmla="*/ 7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91">
                    <a:moveTo>
                      <a:pt x="46" y="0"/>
                    </a:moveTo>
                    <a:cubicBezTo>
                      <a:pt x="21" y="0"/>
                      <a:pt x="0" y="20"/>
                      <a:pt x="0" y="46"/>
                    </a:cubicBezTo>
                    <a:cubicBezTo>
                      <a:pt x="0" y="71"/>
                      <a:pt x="21" y="91"/>
                      <a:pt x="46" y="91"/>
                    </a:cubicBezTo>
                    <a:cubicBezTo>
                      <a:pt x="72" y="91"/>
                      <a:pt x="92" y="71"/>
                      <a:pt x="92" y="46"/>
                    </a:cubicBezTo>
                    <a:cubicBezTo>
                      <a:pt x="92" y="20"/>
                      <a:pt x="72" y="0"/>
                      <a:pt x="46" y="0"/>
                    </a:cubicBezTo>
                    <a:close/>
                    <a:moveTo>
                      <a:pt x="46" y="78"/>
                    </a:moveTo>
                    <a:cubicBezTo>
                      <a:pt x="29" y="78"/>
                      <a:pt x="14" y="63"/>
                      <a:pt x="14" y="46"/>
                    </a:cubicBezTo>
                    <a:cubicBezTo>
                      <a:pt x="14" y="28"/>
                      <a:pt x="29" y="13"/>
                      <a:pt x="46" y="13"/>
                    </a:cubicBezTo>
                    <a:cubicBezTo>
                      <a:pt x="64" y="13"/>
                      <a:pt x="79" y="28"/>
                      <a:pt x="79" y="46"/>
                    </a:cubicBezTo>
                    <a:cubicBezTo>
                      <a:pt x="79" y="63"/>
                      <a:pt x="64" y="78"/>
                      <a:pt x="46" y="78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淘宝店chenying0907出品 384"/>
              <p:cNvSpPr>
                <a:spLocks noEditPoints="1"/>
              </p:cNvSpPr>
              <p:nvPr/>
            </p:nvSpPr>
            <p:spPr bwMode="auto">
              <a:xfrm>
                <a:off x="8633756" y="5120780"/>
                <a:ext cx="209893" cy="209171"/>
              </a:xfrm>
              <a:custGeom>
                <a:avLst/>
                <a:gdLst>
                  <a:gd name="T0" fmla="*/ 62 w 123"/>
                  <a:gd name="T1" fmla="*/ 0 h 123"/>
                  <a:gd name="T2" fmla="*/ 0 w 123"/>
                  <a:gd name="T3" fmla="*/ 61 h 123"/>
                  <a:gd name="T4" fmla="*/ 62 w 123"/>
                  <a:gd name="T5" fmla="*/ 123 h 123"/>
                  <a:gd name="T6" fmla="*/ 123 w 123"/>
                  <a:gd name="T7" fmla="*/ 61 h 123"/>
                  <a:gd name="T8" fmla="*/ 62 w 123"/>
                  <a:gd name="T9" fmla="*/ 0 h 123"/>
                  <a:gd name="T10" fmla="*/ 62 w 123"/>
                  <a:gd name="T11" fmla="*/ 105 h 123"/>
                  <a:gd name="T12" fmla="*/ 18 w 123"/>
                  <a:gd name="T13" fmla="*/ 61 h 123"/>
                  <a:gd name="T14" fmla="*/ 62 w 123"/>
                  <a:gd name="T15" fmla="*/ 18 h 123"/>
                  <a:gd name="T16" fmla="*/ 105 w 123"/>
                  <a:gd name="T17" fmla="*/ 61 h 123"/>
                  <a:gd name="T18" fmla="*/ 62 w 123"/>
                  <a:gd name="T19" fmla="*/ 10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123">
                    <a:moveTo>
                      <a:pt x="62" y="0"/>
                    </a:moveTo>
                    <a:cubicBezTo>
                      <a:pt x="28" y="0"/>
                      <a:pt x="0" y="27"/>
                      <a:pt x="0" y="61"/>
                    </a:cubicBezTo>
                    <a:cubicBezTo>
                      <a:pt x="0" y="95"/>
                      <a:pt x="28" y="123"/>
                      <a:pt x="62" y="123"/>
                    </a:cubicBezTo>
                    <a:cubicBezTo>
                      <a:pt x="96" y="123"/>
                      <a:pt x="123" y="95"/>
                      <a:pt x="123" y="61"/>
                    </a:cubicBezTo>
                    <a:cubicBezTo>
                      <a:pt x="123" y="27"/>
                      <a:pt x="96" y="0"/>
                      <a:pt x="62" y="0"/>
                    </a:cubicBezTo>
                    <a:close/>
                    <a:moveTo>
                      <a:pt x="62" y="105"/>
                    </a:moveTo>
                    <a:cubicBezTo>
                      <a:pt x="38" y="105"/>
                      <a:pt x="18" y="85"/>
                      <a:pt x="18" y="61"/>
                    </a:cubicBezTo>
                    <a:cubicBezTo>
                      <a:pt x="18" y="37"/>
                      <a:pt x="38" y="18"/>
                      <a:pt x="62" y="18"/>
                    </a:cubicBezTo>
                    <a:cubicBezTo>
                      <a:pt x="86" y="18"/>
                      <a:pt x="105" y="37"/>
                      <a:pt x="105" y="61"/>
                    </a:cubicBezTo>
                    <a:cubicBezTo>
                      <a:pt x="105" y="85"/>
                      <a:pt x="86" y="105"/>
                      <a:pt x="62" y="10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淘宝店chenying0907出品 385"/>
              <p:cNvSpPr/>
              <p:nvPr/>
            </p:nvSpPr>
            <p:spPr bwMode="auto">
              <a:xfrm>
                <a:off x="8562350" y="5221038"/>
                <a:ext cx="67800" cy="8655"/>
              </a:xfrm>
              <a:custGeom>
                <a:avLst/>
                <a:gdLst>
                  <a:gd name="T0" fmla="*/ 37 w 40"/>
                  <a:gd name="T1" fmla="*/ 0 h 5"/>
                  <a:gd name="T2" fmla="*/ 3 w 40"/>
                  <a:gd name="T3" fmla="*/ 0 h 5"/>
                  <a:gd name="T4" fmla="*/ 1 w 40"/>
                  <a:gd name="T5" fmla="*/ 0 h 5"/>
                  <a:gd name="T6" fmla="*/ 0 w 40"/>
                  <a:gd name="T7" fmla="*/ 2 h 5"/>
                  <a:gd name="T8" fmla="*/ 3 w 40"/>
                  <a:gd name="T9" fmla="*/ 5 h 5"/>
                  <a:gd name="T10" fmla="*/ 37 w 40"/>
                  <a:gd name="T11" fmla="*/ 5 h 5"/>
                  <a:gd name="T12" fmla="*/ 40 w 40"/>
                  <a:gd name="T13" fmla="*/ 2 h 5"/>
                  <a:gd name="T14" fmla="*/ 37 w 40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5">
                    <a:moveTo>
                      <a:pt x="37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8" y="5"/>
                      <a:pt x="40" y="4"/>
                      <a:pt x="40" y="2"/>
                    </a:cubicBezTo>
                    <a:cubicBezTo>
                      <a:pt x="40" y="1"/>
                      <a:pt x="38" y="0"/>
                      <a:pt x="37" y="0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淘宝店chenying0907出品 386"/>
              <p:cNvSpPr>
                <a:spLocks noEditPoints="1"/>
              </p:cNvSpPr>
              <p:nvPr/>
            </p:nvSpPr>
            <p:spPr bwMode="auto">
              <a:xfrm>
                <a:off x="8400062" y="5146025"/>
                <a:ext cx="157239" cy="156518"/>
              </a:xfrm>
              <a:custGeom>
                <a:avLst/>
                <a:gdLst>
                  <a:gd name="T0" fmla="*/ 46 w 92"/>
                  <a:gd name="T1" fmla="*/ 0 h 92"/>
                  <a:gd name="T2" fmla="*/ 0 w 92"/>
                  <a:gd name="T3" fmla="*/ 46 h 92"/>
                  <a:gd name="T4" fmla="*/ 46 w 92"/>
                  <a:gd name="T5" fmla="*/ 92 h 92"/>
                  <a:gd name="T6" fmla="*/ 92 w 92"/>
                  <a:gd name="T7" fmla="*/ 46 h 92"/>
                  <a:gd name="T8" fmla="*/ 46 w 92"/>
                  <a:gd name="T9" fmla="*/ 0 h 92"/>
                  <a:gd name="T10" fmla="*/ 46 w 92"/>
                  <a:gd name="T11" fmla="*/ 78 h 92"/>
                  <a:gd name="T12" fmla="*/ 14 w 92"/>
                  <a:gd name="T13" fmla="*/ 46 h 92"/>
                  <a:gd name="T14" fmla="*/ 46 w 92"/>
                  <a:gd name="T15" fmla="*/ 14 h 92"/>
                  <a:gd name="T16" fmla="*/ 78 w 92"/>
                  <a:gd name="T17" fmla="*/ 46 h 92"/>
                  <a:gd name="T18" fmla="*/ 46 w 92"/>
                  <a:gd name="T19" fmla="*/ 7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92">
                    <a:moveTo>
                      <a:pt x="46" y="0"/>
                    </a:moveTo>
                    <a:cubicBezTo>
                      <a:pt x="21" y="0"/>
                      <a:pt x="0" y="21"/>
                      <a:pt x="0" y="46"/>
                    </a:cubicBezTo>
                    <a:cubicBezTo>
                      <a:pt x="0" y="72"/>
                      <a:pt x="21" y="92"/>
                      <a:pt x="46" y="92"/>
                    </a:cubicBezTo>
                    <a:cubicBezTo>
                      <a:pt x="71" y="92"/>
                      <a:pt x="92" y="72"/>
                      <a:pt x="92" y="46"/>
                    </a:cubicBezTo>
                    <a:cubicBezTo>
                      <a:pt x="92" y="21"/>
                      <a:pt x="71" y="0"/>
                      <a:pt x="46" y="0"/>
                    </a:cubicBezTo>
                    <a:close/>
                    <a:moveTo>
                      <a:pt x="46" y="78"/>
                    </a:moveTo>
                    <a:cubicBezTo>
                      <a:pt x="28" y="78"/>
                      <a:pt x="14" y="64"/>
                      <a:pt x="14" y="46"/>
                    </a:cubicBezTo>
                    <a:cubicBezTo>
                      <a:pt x="14" y="28"/>
                      <a:pt x="28" y="14"/>
                      <a:pt x="46" y="14"/>
                    </a:cubicBezTo>
                    <a:cubicBezTo>
                      <a:pt x="64" y="14"/>
                      <a:pt x="78" y="28"/>
                      <a:pt x="78" y="46"/>
                    </a:cubicBezTo>
                    <a:cubicBezTo>
                      <a:pt x="78" y="64"/>
                      <a:pt x="64" y="78"/>
                      <a:pt x="46" y="78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0" name="淘宝店chenying0907出品 149"/>
          <p:cNvGrpSpPr/>
          <p:nvPr/>
        </p:nvGrpSpPr>
        <p:grpSpPr>
          <a:xfrm>
            <a:off x="4131018" y="2199171"/>
            <a:ext cx="1852945" cy="1852274"/>
            <a:chOff x="3916187" y="2085735"/>
            <a:chExt cx="1756733" cy="1756733"/>
          </a:xfrm>
        </p:grpSpPr>
        <p:sp>
          <p:nvSpPr>
            <p:cNvPr id="151" name="圆角淘宝店chenying0907出品 150"/>
            <p:cNvSpPr/>
            <p:nvPr/>
          </p:nvSpPr>
          <p:spPr>
            <a:xfrm>
              <a:off x="3916187" y="2085735"/>
              <a:ext cx="1756733" cy="1756733"/>
            </a:xfrm>
            <a:prstGeom prst="roundRect">
              <a:avLst>
                <a:gd name="adj" fmla="val 12557"/>
              </a:avLst>
            </a:prstGeom>
            <a:gradFill>
              <a:gsLst>
                <a:gs pos="0">
                  <a:schemeClr val="bg1">
                    <a:lumMod val="80000"/>
                  </a:schemeClr>
                </a:gs>
                <a:gs pos="100000">
                  <a:schemeClr val="bg1">
                    <a:lumMod val="97000"/>
                  </a:schemeClr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152" name="淘宝店chenying0907出品 151"/>
            <p:cNvGrpSpPr/>
            <p:nvPr/>
          </p:nvGrpSpPr>
          <p:grpSpPr>
            <a:xfrm>
              <a:off x="4570068" y="2301792"/>
              <a:ext cx="374508" cy="360089"/>
              <a:chOff x="3620725" y="5138333"/>
              <a:chExt cx="702937" cy="675873"/>
            </a:xfrm>
            <a:solidFill>
              <a:schemeClr val="bg1">
                <a:lumMod val="50000"/>
              </a:schemeClr>
            </a:solidFill>
          </p:grpSpPr>
          <p:sp>
            <p:nvSpPr>
              <p:cNvPr id="153" name="淘宝店chenying0907出品 18"/>
              <p:cNvSpPr/>
              <p:nvPr/>
            </p:nvSpPr>
            <p:spPr bwMode="auto">
              <a:xfrm>
                <a:off x="3620725" y="5360332"/>
                <a:ext cx="702937" cy="280151"/>
              </a:xfrm>
              <a:custGeom>
                <a:avLst/>
                <a:gdLst>
                  <a:gd name="T0" fmla="*/ 699 w 813"/>
                  <a:gd name="T1" fmla="*/ 96 h 324"/>
                  <a:gd name="T2" fmla="*/ 661 w 813"/>
                  <a:gd name="T3" fmla="*/ 96 h 324"/>
                  <a:gd name="T4" fmla="*/ 661 w 813"/>
                  <a:gd name="T5" fmla="*/ 178 h 324"/>
                  <a:gd name="T6" fmla="*/ 632 w 813"/>
                  <a:gd name="T7" fmla="*/ 207 h 324"/>
                  <a:gd name="T8" fmla="*/ 317 w 813"/>
                  <a:gd name="T9" fmla="*/ 207 h 324"/>
                  <a:gd name="T10" fmla="*/ 317 w 813"/>
                  <a:gd name="T11" fmla="*/ 296 h 324"/>
                  <a:gd name="T12" fmla="*/ 289 w 813"/>
                  <a:gd name="T13" fmla="*/ 324 h 324"/>
                  <a:gd name="T14" fmla="*/ 120 w 813"/>
                  <a:gd name="T15" fmla="*/ 324 h 324"/>
                  <a:gd name="T16" fmla="*/ 92 w 813"/>
                  <a:gd name="T17" fmla="*/ 296 h 324"/>
                  <a:gd name="T18" fmla="*/ 92 w 813"/>
                  <a:gd name="T19" fmla="*/ 204 h 324"/>
                  <a:gd name="T20" fmla="*/ 0 w 813"/>
                  <a:gd name="T21" fmla="*/ 204 h 324"/>
                  <a:gd name="T22" fmla="*/ 0 w 813"/>
                  <a:gd name="T23" fmla="*/ 147 h 324"/>
                  <a:gd name="T24" fmla="*/ 120 w 813"/>
                  <a:gd name="T25" fmla="*/ 147 h 324"/>
                  <a:gd name="T26" fmla="*/ 149 w 813"/>
                  <a:gd name="T27" fmla="*/ 175 h 324"/>
                  <a:gd name="T28" fmla="*/ 149 w 813"/>
                  <a:gd name="T29" fmla="*/ 267 h 324"/>
                  <a:gd name="T30" fmla="*/ 260 w 813"/>
                  <a:gd name="T31" fmla="*/ 267 h 324"/>
                  <a:gd name="T32" fmla="*/ 260 w 813"/>
                  <a:gd name="T33" fmla="*/ 178 h 324"/>
                  <a:gd name="T34" fmla="*/ 289 w 813"/>
                  <a:gd name="T35" fmla="*/ 150 h 324"/>
                  <a:gd name="T36" fmla="*/ 603 w 813"/>
                  <a:gd name="T37" fmla="*/ 150 h 324"/>
                  <a:gd name="T38" fmla="*/ 603 w 813"/>
                  <a:gd name="T39" fmla="*/ 67 h 324"/>
                  <a:gd name="T40" fmla="*/ 632 w 813"/>
                  <a:gd name="T41" fmla="*/ 39 h 324"/>
                  <a:gd name="T42" fmla="*/ 699 w 813"/>
                  <a:gd name="T43" fmla="*/ 39 h 324"/>
                  <a:gd name="T44" fmla="*/ 699 w 813"/>
                  <a:gd name="T45" fmla="*/ 0 h 324"/>
                  <a:gd name="T46" fmla="*/ 813 w 813"/>
                  <a:gd name="T47" fmla="*/ 67 h 324"/>
                  <a:gd name="T48" fmla="*/ 699 w 813"/>
                  <a:gd name="T49" fmla="*/ 134 h 324"/>
                  <a:gd name="T50" fmla="*/ 699 w 813"/>
                  <a:gd name="T51" fmla="*/ 96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13" h="324">
                    <a:moveTo>
                      <a:pt x="699" y="96"/>
                    </a:moveTo>
                    <a:cubicBezTo>
                      <a:pt x="661" y="96"/>
                      <a:pt x="661" y="96"/>
                      <a:pt x="661" y="96"/>
                    </a:cubicBezTo>
                    <a:cubicBezTo>
                      <a:pt x="661" y="123"/>
                      <a:pt x="661" y="151"/>
                      <a:pt x="661" y="178"/>
                    </a:cubicBezTo>
                    <a:cubicBezTo>
                      <a:pt x="661" y="194"/>
                      <a:pt x="648" y="207"/>
                      <a:pt x="632" y="207"/>
                    </a:cubicBezTo>
                    <a:cubicBezTo>
                      <a:pt x="317" y="207"/>
                      <a:pt x="317" y="207"/>
                      <a:pt x="317" y="207"/>
                    </a:cubicBezTo>
                    <a:cubicBezTo>
                      <a:pt x="317" y="296"/>
                      <a:pt x="317" y="296"/>
                      <a:pt x="317" y="296"/>
                    </a:cubicBezTo>
                    <a:cubicBezTo>
                      <a:pt x="317" y="312"/>
                      <a:pt x="305" y="324"/>
                      <a:pt x="289" y="324"/>
                    </a:cubicBezTo>
                    <a:cubicBezTo>
                      <a:pt x="120" y="324"/>
                      <a:pt x="120" y="324"/>
                      <a:pt x="120" y="324"/>
                    </a:cubicBezTo>
                    <a:cubicBezTo>
                      <a:pt x="105" y="324"/>
                      <a:pt x="92" y="312"/>
                      <a:pt x="92" y="296"/>
                    </a:cubicBezTo>
                    <a:cubicBezTo>
                      <a:pt x="92" y="204"/>
                      <a:pt x="92" y="204"/>
                      <a:pt x="92" y="204"/>
                    </a:cubicBezTo>
                    <a:cubicBezTo>
                      <a:pt x="0" y="204"/>
                      <a:pt x="0" y="204"/>
                      <a:pt x="0" y="204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28" y="147"/>
                      <a:pt x="92" y="147"/>
                      <a:pt x="120" y="147"/>
                    </a:cubicBezTo>
                    <a:cubicBezTo>
                      <a:pt x="136" y="147"/>
                      <a:pt x="149" y="159"/>
                      <a:pt x="149" y="175"/>
                    </a:cubicBezTo>
                    <a:cubicBezTo>
                      <a:pt x="149" y="267"/>
                      <a:pt x="149" y="267"/>
                      <a:pt x="149" y="267"/>
                    </a:cubicBezTo>
                    <a:cubicBezTo>
                      <a:pt x="260" y="267"/>
                      <a:pt x="260" y="267"/>
                      <a:pt x="260" y="267"/>
                    </a:cubicBezTo>
                    <a:cubicBezTo>
                      <a:pt x="260" y="178"/>
                      <a:pt x="260" y="178"/>
                      <a:pt x="260" y="178"/>
                    </a:cubicBezTo>
                    <a:cubicBezTo>
                      <a:pt x="260" y="162"/>
                      <a:pt x="273" y="150"/>
                      <a:pt x="289" y="150"/>
                    </a:cubicBezTo>
                    <a:cubicBezTo>
                      <a:pt x="603" y="150"/>
                      <a:pt x="603" y="150"/>
                      <a:pt x="603" y="150"/>
                    </a:cubicBezTo>
                    <a:cubicBezTo>
                      <a:pt x="603" y="67"/>
                      <a:pt x="603" y="67"/>
                      <a:pt x="603" y="67"/>
                    </a:cubicBezTo>
                    <a:cubicBezTo>
                      <a:pt x="603" y="51"/>
                      <a:pt x="616" y="39"/>
                      <a:pt x="632" y="39"/>
                    </a:cubicBezTo>
                    <a:cubicBezTo>
                      <a:pt x="699" y="39"/>
                      <a:pt x="699" y="39"/>
                      <a:pt x="699" y="39"/>
                    </a:cubicBezTo>
                    <a:cubicBezTo>
                      <a:pt x="699" y="0"/>
                      <a:pt x="699" y="0"/>
                      <a:pt x="699" y="0"/>
                    </a:cubicBezTo>
                    <a:cubicBezTo>
                      <a:pt x="813" y="67"/>
                      <a:pt x="813" y="67"/>
                      <a:pt x="813" y="67"/>
                    </a:cubicBezTo>
                    <a:cubicBezTo>
                      <a:pt x="699" y="134"/>
                      <a:pt x="699" y="134"/>
                      <a:pt x="699" y="134"/>
                    </a:cubicBezTo>
                    <a:cubicBezTo>
                      <a:pt x="699" y="96"/>
                      <a:pt x="699" y="96"/>
                      <a:pt x="699" y="96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淘宝店chenying0907出品 19"/>
              <p:cNvSpPr>
                <a:spLocks noEditPoints="1"/>
              </p:cNvSpPr>
              <p:nvPr/>
            </p:nvSpPr>
            <p:spPr bwMode="auto">
              <a:xfrm>
                <a:off x="3620725" y="5138333"/>
                <a:ext cx="653563" cy="675873"/>
              </a:xfrm>
              <a:custGeom>
                <a:avLst/>
                <a:gdLst>
                  <a:gd name="T0" fmla="*/ 502 w 756"/>
                  <a:gd name="T1" fmla="*/ 57 h 782"/>
                  <a:gd name="T2" fmla="*/ 569 w 756"/>
                  <a:gd name="T3" fmla="*/ 331 h 782"/>
                  <a:gd name="T4" fmla="*/ 464 w 756"/>
                  <a:gd name="T5" fmla="*/ 369 h 782"/>
                  <a:gd name="T6" fmla="*/ 381 w 756"/>
                  <a:gd name="T7" fmla="*/ 57 h 782"/>
                  <a:gd name="T8" fmla="*/ 343 w 756"/>
                  <a:gd name="T9" fmla="*/ 146 h 782"/>
                  <a:gd name="T10" fmla="*/ 165 w 756"/>
                  <a:gd name="T11" fmla="*/ 57 h 782"/>
                  <a:gd name="T12" fmla="*/ 127 w 756"/>
                  <a:gd name="T13" fmla="*/ 146 h 782"/>
                  <a:gd name="T14" fmla="*/ 57 w 756"/>
                  <a:gd name="T15" fmla="*/ 57 h 782"/>
                  <a:gd name="T16" fmla="*/ 235 w 756"/>
                  <a:gd name="T17" fmla="*/ 222 h 782"/>
                  <a:gd name="T18" fmla="*/ 273 w 756"/>
                  <a:gd name="T19" fmla="*/ 102 h 782"/>
                  <a:gd name="T20" fmla="*/ 381 w 756"/>
                  <a:gd name="T21" fmla="*/ 222 h 782"/>
                  <a:gd name="T22" fmla="*/ 225 w 756"/>
                  <a:gd name="T23" fmla="*/ 369 h 782"/>
                  <a:gd name="T24" fmla="*/ 187 w 756"/>
                  <a:gd name="T25" fmla="*/ 486 h 782"/>
                  <a:gd name="T26" fmla="*/ 343 w 756"/>
                  <a:gd name="T27" fmla="*/ 331 h 782"/>
                  <a:gd name="T28" fmla="*/ 57 w 756"/>
                  <a:gd name="T29" fmla="*/ 260 h 782"/>
                  <a:gd name="T30" fmla="*/ 0 w 756"/>
                  <a:gd name="T31" fmla="*/ 365 h 782"/>
                  <a:gd name="T32" fmla="*/ 28 w 756"/>
                  <a:gd name="T33" fmla="*/ 0 h 782"/>
                  <a:gd name="T34" fmla="*/ 756 w 756"/>
                  <a:gd name="T35" fmla="*/ 29 h 782"/>
                  <a:gd name="T36" fmla="*/ 699 w 756"/>
                  <a:gd name="T37" fmla="*/ 213 h 782"/>
                  <a:gd name="T38" fmla="*/ 616 w 756"/>
                  <a:gd name="T39" fmla="*/ 146 h 782"/>
                  <a:gd name="T40" fmla="*/ 578 w 756"/>
                  <a:gd name="T41" fmla="*/ 261 h 782"/>
                  <a:gd name="T42" fmla="*/ 699 w 756"/>
                  <a:gd name="T43" fmla="*/ 108 h 782"/>
                  <a:gd name="T44" fmla="*/ 168 w 756"/>
                  <a:gd name="T45" fmla="*/ 655 h 782"/>
                  <a:gd name="T46" fmla="*/ 149 w 756"/>
                  <a:gd name="T47" fmla="*/ 616 h 782"/>
                  <a:gd name="T48" fmla="*/ 352 w 756"/>
                  <a:gd name="T49" fmla="*/ 502 h 782"/>
                  <a:gd name="T50" fmla="*/ 391 w 756"/>
                  <a:gd name="T51" fmla="*/ 655 h 782"/>
                  <a:gd name="T52" fmla="*/ 273 w 756"/>
                  <a:gd name="T53" fmla="*/ 725 h 782"/>
                  <a:gd name="T54" fmla="*/ 464 w 756"/>
                  <a:gd name="T55" fmla="*/ 616 h 782"/>
                  <a:gd name="T56" fmla="*/ 578 w 756"/>
                  <a:gd name="T57" fmla="*/ 540 h 782"/>
                  <a:gd name="T58" fmla="*/ 464 w 756"/>
                  <a:gd name="T59" fmla="*/ 502 h 782"/>
                  <a:gd name="T60" fmla="*/ 616 w 756"/>
                  <a:gd name="T61" fmla="*/ 655 h 782"/>
                  <a:gd name="T62" fmla="*/ 502 w 756"/>
                  <a:gd name="T63" fmla="*/ 725 h 782"/>
                  <a:gd name="T64" fmla="*/ 699 w 756"/>
                  <a:gd name="T65" fmla="*/ 435 h 782"/>
                  <a:gd name="T66" fmla="*/ 756 w 756"/>
                  <a:gd name="T67" fmla="*/ 753 h 782"/>
                  <a:gd name="T68" fmla="*/ 28 w 756"/>
                  <a:gd name="T69" fmla="*/ 782 h 782"/>
                  <a:gd name="T70" fmla="*/ 0 w 756"/>
                  <a:gd name="T71" fmla="*/ 499 h 782"/>
                  <a:gd name="T72" fmla="*/ 57 w 756"/>
                  <a:gd name="T73" fmla="*/ 725 h 782"/>
                  <a:gd name="T74" fmla="*/ 235 w 756"/>
                  <a:gd name="T75" fmla="*/ 655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56" h="782">
                    <a:moveTo>
                      <a:pt x="699" y="57"/>
                    </a:moveTo>
                    <a:cubicBezTo>
                      <a:pt x="502" y="57"/>
                      <a:pt x="502" y="57"/>
                      <a:pt x="502" y="57"/>
                    </a:cubicBezTo>
                    <a:cubicBezTo>
                      <a:pt x="502" y="331"/>
                      <a:pt x="502" y="331"/>
                      <a:pt x="502" y="331"/>
                    </a:cubicBezTo>
                    <a:cubicBezTo>
                      <a:pt x="569" y="331"/>
                      <a:pt x="569" y="331"/>
                      <a:pt x="569" y="331"/>
                    </a:cubicBezTo>
                    <a:cubicBezTo>
                      <a:pt x="569" y="369"/>
                      <a:pt x="569" y="369"/>
                      <a:pt x="569" y="369"/>
                    </a:cubicBezTo>
                    <a:cubicBezTo>
                      <a:pt x="464" y="369"/>
                      <a:pt x="464" y="369"/>
                      <a:pt x="464" y="369"/>
                    </a:cubicBezTo>
                    <a:cubicBezTo>
                      <a:pt x="464" y="57"/>
                      <a:pt x="464" y="57"/>
                      <a:pt x="464" y="57"/>
                    </a:cubicBezTo>
                    <a:cubicBezTo>
                      <a:pt x="381" y="57"/>
                      <a:pt x="381" y="57"/>
                      <a:pt x="381" y="57"/>
                    </a:cubicBezTo>
                    <a:cubicBezTo>
                      <a:pt x="381" y="146"/>
                      <a:pt x="381" y="146"/>
                      <a:pt x="381" y="146"/>
                    </a:cubicBezTo>
                    <a:cubicBezTo>
                      <a:pt x="343" y="146"/>
                      <a:pt x="343" y="146"/>
                      <a:pt x="343" y="146"/>
                    </a:cubicBezTo>
                    <a:cubicBezTo>
                      <a:pt x="343" y="57"/>
                      <a:pt x="343" y="57"/>
                      <a:pt x="343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146"/>
                      <a:pt x="165" y="146"/>
                      <a:pt x="165" y="146"/>
                    </a:cubicBezTo>
                    <a:cubicBezTo>
                      <a:pt x="127" y="146"/>
                      <a:pt x="127" y="146"/>
                      <a:pt x="127" y="146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7" y="222"/>
                      <a:pt x="57" y="222"/>
                      <a:pt x="57" y="222"/>
                    </a:cubicBezTo>
                    <a:cubicBezTo>
                      <a:pt x="235" y="222"/>
                      <a:pt x="235" y="222"/>
                      <a:pt x="235" y="222"/>
                    </a:cubicBezTo>
                    <a:cubicBezTo>
                      <a:pt x="235" y="102"/>
                      <a:pt x="235" y="102"/>
                      <a:pt x="235" y="102"/>
                    </a:cubicBezTo>
                    <a:cubicBezTo>
                      <a:pt x="273" y="102"/>
                      <a:pt x="273" y="102"/>
                      <a:pt x="273" y="102"/>
                    </a:cubicBezTo>
                    <a:cubicBezTo>
                      <a:pt x="273" y="222"/>
                      <a:pt x="273" y="222"/>
                      <a:pt x="273" y="222"/>
                    </a:cubicBezTo>
                    <a:cubicBezTo>
                      <a:pt x="381" y="222"/>
                      <a:pt x="381" y="222"/>
                      <a:pt x="381" y="222"/>
                    </a:cubicBezTo>
                    <a:cubicBezTo>
                      <a:pt x="381" y="369"/>
                      <a:pt x="381" y="369"/>
                      <a:pt x="381" y="369"/>
                    </a:cubicBezTo>
                    <a:cubicBezTo>
                      <a:pt x="225" y="369"/>
                      <a:pt x="225" y="369"/>
                      <a:pt x="225" y="369"/>
                    </a:cubicBezTo>
                    <a:cubicBezTo>
                      <a:pt x="225" y="486"/>
                      <a:pt x="225" y="486"/>
                      <a:pt x="225" y="486"/>
                    </a:cubicBezTo>
                    <a:cubicBezTo>
                      <a:pt x="187" y="486"/>
                      <a:pt x="187" y="486"/>
                      <a:pt x="187" y="486"/>
                    </a:cubicBezTo>
                    <a:cubicBezTo>
                      <a:pt x="187" y="331"/>
                      <a:pt x="187" y="331"/>
                      <a:pt x="187" y="331"/>
                    </a:cubicBezTo>
                    <a:cubicBezTo>
                      <a:pt x="343" y="331"/>
                      <a:pt x="343" y="331"/>
                      <a:pt x="343" y="331"/>
                    </a:cubicBezTo>
                    <a:cubicBezTo>
                      <a:pt x="343" y="260"/>
                      <a:pt x="343" y="260"/>
                      <a:pt x="343" y="260"/>
                    </a:cubicBezTo>
                    <a:cubicBezTo>
                      <a:pt x="57" y="260"/>
                      <a:pt x="57" y="260"/>
                      <a:pt x="57" y="260"/>
                    </a:cubicBezTo>
                    <a:cubicBezTo>
                      <a:pt x="57" y="365"/>
                      <a:pt x="57" y="365"/>
                      <a:pt x="57" y="365"/>
                    </a:cubicBezTo>
                    <a:cubicBezTo>
                      <a:pt x="0" y="365"/>
                      <a:pt x="0" y="365"/>
                      <a:pt x="0" y="365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2" y="0"/>
                      <a:pt x="28" y="0"/>
                    </a:cubicBezTo>
                    <a:cubicBezTo>
                      <a:pt x="727" y="0"/>
                      <a:pt x="727" y="0"/>
                      <a:pt x="727" y="0"/>
                    </a:cubicBezTo>
                    <a:cubicBezTo>
                      <a:pt x="743" y="0"/>
                      <a:pt x="756" y="13"/>
                      <a:pt x="756" y="29"/>
                    </a:cubicBezTo>
                    <a:cubicBezTo>
                      <a:pt x="756" y="247"/>
                      <a:pt x="756" y="247"/>
                      <a:pt x="756" y="247"/>
                    </a:cubicBezTo>
                    <a:cubicBezTo>
                      <a:pt x="699" y="213"/>
                      <a:pt x="699" y="213"/>
                      <a:pt x="699" y="213"/>
                    </a:cubicBezTo>
                    <a:cubicBezTo>
                      <a:pt x="699" y="146"/>
                      <a:pt x="699" y="146"/>
                      <a:pt x="699" y="146"/>
                    </a:cubicBezTo>
                    <a:cubicBezTo>
                      <a:pt x="616" y="146"/>
                      <a:pt x="616" y="146"/>
                      <a:pt x="616" y="146"/>
                    </a:cubicBezTo>
                    <a:cubicBezTo>
                      <a:pt x="616" y="261"/>
                      <a:pt x="616" y="261"/>
                      <a:pt x="616" y="261"/>
                    </a:cubicBezTo>
                    <a:cubicBezTo>
                      <a:pt x="578" y="261"/>
                      <a:pt x="578" y="261"/>
                      <a:pt x="578" y="261"/>
                    </a:cubicBezTo>
                    <a:cubicBezTo>
                      <a:pt x="578" y="108"/>
                      <a:pt x="578" y="108"/>
                      <a:pt x="578" y="108"/>
                    </a:cubicBezTo>
                    <a:cubicBezTo>
                      <a:pt x="618" y="108"/>
                      <a:pt x="658" y="108"/>
                      <a:pt x="699" y="108"/>
                    </a:cubicBezTo>
                    <a:cubicBezTo>
                      <a:pt x="699" y="57"/>
                      <a:pt x="699" y="57"/>
                      <a:pt x="699" y="57"/>
                    </a:cubicBezTo>
                    <a:close/>
                    <a:moveTo>
                      <a:pt x="168" y="655"/>
                    </a:moveTo>
                    <a:cubicBezTo>
                      <a:pt x="149" y="655"/>
                      <a:pt x="149" y="655"/>
                      <a:pt x="149" y="655"/>
                    </a:cubicBezTo>
                    <a:cubicBezTo>
                      <a:pt x="149" y="616"/>
                      <a:pt x="149" y="616"/>
                      <a:pt x="149" y="616"/>
                    </a:cubicBezTo>
                    <a:cubicBezTo>
                      <a:pt x="352" y="616"/>
                      <a:pt x="352" y="616"/>
                      <a:pt x="352" y="616"/>
                    </a:cubicBezTo>
                    <a:cubicBezTo>
                      <a:pt x="352" y="502"/>
                      <a:pt x="352" y="502"/>
                      <a:pt x="352" y="502"/>
                    </a:cubicBezTo>
                    <a:cubicBezTo>
                      <a:pt x="391" y="502"/>
                      <a:pt x="391" y="502"/>
                      <a:pt x="391" y="502"/>
                    </a:cubicBezTo>
                    <a:cubicBezTo>
                      <a:pt x="391" y="655"/>
                      <a:pt x="391" y="655"/>
                      <a:pt x="391" y="655"/>
                    </a:cubicBezTo>
                    <a:cubicBezTo>
                      <a:pt x="273" y="655"/>
                      <a:pt x="273" y="655"/>
                      <a:pt x="273" y="655"/>
                    </a:cubicBezTo>
                    <a:cubicBezTo>
                      <a:pt x="273" y="725"/>
                      <a:pt x="273" y="725"/>
                      <a:pt x="273" y="725"/>
                    </a:cubicBezTo>
                    <a:cubicBezTo>
                      <a:pt x="464" y="725"/>
                      <a:pt x="464" y="725"/>
                      <a:pt x="464" y="725"/>
                    </a:cubicBezTo>
                    <a:cubicBezTo>
                      <a:pt x="464" y="616"/>
                      <a:pt x="464" y="616"/>
                      <a:pt x="464" y="616"/>
                    </a:cubicBezTo>
                    <a:cubicBezTo>
                      <a:pt x="578" y="616"/>
                      <a:pt x="578" y="616"/>
                      <a:pt x="578" y="616"/>
                    </a:cubicBezTo>
                    <a:cubicBezTo>
                      <a:pt x="578" y="540"/>
                      <a:pt x="578" y="540"/>
                      <a:pt x="578" y="540"/>
                    </a:cubicBezTo>
                    <a:cubicBezTo>
                      <a:pt x="464" y="540"/>
                      <a:pt x="464" y="540"/>
                      <a:pt x="464" y="540"/>
                    </a:cubicBezTo>
                    <a:cubicBezTo>
                      <a:pt x="464" y="502"/>
                      <a:pt x="464" y="502"/>
                      <a:pt x="464" y="502"/>
                    </a:cubicBezTo>
                    <a:cubicBezTo>
                      <a:pt x="616" y="502"/>
                      <a:pt x="616" y="502"/>
                      <a:pt x="616" y="502"/>
                    </a:cubicBezTo>
                    <a:cubicBezTo>
                      <a:pt x="616" y="655"/>
                      <a:pt x="616" y="655"/>
                      <a:pt x="616" y="655"/>
                    </a:cubicBezTo>
                    <a:cubicBezTo>
                      <a:pt x="502" y="655"/>
                      <a:pt x="502" y="655"/>
                      <a:pt x="502" y="655"/>
                    </a:cubicBezTo>
                    <a:cubicBezTo>
                      <a:pt x="502" y="725"/>
                      <a:pt x="502" y="725"/>
                      <a:pt x="502" y="725"/>
                    </a:cubicBezTo>
                    <a:cubicBezTo>
                      <a:pt x="699" y="725"/>
                      <a:pt x="699" y="725"/>
                      <a:pt x="699" y="725"/>
                    </a:cubicBezTo>
                    <a:cubicBezTo>
                      <a:pt x="699" y="435"/>
                      <a:pt x="699" y="435"/>
                      <a:pt x="699" y="435"/>
                    </a:cubicBezTo>
                    <a:cubicBezTo>
                      <a:pt x="756" y="402"/>
                      <a:pt x="756" y="402"/>
                      <a:pt x="756" y="402"/>
                    </a:cubicBezTo>
                    <a:cubicBezTo>
                      <a:pt x="756" y="753"/>
                      <a:pt x="756" y="753"/>
                      <a:pt x="756" y="753"/>
                    </a:cubicBezTo>
                    <a:cubicBezTo>
                      <a:pt x="756" y="769"/>
                      <a:pt x="743" y="782"/>
                      <a:pt x="727" y="782"/>
                    </a:cubicBezTo>
                    <a:cubicBezTo>
                      <a:pt x="28" y="782"/>
                      <a:pt x="28" y="782"/>
                      <a:pt x="28" y="782"/>
                    </a:cubicBezTo>
                    <a:cubicBezTo>
                      <a:pt x="12" y="782"/>
                      <a:pt x="0" y="769"/>
                      <a:pt x="0" y="753"/>
                    </a:cubicBezTo>
                    <a:cubicBezTo>
                      <a:pt x="0" y="499"/>
                      <a:pt x="0" y="499"/>
                      <a:pt x="0" y="499"/>
                    </a:cubicBezTo>
                    <a:cubicBezTo>
                      <a:pt x="57" y="499"/>
                      <a:pt x="57" y="499"/>
                      <a:pt x="57" y="499"/>
                    </a:cubicBezTo>
                    <a:cubicBezTo>
                      <a:pt x="57" y="725"/>
                      <a:pt x="57" y="725"/>
                      <a:pt x="57" y="725"/>
                    </a:cubicBezTo>
                    <a:cubicBezTo>
                      <a:pt x="235" y="725"/>
                      <a:pt x="235" y="725"/>
                      <a:pt x="235" y="725"/>
                    </a:cubicBezTo>
                    <a:cubicBezTo>
                      <a:pt x="235" y="655"/>
                      <a:pt x="235" y="655"/>
                      <a:pt x="235" y="655"/>
                    </a:cubicBezTo>
                    <a:cubicBezTo>
                      <a:pt x="168" y="655"/>
                      <a:pt x="168" y="655"/>
                      <a:pt x="168" y="6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5" name="淘宝店chenying0907出品 154"/>
          <p:cNvGrpSpPr/>
          <p:nvPr/>
        </p:nvGrpSpPr>
        <p:grpSpPr>
          <a:xfrm>
            <a:off x="2783696" y="1566373"/>
            <a:ext cx="1072181" cy="1071795"/>
            <a:chOff x="2135898" y="1485578"/>
            <a:chExt cx="1016511" cy="1016511"/>
          </a:xfrm>
        </p:grpSpPr>
        <p:sp>
          <p:nvSpPr>
            <p:cNvPr id="156" name="淘宝店chenying0907出品 155"/>
            <p:cNvSpPr/>
            <p:nvPr/>
          </p:nvSpPr>
          <p:spPr>
            <a:xfrm>
              <a:off x="2135898" y="1485578"/>
              <a:ext cx="1016511" cy="1016511"/>
            </a:xfrm>
            <a:prstGeom prst="ellipse">
              <a:avLst/>
            </a:prstGeom>
            <a:gradFill>
              <a:gsLst>
                <a:gs pos="0">
                  <a:schemeClr val="bg1">
                    <a:lumMod val="80000"/>
                  </a:schemeClr>
                </a:gs>
                <a:gs pos="100000">
                  <a:schemeClr val="bg1">
                    <a:lumMod val="97000"/>
                  </a:schemeClr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157" name="淘宝店chenying0907出品 156"/>
            <p:cNvSpPr/>
            <p:nvPr/>
          </p:nvSpPr>
          <p:spPr>
            <a:xfrm>
              <a:off x="2288503" y="1638183"/>
              <a:ext cx="711301" cy="711301"/>
            </a:xfrm>
            <a:prstGeom prst="ellipse">
              <a:avLst/>
            </a:prstGeom>
            <a:solidFill>
              <a:srgbClr val="C00000"/>
            </a:solidFill>
            <a:ln w="15875">
              <a:solidFill>
                <a:srgbClr val="C00000"/>
              </a:solidFill>
            </a:ln>
            <a:effectLst>
              <a:outerShdw blurRad="63500" dist="254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158" name="淘宝店chenying0907出品 17"/>
            <p:cNvSpPr txBox="1"/>
            <p:nvPr/>
          </p:nvSpPr>
          <p:spPr>
            <a:xfrm>
              <a:off x="2403079" y="1803865"/>
              <a:ext cx="482148" cy="29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25" dirty="0">
                  <a:solidFill>
                    <a:prstClr val="white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1425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59" name="淘宝店chenying0907出品 158"/>
          <p:cNvGrpSpPr/>
          <p:nvPr/>
        </p:nvGrpSpPr>
        <p:grpSpPr>
          <a:xfrm>
            <a:off x="8054928" y="1566374"/>
            <a:ext cx="1072181" cy="1071795"/>
            <a:chOff x="3881858" y="5509627"/>
            <a:chExt cx="1016511" cy="1016511"/>
          </a:xfrm>
        </p:grpSpPr>
        <p:sp>
          <p:nvSpPr>
            <p:cNvPr id="160" name="淘宝店chenying0907出品 159"/>
            <p:cNvSpPr/>
            <p:nvPr/>
          </p:nvSpPr>
          <p:spPr>
            <a:xfrm>
              <a:off x="3881858" y="5509627"/>
              <a:ext cx="1016511" cy="1016511"/>
            </a:xfrm>
            <a:prstGeom prst="ellipse">
              <a:avLst/>
            </a:prstGeom>
            <a:gradFill>
              <a:gsLst>
                <a:gs pos="0">
                  <a:schemeClr val="bg1">
                    <a:lumMod val="80000"/>
                  </a:schemeClr>
                </a:gs>
                <a:gs pos="100000">
                  <a:schemeClr val="bg1">
                    <a:lumMod val="97000"/>
                  </a:schemeClr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161" name="淘宝店chenying0907出品 160"/>
            <p:cNvSpPr/>
            <p:nvPr/>
          </p:nvSpPr>
          <p:spPr>
            <a:xfrm>
              <a:off x="4034463" y="5662232"/>
              <a:ext cx="711301" cy="711301"/>
            </a:xfrm>
            <a:prstGeom prst="ellipse">
              <a:avLst/>
            </a:prstGeom>
            <a:solidFill>
              <a:srgbClr val="C00000"/>
            </a:solidFill>
            <a:ln w="15875">
              <a:solidFill>
                <a:srgbClr val="C00000"/>
              </a:solidFill>
            </a:ln>
            <a:effectLst>
              <a:outerShdw blurRad="63500" dist="254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162" name="淘宝店chenying0907出品 22"/>
            <p:cNvSpPr txBox="1"/>
            <p:nvPr/>
          </p:nvSpPr>
          <p:spPr>
            <a:xfrm>
              <a:off x="4149039" y="5822607"/>
              <a:ext cx="482148" cy="29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25" dirty="0">
                  <a:solidFill>
                    <a:prstClr val="white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1425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63" name="淘宝店chenying0907出品 162"/>
          <p:cNvGrpSpPr/>
          <p:nvPr/>
        </p:nvGrpSpPr>
        <p:grpSpPr>
          <a:xfrm>
            <a:off x="5419313" y="1566373"/>
            <a:ext cx="1072181" cy="1071794"/>
            <a:chOff x="6699927" y="981522"/>
            <a:chExt cx="1016511" cy="1016511"/>
          </a:xfrm>
        </p:grpSpPr>
        <p:sp>
          <p:nvSpPr>
            <p:cNvPr id="164" name="淘宝店chenying0907出品 163"/>
            <p:cNvSpPr/>
            <p:nvPr/>
          </p:nvSpPr>
          <p:spPr>
            <a:xfrm>
              <a:off x="6699927" y="981522"/>
              <a:ext cx="1016511" cy="1016511"/>
            </a:xfrm>
            <a:prstGeom prst="ellipse">
              <a:avLst/>
            </a:prstGeom>
            <a:gradFill>
              <a:gsLst>
                <a:gs pos="0">
                  <a:schemeClr val="bg1">
                    <a:lumMod val="80000"/>
                  </a:schemeClr>
                </a:gs>
                <a:gs pos="100000">
                  <a:schemeClr val="bg1">
                    <a:lumMod val="97000"/>
                  </a:schemeClr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165" name="淘宝店chenying0907出品 164"/>
            <p:cNvSpPr/>
            <p:nvPr/>
          </p:nvSpPr>
          <p:spPr>
            <a:xfrm>
              <a:off x="6852532" y="1145215"/>
              <a:ext cx="711301" cy="711301"/>
            </a:xfrm>
            <a:prstGeom prst="ellipse">
              <a:avLst/>
            </a:prstGeom>
            <a:solidFill>
              <a:srgbClr val="C00000"/>
            </a:solidFill>
            <a:ln w="15875">
              <a:solidFill>
                <a:srgbClr val="C00000"/>
              </a:solidFill>
            </a:ln>
            <a:effectLst>
              <a:outerShdw blurRad="63500" dist="254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166" name="淘宝店chenying0907出品 23"/>
            <p:cNvSpPr txBox="1"/>
            <p:nvPr/>
          </p:nvSpPr>
          <p:spPr>
            <a:xfrm>
              <a:off x="6967108" y="1295081"/>
              <a:ext cx="482148" cy="29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25" dirty="0">
                  <a:solidFill>
                    <a:prstClr val="white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1425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67" name="淘宝店chenying0907出品 166"/>
          <p:cNvGrpSpPr/>
          <p:nvPr/>
        </p:nvGrpSpPr>
        <p:grpSpPr>
          <a:xfrm>
            <a:off x="10690544" y="1566370"/>
            <a:ext cx="1072181" cy="1071794"/>
            <a:chOff x="5201861" y="3625236"/>
            <a:chExt cx="1016511" cy="1016511"/>
          </a:xfrm>
        </p:grpSpPr>
        <p:sp>
          <p:nvSpPr>
            <p:cNvPr id="168" name="淘宝店chenying0907出品 167"/>
            <p:cNvSpPr/>
            <p:nvPr/>
          </p:nvSpPr>
          <p:spPr>
            <a:xfrm>
              <a:off x="5201861" y="3625236"/>
              <a:ext cx="1016511" cy="1016511"/>
            </a:xfrm>
            <a:prstGeom prst="ellipse">
              <a:avLst/>
            </a:prstGeom>
            <a:gradFill>
              <a:gsLst>
                <a:gs pos="0">
                  <a:schemeClr val="bg1">
                    <a:lumMod val="80000"/>
                  </a:schemeClr>
                </a:gs>
                <a:gs pos="100000">
                  <a:schemeClr val="bg1">
                    <a:lumMod val="97000"/>
                  </a:schemeClr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169" name="淘宝店chenying0907出品 168"/>
            <p:cNvSpPr/>
            <p:nvPr/>
          </p:nvSpPr>
          <p:spPr>
            <a:xfrm>
              <a:off x="5354466" y="3777840"/>
              <a:ext cx="711301" cy="711301"/>
            </a:xfrm>
            <a:prstGeom prst="ellipse">
              <a:avLst/>
            </a:prstGeom>
            <a:solidFill>
              <a:srgbClr val="C00000"/>
            </a:solidFill>
            <a:ln w="15875">
              <a:solidFill>
                <a:srgbClr val="C00000"/>
              </a:solidFill>
            </a:ln>
            <a:effectLst>
              <a:outerShdw blurRad="63500" dist="254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170" name="淘宝店chenying0907出品 24"/>
            <p:cNvSpPr txBox="1"/>
            <p:nvPr/>
          </p:nvSpPr>
          <p:spPr>
            <a:xfrm>
              <a:off x="5469042" y="3943523"/>
              <a:ext cx="482148" cy="29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25" dirty="0">
                  <a:solidFill>
                    <a:prstClr val="white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1425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71" name="淘宝店chenying0907出品 170"/>
          <p:cNvGrpSpPr/>
          <p:nvPr/>
        </p:nvGrpSpPr>
        <p:grpSpPr>
          <a:xfrm>
            <a:off x="6334293" y="3844101"/>
            <a:ext cx="890936" cy="890612"/>
            <a:chOff x="1918742" y="4129763"/>
            <a:chExt cx="844675" cy="844675"/>
          </a:xfrm>
        </p:grpSpPr>
        <p:sp>
          <p:nvSpPr>
            <p:cNvPr id="172" name="圆角淘宝店chenying0907出品 171"/>
            <p:cNvSpPr/>
            <p:nvPr/>
          </p:nvSpPr>
          <p:spPr>
            <a:xfrm>
              <a:off x="1918742" y="4129763"/>
              <a:ext cx="844675" cy="844675"/>
            </a:xfrm>
            <a:prstGeom prst="roundRect">
              <a:avLst>
                <a:gd name="adj" fmla="val 12557"/>
              </a:avLst>
            </a:prstGeom>
            <a:gradFill>
              <a:gsLst>
                <a:gs pos="0">
                  <a:schemeClr val="bg1">
                    <a:lumMod val="80000"/>
                  </a:schemeClr>
                </a:gs>
                <a:gs pos="100000">
                  <a:schemeClr val="bg1">
                    <a:lumMod val="97000"/>
                  </a:schemeClr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173" name="淘宝店chenying0907出品 172"/>
            <p:cNvGrpSpPr/>
            <p:nvPr/>
          </p:nvGrpSpPr>
          <p:grpSpPr>
            <a:xfrm>
              <a:off x="2098359" y="4336336"/>
              <a:ext cx="510310" cy="501435"/>
              <a:chOff x="5037571" y="856343"/>
              <a:chExt cx="715006" cy="702571"/>
            </a:xfrm>
            <a:solidFill>
              <a:srgbClr val="FFB850"/>
            </a:solidFill>
          </p:grpSpPr>
          <p:sp>
            <p:nvSpPr>
              <p:cNvPr id="174" name="淘宝店chenying0907出品 39"/>
              <p:cNvSpPr/>
              <p:nvPr/>
            </p:nvSpPr>
            <p:spPr bwMode="auto">
              <a:xfrm>
                <a:off x="5468769" y="856343"/>
                <a:ext cx="244675" cy="244675"/>
              </a:xfrm>
              <a:custGeom>
                <a:avLst/>
                <a:gdLst>
                  <a:gd name="T0" fmla="*/ 19 w 283"/>
                  <a:gd name="T1" fmla="*/ 0 h 283"/>
                  <a:gd name="T2" fmla="*/ 264 w 283"/>
                  <a:gd name="T3" fmla="*/ 0 h 283"/>
                  <a:gd name="T4" fmla="*/ 276 w 283"/>
                  <a:gd name="T5" fmla="*/ 4 h 283"/>
                  <a:gd name="T6" fmla="*/ 224 w 283"/>
                  <a:gd name="T7" fmla="*/ 38 h 283"/>
                  <a:gd name="T8" fmla="*/ 97 w 283"/>
                  <a:gd name="T9" fmla="*/ 38 h 283"/>
                  <a:gd name="T10" fmla="*/ 90 w 283"/>
                  <a:gd name="T11" fmla="*/ 38 h 283"/>
                  <a:gd name="T12" fmla="*/ 38 w 283"/>
                  <a:gd name="T13" fmla="*/ 38 h 283"/>
                  <a:gd name="T14" fmla="*/ 38 w 283"/>
                  <a:gd name="T15" fmla="*/ 245 h 283"/>
                  <a:gd name="T16" fmla="*/ 103 w 283"/>
                  <a:gd name="T17" fmla="*/ 245 h 283"/>
                  <a:gd name="T18" fmla="*/ 127 w 283"/>
                  <a:gd name="T19" fmla="*/ 245 h 283"/>
                  <a:gd name="T20" fmla="*/ 245 w 283"/>
                  <a:gd name="T21" fmla="*/ 245 h 283"/>
                  <a:gd name="T22" fmla="*/ 245 w 283"/>
                  <a:gd name="T23" fmla="*/ 152 h 283"/>
                  <a:gd name="T24" fmla="*/ 283 w 283"/>
                  <a:gd name="T25" fmla="*/ 115 h 283"/>
                  <a:gd name="T26" fmla="*/ 283 w 283"/>
                  <a:gd name="T27" fmla="*/ 264 h 283"/>
                  <a:gd name="T28" fmla="*/ 264 w 283"/>
                  <a:gd name="T29" fmla="*/ 283 h 283"/>
                  <a:gd name="T30" fmla="*/ 19 w 283"/>
                  <a:gd name="T31" fmla="*/ 283 h 283"/>
                  <a:gd name="T32" fmla="*/ 0 w 283"/>
                  <a:gd name="T33" fmla="*/ 264 h 283"/>
                  <a:gd name="T34" fmla="*/ 0 w 283"/>
                  <a:gd name="T35" fmla="*/ 19 h 283"/>
                  <a:gd name="T36" fmla="*/ 19 w 283"/>
                  <a:gd name="T37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3" h="283">
                    <a:moveTo>
                      <a:pt x="19" y="0"/>
                    </a:moveTo>
                    <a:cubicBezTo>
                      <a:pt x="264" y="0"/>
                      <a:pt x="264" y="0"/>
                      <a:pt x="264" y="0"/>
                    </a:cubicBezTo>
                    <a:cubicBezTo>
                      <a:pt x="269" y="0"/>
                      <a:pt x="273" y="2"/>
                      <a:pt x="276" y="4"/>
                    </a:cubicBezTo>
                    <a:cubicBezTo>
                      <a:pt x="259" y="16"/>
                      <a:pt x="242" y="27"/>
                      <a:pt x="224" y="38"/>
                    </a:cubicBezTo>
                    <a:cubicBezTo>
                      <a:pt x="97" y="38"/>
                      <a:pt x="97" y="38"/>
                      <a:pt x="97" y="38"/>
                    </a:cubicBezTo>
                    <a:cubicBezTo>
                      <a:pt x="95" y="38"/>
                      <a:pt x="92" y="38"/>
                      <a:pt x="90" y="38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8" y="245"/>
                      <a:pt x="38" y="245"/>
                      <a:pt x="38" y="245"/>
                    </a:cubicBezTo>
                    <a:cubicBezTo>
                      <a:pt x="103" y="245"/>
                      <a:pt x="103" y="245"/>
                      <a:pt x="103" y="245"/>
                    </a:cubicBezTo>
                    <a:cubicBezTo>
                      <a:pt x="111" y="247"/>
                      <a:pt x="119" y="247"/>
                      <a:pt x="127" y="245"/>
                    </a:cubicBezTo>
                    <a:cubicBezTo>
                      <a:pt x="245" y="245"/>
                      <a:pt x="245" y="245"/>
                      <a:pt x="245" y="245"/>
                    </a:cubicBezTo>
                    <a:cubicBezTo>
                      <a:pt x="245" y="152"/>
                      <a:pt x="245" y="152"/>
                      <a:pt x="245" y="152"/>
                    </a:cubicBezTo>
                    <a:cubicBezTo>
                      <a:pt x="258" y="140"/>
                      <a:pt x="270" y="128"/>
                      <a:pt x="283" y="115"/>
                    </a:cubicBezTo>
                    <a:cubicBezTo>
                      <a:pt x="283" y="264"/>
                      <a:pt x="283" y="264"/>
                      <a:pt x="283" y="264"/>
                    </a:cubicBezTo>
                    <a:cubicBezTo>
                      <a:pt x="283" y="274"/>
                      <a:pt x="275" y="283"/>
                      <a:pt x="264" y="283"/>
                    </a:cubicBezTo>
                    <a:cubicBezTo>
                      <a:pt x="19" y="283"/>
                      <a:pt x="19" y="283"/>
                      <a:pt x="19" y="283"/>
                    </a:cubicBezTo>
                    <a:cubicBezTo>
                      <a:pt x="9" y="283"/>
                      <a:pt x="0" y="274"/>
                      <a:pt x="0" y="26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淘宝店chenying0907出品 40"/>
              <p:cNvSpPr>
                <a:spLocks noEditPoints="1"/>
              </p:cNvSpPr>
              <p:nvPr/>
            </p:nvSpPr>
            <p:spPr bwMode="auto">
              <a:xfrm>
                <a:off x="5037571" y="889259"/>
                <a:ext cx="423518" cy="669655"/>
              </a:xfrm>
              <a:custGeom>
                <a:avLst/>
                <a:gdLst>
                  <a:gd name="T0" fmla="*/ 253 w 490"/>
                  <a:gd name="T1" fmla="*/ 737 h 775"/>
                  <a:gd name="T2" fmla="*/ 211 w 490"/>
                  <a:gd name="T3" fmla="*/ 775 h 775"/>
                  <a:gd name="T4" fmla="*/ 175 w 490"/>
                  <a:gd name="T5" fmla="*/ 762 h 775"/>
                  <a:gd name="T6" fmla="*/ 161 w 490"/>
                  <a:gd name="T7" fmla="*/ 762 h 775"/>
                  <a:gd name="T8" fmla="*/ 125 w 490"/>
                  <a:gd name="T9" fmla="*/ 775 h 775"/>
                  <a:gd name="T10" fmla="*/ 84 w 490"/>
                  <a:gd name="T11" fmla="*/ 737 h 775"/>
                  <a:gd name="T12" fmla="*/ 76 w 490"/>
                  <a:gd name="T13" fmla="*/ 475 h 775"/>
                  <a:gd name="T14" fmla="*/ 65 w 490"/>
                  <a:gd name="T15" fmla="*/ 474 h 775"/>
                  <a:gd name="T16" fmla="*/ 21 w 490"/>
                  <a:gd name="T17" fmla="*/ 441 h 775"/>
                  <a:gd name="T18" fmla="*/ 19 w 490"/>
                  <a:gd name="T19" fmla="*/ 217 h 775"/>
                  <a:gd name="T20" fmla="*/ 48 w 490"/>
                  <a:gd name="T21" fmla="*/ 192 h 775"/>
                  <a:gd name="T22" fmla="*/ 121 w 490"/>
                  <a:gd name="T23" fmla="*/ 183 h 775"/>
                  <a:gd name="T24" fmla="*/ 132 w 490"/>
                  <a:gd name="T25" fmla="*/ 189 h 775"/>
                  <a:gd name="T26" fmla="*/ 168 w 490"/>
                  <a:gd name="T27" fmla="*/ 243 h 775"/>
                  <a:gd name="T28" fmla="*/ 204 w 490"/>
                  <a:gd name="T29" fmla="*/ 189 h 775"/>
                  <a:gd name="T30" fmla="*/ 216 w 490"/>
                  <a:gd name="T31" fmla="*/ 183 h 775"/>
                  <a:gd name="T32" fmla="*/ 257 w 490"/>
                  <a:gd name="T33" fmla="*/ 188 h 775"/>
                  <a:gd name="T34" fmla="*/ 293 w 490"/>
                  <a:gd name="T35" fmla="*/ 205 h 775"/>
                  <a:gd name="T36" fmla="*/ 331 w 490"/>
                  <a:gd name="T37" fmla="*/ 251 h 775"/>
                  <a:gd name="T38" fmla="*/ 339 w 490"/>
                  <a:gd name="T39" fmla="*/ 259 h 775"/>
                  <a:gd name="T40" fmla="*/ 355 w 490"/>
                  <a:gd name="T41" fmla="*/ 261 h 775"/>
                  <a:gd name="T42" fmla="*/ 362 w 490"/>
                  <a:gd name="T43" fmla="*/ 256 h 775"/>
                  <a:gd name="T44" fmla="*/ 406 w 490"/>
                  <a:gd name="T45" fmla="*/ 223 h 775"/>
                  <a:gd name="T46" fmla="*/ 452 w 490"/>
                  <a:gd name="T47" fmla="*/ 284 h 775"/>
                  <a:gd name="T48" fmla="*/ 405 w 490"/>
                  <a:gd name="T49" fmla="*/ 318 h 775"/>
                  <a:gd name="T50" fmla="*/ 357 w 490"/>
                  <a:gd name="T51" fmla="*/ 346 h 775"/>
                  <a:gd name="T52" fmla="*/ 321 w 490"/>
                  <a:gd name="T53" fmla="*/ 343 h 775"/>
                  <a:gd name="T54" fmla="*/ 275 w 490"/>
                  <a:gd name="T55" fmla="*/ 302 h 775"/>
                  <a:gd name="T56" fmla="*/ 265 w 490"/>
                  <a:gd name="T57" fmla="*/ 291 h 775"/>
                  <a:gd name="T58" fmla="*/ 253 w 490"/>
                  <a:gd name="T59" fmla="*/ 737 h 775"/>
                  <a:gd name="T60" fmla="*/ 170 w 490"/>
                  <a:gd name="T61" fmla="*/ 1 h 775"/>
                  <a:gd name="T62" fmla="*/ 236 w 490"/>
                  <a:gd name="T63" fmla="*/ 74 h 775"/>
                  <a:gd name="T64" fmla="*/ 167 w 490"/>
                  <a:gd name="T65" fmla="*/ 159 h 775"/>
                  <a:gd name="T66" fmla="*/ 100 w 490"/>
                  <a:gd name="T67" fmla="*/ 71 h 775"/>
                  <a:gd name="T68" fmla="*/ 170 w 490"/>
                  <a:gd name="T69" fmla="*/ 1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0" h="775">
                    <a:moveTo>
                      <a:pt x="253" y="737"/>
                    </a:moveTo>
                    <a:cubicBezTo>
                      <a:pt x="252" y="758"/>
                      <a:pt x="230" y="775"/>
                      <a:pt x="211" y="775"/>
                    </a:cubicBezTo>
                    <a:cubicBezTo>
                      <a:pt x="198" y="775"/>
                      <a:pt x="182" y="770"/>
                      <a:pt x="175" y="762"/>
                    </a:cubicBezTo>
                    <a:cubicBezTo>
                      <a:pt x="172" y="757"/>
                      <a:pt x="165" y="757"/>
                      <a:pt x="161" y="762"/>
                    </a:cubicBezTo>
                    <a:cubicBezTo>
                      <a:pt x="155" y="770"/>
                      <a:pt x="138" y="775"/>
                      <a:pt x="125" y="775"/>
                    </a:cubicBezTo>
                    <a:cubicBezTo>
                      <a:pt x="106" y="775"/>
                      <a:pt x="85" y="758"/>
                      <a:pt x="84" y="737"/>
                    </a:cubicBezTo>
                    <a:cubicBezTo>
                      <a:pt x="76" y="475"/>
                      <a:pt x="76" y="475"/>
                      <a:pt x="76" y="475"/>
                    </a:cubicBezTo>
                    <a:cubicBezTo>
                      <a:pt x="65" y="474"/>
                      <a:pt x="65" y="474"/>
                      <a:pt x="65" y="474"/>
                    </a:cubicBezTo>
                    <a:cubicBezTo>
                      <a:pt x="47" y="472"/>
                      <a:pt x="24" y="459"/>
                      <a:pt x="21" y="441"/>
                    </a:cubicBezTo>
                    <a:cubicBezTo>
                      <a:pt x="0" y="331"/>
                      <a:pt x="4" y="332"/>
                      <a:pt x="19" y="217"/>
                    </a:cubicBezTo>
                    <a:cubicBezTo>
                      <a:pt x="21" y="209"/>
                      <a:pt x="31" y="194"/>
                      <a:pt x="48" y="192"/>
                    </a:cubicBezTo>
                    <a:cubicBezTo>
                      <a:pt x="121" y="183"/>
                      <a:pt x="121" y="183"/>
                      <a:pt x="121" y="183"/>
                    </a:cubicBezTo>
                    <a:cubicBezTo>
                      <a:pt x="125" y="183"/>
                      <a:pt x="130" y="185"/>
                      <a:pt x="132" y="189"/>
                    </a:cubicBezTo>
                    <a:cubicBezTo>
                      <a:pt x="168" y="243"/>
                      <a:pt x="168" y="243"/>
                      <a:pt x="168" y="243"/>
                    </a:cubicBezTo>
                    <a:cubicBezTo>
                      <a:pt x="204" y="189"/>
                      <a:pt x="204" y="189"/>
                      <a:pt x="204" y="189"/>
                    </a:cubicBezTo>
                    <a:cubicBezTo>
                      <a:pt x="207" y="185"/>
                      <a:pt x="211" y="183"/>
                      <a:pt x="216" y="183"/>
                    </a:cubicBezTo>
                    <a:cubicBezTo>
                      <a:pt x="257" y="188"/>
                      <a:pt x="257" y="188"/>
                      <a:pt x="257" y="188"/>
                    </a:cubicBezTo>
                    <a:cubicBezTo>
                      <a:pt x="278" y="191"/>
                      <a:pt x="285" y="196"/>
                      <a:pt x="293" y="205"/>
                    </a:cubicBezTo>
                    <a:cubicBezTo>
                      <a:pt x="307" y="223"/>
                      <a:pt x="320" y="239"/>
                      <a:pt x="331" y="251"/>
                    </a:cubicBezTo>
                    <a:cubicBezTo>
                      <a:pt x="334" y="254"/>
                      <a:pt x="336" y="257"/>
                      <a:pt x="339" y="259"/>
                    </a:cubicBezTo>
                    <a:cubicBezTo>
                      <a:pt x="343" y="264"/>
                      <a:pt x="350" y="264"/>
                      <a:pt x="355" y="261"/>
                    </a:cubicBezTo>
                    <a:cubicBezTo>
                      <a:pt x="357" y="259"/>
                      <a:pt x="360" y="258"/>
                      <a:pt x="362" y="256"/>
                    </a:cubicBezTo>
                    <a:cubicBezTo>
                      <a:pt x="373" y="248"/>
                      <a:pt x="393" y="233"/>
                      <a:pt x="406" y="223"/>
                    </a:cubicBezTo>
                    <a:cubicBezTo>
                      <a:pt x="442" y="195"/>
                      <a:pt x="490" y="255"/>
                      <a:pt x="452" y="284"/>
                    </a:cubicBezTo>
                    <a:cubicBezTo>
                      <a:pt x="438" y="294"/>
                      <a:pt x="418" y="310"/>
                      <a:pt x="405" y="318"/>
                    </a:cubicBezTo>
                    <a:cubicBezTo>
                      <a:pt x="386" y="332"/>
                      <a:pt x="369" y="342"/>
                      <a:pt x="357" y="346"/>
                    </a:cubicBezTo>
                    <a:cubicBezTo>
                      <a:pt x="346" y="351"/>
                      <a:pt x="332" y="351"/>
                      <a:pt x="321" y="343"/>
                    </a:cubicBezTo>
                    <a:cubicBezTo>
                      <a:pt x="305" y="333"/>
                      <a:pt x="291" y="320"/>
                      <a:pt x="275" y="302"/>
                    </a:cubicBezTo>
                    <a:cubicBezTo>
                      <a:pt x="272" y="299"/>
                      <a:pt x="269" y="295"/>
                      <a:pt x="265" y="291"/>
                    </a:cubicBezTo>
                    <a:cubicBezTo>
                      <a:pt x="253" y="737"/>
                      <a:pt x="253" y="737"/>
                      <a:pt x="253" y="737"/>
                    </a:cubicBezTo>
                    <a:close/>
                    <a:moveTo>
                      <a:pt x="170" y="1"/>
                    </a:moveTo>
                    <a:cubicBezTo>
                      <a:pt x="207" y="2"/>
                      <a:pt x="237" y="34"/>
                      <a:pt x="236" y="74"/>
                    </a:cubicBezTo>
                    <a:cubicBezTo>
                      <a:pt x="235" y="113"/>
                      <a:pt x="204" y="160"/>
                      <a:pt x="167" y="159"/>
                    </a:cubicBezTo>
                    <a:cubicBezTo>
                      <a:pt x="129" y="159"/>
                      <a:pt x="100" y="110"/>
                      <a:pt x="100" y="71"/>
                    </a:cubicBezTo>
                    <a:cubicBezTo>
                      <a:pt x="101" y="32"/>
                      <a:pt x="132" y="0"/>
                      <a:pt x="170" y="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淘宝店chenying0907出品 41"/>
              <p:cNvSpPr/>
              <p:nvPr/>
            </p:nvSpPr>
            <p:spPr bwMode="auto">
              <a:xfrm>
                <a:off x="5532772" y="870972"/>
                <a:ext cx="219805" cy="176283"/>
              </a:xfrm>
              <a:custGeom>
                <a:avLst/>
                <a:gdLst>
                  <a:gd name="T0" fmla="*/ 35 w 254"/>
                  <a:gd name="T1" fmla="*/ 62 h 204"/>
                  <a:gd name="T2" fmla="*/ 0 w 254"/>
                  <a:gd name="T3" fmla="*/ 66 h 204"/>
                  <a:gd name="T4" fmla="*/ 11 w 254"/>
                  <a:gd name="T5" fmla="*/ 171 h 204"/>
                  <a:gd name="T6" fmla="*/ 48 w 254"/>
                  <a:gd name="T7" fmla="*/ 195 h 204"/>
                  <a:gd name="T8" fmla="*/ 243 w 254"/>
                  <a:gd name="T9" fmla="*/ 20 h 204"/>
                  <a:gd name="T10" fmla="*/ 230 w 254"/>
                  <a:gd name="T11" fmla="*/ 7 h 204"/>
                  <a:gd name="T12" fmla="*/ 53 w 254"/>
                  <a:gd name="T13" fmla="*/ 116 h 204"/>
                  <a:gd name="T14" fmla="*/ 35 w 254"/>
                  <a:gd name="T15" fmla="*/ 6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4" h="204">
                    <a:moveTo>
                      <a:pt x="35" y="62"/>
                    </a:moveTo>
                    <a:cubicBezTo>
                      <a:pt x="31" y="48"/>
                      <a:pt x="0" y="51"/>
                      <a:pt x="0" y="66"/>
                    </a:cubicBezTo>
                    <a:cubicBezTo>
                      <a:pt x="0" y="113"/>
                      <a:pt x="4" y="130"/>
                      <a:pt x="11" y="171"/>
                    </a:cubicBezTo>
                    <a:cubicBezTo>
                      <a:pt x="14" y="186"/>
                      <a:pt x="36" y="204"/>
                      <a:pt x="48" y="195"/>
                    </a:cubicBezTo>
                    <a:cubicBezTo>
                      <a:pt x="133" y="135"/>
                      <a:pt x="169" y="92"/>
                      <a:pt x="243" y="20"/>
                    </a:cubicBezTo>
                    <a:cubicBezTo>
                      <a:pt x="254" y="9"/>
                      <a:pt x="240" y="0"/>
                      <a:pt x="230" y="7"/>
                    </a:cubicBezTo>
                    <a:cubicBezTo>
                      <a:pt x="158" y="56"/>
                      <a:pt x="123" y="73"/>
                      <a:pt x="53" y="116"/>
                    </a:cubicBezTo>
                    <a:cubicBezTo>
                      <a:pt x="42" y="95"/>
                      <a:pt x="40" y="80"/>
                      <a:pt x="35" y="62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77" name="淘宝店chenying0907出品 176"/>
          <p:cNvGrpSpPr/>
          <p:nvPr/>
        </p:nvGrpSpPr>
        <p:grpSpPr>
          <a:xfrm>
            <a:off x="8983035" y="3844101"/>
            <a:ext cx="890936" cy="890612"/>
            <a:chOff x="6871763" y="4872542"/>
            <a:chExt cx="844675" cy="844675"/>
          </a:xfrm>
        </p:grpSpPr>
        <p:sp>
          <p:nvSpPr>
            <p:cNvPr id="178" name="圆角淘宝店chenying0907出品 177"/>
            <p:cNvSpPr/>
            <p:nvPr/>
          </p:nvSpPr>
          <p:spPr>
            <a:xfrm>
              <a:off x="6871763" y="4872542"/>
              <a:ext cx="844675" cy="844675"/>
            </a:xfrm>
            <a:prstGeom prst="roundRect">
              <a:avLst>
                <a:gd name="adj" fmla="val 12557"/>
              </a:avLst>
            </a:prstGeom>
            <a:gradFill>
              <a:gsLst>
                <a:gs pos="0">
                  <a:schemeClr val="bg1">
                    <a:lumMod val="80000"/>
                  </a:schemeClr>
                </a:gs>
                <a:gs pos="100000">
                  <a:schemeClr val="bg1">
                    <a:lumMod val="97000"/>
                  </a:schemeClr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179" name="淘宝店chenying0907出品 178"/>
            <p:cNvGrpSpPr/>
            <p:nvPr/>
          </p:nvGrpSpPr>
          <p:grpSpPr>
            <a:xfrm>
              <a:off x="7035919" y="5070283"/>
              <a:ext cx="507134" cy="478887"/>
              <a:chOff x="6460269" y="872801"/>
              <a:chExt cx="709154" cy="669655"/>
            </a:xfrm>
            <a:solidFill>
              <a:srgbClr val="663A77"/>
            </a:solidFill>
          </p:grpSpPr>
          <p:sp>
            <p:nvSpPr>
              <p:cNvPr id="180" name="淘宝店chenying0907出品 42"/>
              <p:cNvSpPr>
                <a:spLocks noEditPoints="1"/>
              </p:cNvSpPr>
              <p:nvPr/>
            </p:nvSpPr>
            <p:spPr bwMode="auto">
              <a:xfrm>
                <a:off x="6460269" y="872801"/>
                <a:ext cx="442902" cy="669655"/>
              </a:xfrm>
              <a:custGeom>
                <a:avLst/>
                <a:gdLst>
                  <a:gd name="T0" fmla="*/ 250 w 512"/>
                  <a:gd name="T1" fmla="*/ 737 h 775"/>
                  <a:gd name="T2" fmla="*/ 209 w 512"/>
                  <a:gd name="T3" fmla="*/ 775 h 775"/>
                  <a:gd name="T4" fmla="*/ 173 w 512"/>
                  <a:gd name="T5" fmla="*/ 762 h 775"/>
                  <a:gd name="T6" fmla="*/ 159 w 512"/>
                  <a:gd name="T7" fmla="*/ 762 h 775"/>
                  <a:gd name="T8" fmla="*/ 124 w 512"/>
                  <a:gd name="T9" fmla="*/ 775 h 775"/>
                  <a:gd name="T10" fmla="*/ 83 w 512"/>
                  <a:gd name="T11" fmla="*/ 737 h 775"/>
                  <a:gd name="T12" fmla="*/ 75 w 512"/>
                  <a:gd name="T13" fmla="*/ 475 h 775"/>
                  <a:gd name="T14" fmla="*/ 65 w 512"/>
                  <a:gd name="T15" fmla="*/ 474 h 775"/>
                  <a:gd name="T16" fmla="*/ 21 w 512"/>
                  <a:gd name="T17" fmla="*/ 441 h 775"/>
                  <a:gd name="T18" fmla="*/ 19 w 512"/>
                  <a:gd name="T19" fmla="*/ 214 h 775"/>
                  <a:gd name="T20" fmla="*/ 48 w 512"/>
                  <a:gd name="T21" fmla="*/ 189 h 775"/>
                  <a:gd name="T22" fmla="*/ 119 w 512"/>
                  <a:gd name="T23" fmla="*/ 181 h 775"/>
                  <a:gd name="T24" fmla="*/ 131 w 512"/>
                  <a:gd name="T25" fmla="*/ 186 h 775"/>
                  <a:gd name="T26" fmla="*/ 166 w 512"/>
                  <a:gd name="T27" fmla="*/ 239 h 775"/>
                  <a:gd name="T28" fmla="*/ 202 w 512"/>
                  <a:gd name="T29" fmla="*/ 186 h 775"/>
                  <a:gd name="T30" fmla="*/ 213 w 512"/>
                  <a:gd name="T31" fmla="*/ 181 h 775"/>
                  <a:gd name="T32" fmla="*/ 269 w 512"/>
                  <a:gd name="T33" fmla="*/ 184 h 775"/>
                  <a:gd name="T34" fmla="*/ 286 w 512"/>
                  <a:gd name="T35" fmla="*/ 190 h 775"/>
                  <a:gd name="T36" fmla="*/ 361 w 512"/>
                  <a:gd name="T37" fmla="*/ 220 h 775"/>
                  <a:gd name="T38" fmla="*/ 454 w 512"/>
                  <a:gd name="T39" fmla="*/ 179 h 775"/>
                  <a:gd name="T40" fmla="*/ 503 w 512"/>
                  <a:gd name="T41" fmla="*/ 193 h 775"/>
                  <a:gd name="T42" fmla="*/ 488 w 512"/>
                  <a:gd name="T43" fmla="*/ 243 h 775"/>
                  <a:gd name="T44" fmla="*/ 382 w 512"/>
                  <a:gd name="T45" fmla="*/ 290 h 775"/>
                  <a:gd name="T46" fmla="*/ 359 w 512"/>
                  <a:gd name="T47" fmla="*/ 294 h 775"/>
                  <a:gd name="T48" fmla="*/ 266 w 512"/>
                  <a:gd name="T49" fmla="*/ 263 h 775"/>
                  <a:gd name="T50" fmla="*/ 261 w 512"/>
                  <a:gd name="T51" fmla="*/ 265 h 775"/>
                  <a:gd name="T52" fmla="*/ 250 w 512"/>
                  <a:gd name="T53" fmla="*/ 737 h 775"/>
                  <a:gd name="T54" fmla="*/ 168 w 512"/>
                  <a:gd name="T55" fmla="*/ 1 h 775"/>
                  <a:gd name="T56" fmla="*/ 233 w 512"/>
                  <a:gd name="T57" fmla="*/ 72 h 775"/>
                  <a:gd name="T58" fmla="*/ 165 w 512"/>
                  <a:gd name="T59" fmla="*/ 157 h 775"/>
                  <a:gd name="T60" fmla="*/ 99 w 512"/>
                  <a:gd name="T61" fmla="*/ 70 h 775"/>
                  <a:gd name="T62" fmla="*/ 168 w 512"/>
                  <a:gd name="T63" fmla="*/ 1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2" h="775">
                    <a:moveTo>
                      <a:pt x="250" y="737"/>
                    </a:moveTo>
                    <a:cubicBezTo>
                      <a:pt x="249" y="758"/>
                      <a:pt x="228" y="775"/>
                      <a:pt x="209" y="775"/>
                    </a:cubicBezTo>
                    <a:cubicBezTo>
                      <a:pt x="196" y="775"/>
                      <a:pt x="180" y="770"/>
                      <a:pt x="173" y="762"/>
                    </a:cubicBezTo>
                    <a:cubicBezTo>
                      <a:pt x="170" y="757"/>
                      <a:pt x="163" y="757"/>
                      <a:pt x="159" y="762"/>
                    </a:cubicBezTo>
                    <a:cubicBezTo>
                      <a:pt x="153" y="770"/>
                      <a:pt x="137" y="775"/>
                      <a:pt x="124" y="775"/>
                    </a:cubicBezTo>
                    <a:cubicBezTo>
                      <a:pt x="105" y="775"/>
                      <a:pt x="84" y="758"/>
                      <a:pt x="83" y="737"/>
                    </a:cubicBezTo>
                    <a:cubicBezTo>
                      <a:pt x="75" y="475"/>
                      <a:pt x="75" y="475"/>
                      <a:pt x="75" y="475"/>
                    </a:cubicBezTo>
                    <a:cubicBezTo>
                      <a:pt x="65" y="474"/>
                      <a:pt x="65" y="474"/>
                      <a:pt x="65" y="474"/>
                    </a:cubicBezTo>
                    <a:cubicBezTo>
                      <a:pt x="46" y="472"/>
                      <a:pt x="24" y="460"/>
                      <a:pt x="21" y="441"/>
                    </a:cubicBezTo>
                    <a:cubicBezTo>
                      <a:pt x="0" y="333"/>
                      <a:pt x="4" y="328"/>
                      <a:pt x="19" y="214"/>
                    </a:cubicBezTo>
                    <a:cubicBezTo>
                      <a:pt x="21" y="206"/>
                      <a:pt x="30" y="191"/>
                      <a:pt x="48" y="189"/>
                    </a:cubicBezTo>
                    <a:cubicBezTo>
                      <a:pt x="119" y="181"/>
                      <a:pt x="119" y="181"/>
                      <a:pt x="119" y="181"/>
                    </a:cubicBezTo>
                    <a:cubicBezTo>
                      <a:pt x="124" y="180"/>
                      <a:pt x="128" y="182"/>
                      <a:pt x="131" y="186"/>
                    </a:cubicBezTo>
                    <a:cubicBezTo>
                      <a:pt x="166" y="239"/>
                      <a:pt x="166" y="239"/>
                      <a:pt x="166" y="239"/>
                    </a:cubicBezTo>
                    <a:cubicBezTo>
                      <a:pt x="202" y="186"/>
                      <a:pt x="202" y="186"/>
                      <a:pt x="202" y="186"/>
                    </a:cubicBezTo>
                    <a:cubicBezTo>
                      <a:pt x="204" y="182"/>
                      <a:pt x="209" y="180"/>
                      <a:pt x="213" y="181"/>
                    </a:cubicBezTo>
                    <a:cubicBezTo>
                      <a:pt x="219" y="181"/>
                      <a:pt x="248" y="183"/>
                      <a:pt x="269" y="184"/>
                    </a:cubicBezTo>
                    <a:cubicBezTo>
                      <a:pt x="275" y="185"/>
                      <a:pt x="281" y="186"/>
                      <a:pt x="286" y="190"/>
                    </a:cubicBezTo>
                    <a:cubicBezTo>
                      <a:pt x="309" y="204"/>
                      <a:pt x="334" y="215"/>
                      <a:pt x="361" y="220"/>
                    </a:cubicBezTo>
                    <a:cubicBezTo>
                      <a:pt x="393" y="209"/>
                      <a:pt x="424" y="195"/>
                      <a:pt x="454" y="179"/>
                    </a:cubicBezTo>
                    <a:cubicBezTo>
                      <a:pt x="471" y="169"/>
                      <a:pt x="493" y="176"/>
                      <a:pt x="503" y="193"/>
                    </a:cubicBezTo>
                    <a:cubicBezTo>
                      <a:pt x="512" y="211"/>
                      <a:pt x="506" y="233"/>
                      <a:pt x="488" y="243"/>
                    </a:cubicBezTo>
                    <a:cubicBezTo>
                      <a:pt x="452" y="262"/>
                      <a:pt x="420" y="274"/>
                      <a:pt x="382" y="290"/>
                    </a:cubicBezTo>
                    <a:cubicBezTo>
                      <a:pt x="375" y="293"/>
                      <a:pt x="367" y="295"/>
                      <a:pt x="359" y="294"/>
                    </a:cubicBezTo>
                    <a:cubicBezTo>
                      <a:pt x="326" y="288"/>
                      <a:pt x="296" y="279"/>
                      <a:pt x="266" y="263"/>
                    </a:cubicBezTo>
                    <a:cubicBezTo>
                      <a:pt x="261" y="265"/>
                      <a:pt x="261" y="265"/>
                      <a:pt x="261" y="265"/>
                    </a:cubicBezTo>
                    <a:cubicBezTo>
                      <a:pt x="250" y="737"/>
                      <a:pt x="250" y="737"/>
                      <a:pt x="250" y="737"/>
                    </a:cubicBezTo>
                    <a:close/>
                    <a:moveTo>
                      <a:pt x="168" y="1"/>
                    </a:moveTo>
                    <a:cubicBezTo>
                      <a:pt x="205" y="1"/>
                      <a:pt x="234" y="33"/>
                      <a:pt x="233" y="72"/>
                    </a:cubicBezTo>
                    <a:cubicBezTo>
                      <a:pt x="233" y="111"/>
                      <a:pt x="202" y="158"/>
                      <a:pt x="165" y="157"/>
                    </a:cubicBezTo>
                    <a:cubicBezTo>
                      <a:pt x="128" y="156"/>
                      <a:pt x="99" y="109"/>
                      <a:pt x="99" y="70"/>
                    </a:cubicBezTo>
                    <a:cubicBezTo>
                      <a:pt x="100" y="31"/>
                      <a:pt x="131" y="0"/>
                      <a:pt x="168" y="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淘宝店chenying0907出品 43"/>
              <p:cNvSpPr>
                <a:spLocks noEditPoints="1"/>
              </p:cNvSpPr>
              <p:nvPr/>
            </p:nvSpPr>
            <p:spPr bwMode="auto">
              <a:xfrm>
                <a:off x="6735299" y="1108698"/>
                <a:ext cx="434124" cy="433758"/>
              </a:xfrm>
              <a:custGeom>
                <a:avLst/>
                <a:gdLst>
                  <a:gd name="T0" fmla="*/ 388 w 502"/>
                  <a:gd name="T1" fmla="*/ 388 h 502"/>
                  <a:gd name="T2" fmla="*/ 383 w 502"/>
                  <a:gd name="T3" fmla="*/ 335 h 502"/>
                  <a:gd name="T4" fmla="*/ 334 w 502"/>
                  <a:gd name="T5" fmla="*/ 426 h 502"/>
                  <a:gd name="T6" fmla="*/ 445 w 502"/>
                  <a:gd name="T7" fmla="*/ 251 h 502"/>
                  <a:gd name="T8" fmla="*/ 393 w 502"/>
                  <a:gd name="T9" fmla="*/ 214 h 502"/>
                  <a:gd name="T10" fmla="*/ 392 w 502"/>
                  <a:gd name="T11" fmla="*/ 297 h 502"/>
                  <a:gd name="T12" fmla="*/ 430 w 502"/>
                  <a:gd name="T13" fmla="*/ 176 h 502"/>
                  <a:gd name="T14" fmla="*/ 332 w 502"/>
                  <a:gd name="T15" fmla="*/ 75 h 502"/>
                  <a:gd name="T16" fmla="*/ 385 w 502"/>
                  <a:gd name="T17" fmla="*/ 176 h 502"/>
                  <a:gd name="T18" fmla="*/ 72 w 502"/>
                  <a:gd name="T19" fmla="*/ 176 h 502"/>
                  <a:gd name="T20" fmla="*/ 150 w 502"/>
                  <a:gd name="T21" fmla="*/ 117 h 502"/>
                  <a:gd name="T22" fmla="*/ 114 w 502"/>
                  <a:gd name="T23" fmla="*/ 114 h 502"/>
                  <a:gd name="T24" fmla="*/ 165 w 502"/>
                  <a:gd name="T25" fmla="*/ 176 h 502"/>
                  <a:gd name="T26" fmla="*/ 236 w 502"/>
                  <a:gd name="T27" fmla="*/ 71 h 502"/>
                  <a:gd name="T28" fmla="*/ 165 w 502"/>
                  <a:gd name="T29" fmla="*/ 176 h 502"/>
                  <a:gd name="T30" fmla="*/ 345 w 502"/>
                  <a:gd name="T31" fmla="*/ 176 h 502"/>
                  <a:gd name="T32" fmla="*/ 274 w 502"/>
                  <a:gd name="T33" fmla="*/ 71 h 502"/>
                  <a:gd name="T34" fmla="*/ 354 w 502"/>
                  <a:gd name="T35" fmla="*/ 214 h 502"/>
                  <a:gd name="T36" fmla="*/ 274 w 502"/>
                  <a:gd name="T37" fmla="*/ 297 h 502"/>
                  <a:gd name="T38" fmla="*/ 357 w 502"/>
                  <a:gd name="T39" fmla="*/ 252 h 502"/>
                  <a:gd name="T40" fmla="*/ 236 w 502"/>
                  <a:gd name="T41" fmla="*/ 214 h 502"/>
                  <a:gd name="T42" fmla="*/ 153 w 502"/>
                  <a:gd name="T43" fmla="*/ 252 h 502"/>
                  <a:gd name="T44" fmla="*/ 236 w 502"/>
                  <a:gd name="T45" fmla="*/ 297 h 502"/>
                  <a:gd name="T46" fmla="*/ 118 w 502"/>
                  <a:gd name="T47" fmla="*/ 214 h 502"/>
                  <a:gd name="T48" fmla="*/ 57 w 502"/>
                  <a:gd name="T49" fmla="*/ 251 h 502"/>
                  <a:gd name="T50" fmla="*/ 119 w 502"/>
                  <a:gd name="T51" fmla="*/ 297 h 502"/>
                  <a:gd name="T52" fmla="*/ 118 w 502"/>
                  <a:gd name="T53" fmla="*/ 214 h 502"/>
                  <a:gd name="T54" fmla="*/ 274 w 502"/>
                  <a:gd name="T55" fmla="*/ 335 h 502"/>
                  <a:gd name="T56" fmla="*/ 328 w 502"/>
                  <a:gd name="T57" fmla="*/ 367 h 502"/>
                  <a:gd name="T58" fmla="*/ 236 w 502"/>
                  <a:gd name="T59" fmla="*/ 335 h 502"/>
                  <a:gd name="T60" fmla="*/ 182 w 502"/>
                  <a:gd name="T61" fmla="*/ 367 h 502"/>
                  <a:gd name="T62" fmla="*/ 236 w 502"/>
                  <a:gd name="T63" fmla="*/ 335 h 502"/>
                  <a:gd name="T64" fmla="*/ 77 w 502"/>
                  <a:gd name="T65" fmla="*/ 335 h 502"/>
                  <a:gd name="T66" fmla="*/ 181 w 502"/>
                  <a:gd name="T67" fmla="*/ 431 h 502"/>
                  <a:gd name="T68" fmla="*/ 128 w 502"/>
                  <a:gd name="T69" fmla="*/ 335 h 502"/>
                  <a:gd name="T70" fmla="*/ 251 w 502"/>
                  <a:gd name="T71" fmla="*/ 502 h 502"/>
                  <a:gd name="T72" fmla="*/ 0 w 502"/>
                  <a:gd name="T73" fmla="*/ 251 h 502"/>
                  <a:gd name="T74" fmla="*/ 251 w 502"/>
                  <a:gd name="T75" fmla="*/ 0 h 502"/>
                  <a:gd name="T76" fmla="*/ 502 w 502"/>
                  <a:gd name="T77" fmla="*/ 251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02" h="502">
                    <a:moveTo>
                      <a:pt x="334" y="426"/>
                    </a:moveTo>
                    <a:cubicBezTo>
                      <a:pt x="355" y="416"/>
                      <a:pt x="373" y="403"/>
                      <a:pt x="388" y="388"/>
                    </a:cubicBezTo>
                    <a:cubicBezTo>
                      <a:pt x="403" y="373"/>
                      <a:pt x="416" y="354"/>
                      <a:pt x="425" y="335"/>
                    </a:cubicBezTo>
                    <a:cubicBezTo>
                      <a:pt x="383" y="335"/>
                      <a:pt x="383" y="335"/>
                      <a:pt x="383" y="335"/>
                    </a:cubicBezTo>
                    <a:cubicBezTo>
                      <a:pt x="377" y="352"/>
                      <a:pt x="370" y="370"/>
                      <a:pt x="362" y="385"/>
                    </a:cubicBezTo>
                    <a:cubicBezTo>
                      <a:pt x="354" y="400"/>
                      <a:pt x="345" y="413"/>
                      <a:pt x="334" y="426"/>
                    </a:cubicBezTo>
                    <a:close/>
                    <a:moveTo>
                      <a:pt x="439" y="297"/>
                    </a:moveTo>
                    <a:cubicBezTo>
                      <a:pt x="443" y="282"/>
                      <a:pt x="445" y="267"/>
                      <a:pt x="445" y="251"/>
                    </a:cubicBezTo>
                    <a:cubicBezTo>
                      <a:pt x="445" y="238"/>
                      <a:pt x="444" y="226"/>
                      <a:pt x="442" y="214"/>
                    </a:cubicBezTo>
                    <a:cubicBezTo>
                      <a:pt x="393" y="214"/>
                      <a:pt x="393" y="214"/>
                      <a:pt x="393" y="214"/>
                    </a:cubicBezTo>
                    <a:cubicBezTo>
                      <a:pt x="395" y="227"/>
                      <a:pt x="395" y="239"/>
                      <a:pt x="395" y="252"/>
                    </a:cubicBezTo>
                    <a:cubicBezTo>
                      <a:pt x="395" y="267"/>
                      <a:pt x="394" y="282"/>
                      <a:pt x="392" y="297"/>
                    </a:cubicBezTo>
                    <a:cubicBezTo>
                      <a:pt x="439" y="297"/>
                      <a:pt x="439" y="297"/>
                      <a:pt x="439" y="297"/>
                    </a:cubicBezTo>
                    <a:close/>
                    <a:moveTo>
                      <a:pt x="430" y="176"/>
                    </a:moveTo>
                    <a:cubicBezTo>
                      <a:pt x="420" y="153"/>
                      <a:pt x="406" y="132"/>
                      <a:pt x="388" y="114"/>
                    </a:cubicBezTo>
                    <a:cubicBezTo>
                      <a:pt x="372" y="98"/>
                      <a:pt x="353" y="84"/>
                      <a:pt x="332" y="75"/>
                    </a:cubicBezTo>
                    <a:cubicBezTo>
                      <a:pt x="343" y="88"/>
                      <a:pt x="353" y="102"/>
                      <a:pt x="361" y="117"/>
                    </a:cubicBezTo>
                    <a:cubicBezTo>
                      <a:pt x="371" y="135"/>
                      <a:pt x="379" y="155"/>
                      <a:pt x="385" y="176"/>
                    </a:cubicBezTo>
                    <a:cubicBezTo>
                      <a:pt x="430" y="176"/>
                      <a:pt x="430" y="176"/>
                      <a:pt x="430" y="176"/>
                    </a:cubicBezTo>
                    <a:close/>
                    <a:moveTo>
                      <a:pt x="72" y="176"/>
                    </a:moveTo>
                    <a:cubicBezTo>
                      <a:pt x="125" y="176"/>
                      <a:pt x="125" y="176"/>
                      <a:pt x="125" y="176"/>
                    </a:cubicBezTo>
                    <a:cubicBezTo>
                      <a:pt x="131" y="155"/>
                      <a:pt x="139" y="135"/>
                      <a:pt x="150" y="117"/>
                    </a:cubicBezTo>
                    <a:cubicBezTo>
                      <a:pt x="159" y="100"/>
                      <a:pt x="170" y="84"/>
                      <a:pt x="183" y="69"/>
                    </a:cubicBezTo>
                    <a:cubicBezTo>
                      <a:pt x="157" y="79"/>
                      <a:pt x="133" y="94"/>
                      <a:pt x="114" y="114"/>
                    </a:cubicBezTo>
                    <a:cubicBezTo>
                      <a:pt x="96" y="132"/>
                      <a:pt x="82" y="153"/>
                      <a:pt x="72" y="176"/>
                    </a:cubicBezTo>
                    <a:close/>
                    <a:moveTo>
                      <a:pt x="165" y="176"/>
                    </a:moveTo>
                    <a:cubicBezTo>
                      <a:pt x="236" y="176"/>
                      <a:pt x="236" y="176"/>
                      <a:pt x="236" y="176"/>
                    </a:cubicBezTo>
                    <a:cubicBezTo>
                      <a:pt x="236" y="71"/>
                      <a:pt x="236" y="71"/>
                      <a:pt x="236" y="71"/>
                    </a:cubicBezTo>
                    <a:cubicBezTo>
                      <a:pt x="215" y="88"/>
                      <a:pt x="197" y="110"/>
                      <a:pt x="183" y="135"/>
                    </a:cubicBezTo>
                    <a:cubicBezTo>
                      <a:pt x="176" y="148"/>
                      <a:pt x="170" y="162"/>
                      <a:pt x="165" y="176"/>
                    </a:cubicBezTo>
                    <a:close/>
                    <a:moveTo>
                      <a:pt x="274" y="176"/>
                    </a:moveTo>
                    <a:cubicBezTo>
                      <a:pt x="345" y="176"/>
                      <a:pt x="345" y="176"/>
                      <a:pt x="345" y="176"/>
                    </a:cubicBezTo>
                    <a:cubicBezTo>
                      <a:pt x="341" y="162"/>
                      <a:pt x="335" y="148"/>
                      <a:pt x="327" y="135"/>
                    </a:cubicBezTo>
                    <a:cubicBezTo>
                      <a:pt x="314" y="110"/>
                      <a:pt x="296" y="88"/>
                      <a:pt x="274" y="71"/>
                    </a:cubicBezTo>
                    <a:cubicBezTo>
                      <a:pt x="274" y="176"/>
                      <a:pt x="274" y="176"/>
                      <a:pt x="274" y="176"/>
                    </a:cubicBezTo>
                    <a:close/>
                    <a:moveTo>
                      <a:pt x="354" y="214"/>
                    </a:moveTo>
                    <a:cubicBezTo>
                      <a:pt x="274" y="214"/>
                      <a:pt x="274" y="214"/>
                      <a:pt x="274" y="214"/>
                    </a:cubicBezTo>
                    <a:cubicBezTo>
                      <a:pt x="274" y="297"/>
                      <a:pt x="274" y="297"/>
                      <a:pt x="274" y="297"/>
                    </a:cubicBezTo>
                    <a:cubicBezTo>
                      <a:pt x="353" y="297"/>
                      <a:pt x="353" y="297"/>
                      <a:pt x="353" y="297"/>
                    </a:cubicBezTo>
                    <a:cubicBezTo>
                      <a:pt x="356" y="282"/>
                      <a:pt x="357" y="267"/>
                      <a:pt x="357" y="252"/>
                    </a:cubicBezTo>
                    <a:cubicBezTo>
                      <a:pt x="357" y="239"/>
                      <a:pt x="356" y="227"/>
                      <a:pt x="354" y="214"/>
                    </a:cubicBezTo>
                    <a:close/>
                    <a:moveTo>
                      <a:pt x="236" y="214"/>
                    </a:moveTo>
                    <a:cubicBezTo>
                      <a:pt x="156" y="214"/>
                      <a:pt x="156" y="214"/>
                      <a:pt x="156" y="214"/>
                    </a:cubicBezTo>
                    <a:cubicBezTo>
                      <a:pt x="154" y="227"/>
                      <a:pt x="153" y="239"/>
                      <a:pt x="153" y="252"/>
                    </a:cubicBezTo>
                    <a:cubicBezTo>
                      <a:pt x="153" y="267"/>
                      <a:pt x="155" y="282"/>
                      <a:pt x="158" y="297"/>
                    </a:cubicBezTo>
                    <a:cubicBezTo>
                      <a:pt x="236" y="297"/>
                      <a:pt x="236" y="297"/>
                      <a:pt x="236" y="297"/>
                    </a:cubicBezTo>
                    <a:cubicBezTo>
                      <a:pt x="236" y="214"/>
                      <a:pt x="236" y="214"/>
                      <a:pt x="236" y="214"/>
                    </a:cubicBezTo>
                    <a:close/>
                    <a:moveTo>
                      <a:pt x="118" y="214"/>
                    </a:moveTo>
                    <a:cubicBezTo>
                      <a:pt x="61" y="214"/>
                      <a:pt x="61" y="214"/>
                      <a:pt x="61" y="214"/>
                    </a:cubicBezTo>
                    <a:cubicBezTo>
                      <a:pt x="59" y="226"/>
                      <a:pt x="57" y="238"/>
                      <a:pt x="57" y="251"/>
                    </a:cubicBezTo>
                    <a:cubicBezTo>
                      <a:pt x="57" y="267"/>
                      <a:pt x="59" y="282"/>
                      <a:pt x="63" y="297"/>
                    </a:cubicBezTo>
                    <a:cubicBezTo>
                      <a:pt x="119" y="297"/>
                      <a:pt x="119" y="297"/>
                      <a:pt x="119" y="297"/>
                    </a:cubicBezTo>
                    <a:cubicBezTo>
                      <a:pt x="116" y="282"/>
                      <a:pt x="115" y="267"/>
                      <a:pt x="115" y="252"/>
                    </a:cubicBezTo>
                    <a:cubicBezTo>
                      <a:pt x="115" y="239"/>
                      <a:pt x="116" y="227"/>
                      <a:pt x="118" y="214"/>
                    </a:cubicBezTo>
                    <a:close/>
                    <a:moveTo>
                      <a:pt x="342" y="335"/>
                    </a:moveTo>
                    <a:cubicBezTo>
                      <a:pt x="274" y="335"/>
                      <a:pt x="274" y="335"/>
                      <a:pt x="274" y="335"/>
                    </a:cubicBezTo>
                    <a:cubicBezTo>
                      <a:pt x="274" y="433"/>
                      <a:pt x="274" y="433"/>
                      <a:pt x="274" y="433"/>
                    </a:cubicBezTo>
                    <a:cubicBezTo>
                      <a:pt x="296" y="415"/>
                      <a:pt x="315" y="392"/>
                      <a:pt x="328" y="367"/>
                    </a:cubicBezTo>
                    <a:cubicBezTo>
                      <a:pt x="334" y="357"/>
                      <a:pt x="338" y="346"/>
                      <a:pt x="342" y="335"/>
                    </a:cubicBezTo>
                    <a:close/>
                    <a:moveTo>
                      <a:pt x="236" y="335"/>
                    </a:moveTo>
                    <a:cubicBezTo>
                      <a:pt x="168" y="335"/>
                      <a:pt x="168" y="335"/>
                      <a:pt x="168" y="335"/>
                    </a:cubicBezTo>
                    <a:cubicBezTo>
                      <a:pt x="172" y="346"/>
                      <a:pt x="177" y="357"/>
                      <a:pt x="182" y="367"/>
                    </a:cubicBezTo>
                    <a:cubicBezTo>
                      <a:pt x="196" y="392"/>
                      <a:pt x="214" y="415"/>
                      <a:pt x="236" y="433"/>
                    </a:cubicBezTo>
                    <a:cubicBezTo>
                      <a:pt x="236" y="335"/>
                      <a:pt x="236" y="335"/>
                      <a:pt x="236" y="335"/>
                    </a:cubicBezTo>
                    <a:close/>
                    <a:moveTo>
                      <a:pt x="128" y="335"/>
                    </a:moveTo>
                    <a:cubicBezTo>
                      <a:pt x="77" y="335"/>
                      <a:pt x="77" y="335"/>
                      <a:pt x="77" y="335"/>
                    </a:cubicBezTo>
                    <a:cubicBezTo>
                      <a:pt x="86" y="354"/>
                      <a:pt x="99" y="373"/>
                      <a:pt x="114" y="388"/>
                    </a:cubicBezTo>
                    <a:cubicBezTo>
                      <a:pt x="133" y="407"/>
                      <a:pt x="155" y="422"/>
                      <a:pt x="181" y="431"/>
                    </a:cubicBezTo>
                    <a:cubicBezTo>
                      <a:pt x="168" y="417"/>
                      <a:pt x="158" y="402"/>
                      <a:pt x="149" y="385"/>
                    </a:cubicBezTo>
                    <a:cubicBezTo>
                      <a:pt x="140" y="370"/>
                      <a:pt x="133" y="352"/>
                      <a:pt x="128" y="335"/>
                    </a:cubicBezTo>
                    <a:close/>
                    <a:moveTo>
                      <a:pt x="429" y="428"/>
                    </a:moveTo>
                    <a:cubicBezTo>
                      <a:pt x="383" y="474"/>
                      <a:pt x="321" y="502"/>
                      <a:pt x="251" y="502"/>
                    </a:cubicBezTo>
                    <a:cubicBezTo>
                      <a:pt x="182" y="502"/>
                      <a:pt x="119" y="474"/>
                      <a:pt x="74" y="428"/>
                    </a:cubicBezTo>
                    <a:cubicBezTo>
                      <a:pt x="28" y="383"/>
                      <a:pt x="0" y="320"/>
                      <a:pt x="0" y="251"/>
                    </a:cubicBezTo>
                    <a:cubicBezTo>
                      <a:pt x="0" y="182"/>
                      <a:pt x="28" y="119"/>
                      <a:pt x="74" y="73"/>
                    </a:cubicBezTo>
                    <a:cubicBezTo>
                      <a:pt x="119" y="28"/>
                      <a:pt x="182" y="0"/>
                      <a:pt x="251" y="0"/>
                    </a:cubicBezTo>
                    <a:cubicBezTo>
                      <a:pt x="321" y="0"/>
                      <a:pt x="383" y="28"/>
                      <a:pt x="429" y="73"/>
                    </a:cubicBezTo>
                    <a:cubicBezTo>
                      <a:pt x="474" y="119"/>
                      <a:pt x="502" y="182"/>
                      <a:pt x="502" y="251"/>
                    </a:cubicBezTo>
                    <a:cubicBezTo>
                      <a:pt x="502" y="320"/>
                      <a:pt x="474" y="383"/>
                      <a:pt x="429" y="428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82" name="淘宝店chenying0907出品 181"/>
          <p:cNvGrpSpPr/>
          <p:nvPr/>
        </p:nvGrpSpPr>
        <p:grpSpPr>
          <a:xfrm>
            <a:off x="3666520" y="3844101"/>
            <a:ext cx="890936" cy="890612"/>
            <a:chOff x="6785845" y="2983037"/>
            <a:chExt cx="844675" cy="844675"/>
          </a:xfrm>
        </p:grpSpPr>
        <p:sp>
          <p:nvSpPr>
            <p:cNvPr id="183" name="圆角淘宝店chenying0907出品 182"/>
            <p:cNvSpPr/>
            <p:nvPr/>
          </p:nvSpPr>
          <p:spPr>
            <a:xfrm>
              <a:off x="6785845" y="2983037"/>
              <a:ext cx="844675" cy="844675"/>
            </a:xfrm>
            <a:prstGeom prst="roundRect">
              <a:avLst>
                <a:gd name="adj" fmla="val 12557"/>
              </a:avLst>
            </a:prstGeom>
            <a:gradFill>
              <a:gsLst>
                <a:gs pos="0">
                  <a:schemeClr val="bg1">
                    <a:lumMod val="80000"/>
                  </a:schemeClr>
                </a:gs>
                <a:gs pos="100000">
                  <a:schemeClr val="bg1">
                    <a:lumMod val="97000"/>
                  </a:schemeClr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184" name="淘宝店chenying0907出品 183"/>
            <p:cNvGrpSpPr/>
            <p:nvPr/>
          </p:nvGrpSpPr>
          <p:grpSpPr>
            <a:xfrm>
              <a:off x="6965236" y="3174118"/>
              <a:ext cx="480153" cy="483400"/>
              <a:chOff x="5042691" y="2273920"/>
              <a:chExt cx="702937" cy="707692"/>
            </a:xfrm>
            <a:solidFill>
              <a:srgbClr val="01ACBE"/>
            </a:solidFill>
          </p:grpSpPr>
          <p:sp>
            <p:nvSpPr>
              <p:cNvPr id="185" name="淘宝店chenying0907出品 12"/>
              <p:cNvSpPr/>
              <p:nvPr/>
            </p:nvSpPr>
            <p:spPr bwMode="auto">
              <a:xfrm>
                <a:off x="5284806" y="2789968"/>
                <a:ext cx="460822" cy="191644"/>
              </a:xfrm>
              <a:custGeom>
                <a:avLst/>
                <a:gdLst>
                  <a:gd name="T0" fmla="*/ 25 w 533"/>
                  <a:gd name="T1" fmla="*/ 165 h 222"/>
                  <a:gd name="T2" fmla="*/ 158 w 533"/>
                  <a:gd name="T3" fmla="*/ 165 h 222"/>
                  <a:gd name="T4" fmla="*/ 158 w 533"/>
                  <a:gd name="T5" fmla="*/ 108 h 222"/>
                  <a:gd name="T6" fmla="*/ 184 w 533"/>
                  <a:gd name="T7" fmla="*/ 83 h 222"/>
                  <a:gd name="T8" fmla="*/ 317 w 533"/>
                  <a:gd name="T9" fmla="*/ 83 h 222"/>
                  <a:gd name="T10" fmla="*/ 317 w 533"/>
                  <a:gd name="T11" fmla="*/ 25 h 222"/>
                  <a:gd name="T12" fmla="*/ 343 w 533"/>
                  <a:gd name="T13" fmla="*/ 0 h 222"/>
                  <a:gd name="T14" fmla="*/ 533 w 533"/>
                  <a:gd name="T15" fmla="*/ 0 h 222"/>
                  <a:gd name="T16" fmla="*/ 533 w 533"/>
                  <a:gd name="T17" fmla="*/ 32 h 222"/>
                  <a:gd name="T18" fmla="*/ 508 w 533"/>
                  <a:gd name="T19" fmla="*/ 57 h 222"/>
                  <a:gd name="T20" fmla="*/ 375 w 533"/>
                  <a:gd name="T21" fmla="*/ 57 h 222"/>
                  <a:gd name="T22" fmla="*/ 375 w 533"/>
                  <a:gd name="T23" fmla="*/ 114 h 222"/>
                  <a:gd name="T24" fmla="*/ 349 w 533"/>
                  <a:gd name="T25" fmla="*/ 140 h 222"/>
                  <a:gd name="T26" fmla="*/ 216 w 533"/>
                  <a:gd name="T27" fmla="*/ 140 h 222"/>
                  <a:gd name="T28" fmla="*/ 216 w 533"/>
                  <a:gd name="T29" fmla="*/ 197 h 222"/>
                  <a:gd name="T30" fmla="*/ 190 w 533"/>
                  <a:gd name="T31" fmla="*/ 222 h 222"/>
                  <a:gd name="T32" fmla="*/ 0 w 533"/>
                  <a:gd name="T33" fmla="*/ 222 h 222"/>
                  <a:gd name="T34" fmla="*/ 0 w 533"/>
                  <a:gd name="T35" fmla="*/ 191 h 222"/>
                  <a:gd name="T36" fmla="*/ 25 w 533"/>
                  <a:gd name="T37" fmla="*/ 16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3" h="222">
                    <a:moveTo>
                      <a:pt x="25" y="165"/>
                    </a:move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58" y="94"/>
                      <a:pt x="170" y="83"/>
                      <a:pt x="184" y="83"/>
                    </a:cubicBezTo>
                    <a:cubicBezTo>
                      <a:pt x="317" y="83"/>
                      <a:pt x="317" y="83"/>
                      <a:pt x="317" y="83"/>
                    </a:cubicBezTo>
                    <a:cubicBezTo>
                      <a:pt x="317" y="25"/>
                      <a:pt x="317" y="25"/>
                      <a:pt x="317" y="25"/>
                    </a:cubicBezTo>
                    <a:cubicBezTo>
                      <a:pt x="317" y="11"/>
                      <a:pt x="329" y="0"/>
                      <a:pt x="343" y="0"/>
                    </a:cubicBezTo>
                    <a:cubicBezTo>
                      <a:pt x="533" y="0"/>
                      <a:pt x="533" y="0"/>
                      <a:pt x="533" y="0"/>
                    </a:cubicBezTo>
                    <a:cubicBezTo>
                      <a:pt x="533" y="32"/>
                      <a:pt x="533" y="32"/>
                      <a:pt x="533" y="32"/>
                    </a:cubicBezTo>
                    <a:cubicBezTo>
                      <a:pt x="533" y="46"/>
                      <a:pt x="522" y="57"/>
                      <a:pt x="508" y="57"/>
                    </a:cubicBezTo>
                    <a:cubicBezTo>
                      <a:pt x="375" y="57"/>
                      <a:pt x="375" y="57"/>
                      <a:pt x="375" y="57"/>
                    </a:cubicBezTo>
                    <a:cubicBezTo>
                      <a:pt x="375" y="114"/>
                      <a:pt x="375" y="114"/>
                      <a:pt x="375" y="114"/>
                    </a:cubicBezTo>
                    <a:cubicBezTo>
                      <a:pt x="375" y="128"/>
                      <a:pt x="363" y="140"/>
                      <a:pt x="349" y="140"/>
                    </a:cubicBezTo>
                    <a:cubicBezTo>
                      <a:pt x="216" y="140"/>
                      <a:pt x="216" y="140"/>
                      <a:pt x="216" y="140"/>
                    </a:cubicBezTo>
                    <a:cubicBezTo>
                      <a:pt x="216" y="197"/>
                      <a:pt x="216" y="197"/>
                      <a:pt x="216" y="197"/>
                    </a:cubicBezTo>
                    <a:cubicBezTo>
                      <a:pt x="216" y="211"/>
                      <a:pt x="204" y="222"/>
                      <a:pt x="190" y="222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77"/>
                      <a:pt x="11" y="165"/>
                      <a:pt x="25" y="16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淘宝店chenying0907出品 13"/>
              <p:cNvSpPr>
                <a:spLocks noEditPoints="1"/>
              </p:cNvSpPr>
              <p:nvPr/>
            </p:nvSpPr>
            <p:spPr bwMode="auto">
              <a:xfrm>
                <a:off x="5042691" y="2273920"/>
                <a:ext cx="529214" cy="655758"/>
              </a:xfrm>
              <a:custGeom>
                <a:avLst/>
                <a:gdLst>
                  <a:gd name="T0" fmla="*/ 28 w 612"/>
                  <a:gd name="T1" fmla="*/ 504 h 759"/>
                  <a:gd name="T2" fmla="*/ 148 w 612"/>
                  <a:gd name="T3" fmla="*/ 514 h 759"/>
                  <a:gd name="T4" fmla="*/ 179 w 612"/>
                  <a:gd name="T5" fmla="*/ 488 h 759"/>
                  <a:gd name="T6" fmla="*/ 184 w 612"/>
                  <a:gd name="T7" fmla="*/ 423 h 759"/>
                  <a:gd name="T8" fmla="*/ 158 w 612"/>
                  <a:gd name="T9" fmla="*/ 392 h 759"/>
                  <a:gd name="T10" fmla="*/ 38 w 612"/>
                  <a:gd name="T11" fmla="*/ 381 h 759"/>
                  <a:gd name="T12" fmla="*/ 7 w 612"/>
                  <a:gd name="T13" fmla="*/ 407 h 759"/>
                  <a:gd name="T14" fmla="*/ 2 w 612"/>
                  <a:gd name="T15" fmla="*/ 473 h 759"/>
                  <a:gd name="T16" fmla="*/ 28 w 612"/>
                  <a:gd name="T17" fmla="*/ 504 h 759"/>
                  <a:gd name="T18" fmla="*/ 157 w 612"/>
                  <a:gd name="T19" fmla="*/ 669 h 759"/>
                  <a:gd name="T20" fmla="*/ 254 w 612"/>
                  <a:gd name="T21" fmla="*/ 487 h 759"/>
                  <a:gd name="T22" fmla="*/ 334 w 612"/>
                  <a:gd name="T23" fmla="*/ 512 h 759"/>
                  <a:gd name="T24" fmla="*/ 342 w 612"/>
                  <a:gd name="T25" fmla="*/ 515 h 759"/>
                  <a:gd name="T26" fmla="*/ 216 w 612"/>
                  <a:gd name="T27" fmla="*/ 722 h 759"/>
                  <a:gd name="T28" fmla="*/ 157 w 612"/>
                  <a:gd name="T29" fmla="*/ 669 h 759"/>
                  <a:gd name="T30" fmla="*/ 379 w 612"/>
                  <a:gd name="T31" fmla="*/ 7 h 759"/>
                  <a:gd name="T32" fmla="*/ 426 w 612"/>
                  <a:gd name="T33" fmla="*/ 84 h 759"/>
                  <a:gd name="T34" fmla="*/ 349 w 612"/>
                  <a:gd name="T35" fmla="*/ 150 h 759"/>
                  <a:gd name="T36" fmla="*/ 304 w 612"/>
                  <a:gd name="T37" fmla="*/ 59 h 759"/>
                  <a:gd name="T38" fmla="*/ 379 w 612"/>
                  <a:gd name="T39" fmla="*/ 7 h 759"/>
                  <a:gd name="T40" fmla="*/ 371 w 612"/>
                  <a:gd name="T41" fmla="*/ 183 h 759"/>
                  <a:gd name="T42" fmla="*/ 403 w 612"/>
                  <a:gd name="T43" fmla="*/ 199 h 759"/>
                  <a:gd name="T44" fmla="*/ 574 w 612"/>
                  <a:gd name="T45" fmla="*/ 278 h 759"/>
                  <a:gd name="T46" fmla="*/ 579 w 612"/>
                  <a:gd name="T47" fmla="*/ 341 h 759"/>
                  <a:gd name="T48" fmla="*/ 398 w 612"/>
                  <a:gd name="T49" fmla="*/ 296 h 759"/>
                  <a:gd name="T50" fmla="*/ 381 w 612"/>
                  <a:gd name="T51" fmla="*/ 385 h 759"/>
                  <a:gd name="T52" fmla="*/ 390 w 612"/>
                  <a:gd name="T53" fmla="*/ 402 h 759"/>
                  <a:gd name="T54" fmla="*/ 561 w 612"/>
                  <a:gd name="T55" fmla="*/ 593 h 759"/>
                  <a:gd name="T56" fmla="*/ 489 w 612"/>
                  <a:gd name="T57" fmla="*/ 626 h 759"/>
                  <a:gd name="T58" fmla="*/ 233 w 612"/>
                  <a:gd name="T59" fmla="*/ 447 h 759"/>
                  <a:gd name="T60" fmla="*/ 203 w 612"/>
                  <a:gd name="T61" fmla="*/ 392 h 759"/>
                  <a:gd name="T62" fmla="*/ 231 w 612"/>
                  <a:gd name="T63" fmla="*/ 239 h 759"/>
                  <a:gd name="T64" fmla="*/ 157 w 612"/>
                  <a:gd name="T65" fmla="*/ 344 h 759"/>
                  <a:gd name="T66" fmla="*/ 95 w 612"/>
                  <a:gd name="T67" fmla="*/ 332 h 759"/>
                  <a:gd name="T68" fmla="*/ 247 w 612"/>
                  <a:gd name="T69" fmla="*/ 155 h 759"/>
                  <a:gd name="T70" fmla="*/ 313 w 612"/>
                  <a:gd name="T71" fmla="*/ 163 h 759"/>
                  <a:gd name="T72" fmla="*/ 349 w 612"/>
                  <a:gd name="T73" fmla="*/ 227 h 759"/>
                  <a:gd name="T74" fmla="*/ 371 w 612"/>
                  <a:gd name="T75" fmla="*/ 183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2" h="759">
                    <a:moveTo>
                      <a:pt x="28" y="504"/>
                    </a:moveTo>
                    <a:cubicBezTo>
                      <a:pt x="148" y="514"/>
                      <a:pt x="148" y="514"/>
                      <a:pt x="148" y="514"/>
                    </a:cubicBezTo>
                    <a:cubicBezTo>
                      <a:pt x="164" y="516"/>
                      <a:pt x="177" y="504"/>
                      <a:pt x="179" y="488"/>
                    </a:cubicBezTo>
                    <a:cubicBezTo>
                      <a:pt x="184" y="423"/>
                      <a:pt x="184" y="423"/>
                      <a:pt x="184" y="423"/>
                    </a:cubicBezTo>
                    <a:cubicBezTo>
                      <a:pt x="186" y="407"/>
                      <a:pt x="174" y="393"/>
                      <a:pt x="158" y="392"/>
                    </a:cubicBezTo>
                    <a:cubicBezTo>
                      <a:pt x="38" y="381"/>
                      <a:pt x="38" y="381"/>
                      <a:pt x="38" y="381"/>
                    </a:cubicBezTo>
                    <a:cubicBezTo>
                      <a:pt x="23" y="380"/>
                      <a:pt x="9" y="392"/>
                      <a:pt x="7" y="407"/>
                    </a:cubicBezTo>
                    <a:cubicBezTo>
                      <a:pt x="2" y="473"/>
                      <a:pt x="2" y="473"/>
                      <a:pt x="2" y="473"/>
                    </a:cubicBezTo>
                    <a:cubicBezTo>
                      <a:pt x="0" y="489"/>
                      <a:pt x="12" y="503"/>
                      <a:pt x="28" y="504"/>
                    </a:cubicBezTo>
                    <a:close/>
                    <a:moveTo>
                      <a:pt x="157" y="669"/>
                    </a:moveTo>
                    <a:cubicBezTo>
                      <a:pt x="220" y="595"/>
                      <a:pt x="230" y="592"/>
                      <a:pt x="254" y="487"/>
                    </a:cubicBezTo>
                    <a:cubicBezTo>
                      <a:pt x="280" y="496"/>
                      <a:pt x="307" y="504"/>
                      <a:pt x="334" y="512"/>
                    </a:cubicBezTo>
                    <a:cubicBezTo>
                      <a:pt x="337" y="513"/>
                      <a:pt x="339" y="514"/>
                      <a:pt x="342" y="515"/>
                    </a:cubicBezTo>
                    <a:cubicBezTo>
                      <a:pt x="303" y="633"/>
                      <a:pt x="296" y="637"/>
                      <a:pt x="216" y="722"/>
                    </a:cubicBezTo>
                    <a:cubicBezTo>
                      <a:pt x="180" y="759"/>
                      <a:pt x="122" y="709"/>
                      <a:pt x="157" y="669"/>
                    </a:cubicBezTo>
                    <a:close/>
                    <a:moveTo>
                      <a:pt x="379" y="7"/>
                    </a:moveTo>
                    <a:cubicBezTo>
                      <a:pt x="413" y="15"/>
                      <a:pt x="434" y="49"/>
                      <a:pt x="426" y="84"/>
                    </a:cubicBezTo>
                    <a:cubicBezTo>
                      <a:pt x="419" y="120"/>
                      <a:pt x="383" y="157"/>
                      <a:pt x="349" y="150"/>
                    </a:cubicBezTo>
                    <a:cubicBezTo>
                      <a:pt x="315" y="143"/>
                      <a:pt x="297" y="94"/>
                      <a:pt x="304" y="59"/>
                    </a:cubicBezTo>
                    <a:cubicBezTo>
                      <a:pt x="312" y="23"/>
                      <a:pt x="345" y="0"/>
                      <a:pt x="379" y="7"/>
                    </a:cubicBezTo>
                    <a:close/>
                    <a:moveTo>
                      <a:pt x="371" y="183"/>
                    </a:moveTo>
                    <a:cubicBezTo>
                      <a:pt x="378" y="185"/>
                      <a:pt x="393" y="190"/>
                      <a:pt x="403" y="199"/>
                    </a:cubicBezTo>
                    <a:cubicBezTo>
                      <a:pt x="494" y="286"/>
                      <a:pt x="474" y="282"/>
                      <a:pt x="574" y="278"/>
                    </a:cubicBezTo>
                    <a:cubicBezTo>
                      <a:pt x="612" y="277"/>
                      <a:pt x="611" y="338"/>
                      <a:pt x="579" y="341"/>
                    </a:cubicBezTo>
                    <a:cubicBezTo>
                      <a:pt x="477" y="350"/>
                      <a:pt x="470" y="358"/>
                      <a:pt x="398" y="296"/>
                    </a:cubicBezTo>
                    <a:cubicBezTo>
                      <a:pt x="381" y="385"/>
                      <a:pt x="381" y="385"/>
                      <a:pt x="381" y="385"/>
                    </a:cubicBezTo>
                    <a:cubicBezTo>
                      <a:pt x="380" y="392"/>
                      <a:pt x="383" y="399"/>
                      <a:pt x="390" y="402"/>
                    </a:cubicBezTo>
                    <a:cubicBezTo>
                      <a:pt x="494" y="448"/>
                      <a:pt x="515" y="448"/>
                      <a:pt x="561" y="593"/>
                    </a:cubicBezTo>
                    <a:cubicBezTo>
                      <a:pt x="578" y="638"/>
                      <a:pt x="510" y="668"/>
                      <a:pt x="489" y="626"/>
                    </a:cubicBezTo>
                    <a:cubicBezTo>
                      <a:pt x="417" y="484"/>
                      <a:pt x="405" y="506"/>
                      <a:pt x="233" y="447"/>
                    </a:cubicBezTo>
                    <a:cubicBezTo>
                      <a:pt x="211" y="435"/>
                      <a:pt x="203" y="416"/>
                      <a:pt x="203" y="392"/>
                    </a:cubicBezTo>
                    <a:cubicBezTo>
                      <a:pt x="231" y="239"/>
                      <a:pt x="231" y="239"/>
                      <a:pt x="231" y="239"/>
                    </a:cubicBezTo>
                    <a:cubicBezTo>
                      <a:pt x="164" y="260"/>
                      <a:pt x="171" y="259"/>
                      <a:pt x="157" y="344"/>
                    </a:cubicBezTo>
                    <a:cubicBezTo>
                      <a:pt x="151" y="376"/>
                      <a:pt x="91" y="372"/>
                      <a:pt x="95" y="332"/>
                    </a:cubicBezTo>
                    <a:cubicBezTo>
                      <a:pt x="107" y="207"/>
                      <a:pt x="126" y="199"/>
                      <a:pt x="247" y="155"/>
                    </a:cubicBezTo>
                    <a:cubicBezTo>
                      <a:pt x="264" y="149"/>
                      <a:pt x="304" y="160"/>
                      <a:pt x="313" y="163"/>
                    </a:cubicBezTo>
                    <a:cubicBezTo>
                      <a:pt x="349" y="227"/>
                      <a:pt x="349" y="227"/>
                      <a:pt x="349" y="227"/>
                    </a:cubicBezTo>
                    <a:cubicBezTo>
                      <a:pt x="371" y="183"/>
                      <a:pt x="371" y="183"/>
                      <a:pt x="371" y="183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87" name="淘宝店chenying0907出品 186"/>
          <p:cNvGrpSpPr/>
          <p:nvPr/>
        </p:nvGrpSpPr>
        <p:grpSpPr>
          <a:xfrm>
            <a:off x="1036808" y="3844101"/>
            <a:ext cx="890936" cy="890612"/>
            <a:chOff x="3881858" y="1485578"/>
            <a:chExt cx="844675" cy="844675"/>
          </a:xfrm>
          <a:effectLst/>
        </p:grpSpPr>
        <p:sp>
          <p:nvSpPr>
            <p:cNvPr id="188" name="圆角淘宝店chenying0907出品 187"/>
            <p:cNvSpPr/>
            <p:nvPr/>
          </p:nvSpPr>
          <p:spPr>
            <a:xfrm>
              <a:off x="3881858" y="1485578"/>
              <a:ext cx="844675" cy="844675"/>
            </a:xfrm>
            <a:prstGeom prst="roundRect">
              <a:avLst>
                <a:gd name="adj" fmla="val 12557"/>
              </a:avLst>
            </a:prstGeom>
            <a:gradFill>
              <a:gsLst>
                <a:gs pos="0">
                  <a:schemeClr val="bg1">
                    <a:lumMod val="80000"/>
                  </a:schemeClr>
                </a:gs>
                <a:gs pos="100000">
                  <a:schemeClr val="bg1">
                    <a:lumMod val="97000"/>
                  </a:schemeClr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189" name="淘宝店chenying0907出品 188"/>
            <p:cNvGrpSpPr/>
            <p:nvPr/>
          </p:nvGrpSpPr>
          <p:grpSpPr>
            <a:xfrm>
              <a:off x="4092885" y="1696817"/>
              <a:ext cx="425052" cy="422197"/>
              <a:chOff x="6463926" y="2278309"/>
              <a:chExt cx="708057" cy="703302"/>
            </a:xfrm>
            <a:solidFill>
              <a:srgbClr val="E87071"/>
            </a:solidFill>
          </p:grpSpPr>
          <p:sp>
            <p:nvSpPr>
              <p:cNvPr id="190" name="淘宝店chenying0907出品 30"/>
              <p:cNvSpPr>
                <a:spLocks noEditPoints="1"/>
              </p:cNvSpPr>
              <p:nvPr/>
            </p:nvSpPr>
            <p:spPr bwMode="auto">
              <a:xfrm>
                <a:off x="6687023" y="2278309"/>
                <a:ext cx="261864" cy="305752"/>
              </a:xfrm>
              <a:custGeom>
                <a:avLst/>
                <a:gdLst>
                  <a:gd name="T0" fmla="*/ 150 w 303"/>
                  <a:gd name="T1" fmla="*/ 1 h 354"/>
                  <a:gd name="T2" fmla="*/ 81 w 303"/>
                  <a:gd name="T3" fmla="*/ 76 h 354"/>
                  <a:gd name="T4" fmla="*/ 153 w 303"/>
                  <a:gd name="T5" fmla="*/ 165 h 354"/>
                  <a:gd name="T6" fmla="*/ 222 w 303"/>
                  <a:gd name="T7" fmla="*/ 74 h 354"/>
                  <a:gd name="T8" fmla="*/ 150 w 303"/>
                  <a:gd name="T9" fmla="*/ 1 h 354"/>
                  <a:gd name="T10" fmla="*/ 151 w 303"/>
                  <a:gd name="T11" fmla="*/ 261 h 354"/>
                  <a:gd name="T12" fmla="*/ 198 w 303"/>
                  <a:gd name="T13" fmla="*/ 196 h 354"/>
                  <a:gd name="T14" fmla="*/ 210 w 303"/>
                  <a:gd name="T15" fmla="*/ 190 h 354"/>
                  <a:gd name="T16" fmla="*/ 260 w 303"/>
                  <a:gd name="T17" fmla="*/ 199 h 354"/>
                  <a:gd name="T18" fmla="*/ 290 w 303"/>
                  <a:gd name="T19" fmla="*/ 225 h 354"/>
                  <a:gd name="T20" fmla="*/ 303 w 303"/>
                  <a:gd name="T21" fmla="*/ 330 h 354"/>
                  <a:gd name="T22" fmla="*/ 297 w 303"/>
                  <a:gd name="T23" fmla="*/ 347 h 354"/>
                  <a:gd name="T24" fmla="*/ 280 w 303"/>
                  <a:gd name="T25" fmla="*/ 354 h 354"/>
                  <a:gd name="T26" fmla="*/ 23 w 303"/>
                  <a:gd name="T27" fmla="*/ 354 h 354"/>
                  <a:gd name="T28" fmla="*/ 6 w 303"/>
                  <a:gd name="T29" fmla="*/ 347 h 354"/>
                  <a:gd name="T30" fmla="*/ 0 w 303"/>
                  <a:gd name="T31" fmla="*/ 330 h 354"/>
                  <a:gd name="T32" fmla="*/ 13 w 303"/>
                  <a:gd name="T33" fmla="*/ 225 h 354"/>
                  <a:gd name="T34" fmla="*/ 43 w 303"/>
                  <a:gd name="T35" fmla="*/ 199 h 354"/>
                  <a:gd name="T36" fmla="*/ 93 w 303"/>
                  <a:gd name="T37" fmla="*/ 190 h 354"/>
                  <a:gd name="T38" fmla="*/ 105 w 303"/>
                  <a:gd name="T39" fmla="*/ 196 h 354"/>
                  <a:gd name="T40" fmla="*/ 151 w 303"/>
                  <a:gd name="T41" fmla="*/ 261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3" h="354">
                    <a:moveTo>
                      <a:pt x="150" y="1"/>
                    </a:moveTo>
                    <a:cubicBezTo>
                      <a:pt x="111" y="2"/>
                      <a:pt x="80" y="36"/>
                      <a:pt x="81" y="76"/>
                    </a:cubicBezTo>
                    <a:cubicBezTo>
                      <a:pt x="82" y="117"/>
                      <a:pt x="114" y="166"/>
                      <a:pt x="153" y="165"/>
                    </a:cubicBezTo>
                    <a:cubicBezTo>
                      <a:pt x="192" y="165"/>
                      <a:pt x="223" y="114"/>
                      <a:pt x="222" y="74"/>
                    </a:cubicBezTo>
                    <a:cubicBezTo>
                      <a:pt x="221" y="33"/>
                      <a:pt x="189" y="0"/>
                      <a:pt x="150" y="1"/>
                    </a:cubicBezTo>
                    <a:close/>
                    <a:moveTo>
                      <a:pt x="151" y="261"/>
                    </a:moveTo>
                    <a:cubicBezTo>
                      <a:pt x="198" y="196"/>
                      <a:pt x="198" y="196"/>
                      <a:pt x="198" y="196"/>
                    </a:cubicBezTo>
                    <a:cubicBezTo>
                      <a:pt x="201" y="192"/>
                      <a:pt x="206" y="190"/>
                      <a:pt x="210" y="190"/>
                    </a:cubicBezTo>
                    <a:cubicBezTo>
                      <a:pt x="260" y="199"/>
                      <a:pt x="260" y="199"/>
                      <a:pt x="260" y="199"/>
                    </a:cubicBezTo>
                    <a:cubicBezTo>
                      <a:pt x="278" y="202"/>
                      <a:pt x="288" y="217"/>
                      <a:pt x="290" y="225"/>
                    </a:cubicBezTo>
                    <a:cubicBezTo>
                      <a:pt x="297" y="274"/>
                      <a:pt x="301" y="304"/>
                      <a:pt x="303" y="330"/>
                    </a:cubicBezTo>
                    <a:cubicBezTo>
                      <a:pt x="303" y="336"/>
                      <a:pt x="301" y="342"/>
                      <a:pt x="297" y="347"/>
                    </a:cubicBezTo>
                    <a:cubicBezTo>
                      <a:pt x="292" y="351"/>
                      <a:pt x="287" y="354"/>
                      <a:pt x="280" y="354"/>
                    </a:cubicBezTo>
                    <a:cubicBezTo>
                      <a:pt x="23" y="354"/>
                      <a:pt x="23" y="354"/>
                      <a:pt x="23" y="354"/>
                    </a:cubicBezTo>
                    <a:cubicBezTo>
                      <a:pt x="16" y="354"/>
                      <a:pt x="11" y="351"/>
                      <a:pt x="6" y="347"/>
                    </a:cubicBezTo>
                    <a:cubicBezTo>
                      <a:pt x="2" y="342"/>
                      <a:pt x="0" y="336"/>
                      <a:pt x="0" y="330"/>
                    </a:cubicBezTo>
                    <a:cubicBezTo>
                      <a:pt x="2" y="304"/>
                      <a:pt x="6" y="274"/>
                      <a:pt x="13" y="225"/>
                    </a:cubicBezTo>
                    <a:cubicBezTo>
                      <a:pt x="15" y="217"/>
                      <a:pt x="25" y="202"/>
                      <a:pt x="43" y="199"/>
                    </a:cubicBezTo>
                    <a:cubicBezTo>
                      <a:pt x="93" y="190"/>
                      <a:pt x="93" y="190"/>
                      <a:pt x="93" y="190"/>
                    </a:cubicBezTo>
                    <a:cubicBezTo>
                      <a:pt x="97" y="190"/>
                      <a:pt x="102" y="192"/>
                      <a:pt x="105" y="196"/>
                    </a:cubicBezTo>
                    <a:cubicBezTo>
                      <a:pt x="151" y="261"/>
                      <a:pt x="151" y="261"/>
                      <a:pt x="151" y="26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淘宝店chenying0907出品 31"/>
              <p:cNvSpPr>
                <a:spLocks noEditPoints="1"/>
              </p:cNvSpPr>
              <p:nvPr/>
            </p:nvSpPr>
            <p:spPr bwMode="auto">
              <a:xfrm>
                <a:off x="6463926" y="2632337"/>
                <a:ext cx="268082" cy="349274"/>
              </a:xfrm>
              <a:custGeom>
                <a:avLst/>
                <a:gdLst>
                  <a:gd name="T0" fmla="*/ 153 w 310"/>
                  <a:gd name="T1" fmla="*/ 1 h 404"/>
                  <a:gd name="T2" fmla="*/ 84 w 310"/>
                  <a:gd name="T3" fmla="*/ 76 h 404"/>
                  <a:gd name="T4" fmla="*/ 156 w 310"/>
                  <a:gd name="T5" fmla="*/ 165 h 404"/>
                  <a:gd name="T6" fmla="*/ 225 w 310"/>
                  <a:gd name="T7" fmla="*/ 73 h 404"/>
                  <a:gd name="T8" fmla="*/ 153 w 310"/>
                  <a:gd name="T9" fmla="*/ 1 h 404"/>
                  <a:gd name="T10" fmla="*/ 155 w 310"/>
                  <a:gd name="T11" fmla="*/ 261 h 404"/>
                  <a:gd name="T12" fmla="*/ 201 w 310"/>
                  <a:gd name="T13" fmla="*/ 195 h 404"/>
                  <a:gd name="T14" fmla="*/ 213 w 310"/>
                  <a:gd name="T15" fmla="*/ 190 h 404"/>
                  <a:gd name="T16" fmla="*/ 263 w 310"/>
                  <a:gd name="T17" fmla="*/ 199 h 404"/>
                  <a:gd name="T18" fmla="*/ 293 w 310"/>
                  <a:gd name="T19" fmla="*/ 225 h 404"/>
                  <a:gd name="T20" fmla="*/ 304 w 310"/>
                  <a:gd name="T21" fmla="*/ 385 h 404"/>
                  <a:gd name="T22" fmla="*/ 282 w 310"/>
                  <a:gd name="T23" fmla="*/ 404 h 404"/>
                  <a:gd name="T24" fmla="*/ 27 w 310"/>
                  <a:gd name="T25" fmla="*/ 404 h 404"/>
                  <a:gd name="T26" fmla="*/ 5 w 310"/>
                  <a:gd name="T27" fmla="*/ 385 h 404"/>
                  <a:gd name="T28" fmla="*/ 16 w 310"/>
                  <a:gd name="T29" fmla="*/ 225 h 404"/>
                  <a:gd name="T30" fmla="*/ 46 w 310"/>
                  <a:gd name="T31" fmla="*/ 199 h 404"/>
                  <a:gd name="T32" fmla="*/ 96 w 310"/>
                  <a:gd name="T33" fmla="*/ 190 h 404"/>
                  <a:gd name="T34" fmla="*/ 108 w 310"/>
                  <a:gd name="T35" fmla="*/ 195 h 404"/>
                  <a:gd name="T36" fmla="*/ 155 w 310"/>
                  <a:gd name="T37" fmla="*/ 26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0" h="404">
                    <a:moveTo>
                      <a:pt x="153" y="1"/>
                    </a:moveTo>
                    <a:cubicBezTo>
                      <a:pt x="114" y="1"/>
                      <a:pt x="83" y="35"/>
                      <a:pt x="84" y="76"/>
                    </a:cubicBezTo>
                    <a:cubicBezTo>
                      <a:pt x="85" y="117"/>
                      <a:pt x="117" y="166"/>
                      <a:pt x="156" y="165"/>
                    </a:cubicBezTo>
                    <a:cubicBezTo>
                      <a:pt x="195" y="164"/>
                      <a:pt x="226" y="114"/>
                      <a:pt x="225" y="73"/>
                    </a:cubicBezTo>
                    <a:cubicBezTo>
                      <a:pt x="224" y="32"/>
                      <a:pt x="192" y="0"/>
                      <a:pt x="153" y="1"/>
                    </a:cubicBezTo>
                    <a:close/>
                    <a:moveTo>
                      <a:pt x="155" y="261"/>
                    </a:moveTo>
                    <a:cubicBezTo>
                      <a:pt x="201" y="195"/>
                      <a:pt x="201" y="195"/>
                      <a:pt x="201" y="195"/>
                    </a:cubicBezTo>
                    <a:cubicBezTo>
                      <a:pt x="204" y="191"/>
                      <a:pt x="209" y="189"/>
                      <a:pt x="213" y="190"/>
                    </a:cubicBezTo>
                    <a:cubicBezTo>
                      <a:pt x="263" y="199"/>
                      <a:pt x="263" y="199"/>
                      <a:pt x="263" y="199"/>
                    </a:cubicBezTo>
                    <a:cubicBezTo>
                      <a:pt x="281" y="202"/>
                      <a:pt x="291" y="216"/>
                      <a:pt x="293" y="225"/>
                    </a:cubicBezTo>
                    <a:cubicBezTo>
                      <a:pt x="304" y="309"/>
                      <a:pt x="310" y="336"/>
                      <a:pt x="304" y="385"/>
                    </a:cubicBezTo>
                    <a:cubicBezTo>
                      <a:pt x="303" y="396"/>
                      <a:pt x="294" y="404"/>
                      <a:pt x="282" y="404"/>
                    </a:cubicBezTo>
                    <a:cubicBezTo>
                      <a:pt x="27" y="404"/>
                      <a:pt x="27" y="404"/>
                      <a:pt x="27" y="404"/>
                    </a:cubicBezTo>
                    <a:cubicBezTo>
                      <a:pt x="15" y="404"/>
                      <a:pt x="6" y="396"/>
                      <a:pt x="5" y="385"/>
                    </a:cubicBezTo>
                    <a:cubicBezTo>
                      <a:pt x="0" y="336"/>
                      <a:pt x="5" y="309"/>
                      <a:pt x="16" y="225"/>
                    </a:cubicBezTo>
                    <a:cubicBezTo>
                      <a:pt x="18" y="216"/>
                      <a:pt x="28" y="202"/>
                      <a:pt x="46" y="199"/>
                    </a:cubicBezTo>
                    <a:cubicBezTo>
                      <a:pt x="96" y="190"/>
                      <a:pt x="96" y="190"/>
                      <a:pt x="96" y="190"/>
                    </a:cubicBezTo>
                    <a:cubicBezTo>
                      <a:pt x="100" y="189"/>
                      <a:pt x="105" y="191"/>
                      <a:pt x="108" y="195"/>
                    </a:cubicBezTo>
                    <a:cubicBezTo>
                      <a:pt x="155" y="261"/>
                      <a:pt x="155" y="261"/>
                      <a:pt x="155" y="26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淘宝店chenying0907出品 32"/>
              <p:cNvSpPr/>
              <p:nvPr/>
            </p:nvSpPr>
            <p:spPr bwMode="auto">
              <a:xfrm>
                <a:off x="6727619" y="2616977"/>
                <a:ext cx="180672" cy="154705"/>
              </a:xfrm>
              <a:custGeom>
                <a:avLst/>
                <a:gdLst>
                  <a:gd name="T0" fmla="*/ 85 w 209"/>
                  <a:gd name="T1" fmla="*/ 19 h 179"/>
                  <a:gd name="T2" fmla="*/ 104 w 209"/>
                  <a:gd name="T3" fmla="*/ 0 h 179"/>
                  <a:gd name="T4" fmla="*/ 124 w 209"/>
                  <a:gd name="T5" fmla="*/ 19 h 179"/>
                  <a:gd name="T6" fmla="*/ 124 w 209"/>
                  <a:gd name="T7" fmla="*/ 98 h 179"/>
                  <a:gd name="T8" fmla="*/ 197 w 209"/>
                  <a:gd name="T9" fmla="*/ 141 h 179"/>
                  <a:gd name="T10" fmla="*/ 204 w 209"/>
                  <a:gd name="T11" fmla="*/ 167 h 179"/>
                  <a:gd name="T12" fmla="*/ 178 w 209"/>
                  <a:gd name="T13" fmla="*/ 174 h 179"/>
                  <a:gd name="T14" fmla="*/ 104 w 209"/>
                  <a:gd name="T15" fmla="*/ 131 h 179"/>
                  <a:gd name="T16" fmla="*/ 31 w 209"/>
                  <a:gd name="T17" fmla="*/ 174 h 179"/>
                  <a:gd name="T18" fmla="*/ 5 w 209"/>
                  <a:gd name="T19" fmla="*/ 167 h 179"/>
                  <a:gd name="T20" fmla="*/ 12 w 209"/>
                  <a:gd name="T21" fmla="*/ 141 h 179"/>
                  <a:gd name="T22" fmla="*/ 85 w 209"/>
                  <a:gd name="T23" fmla="*/ 98 h 179"/>
                  <a:gd name="T24" fmla="*/ 85 w 209"/>
                  <a:gd name="T25" fmla="*/ 1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9" h="179">
                    <a:moveTo>
                      <a:pt x="85" y="19"/>
                    </a:moveTo>
                    <a:cubicBezTo>
                      <a:pt x="85" y="8"/>
                      <a:pt x="94" y="0"/>
                      <a:pt x="104" y="0"/>
                    </a:cubicBezTo>
                    <a:cubicBezTo>
                      <a:pt x="115" y="0"/>
                      <a:pt x="124" y="8"/>
                      <a:pt x="124" y="19"/>
                    </a:cubicBezTo>
                    <a:cubicBezTo>
                      <a:pt x="124" y="98"/>
                      <a:pt x="124" y="98"/>
                      <a:pt x="124" y="98"/>
                    </a:cubicBezTo>
                    <a:cubicBezTo>
                      <a:pt x="197" y="141"/>
                      <a:pt x="197" y="141"/>
                      <a:pt x="197" y="141"/>
                    </a:cubicBezTo>
                    <a:cubicBezTo>
                      <a:pt x="206" y="146"/>
                      <a:pt x="209" y="158"/>
                      <a:pt x="204" y="167"/>
                    </a:cubicBezTo>
                    <a:cubicBezTo>
                      <a:pt x="198" y="176"/>
                      <a:pt x="187" y="179"/>
                      <a:pt x="178" y="174"/>
                    </a:cubicBezTo>
                    <a:cubicBezTo>
                      <a:pt x="104" y="131"/>
                      <a:pt x="104" y="131"/>
                      <a:pt x="104" y="131"/>
                    </a:cubicBezTo>
                    <a:cubicBezTo>
                      <a:pt x="31" y="174"/>
                      <a:pt x="31" y="174"/>
                      <a:pt x="31" y="174"/>
                    </a:cubicBezTo>
                    <a:cubicBezTo>
                      <a:pt x="22" y="179"/>
                      <a:pt x="11" y="176"/>
                      <a:pt x="5" y="167"/>
                    </a:cubicBezTo>
                    <a:cubicBezTo>
                      <a:pt x="0" y="158"/>
                      <a:pt x="3" y="146"/>
                      <a:pt x="12" y="141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5" y="19"/>
                      <a:pt x="85" y="19"/>
                      <a:pt x="85" y="1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淘宝店chenying0907出品 33"/>
              <p:cNvSpPr>
                <a:spLocks noEditPoints="1"/>
              </p:cNvSpPr>
              <p:nvPr/>
            </p:nvSpPr>
            <p:spPr bwMode="auto">
              <a:xfrm>
                <a:off x="6903901" y="2632337"/>
                <a:ext cx="268082" cy="349274"/>
              </a:xfrm>
              <a:custGeom>
                <a:avLst/>
                <a:gdLst>
                  <a:gd name="T0" fmla="*/ 154 w 310"/>
                  <a:gd name="T1" fmla="*/ 1 h 404"/>
                  <a:gd name="T2" fmla="*/ 85 w 310"/>
                  <a:gd name="T3" fmla="*/ 76 h 404"/>
                  <a:gd name="T4" fmla="*/ 157 w 310"/>
                  <a:gd name="T5" fmla="*/ 165 h 404"/>
                  <a:gd name="T6" fmla="*/ 226 w 310"/>
                  <a:gd name="T7" fmla="*/ 73 h 404"/>
                  <a:gd name="T8" fmla="*/ 154 w 310"/>
                  <a:gd name="T9" fmla="*/ 1 h 404"/>
                  <a:gd name="T10" fmla="*/ 155 w 310"/>
                  <a:gd name="T11" fmla="*/ 261 h 404"/>
                  <a:gd name="T12" fmla="*/ 202 w 310"/>
                  <a:gd name="T13" fmla="*/ 195 h 404"/>
                  <a:gd name="T14" fmla="*/ 214 w 310"/>
                  <a:gd name="T15" fmla="*/ 190 h 404"/>
                  <a:gd name="T16" fmla="*/ 264 w 310"/>
                  <a:gd name="T17" fmla="*/ 199 h 404"/>
                  <a:gd name="T18" fmla="*/ 294 w 310"/>
                  <a:gd name="T19" fmla="*/ 225 h 404"/>
                  <a:gd name="T20" fmla="*/ 305 w 310"/>
                  <a:gd name="T21" fmla="*/ 385 h 404"/>
                  <a:gd name="T22" fmla="*/ 283 w 310"/>
                  <a:gd name="T23" fmla="*/ 404 h 404"/>
                  <a:gd name="T24" fmla="*/ 28 w 310"/>
                  <a:gd name="T25" fmla="*/ 404 h 404"/>
                  <a:gd name="T26" fmla="*/ 6 w 310"/>
                  <a:gd name="T27" fmla="*/ 385 h 404"/>
                  <a:gd name="T28" fmla="*/ 17 w 310"/>
                  <a:gd name="T29" fmla="*/ 225 h 404"/>
                  <a:gd name="T30" fmla="*/ 47 w 310"/>
                  <a:gd name="T31" fmla="*/ 199 h 404"/>
                  <a:gd name="T32" fmla="*/ 97 w 310"/>
                  <a:gd name="T33" fmla="*/ 190 h 404"/>
                  <a:gd name="T34" fmla="*/ 109 w 310"/>
                  <a:gd name="T35" fmla="*/ 195 h 404"/>
                  <a:gd name="T36" fmla="*/ 155 w 310"/>
                  <a:gd name="T37" fmla="*/ 26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0" h="404">
                    <a:moveTo>
                      <a:pt x="154" y="1"/>
                    </a:moveTo>
                    <a:cubicBezTo>
                      <a:pt x="115" y="1"/>
                      <a:pt x="84" y="35"/>
                      <a:pt x="85" y="76"/>
                    </a:cubicBezTo>
                    <a:cubicBezTo>
                      <a:pt x="86" y="117"/>
                      <a:pt x="118" y="166"/>
                      <a:pt x="157" y="165"/>
                    </a:cubicBezTo>
                    <a:cubicBezTo>
                      <a:pt x="196" y="164"/>
                      <a:pt x="227" y="114"/>
                      <a:pt x="226" y="73"/>
                    </a:cubicBezTo>
                    <a:cubicBezTo>
                      <a:pt x="225" y="32"/>
                      <a:pt x="193" y="0"/>
                      <a:pt x="154" y="1"/>
                    </a:cubicBezTo>
                    <a:close/>
                    <a:moveTo>
                      <a:pt x="155" y="261"/>
                    </a:moveTo>
                    <a:cubicBezTo>
                      <a:pt x="202" y="195"/>
                      <a:pt x="202" y="195"/>
                      <a:pt x="202" y="195"/>
                    </a:cubicBezTo>
                    <a:cubicBezTo>
                      <a:pt x="205" y="191"/>
                      <a:pt x="209" y="189"/>
                      <a:pt x="214" y="190"/>
                    </a:cubicBezTo>
                    <a:cubicBezTo>
                      <a:pt x="264" y="199"/>
                      <a:pt x="264" y="199"/>
                      <a:pt x="264" y="199"/>
                    </a:cubicBezTo>
                    <a:cubicBezTo>
                      <a:pt x="282" y="202"/>
                      <a:pt x="292" y="216"/>
                      <a:pt x="294" y="225"/>
                    </a:cubicBezTo>
                    <a:cubicBezTo>
                      <a:pt x="305" y="309"/>
                      <a:pt x="310" y="336"/>
                      <a:pt x="305" y="385"/>
                    </a:cubicBezTo>
                    <a:cubicBezTo>
                      <a:pt x="304" y="396"/>
                      <a:pt x="295" y="404"/>
                      <a:pt x="283" y="404"/>
                    </a:cubicBezTo>
                    <a:cubicBezTo>
                      <a:pt x="28" y="404"/>
                      <a:pt x="28" y="404"/>
                      <a:pt x="28" y="404"/>
                    </a:cubicBezTo>
                    <a:cubicBezTo>
                      <a:pt x="16" y="404"/>
                      <a:pt x="7" y="396"/>
                      <a:pt x="6" y="385"/>
                    </a:cubicBezTo>
                    <a:cubicBezTo>
                      <a:pt x="0" y="336"/>
                      <a:pt x="6" y="309"/>
                      <a:pt x="17" y="225"/>
                    </a:cubicBezTo>
                    <a:cubicBezTo>
                      <a:pt x="19" y="216"/>
                      <a:pt x="29" y="202"/>
                      <a:pt x="47" y="199"/>
                    </a:cubicBezTo>
                    <a:cubicBezTo>
                      <a:pt x="97" y="190"/>
                      <a:pt x="97" y="190"/>
                      <a:pt x="97" y="190"/>
                    </a:cubicBezTo>
                    <a:cubicBezTo>
                      <a:pt x="101" y="189"/>
                      <a:pt x="106" y="191"/>
                      <a:pt x="109" y="195"/>
                    </a:cubicBezTo>
                    <a:cubicBezTo>
                      <a:pt x="155" y="261"/>
                      <a:pt x="155" y="261"/>
                      <a:pt x="155" y="26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94" name="淘宝店chenying0907出品 193"/>
          <p:cNvGrpSpPr/>
          <p:nvPr/>
        </p:nvGrpSpPr>
        <p:grpSpPr>
          <a:xfrm>
            <a:off x="1659060" y="2792978"/>
            <a:ext cx="1634819" cy="1040100"/>
            <a:chOff x="1572580" y="2648911"/>
            <a:chExt cx="1549935" cy="986450"/>
          </a:xfrm>
        </p:grpSpPr>
        <p:sp>
          <p:nvSpPr>
            <p:cNvPr id="195" name="淘宝店chenying0907出品 56"/>
            <p:cNvSpPr txBox="1"/>
            <p:nvPr/>
          </p:nvSpPr>
          <p:spPr>
            <a:xfrm>
              <a:off x="1572580" y="2648911"/>
              <a:ext cx="1549935" cy="321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196" name="淘宝店chenying0907出品 149"/>
            <p:cNvSpPr txBox="1"/>
            <p:nvPr/>
          </p:nvSpPr>
          <p:spPr>
            <a:xfrm>
              <a:off x="1572580" y="2956691"/>
              <a:ext cx="1549935" cy="678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97" name="淘宝店chenying0907出品 196"/>
          <p:cNvGrpSpPr/>
          <p:nvPr/>
        </p:nvGrpSpPr>
        <p:grpSpPr>
          <a:xfrm>
            <a:off x="4299566" y="2792976"/>
            <a:ext cx="1634819" cy="1015350"/>
            <a:chOff x="4075983" y="2648911"/>
            <a:chExt cx="1549935" cy="962978"/>
          </a:xfrm>
        </p:grpSpPr>
        <p:sp>
          <p:nvSpPr>
            <p:cNvPr id="198" name="淘宝店chenying0907出品 59"/>
            <p:cNvSpPr txBox="1"/>
            <p:nvPr/>
          </p:nvSpPr>
          <p:spPr>
            <a:xfrm>
              <a:off x="4075983" y="2648911"/>
              <a:ext cx="1549935" cy="321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199" name="淘宝店chenying0907出品 149"/>
            <p:cNvSpPr txBox="1"/>
            <p:nvPr/>
          </p:nvSpPr>
          <p:spPr>
            <a:xfrm>
              <a:off x="4075983" y="2956692"/>
              <a:ext cx="1549935" cy="655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00" name="淘宝店chenying0907出品 199"/>
          <p:cNvGrpSpPr/>
          <p:nvPr/>
        </p:nvGrpSpPr>
        <p:grpSpPr>
          <a:xfrm>
            <a:off x="6842569" y="2792976"/>
            <a:ext cx="1701697" cy="1015350"/>
            <a:chOff x="6486947" y="2648911"/>
            <a:chExt cx="1613341" cy="962978"/>
          </a:xfrm>
        </p:grpSpPr>
        <p:sp>
          <p:nvSpPr>
            <p:cNvPr id="201" name="淘宝店chenying0907出品 68"/>
            <p:cNvSpPr txBox="1"/>
            <p:nvPr/>
          </p:nvSpPr>
          <p:spPr>
            <a:xfrm>
              <a:off x="6486947" y="2648911"/>
              <a:ext cx="1545278" cy="321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02" name="淘宝店chenying0907出品 149"/>
            <p:cNvSpPr txBox="1"/>
            <p:nvPr/>
          </p:nvSpPr>
          <p:spPr>
            <a:xfrm>
              <a:off x="6511241" y="2956692"/>
              <a:ext cx="1589047" cy="655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03" name="淘宝店chenying0907出品 202"/>
          <p:cNvGrpSpPr/>
          <p:nvPr/>
        </p:nvGrpSpPr>
        <p:grpSpPr>
          <a:xfrm>
            <a:off x="9597139" y="2792980"/>
            <a:ext cx="1684309" cy="1015349"/>
            <a:chOff x="9098488" y="2648911"/>
            <a:chExt cx="1596855" cy="962977"/>
          </a:xfrm>
        </p:grpSpPr>
        <p:sp>
          <p:nvSpPr>
            <p:cNvPr id="204" name="淘宝店chenying0907出品 65"/>
            <p:cNvSpPr txBox="1"/>
            <p:nvPr/>
          </p:nvSpPr>
          <p:spPr>
            <a:xfrm>
              <a:off x="9098488" y="2648911"/>
              <a:ext cx="1596855" cy="321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05" name="淘宝店chenying0907出品 149"/>
            <p:cNvSpPr txBox="1"/>
            <p:nvPr/>
          </p:nvSpPr>
          <p:spPr>
            <a:xfrm>
              <a:off x="9098488" y="2956691"/>
              <a:ext cx="1596855" cy="655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06" name="淘宝店chenying0907出品 205"/>
          <p:cNvSpPr/>
          <p:nvPr/>
        </p:nvSpPr>
        <p:spPr>
          <a:xfrm>
            <a:off x="352" y="5193743"/>
            <a:ext cx="12858397" cy="1570262"/>
          </a:xfrm>
          <a:prstGeom prst="rect">
            <a:avLst/>
          </a:prstGeom>
          <a:solidFill>
            <a:srgbClr val="E6E6E6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207" name="淘宝店chenying0907出品 129"/>
          <p:cNvSpPr txBox="1"/>
          <p:nvPr/>
        </p:nvSpPr>
        <p:spPr>
          <a:xfrm>
            <a:off x="1112759" y="5517209"/>
            <a:ext cx="10685409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香山素材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标题 4"/>
          <p:cNvSpPr txBox="1"/>
          <p:nvPr/>
        </p:nvSpPr>
        <p:spPr>
          <a:xfrm>
            <a:off x="630587" y="27162"/>
            <a:ext cx="5017775" cy="304529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C00000"/>
                </a:solidFill>
                <a:ea typeface="微软雅黑" panose="020B0503020204020204" pitchFamily="34" charset="-122"/>
              </a:rPr>
              <a:t>文字内容</a:t>
            </a:r>
            <a:r>
              <a:rPr lang="en-US" altLang="zh-CN" sz="150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written content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7" name="淘宝店chenying0907出品 86"/>
          <p:cNvCxnSpPr/>
          <p:nvPr/>
        </p:nvCxnSpPr>
        <p:spPr>
          <a:xfrm>
            <a:off x="0" y="358080"/>
            <a:ext cx="12858750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淘宝店chenying0907出品 87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89" name="淘宝店chenying0907出品 88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淘宝店chenying0907出品 89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淘宝店chenying0907出品 90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圆角淘宝店chenying0907出品 91"/>
          <p:cNvSpPr/>
          <p:nvPr/>
        </p:nvSpPr>
        <p:spPr>
          <a:xfrm>
            <a:off x="-179291" y="1191468"/>
            <a:ext cx="1295807" cy="27601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93" name="圆角淘宝店chenying0907出品 92"/>
          <p:cNvSpPr/>
          <p:nvPr/>
        </p:nvSpPr>
        <p:spPr>
          <a:xfrm>
            <a:off x="-287273" y="959889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94" name="标题 4"/>
          <p:cNvSpPr txBox="1"/>
          <p:nvPr/>
        </p:nvSpPr>
        <p:spPr>
          <a:xfrm>
            <a:off x="36677" y="1207387"/>
            <a:ext cx="1295807" cy="24962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95" name="标题 4"/>
          <p:cNvSpPr txBox="1"/>
          <p:nvPr/>
        </p:nvSpPr>
        <p:spPr>
          <a:xfrm>
            <a:off x="36678" y="959889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96" name="圆角淘宝店chenying0907出品 95"/>
          <p:cNvSpPr/>
          <p:nvPr/>
        </p:nvSpPr>
        <p:spPr>
          <a:xfrm>
            <a:off x="-287274" y="1482667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97" name="标题 4"/>
          <p:cNvSpPr txBox="1"/>
          <p:nvPr/>
        </p:nvSpPr>
        <p:spPr>
          <a:xfrm>
            <a:off x="36678" y="1482667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98" name="圆角淘宝店chenying0907出品 97"/>
          <p:cNvSpPr/>
          <p:nvPr/>
        </p:nvSpPr>
        <p:spPr>
          <a:xfrm>
            <a:off x="-287274" y="1714500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99" name="标题 4"/>
          <p:cNvSpPr txBox="1"/>
          <p:nvPr/>
        </p:nvSpPr>
        <p:spPr>
          <a:xfrm>
            <a:off x="36678" y="1714500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1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200" fill="hold"/>
                                        <p:tgtEl>
                                          <p:spTgt spid="12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200" fill="hold"/>
                                        <p:tgtEl>
                                          <p:spTgt spid="12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5" dur="100" fill="hold"/>
                                        <p:tgtEl>
                                          <p:spTgt spid="1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7" dur="200" fill="hold"/>
                                        <p:tgtEl>
                                          <p:spTgt spid="15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9" dur="100" fill="hold"/>
                                        <p:tgtEl>
                                          <p:spTgt spid="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1" dur="200" fill="hold"/>
                                        <p:tgtEl>
                                          <p:spTgt spid="15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9" dur="100" fill="hold"/>
                                        <p:tgtEl>
                                          <p:spTgt spid="1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1" dur="200" fill="hold"/>
                                        <p:tgtEl>
                                          <p:spTgt spid="13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3" dur="100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5" dur="200" fill="hold"/>
                                        <p:tgtEl>
                                          <p:spTgt spid="13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53" dur="100" fill="hold"/>
                                        <p:tgtEl>
                                          <p:spTgt spid="1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5" dur="200" fill="hold"/>
                                        <p:tgtEl>
                                          <p:spTgt spid="13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7" dur="100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9" dur="200" fill="hold"/>
                                        <p:tgtEl>
                                          <p:spTgt spid="13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50" tmFilter="0,0; .5, 1; 1, 1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animBg="1"/>
      <p:bldP spid="2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淘宝店chenying0907出品 2"/>
          <p:cNvSpPr/>
          <p:nvPr/>
        </p:nvSpPr>
        <p:spPr>
          <a:xfrm>
            <a:off x="2366810" y="1837088"/>
            <a:ext cx="3126157" cy="16939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4" name="淘宝店chenying0907出品 3"/>
          <p:cNvSpPr/>
          <p:nvPr/>
        </p:nvSpPr>
        <p:spPr>
          <a:xfrm>
            <a:off x="8570587" y="1837088"/>
            <a:ext cx="3126157" cy="16939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5" name="淘宝店chenying0907出品 4"/>
          <p:cNvSpPr/>
          <p:nvPr/>
        </p:nvSpPr>
        <p:spPr>
          <a:xfrm>
            <a:off x="1380079" y="4333125"/>
            <a:ext cx="3126157" cy="16939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6" name="淘宝店chenying0907出品 5"/>
          <p:cNvSpPr/>
          <p:nvPr/>
        </p:nvSpPr>
        <p:spPr>
          <a:xfrm>
            <a:off x="7677611" y="4333125"/>
            <a:ext cx="3126157" cy="16939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grpSp>
        <p:nvGrpSpPr>
          <p:cNvPr id="7" name="淘宝店chenying0907出品 6"/>
          <p:cNvGrpSpPr/>
          <p:nvPr/>
        </p:nvGrpSpPr>
        <p:grpSpPr>
          <a:xfrm>
            <a:off x="477166" y="1592159"/>
            <a:ext cx="2422546" cy="2147084"/>
            <a:chOff x="452114" y="1509685"/>
            <a:chExt cx="2297059" cy="2035865"/>
          </a:xfrm>
          <a:effectLst/>
        </p:grpSpPr>
        <p:grpSp>
          <p:nvGrpSpPr>
            <p:cNvPr id="8" name="淘宝店chenying0907出品 7"/>
            <p:cNvGrpSpPr/>
            <p:nvPr/>
          </p:nvGrpSpPr>
          <p:grpSpPr>
            <a:xfrm>
              <a:off x="452114" y="1509685"/>
              <a:ext cx="2297059" cy="2035865"/>
              <a:chOff x="1529861" y="1829264"/>
              <a:chExt cx="2452453" cy="2173589"/>
            </a:xfrm>
          </p:grpSpPr>
          <p:sp>
            <p:nvSpPr>
              <p:cNvPr id="16" name="淘宝店chenying0907出品 5"/>
              <p:cNvSpPr/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softEdge rad="0"/>
              </a:effec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淘宝店chenying0907出品 5"/>
              <p:cNvSpPr/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C00000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" name="淘宝店chenying0907出品 71"/>
            <p:cNvSpPr txBox="1"/>
            <p:nvPr/>
          </p:nvSpPr>
          <p:spPr>
            <a:xfrm>
              <a:off x="974167" y="2096528"/>
              <a:ext cx="1418059" cy="291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10" name="淘宝店chenying0907出品 72"/>
            <p:cNvSpPr txBox="1"/>
            <p:nvPr/>
          </p:nvSpPr>
          <p:spPr>
            <a:xfrm>
              <a:off x="852803" y="2443748"/>
              <a:ext cx="1539423" cy="458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点击添加相关标题文字，点击添加相关标题文字。</a:t>
              </a:r>
              <a:endParaRPr lang="en-GB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1" name="Group 909"/>
            <p:cNvGrpSpPr>
              <a:grpSpLocks noChangeAspect="1"/>
            </p:cNvGrpSpPr>
            <p:nvPr/>
          </p:nvGrpSpPr>
          <p:grpSpPr bwMode="auto">
            <a:xfrm>
              <a:off x="1783249" y="1747263"/>
              <a:ext cx="321515" cy="274198"/>
              <a:chOff x="6090" y="1175"/>
              <a:chExt cx="265" cy="226"/>
            </a:xfrm>
            <a:solidFill>
              <a:schemeClr val="bg1"/>
            </a:solidFill>
            <a:effectLst/>
          </p:grpSpPr>
          <p:sp>
            <p:nvSpPr>
              <p:cNvPr id="12" name="淘宝店chenying0907出品 910"/>
              <p:cNvSpPr/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淘宝店chenying0907出品 911"/>
              <p:cNvSpPr/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淘宝店chenying0907出品 912"/>
              <p:cNvSpPr/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淘宝店chenying0907出品 913"/>
              <p:cNvSpPr/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淘宝店chenying0907出品 17"/>
          <p:cNvGrpSpPr/>
          <p:nvPr/>
        </p:nvGrpSpPr>
        <p:grpSpPr>
          <a:xfrm>
            <a:off x="4032473" y="4115824"/>
            <a:ext cx="2422546" cy="2147084"/>
            <a:chOff x="3823257" y="3902623"/>
            <a:chExt cx="2297059" cy="2035865"/>
          </a:xfrm>
          <a:effectLst/>
        </p:grpSpPr>
        <p:grpSp>
          <p:nvGrpSpPr>
            <p:cNvPr id="19" name="淘宝店chenying0907出品 18"/>
            <p:cNvGrpSpPr/>
            <p:nvPr/>
          </p:nvGrpSpPr>
          <p:grpSpPr>
            <a:xfrm>
              <a:off x="3823257" y="3902623"/>
              <a:ext cx="2297059" cy="2035865"/>
              <a:chOff x="1529861" y="1829264"/>
              <a:chExt cx="2452453" cy="2173589"/>
            </a:xfrm>
          </p:grpSpPr>
          <p:sp>
            <p:nvSpPr>
              <p:cNvPr id="26" name="淘宝店chenying0907出品 5"/>
              <p:cNvSpPr/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softEdge rad="0"/>
              </a:effec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淘宝店chenying0907出品 5"/>
              <p:cNvSpPr/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C00000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" name="淘宝店chenying0907出品 79"/>
            <p:cNvSpPr txBox="1"/>
            <p:nvPr/>
          </p:nvSpPr>
          <p:spPr>
            <a:xfrm>
              <a:off x="4367898" y="4509914"/>
              <a:ext cx="1599342" cy="291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grpSp>
          <p:nvGrpSpPr>
            <p:cNvPr id="21" name="Group 46"/>
            <p:cNvGrpSpPr>
              <a:grpSpLocks noChangeAspect="1"/>
            </p:cNvGrpSpPr>
            <p:nvPr/>
          </p:nvGrpSpPr>
          <p:grpSpPr bwMode="auto">
            <a:xfrm>
              <a:off x="5080879" y="4129663"/>
              <a:ext cx="466721" cy="288952"/>
              <a:chOff x="3098" y="1701"/>
              <a:chExt cx="1486" cy="920"/>
            </a:xfrm>
            <a:solidFill>
              <a:schemeClr val="bg1"/>
            </a:solidFill>
          </p:grpSpPr>
          <p:sp>
            <p:nvSpPr>
              <p:cNvPr id="23" name="淘宝店chenying0907出品 47"/>
              <p:cNvSpPr/>
              <p:nvPr/>
            </p:nvSpPr>
            <p:spPr bwMode="auto">
              <a:xfrm>
                <a:off x="3468" y="1701"/>
                <a:ext cx="746" cy="920"/>
              </a:xfrm>
              <a:custGeom>
                <a:avLst/>
                <a:gdLst>
                  <a:gd name="T0" fmla="*/ 157 w 314"/>
                  <a:gd name="T1" fmla="*/ 0 h 386"/>
                  <a:gd name="T2" fmla="*/ 68 w 314"/>
                  <a:gd name="T3" fmla="*/ 89 h 386"/>
                  <a:gd name="T4" fmla="*/ 127 w 314"/>
                  <a:gd name="T5" fmla="*/ 172 h 386"/>
                  <a:gd name="T6" fmla="*/ 103 w 314"/>
                  <a:gd name="T7" fmla="*/ 172 h 386"/>
                  <a:gd name="T8" fmla="*/ 16 w 314"/>
                  <a:gd name="T9" fmla="*/ 320 h 386"/>
                  <a:gd name="T10" fmla="*/ 28 w 314"/>
                  <a:gd name="T11" fmla="*/ 386 h 386"/>
                  <a:gd name="T12" fmla="*/ 132 w 314"/>
                  <a:gd name="T13" fmla="*/ 386 h 386"/>
                  <a:gd name="T14" fmla="*/ 154 w 314"/>
                  <a:gd name="T15" fmla="*/ 203 h 386"/>
                  <a:gd name="T16" fmla="*/ 132 w 314"/>
                  <a:gd name="T17" fmla="*/ 180 h 386"/>
                  <a:gd name="T18" fmla="*/ 182 w 314"/>
                  <a:gd name="T19" fmla="*/ 180 h 386"/>
                  <a:gd name="T20" fmla="*/ 160 w 314"/>
                  <a:gd name="T21" fmla="*/ 203 h 386"/>
                  <a:gd name="T22" fmla="*/ 182 w 314"/>
                  <a:gd name="T23" fmla="*/ 386 h 386"/>
                  <a:gd name="T24" fmla="*/ 286 w 314"/>
                  <a:gd name="T25" fmla="*/ 386 h 386"/>
                  <a:gd name="T26" fmla="*/ 298 w 314"/>
                  <a:gd name="T27" fmla="*/ 320 h 386"/>
                  <a:gd name="T28" fmla="*/ 211 w 314"/>
                  <a:gd name="T29" fmla="*/ 172 h 386"/>
                  <a:gd name="T30" fmla="*/ 187 w 314"/>
                  <a:gd name="T31" fmla="*/ 172 h 386"/>
                  <a:gd name="T32" fmla="*/ 246 w 314"/>
                  <a:gd name="T33" fmla="*/ 89 h 386"/>
                  <a:gd name="T34" fmla="*/ 157 w 314"/>
                  <a:gd name="T35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4" h="386">
                    <a:moveTo>
                      <a:pt x="157" y="0"/>
                    </a:moveTo>
                    <a:cubicBezTo>
                      <a:pt x="108" y="0"/>
                      <a:pt x="68" y="40"/>
                      <a:pt x="68" y="89"/>
                    </a:cubicBezTo>
                    <a:cubicBezTo>
                      <a:pt x="68" y="127"/>
                      <a:pt x="93" y="160"/>
                      <a:pt x="127" y="172"/>
                    </a:cubicBezTo>
                    <a:cubicBezTo>
                      <a:pt x="103" y="172"/>
                      <a:pt x="103" y="172"/>
                      <a:pt x="103" y="172"/>
                    </a:cubicBezTo>
                    <a:cubicBezTo>
                      <a:pt x="55" y="172"/>
                      <a:pt x="26" y="291"/>
                      <a:pt x="16" y="320"/>
                    </a:cubicBezTo>
                    <a:cubicBezTo>
                      <a:pt x="0" y="363"/>
                      <a:pt x="28" y="386"/>
                      <a:pt x="28" y="386"/>
                    </a:cubicBezTo>
                    <a:cubicBezTo>
                      <a:pt x="132" y="386"/>
                      <a:pt x="132" y="386"/>
                      <a:pt x="132" y="386"/>
                    </a:cubicBezTo>
                    <a:cubicBezTo>
                      <a:pt x="154" y="203"/>
                      <a:pt x="154" y="203"/>
                      <a:pt x="154" y="203"/>
                    </a:cubicBezTo>
                    <a:cubicBezTo>
                      <a:pt x="132" y="180"/>
                      <a:pt x="132" y="180"/>
                      <a:pt x="132" y="180"/>
                    </a:cubicBezTo>
                    <a:cubicBezTo>
                      <a:pt x="182" y="180"/>
                      <a:pt x="182" y="180"/>
                      <a:pt x="182" y="180"/>
                    </a:cubicBezTo>
                    <a:cubicBezTo>
                      <a:pt x="160" y="203"/>
                      <a:pt x="160" y="203"/>
                      <a:pt x="160" y="203"/>
                    </a:cubicBezTo>
                    <a:cubicBezTo>
                      <a:pt x="182" y="386"/>
                      <a:pt x="182" y="386"/>
                      <a:pt x="182" y="386"/>
                    </a:cubicBezTo>
                    <a:cubicBezTo>
                      <a:pt x="286" y="386"/>
                      <a:pt x="286" y="386"/>
                      <a:pt x="286" y="386"/>
                    </a:cubicBezTo>
                    <a:cubicBezTo>
                      <a:pt x="286" y="386"/>
                      <a:pt x="314" y="363"/>
                      <a:pt x="298" y="320"/>
                    </a:cubicBezTo>
                    <a:cubicBezTo>
                      <a:pt x="288" y="291"/>
                      <a:pt x="259" y="172"/>
                      <a:pt x="211" y="172"/>
                    </a:cubicBezTo>
                    <a:cubicBezTo>
                      <a:pt x="187" y="172"/>
                      <a:pt x="187" y="172"/>
                      <a:pt x="187" y="172"/>
                    </a:cubicBezTo>
                    <a:cubicBezTo>
                      <a:pt x="221" y="160"/>
                      <a:pt x="246" y="127"/>
                      <a:pt x="246" y="89"/>
                    </a:cubicBezTo>
                    <a:cubicBezTo>
                      <a:pt x="246" y="40"/>
                      <a:pt x="206" y="0"/>
                      <a:pt x="15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24" name="淘宝店chenying0907出品 48"/>
              <p:cNvSpPr/>
              <p:nvPr/>
            </p:nvSpPr>
            <p:spPr bwMode="auto">
              <a:xfrm>
                <a:off x="3098" y="1871"/>
                <a:ext cx="475" cy="750"/>
              </a:xfrm>
              <a:custGeom>
                <a:avLst/>
                <a:gdLst>
                  <a:gd name="T0" fmla="*/ 128 w 200"/>
                  <a:gd name="T1" fmla="*/ 0 h 315"/>
                  <a:gd name="T2" fmla="*/ 55 w 200"/>
                  <a:gd name="T3" fmla="*/ 73 h 315"/>
                  <a:gd name="T4" fmla="*/ 103 w 200"/>
                  <a:gd name="T5" fmla="*/ 141 h 315"/>
                  <a:gd name="T6" fmla="*/ 84 w 200"/>
                  <a:gd name="T7" fmla="*/ 141 h 315"/>
                  <a:gd name="T8" fmla="*/ 13 w 200"/>
                  <a:gd name="T9" fmla="*/ 261 h 315"/>
                  <a:gd name="T10" fmla="*/ 23 w 200"/>
                  <a:gd name="T11" fmla="*/ 315 h 315"/>
                  <a:gd name="T12" fmla="*/ 108 w 200"/>
                  <a:gd name="T13" fmla="*/ 315 h 315"/>
                  <a:gd name="T14" fmla="*/ 126 w 200"/>
                  <a:gd name="T15" fmla="*/ 166 h 315"/>
                  <a:gd name="T16" fmla="*/ 107 w 200"/>
                  <a:gd name="T17" fmla="*/ 147 h 315"/>
                  <a:gd name="T18" fmla="*/ 149 w 200"/>
                  <a:gd name="T19" fmla="*/ 147 h 315"/>
                  <a:gd name="T20" fmla="*/ 130 w 200"/>
                  <a:gd name="T21" fmla="*/ 166 h 315"/>
                  <a:gd name="T22" fmla="*/ 148 w 200"/>
                  <a:gd name="T23" fmla="*/ 315 h 315"/>
                  <a:gd name="T24" fmla="*/ 168 w 200"/>
                  <a:gd name="T25" fmla="*/ 315 h 315"/>
                  <a:gd name="T26" fmla="*/ 161 w 200"/>
                  <a:gd name="T27" fmla="*/ 245 h 315"/>
                  <a:gd name="T28" fmla="*/ 166 w 200"/>
                  <a:gd name="T29" fmla="*/ 228 h 315"/>
                  <a:gd name="T30" fmla="*/ 194 w 200"/>
                  <a:gd name="T31" fmla="*/ 152 h 315"/>
                  <a:gd name="T32" fmla="*/ 172 w 200"/>
                  <a:gd name="T33" fmla="*/ 141 h 315"/>
                  <a:gd name="T34" fmla="*/ 152 w 200"/>
                  <a:gd name="T35" fmla="*/ 141 h 315"/>
                  <a:gd name="T36" fmla="*/ 200 w 200"/>
                  <a:gd name="T37" fmla="*/ 73 h 315"/>
                  <a:gd name="T38" fmla="*/ 128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128" y="0"/>
                    </a:moveTo>
                    <a:cubicBezTo>
                      <a:pt x="88" y="0"/>
                      <a:pt x="55" y="33"/>
                      <a:pt x="55" y="73"/>
                    </a:cubicBezTo>
                    <a:cubicBezTo>
                      <a:pt x="55" y="104"/>
                      <a:pt x="76" y="131"/>
                      <a:pt x="103" y="141"/>
                    </a:cubicBezTo>
                    <a:cubicBezTo>
                      <a:pt x="84" y="141"/>
                      <a:pt x="84" y="141"/>
                      <a:pt x="84" y="141"/>
                    </a:cubicBezTo>
                    <a:cubicBezTo>
                      <a:pt x="45" y="141"/>
                      <a:pt x="21" y="238"/>
                      <a:pt x="13" y="261"/>
                    </a:cubicBezTo>
                    <a:cubicBezTo>
                      <a:pt x="0" y="296"/>
                      <a:pt x="23" y="315"/>
                      <a:pt x="23" y="315"/>
                    </a:cubicBezTo>
                    <a:cubicBezTo>
                      <a:pt x="108" y="315"/>
                      <a:pt x="108" y="315"/>
                      <a:pt x="108" y="315"/>
                    </a:cubicBezTo>
                    <a:cubicBezTo>
                      <a:pt x="126" y="166"/>
                      <a:pt x="126" y="166"/>
                      <a:pt x="126" y="166"/>
                    </a:cubicBezTo>
                    <a:cubicBezTo>
                      <a:pt x="107" y="147"/>
                      <a:pt x="107" y="147"/>
                      <a:pt x="107" y="147"/>
                    </a:cubicBezTo>
                    <a:cubicBezTo>
                      <a:pt x="149" y="147"/>
                      <a:pt x="149" y="147"/>
                      <a:pt x="149" y="147"/>
                    </a:cubicBezTo>
                    <a:cubicBezTo>
                      <a:pt x="130" y="166"/>
                      <a:pt x="130" y="166"/>
                      <a:pt x="130" y="166"/>
                    </a:cubicBezTo>
                    <a:cubicBezTo>
                      <a:pt x="148" y="315"/>
                      <a:pt x="148" y="315"/>
                      <a:pt x="148" y="315"/>
                    </a:cubicBezTo>
                    <a:cubicBezTo>
                      <a:pt x="168" y="315"/>
                      <a:pt x="168" y="315"/>
                      <a:pt x="168" y="315"/>
                    </a:cubicBezTo>
                    <a:cubicBezTo>
                      <a:pt x="160" y="303"/>
                      <a:pt x="149" y="279"/>
                      <a:pt x="161" y="245"/>
                    </a:cubicBezTo>
                    <a:cubicBezTo>
                      <a:pt x="162" y="241"/>
                      <a:pt x="164" y="235"/>
                      <a:pt x="166" y="228"/>
                    </a:cubicBezTo>
                    <a:cubicBezTo>
                      <a:pt x="173" y="207"/>
                      <a:pt x="182" y="178"/>
                      <a:pt x="194" y="152"/>
                    </a:cubicBezTo>
                    <a:cubicBezTo>
                      <a:pt x="188" y="145"/>
                      <a:pt x="180" y="141"/>
                      <a:pt x="172" y="141"/>
                    </a:cubicBezTo>
                    <a:cubicBezTo>
                      <a:pt x="152" y="141"/>
                      <a:pt x="152" y="141"/>
                      <a:pt x="152" y="141"/>
                    </a:cubicBezTo>
                    <a:cubicBezTo>
                      <a:pt x="180" y="131"/>
                      <a:pt x="200" y="104"/>
                      <a:pt x="200" y="73"/>
                    </a:cubicBezTo>
                    <a:cubicBezTo>
                      <a:pt x="200" y="33"/>
                      <a:pt x="168" y="0"/>
                      <a:pt x="1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25" name="淘宝店chenying0907出品 49"/>
              <p:cNvSpPr/>
              <p:nvPr/>
            </p:nvSpPr>
            <p:spPr bwMode="auto">
              <a:xfrm>
                <a:off x="4110" y="1871"/>
                <a:ext cx="474" cy="750"/>
              </a:xfrm>
              <a:custGeom>
                <a:avLst/>
                <a:gdLst>
                  <a:gd name="T0" fmla="*/ 72 w 200"/>
                  <a:gd name="T1" fmla="*/ 0 h 315"/>
                  <a:gd name="T2" fmla="*/ 0 w 200"/>
                  <a:gd name="T3" fmla="*/ 73 h 315"/>
                  <a:gd name="T4" fmla="*/ 48 w 200"/>
                  <a:gd name="T5" fmla="*/ 141 h 315"/>
                  <a:gd name="T6" fmla="*/ 28 w 200"/>
                  <a:gd name="T7" fmla="*/ 141 h 315"/>
                  <a:gd name="T8" fmla="*/ 6 w 200"/>
                  <a:gd name="T9" fmla="*/ 152 h 315"/>
                  <a:gd name="T10" fmla="*/ 34 w 200"/>
                  <a:gd name="T11" fmla="*/ 228 h 315"/>
                  <a:gd name="T12" fmla="*/ 39 w 200"/>
                  <a:gd name="T13" fmla="*/ 245 h 315"/>
                  <a:gd name="T14" fmla="*/ 32 w 200"/>
                  <a:gd name="T15" fmla="*/ 315 h 315"/>
                  <a:gd name="T16" fmla="*/ 52 w 200"/>
                  <a:gd name="T17" fmla="*/ 315 h 315"/>
                  <a:gd name="T18" fmla="*/ 70 w 200"/>
                  <a:gd name="T19" fmla="*/ 166 h 315"/>
                  <a:gd name="T20" fmla="*/ 52 w 200"/>
                  <a:gd name="T21" fmla="*/ 147 h 315"/>
                  <a:gd name="T22" fmla="*/ 93 w 200"/>
                  <a:gd name="T23" fmla="*/ 147 h 315"/>
                  <a:gd name="T24" fmla="*/ 74 w 200"/>
                  <a:gd name="T25" fmla="*/ 166 h 315"/>
                  <a:gd name="T26" fmla="*/ 92 w 200"/>
                  <a:gd name="T27" fmla="*/ 315 h 315"/>
                  <a:gd name="T28" fmla="*/ 178 w 200"/>
                  <a:gd name="T29" fmla="*/ 315 h 315"/>
                  <a:gd name="T30" fmla="*/ 187 w 200"/>
                  <a:gd name="T31" fmla="*/ 261 h 315"/>
                  <a:gd name="T32" fmla="*/ 116 w 200"/>
                  <a:gd name="T33" fmla="*/ 141 h 315"/>
                  <a:gd name="T34" fmla="*/ 97 w 200"/>
                  <a:gd name="T35" fmla="*/ 141 h 315"/>
                  <a:gd name="T36" fmla="*/ 145 w 200"/>
                  <a:gd name="T37" fmla="*/ 73 h 315"/>
                  <a:gd name="T38" fmla="*/ 72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72" y="0"/>
                    </a:moveTo>
                    <a:cubicBezTo>
                      <a:pt x="32" y="0"/>
                      <a:pt x="0" y="33"/>
                      <a:pt x="0" y="73"/>
                    </a:cubicBezTo>
                    <a:cubicBezTo>
                      <a:pt x="0" y="104"/>
                      <a:pt x="20" y="131"/>
                      <a:pt x="48" y="141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0" y="141"/>
                      <a:pt x="13" y="145"/>
                      <a:pt x="6" y="152"/>
                    </a:cubicBezTo>
                    <a:cubicBezTo>
                      <a:pt x="18" y="178"/>
                      <a:pt x="27" y="207"/>
                      <a:pt x="34" y="228"/>
                    </a:cubicBezTo>
                    <a:cubicBezTo>
                      <a:pt x="36" y="235"/>
                      <a:pt x="38" y="241"/>
                      <a:pt x="39" y="245"/>
                    </a:cubicBezTo>
                    <a:cubicBezTo>
                      <a:pt x="52" y="279"/>
                      <a:pt x="40" y="303"/>
                      <a:pt x="32" y="315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70" y="166"/>
                      <a:pt x="70" y="166"/>
                      <a:pt x="70" y="166"/>
                    </a:cubicBezTo>
                    <a:cubicBezTo>
                      <a:pt x="52" y="147"/>
                      <a:pt x="52" y="147"/>
                      <a:pt x="52" y="147"/>
                    </a:cubicBezTo>
                    <a:cubicBezTo>
                      <a:pt x="93" y="147"/>
                      <a:pt x="93" y="147"/>
                      <a:pt x="93" y="147"/>
                    </a:cubicBezTo>
                    <a:cubicBezTo>
                      <a:pt x="74" y="166"/>
                      <a:pt x="74" y="166"/>
                      <a:pt x="74" y="166"/>
                    </a:cubicBezTo>
                    <a:cubicBezTo>
                      <a:pt x="92" y="315"/>
                      <a:pt x="92" y="315"/>
                      <a:pt x="92" y="315"/>
                    </a:cubicBezTo>
                    <a:cubicBezTo>
                      <a:pt x="178" y="315"/>
                      <a:pt x="178" y="315"/>
                      <a:pt x="178" y="315"/>
                    </a:cubicBezTo>
                    <a:cubicBezTo>
                      <a:pt x="178" y="315"/>
                      <a:pt x="200" y="296"/>
                      <a:pt x="187" y="261"/>
                    </a:cubicBezTo>
                    <a:cubicBezTo>
                      <a:pt x="179" y="238"/>
                      <a:pt x="156" y="141"/>
                      <a:pt x="116" y="141"/>
                    </a:cubicBezTo>
                    <a:cubicBezTo>
                      <a:pt x="97" y="141"/>
                      <a:pt x="97" y="141"/>
                      <a:pt x="97" y="141"/>
                    </a:cubicBezTo>
                    <a:cubicBezTo>
                      <a:pt x="125" y="131"/>
                      <a:pt x="145" y="104"/>
                      <a:pt x="145" y="73"/>
                    </a:cubicBezTo>
                    <a:cubicBezTo>
                      <a:pt x="145" y="33"/>
                      <a:pt x="112" y="0"/>
                      <a:pt x="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/>
              </a:p>
            </p:txBody>
          </p:sp>
        </p:grpSp>
        <p:sp>
          <p:nvSpPr>
            <p:cNvPr id="22" name="淘宝店chenying0907出品 72"/>
            <p:cNvSpPr txBox="1"/>
            <p:nvPr/>
          </p:nvSpPr>
          <p:spPr>
            <a:xfrm>
              <a:off x="4240174" y="4892020"/>
              <a:ext cx="1539423" cy="458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点击添加相关标题文字，点击添加相关标题文字。</a:t>
              </a:r>
              <a:endParaRPr lang="en-GB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8" name="淘宝店chenying0907出品 27"/>
          <p:cNvGrpSpPr/>
          <p:nvPr/>
        </p:nvGrpSpPr>
        <p:grpSpPr>
          <a:xfrm>
            <a:off x="10064432" y="4084370"/>
            <a:ext cx="2422546" cy="2147083"/>
            <a:chOff x="9542760" y="3872799"/>
            <a:chExt cx="2297059" cy="2035865"/>
          </a:xfrm>
        </p:grpSpPr>
        <p:grpSp>
          <p:nvGrpSpPr>
            <p:cNvPr id="29" name="淘宝店chenying0907出品 28"/>
            <p:cNvGrpSpPr/>
            <p:nvPr/>
          </p:nvGrpSpPr>
          <p:grpSpPr>
            <a:xfrm>
              <a:off x="9542760" y="3872799"/>
              <a:ext cx="2297059" cy="2035865"/>
              <a:chOff x="1529861" y="1829264"/>
              <a:chExt cx="2452453" cy="2173589"/>
            </a:xfrm>
          </p:grpSpPr>
          <p:sp>
            <p:nvSpPr>
              <p:cNvPr id="33" name="淘宝店chenying0907出品 5"/>
              <p:cNvSpPr/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softEdge rad="0"/>
              </a:effec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淘宝店chenying0907出品 5"/>
              <p:cNvSpPr/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C00000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0" name="淘宝店chenying0907出品 85"/>
            <p:cNvSpPr txBox="1"/>
            <p:nvPr/>
          </p:nvSpPr>
          <p:spPr>
            <a:xfrm>
              <a:off x="10056629" y="4492980"/>
              <a:ext cx="1511183" cy="291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31" name="淘宝店chenying0907出品 53"/>
            <p:cNvSpPr>
              <a:spLocks noEditPoints="1"/>
            </p:cNvSpPr>
            <p:nvPr/>
          </p:nvSpPr>
          <p:spPr bwMode="auto">
            <a:xfrm>
              <a:off x="10869087" y="4092785"/>
              <a:ext cx="368979" cy="368979"/>
            </a:xfrm>
            <a:custGeom>
              <a:avLst/>
              <a:gdLst>
                <a:gd name="T0" fmla="*/ 166 w 449"/>
                <a:gd name="T1" fmla="*/ 362 h 449"/>
                <a:gd name="T2" fmla="*/ 211 w 449"/>
                <a:gd name="T3" fmla="*/ 317 h 449"/>
                <a:gd name="T4" fmla="*/ 237 w 449"/>
                <a:gd name="T5" fmla="*/ 407 h 449"/>
                <a:gd name="T6" fmla="*/ 302 w 449"/>
                <a:gd name="T7" fmla="*/ 313 h 449"/>
                <a:gd name="T8" fmla="*/ 294 w 449"/>
                <a:gd name="T9" fmla="*/ 393 h 449"/>
                <a:gd name="T10" fmla="*/ 395 w 449"/>
                <a:gd name="T11" fmla="*/ 289 h 449"/>
                <a:gd name="T12" fmla="*/ 294 w 449"/>
                <a:gd name="T13" fmla="*/ 393 h 449"/>
                <a:gd name="T14" fmla="*/ 95 w 449"/>
                <a:gd name="T15" fmla="*/ 353 h 449"/>
                <a:gd name="T16" fmla="*/ 121 w 449"/>
                <a:gd name="T17" fmla="*/ 309 h 449"/>
                <a:gd name="T18" fmla="*/ 237 w 449"/>
                <a:gd name="T19" fmla="*/ 293 h 449"/>
                <a:gd name="T20" fmla="*/ 311 w 449"/>
                <a:gd name="T21" fmla="*/ 191 h 449"/>
                <a:gd name="T22" fmla="*/ 307 w 449"/>
                <a:gd name="T23" fmla="*/ 287 h 449"/>
                <a:gd name="T24" fmla="*/ 211 w 449"/>
                <a:gd name="T25" fmla="*/ 293 h 449"/>
                <a:gd name="T26" fmla="*/ 137 w 449"/>
                <a:gd name="T27" fmla="*/ 226 h 449"/>
                <a:gd name="T28" fmla="*/ 211 w 449"/>
                <a:gd name="T29" fmla="*/ 196 h 449"/>
                <a:gd name="T30" fmla="*/ 333 w 449"/>
                <a:gd name="T31" fmla="*/ 282 h 449"/>
                <a:gd name="T32" fmla="*/ 335 w 449"/>
                <a:gd name="T33" fmla="*/ 188 h 449"/>
                <a:gd name="T34" fmla="*/ 407 w 449"/>
                <a:gd name="T35" fmla="*/ 224 h 449"/>
                <a:gd name="T36" fmla="*/ 116 w 449"/>
                <a:gd name="T37" fmla="*/ 281 h 449"/>
                <a:gd name="T38" fmla="*/ 41 w 449"/>
                <a:gd name="T39" fmla="*/ 224 h 449"/>
                <a:gd name="T40" fmla="*/ 114 w 449"/>
                <a:gd name="T41" fmla="*/ 188 h 449"/>
                <a:gd name="T42" fmla="*/ 116 w 449"/>
                <a:gd name="T43" fmla="*/ 281 h 449"/>
                <a:gd name="T44" fmla="*/ 59 w 449"/>
                <a:gd name="T45" fmla="*/ 146 h 449"/>
                <a:gd name="T46" fmla="*/ 158 w 449"/>
                <a:gd name="T47" fmla="*/ 55 h 449"/>
                <a:gd name="T48" fmla="*/ 331 w 449"/>
                <a:gd name="T49" fmla="*/ 164 h 449"/>
                <a:gd name="T50" fmla="*/ 390 w 449"/>
                <a:gd name="T51" fmla="*/ 147 h 449"/>
                <a:gd name="T52" fmla="*/ 211 w 449"/>
                <a:gd name="T53" fmla="*/ 171 h 449"/>
                <a:gd name="T54" fmla="*/ 210 w 449"/>
                <a:gd name="T55" fmla="*/ 43 h 449"/>
                <a:gd name="T56" fmla="*/ 211 w 449"/>
                <a:gd name="T57" fmla="*/ 171 h 449"/>
                <a:gd name="T58" fmla="*/ 237 w 449"/>
                <a:gd name="T59" fmla="*/ 43 h 449"/>
                <a:gd name="T60" fmla="*/ 308 w 449"/>
                <a:gd name="T61" fmla="*/ 167 h 449"/>
                <a:gd name="T62" fmla="*/ 225 w 449"/>
                <a:gd name="T63" fmla="*/ 0 h 449"/>
                <a:gd name="T64" fmla="*/ 225 w 449"/>
                <a:gd name="T65" fmla="*/ 449 h 449"/>
                <a:gd name="T66" fmla="*/ 225 w 449"/>
                <a:gd name="T6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9" h="449">
                  <a:moveTo>
                    <a:pt x="211" y="407"/>
                  </a:moveTo>
                  <a:cubicBezTo>
                    <a:pt x="192" y="407"/>
                    <a:pt x="176" y="387"/>
                    <a:pt x="166" y="362"/>
                  </a:cubicBezTo>
                  <a:cubicBezTo>
                    <a:pt x="158" y="347"/>
                    <a:pt x="151" y="331"/>
                    <a:pt x="147" y="313"/>
                  </a:cubicBezTo>
                  <a:cubicBezTo>
                    <a:pt x="168" y="315"/>
                    <a:pt x="189" y="317"/>
                    <a:pt x="211" y="317"/>
                  </a:cubicBezTo>
                  <a:cubicBezTo>
                    <a:pt x="211" y="407"/>
                    <a:pt x="211" y="407"/>
                    <a:pt x="211" y="407"/>
                  </a:cubicBezTo>
                  <a:moveTo>
                    <a:pt x="237" y="407"/>
                  </a:moveTo>
                  <a:cubicBezTo>
                    <a:pt x="237" y="317"/>
                    <a:pt x="237" y="317"/>
                    <a:pt x="237" y="317"/>
                  </a:cubicBezTo>
                  <a:cubicBezTo>
                    <a:pt x="259" y="317"/>
                    <a:pt x="280" y="315"/>
                    <a:pt x="302" y="313"/>
                  </a:cubicBezTo>
                  <a:cubicBezTo>
                    <a:pt x="293" y="344"/>
                    <a:pt x="273" y="407"/>
                    <a:pt x="237" y="407"/>
                  </a:cubicBezTo>
                  <a:moveTo>
                    <a:pt x="294" y="393"/>
                  </a:moveTo>
                  <a:cubicBezTo>
                    <a:pt x="311" y="370"/>
                    <a:pt x="320" y="343"/>
                    <a:pt x="328" y="310"/>
                  </a:cubicBezTo>
                  <a:cubicBezTo>
                    <a:pt x="354" y="304"/>
                    <a:pt x="377" y="297"/>
                    <a:pt x="395" y="289"/>
                  </a:cubicBezTo>
                  <a:cubicBezTo>
                    <a:pt x="386" y="313"/>
                    <a:pt x="373" y="335"/>
                    <a:pt x="354" y="353"/>
                  </a:cubicBezTo>
                  <a:cubicBezTo>
                    <a:pt x="337" y="371"/>
                    <a:pt x="315" y="384"/>
                    <a:pt x="294" y="393"/>
                  </a:cubicBezTo>
                  <a:moveTo>
                    <a:pt x="154" y="393"/>
                  </a:moveTo>
                  <a:cubicBezTo>
                    <a:pt x="133" y="384"/>
                    <a:pt x="112" y="371"/>
                    <a:pt x="95" y="353"/>
                  </a:cubicBezTo>
                  <a:cubicBezTo>
                    <a:pt x="75" y="335"/>
                    <a:pt x="62" y="312"/>
                    <a:pt x="52" y="286"/>
                  </a:cubicBezTo>
                  <a:cubicBezTo>
                    <a:pt x="68" y="295"/>
                    <a:pt x="93" y="303"/>
                    <a:pt x="121" y="309"/>
                  </a:cubicBezTo>
                  <a:cubicBezTo>
                    <a:pt x="128" y="342"/>
                    <a:pt x="138" y="371"/>
                    <a:pt x="154" y="393"/>
                  </a:cubicBezTo>
                  <a:moveTo>
                    <a:pt x="237" y="293"/>
                  </a:moveTo>
                  <a:cubicBezTo>
                    <a:pt x="237" y="196"/>
                    <a:pt x="237" y="196"/>
                    <a:pt x="237" y="196"/>
                  </a:cubicBezTo>
                  <a:cubicBezTo>
                    <a:pt x="263" y="195"/>
                    <a:pt x="287" y="193"/>
                    <a:pt x="311" y="191"/>
                  </a:cubicBezTo>
                  <a:cubicBezTo>
                    <a:pt x="311" y="203"/>
                    <a:pt x="311" y="214"/>
                    <a:pt x="311" y="226"/>
                  </a:cubicBezTo>
                  <a:cubicBezTo>
                    <a:pt x="311" y="247"/>
                    <a:pt x="311" y="268"/>
                    <a:pt x="307" y="287"/>
                  </a:cubicBezTo>
                  <a:cubicBezTo>
                    <a:pt x="284" y="290"/>
                    <a:pt x="261" y="292"/>
                    <a:pt x="237" y="293"/>
                  </a:cubicBezTo>
                  <a:moveTo>
                    <a:pt x="211" y="293"/>
                  </a:moveTo>
                  <a:cubicBezTo>
                    <a:pt x="187" y="292"/>
                    <a:pt x="165" y="290"/>
                    <a:pt x="141" y="286"/>
                  </a:cubicBezTo>
                  <a:cubicBezTo>
                    <a:pt x="138" y="268"/>
                    <a:pt x="137" y="246"/>
                    <a:pt x="137" y="226"/>
                  </a:cubicBezTo>
                  <a:cubicBezTo>
                    <a:pt x="137" y="214"/>
                    <a:pt x="138" y="203"/>
                    <a:pt x="138" y="191"/>
                  </a:cubicBezTo>
                  <a:cubicBezTo>
                    <a:pt x="161" y="193"/>
                    <a:pt x="186" y="195"/>
                    <a:pt x="211" y="196"/>
                  </a:cubicBezTo>
                  <a:cubicBezTo>
                    <a:pt x="211" y="293"/>
                    <a:pt x="211" y="293"/>
                    <a:pt x="211" y="293"/>
                  </a:cubicBezTo>
                  <a:moveTo>
                    <a:pt x="333" y="282"/>
                  </a:moveTo>
                  <a:cubicBezTo>
                    <a:pt x="335" y="265"/>
                    <a:pt x="336" y="245"/>
                    <a:pt x="336" y="226"/>
                  </a:cubicBezTo>
                  <a:cubicBezTo>
                    <a:pt x="336" y="212"/>
                    <a:pt x="336" y="201"/>
                    <a:pt x="335" y="188"/>
                  </a:cubicBezTo>
                  <a:cubicBezTo>
                    <a:pt x="363" y="185"/>
                    <a:pt x="386" y="177"/>
                    <a:pt x="399" y="171"/>
                  </a:cubicBezTo>
                  <a:cubicBezTo>
                    <a:pt x="405" y="188"/>
                    <a:pt x="407" y="207"/>
                    <a:pt x="407" y="224"/>
                  </a:cubicBezTo>
                  <a:cubicBezTo>
                    <a:pt x="407" y="254"/>
                    <a:pt x="405" y="270"/>
                    <a:pt x="333" y="282"/>
                  </a:cubicBezTo>
                  <a:moveTo>
                    <a:pt x="116" y="281"/>
                  </a:moveTo>
                  <a:cubicBezTo>
                    <a:pt x="75" y="274"/>
                    <a:pt x="52" y="260"/>
                    <a:pt x="43" y="250"/>
                  </a:cubicBezTo>
                  <a:cubicBezTo>
                    <a:pt x="41" y="242"/>
                    <a:pt x="41" y="233"/>
                    <a:pt x="41" y="224"/>
                  </a:cubicBezTo>
                  <a:cubicBezTo>
                    <a:pt x="41" y="206"/>
                    <a:pt x="44" y="187"/>
                    <a:pt x="49" y="171"/>
                  </a:cubicBezTo>
                  <a:cubicBezTo>
                    <a:pt x="64" y="177"/>
                    <a:pt x="82" y="182"/>
                    <a:pt x="114" y="188"/>
                  </a:cubicBezTo>
                  <a:cubicBezTo>
                    <a:pt x="113" y="201"/>
                    <a:pt x="112" y="212"/>
                    <a:pt x="112" y="226"/>
                  </a:cubicBezTo>
                  <a:cubicBezTo>
                    <a:pt x="112" y="245"/>
                    <a:pt x="113" y="264"/>
                    <a:pt x="116" y="281"/>
                  </a:cubicBezTo>
                  <a:moveTo>
                    <a:pt x="117" y="164"/>
                  </a:moveTo>
                  <a:cubicBezTo>
                    <a:pt x="76" y="153"/>
                    <a:pt x="65" y="152"/>
                    <a:pt x="59" y="146"/>
                  </a:cubicBezTo>
                  <a:cubicBezTo>
                    <a:pt x="68" y="128"/>
                    <a:pt x="79" y="110"/>
                    <a:pt x="95" y="96"/>
                  </a:cubicBezTo>
                  <a:cubicBezTo>
                    <a:pt x="114" y="76"/>
                    <a:pt x="135" y="66"/>
                    <a:pt x="158" y="55"/>
                  </a:cubicBezTo>
                  <a:cubicBezTo>
                    <a:pt x="138" y="83"/>
                    <a:pt x="124" y="119"/>
                    <a:pt x="117" y="164"/>
                  </a:cubicBezTo>
                  <a:moveTo>
                    <a:pt x="331" y="164"/>
                  </a:moveTo>
                  <a:cubicBezTo>
                    <a:pt x="324" y="119"/>
                    <a:pt x="311" y="81"/>
                    <a:pt x="291" y="54"/>
                  </a:cubicBezTo>
                  <a:cubicBezTo>
                    <a:pt x="333" y="69"/>
                    <a:pt x="370" y="104"/>
                    <a:pt x="390" y="147"/>
                  </a:cubicBezTo>
                  <a:cubicBezTo>
                    <a:pt x="384" y="151"/>
                    <a:pt x="369" y="157"/>
                    <a:pt x="331" y="164"/>
                  </a:cubicBezTo>
                  <a:moveTo>
                    <a:pt x="211" y="171"/>
                  </a:moveTo>
                  <a:cubicBezTo>
                    <a:pt x="187" y="171"/>
                    <a:pt x="164" y="169"/>
                    <a:pt x="141" y="167"/>
                  </a:cubicBezTo>
                  <a:cubicBezTo>
                    <a:pt x="152" y="104"/>
                    <a:pt x="178" y="55"/>
                    <a:pt x="210" y="43"/>
                  </a:cubicBezTo>
                  <a:cubicBezTo>
                    <a:pt x="210" y="43"/>
                    <a:pt x="211" y="43"/>
                    <a:pt x="211" y="43"/>
                  </a:cubicBezTo>
                  <a:cubicBezTo>
                    <a:pt x="211" y="171"/>
                    <a:pt x="211" y="171"/>
                    <a:pt x="211" y="171"/>
                  </a:cubicBezTo>
                  <a:moveTo>
                    <a:pt x="237" y="171"/>
                  </a:moveTo>
                  <a:cubicBezTo>
                    <a:pt x="237" y="43"/>
                    <a:pt x="237" y="43"/>
                    <a:pt x="237" y="43"/>
                  </a:cubicBezTo>
                  <a:cubicBezTo>
                    <a:pt x="242" y="43"/>
                    <a:pt x="249" y="48"/>
                    <a:pt x="255" y="52"/>
                  </a:cubicBezTo>
                  <a:cubicBezTo>
                    <a:pt x="279" y="74"/>
                    <a:pt x="299" y="117"/>
                    <a:pt x="308" y="167"/>
                  </a:cubicBezTo>
                  <a:cubicBezTo>
                    <a:pt x="284" y="169"/>
                    <a:pt x="261" y="171"/>
                    <a:pt x="237" y="171"/>
                  </a:cubicBezTo>
                  <a:moveTo>
                    <a:pt x="225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349"/>
                    <a:pt x="100" y="449"/>
                    <a:pt x="225" y="449"/>
                  </a:cubicBezTo>
                  <a:cubicBezTo>
                    <a:pt x="350" y="449"/>
                    <a:pt x="449" y="349"/>
                    <a:pt x="449" y="224"/>
                  </a:cubicBezTo>
                  <a:cubicBezTo>
                    <a:pt x="449" y="100"/>
                    <a:pt x="350" y="0"/>
                    <a:pt x="22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FFB850"/>
                </a:solidFill>
              </a:endParaRPr>
            </a:p>
          </p:txBody>
        </p:sp>
        <p:sp>
          <p:nvSpPr>
            <p:cNvPr id="32" name="淘宝店chenying0907出品 72"/>
            <p:cNvSpPr txBox="1"/>
            <p:nvPr/>
          </p:nvSpPr>
          <p:spPr>
            <a:xfrm>
              <a:off x="9922177" y="4862312"/>
              <a:ext cx="1539423" cy="45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点击添加相关标题文字，点击添加相关标题文字。</a:t>
              </a:r>
              <a:endParaRPr lang="en-GB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5" name="淘宝店chenying0907出品 34"/>
          <p:cNvGrpSpPr/>
          <p:nvPr/>
        </p:nvGrpSpPr>
        <p:grpSpPr>
          <a:xfrm>
            <a:off x="6688628" y="1592159"/>
            <a:ext cx="2422546" cy="2147084"/>
            <a:chOff x="6341823" y="1509685"/>
            <a:chExt cx="2297059" cy="2035865"/>
          </a:xfrm>
        </p:grpSpPr>
        <p:grpSp>
          <p:nvGrpSpPr>
            <p:cNvPr id="36" name="淘宝店chenying0907出品 35"/>
            <p:cNvGrpSpPr/>
            <p:nvPr/>
          </p:nvGrpSpPr>
          <p:grpSpPr>
            <a:xfrm>
              <a:off x="6341823" y="1509685"/>
              <a:ext cx="2297059" cy="2035865"/>
              <a:chOff x="1529861" y="1829264"/>
              <a:chExt cx="2452453" cy="2173589"/>
            </a:xfrm>
          </p:grpSpPr>
          <p:sp>
            <p:nvSpPr>
              <p:cNvPr id="40" name="淘宝店chenying0907出品 5"/>
              <p:cNvSpPr/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softEdge rad="0"/>
              </a:effec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淘宝店chenying0907出品 5"/>
              <p:cNvSpPr/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C00000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" name="淘宝店chenying0907出品 82"/>
            <p:cNvSpPr txBox="1"/>
            <p:nvPr/>
          </p:nvSpPr>
          <p:spPr>
            <a:xfrm>
              <a:off x="6895584" y="2096528"/>
              <a:ext cx="1440676" cy="291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38" name="淘宝店chenying0907出品 57"/>
            <p:cNvSpPr>
              <a:spLocks noEditPoints="1"/>
            </p:cNvSpPr>
            <p:nvPr/>
          </p:nvSpPr>
          <p:spPr bwMode="auto">
            <a:xfrm>
              <a:off x="7006934" y="1725618"/>
              <a:ext cx="358615" cy="359305"/>
            </a:xfrm>
            <a:custGeom>
              <a:avLst/>
              <a:gdLst>
                <a:gd name="T0" fmla="*/ 145 w 437"/>
                <a:gd name="T1" fmla="*/ 119 h 437"/>
                <a:gd name="T2" fmla="*/ 126 w 437"/>
                <a:gd name="T3" fmla="*/ 159 h 437"/>
                <a:gd name="T4" fmla="*/ 197 w 437"/>
                <a:gd name="T5" fmla="*/ 237 h 437"/>
                <a:gd name="T6" fmla="*/ 214 w 437"/>
                <a:gd name="T7" fmla="*/ 245 h 437"/>
                <a:gd name="T8" fmla="*/ 276 w 437"/>
                <a:gd name="T9" fmla="*/ 245 h 437"/>
                <a:gd name="T10" fmla="*/ 276 w 437"/>
                <a:gd name="T11" fmla="*/ 196 h 437"/>
                <a:gd name="T12" fmla="*/ 225 w 437"/>
                <a:gd name="T13" fmla="*/ 196 h 437"/>
                <a:gd name="T14" fmla="*/ 161 w 437"/>
                <a:gd name="T15" fmla="*/ 126 h 437"/>
                <a:gd name="T16" fmla="*/ 145 w 437"/>
                <a:gd name="T17" fmla="*/ 119 h 437"/>
                <a:gd name="T18" fmla="*/ 219 w 437"/>
                <a:gd name="T19" fmla="*/ 388 h 437"/>
                <a:gd name="T20" fmla="*/ 48 w 437"/>
                <a:gd name="T21" fmla="*/ 218 h 437"/>
                <a:gd name="T22" fmla="*/ 219 w 437"/>
                <a:gd name="T23" fmla="*/ 48 h 437"/>
                <a:gd name="T24" fmla="*/ 388 w 437"/>
                <a:gd name="T25" fmla="*/ 218 h 437"/>
                <a:gd name="T26" fmla="*/ 219 w 437"/>
                <a:gd name="T27" fmla="*/ 388 h 437"/>
                <a:gd name="T28" fmla="*/ 219 w 437"/>
                <a:gd name="T29" fmla="*/ 0 h 437"/>
                <a:gd name="T30" fmla="*/ 0 w 437"/>
                <a:gd name="T31" fmla="*/ 218 h 437"/>
                <a:gd name="T32" fmla="*/ 219 w 437"/>
                <a:gd name="T33" fmla="*/ 437 h 437"/>
                <a:gd name="T34" fmla="*/ 437 w 437"/>
                <a:gd name="T35" fmla="*/ 218 h 437"/>
                <a:gd name="T36" fmla="*/ 219 w 437"/>
                <a:gd name="T37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7" h="437">
                  <a:moveTo>
                    <a:pt x="145" y="119"/>
                  </a:moveTo>
                  <a:cubicBezTo>
                    <a:pt x="127" y="119"/>
                    <a:pt x="110" y="142"/>
                    <a:pt x="126" y="159"/>
                  </a:cubicBezTo>
                  <a:cubicBezTo>
                    <a:pt x="197" y="237"/>
                    <a:pt x="197" y="237"/>
                    <a:pt x="197" y="237"/>
                  </a:cubicBezTo>
                  <a:cubicBezTo>
                    <a:pt x="201" y="242"/>
                    <a:pt x="207" y="245"/>
                    <a:pt x="214" y="245"/>
                  </a:cubicBezTo>
                  <a:cubicBezTo>
                    <a:pt x="276" y="245"/>
                    <a:pt x="276" y="245"/>
                    <a:pt x="276" y="245"/>
                  </a:cubicBezTo>
                  <a:cubicBezTo>
                    <a:pt x="306" y="245"/>
                    <a:pt x="309" y="196"/>
                    <a:pt x="276" y="196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161" y="126"/>
                    <a:pt x="161" y="126"/>
                    <a:pt x="161" y="126"/>
                  </a:cubicBezTo>
                  <a:cubicBezTo>
                    <a:pt x="156" y="121"/>
                    <a:pt x="151" y="119"/>
                    <a:pt x="145" y="119"/>
                  </a:cubicBezTo>
                  <a:moveTo>
                    <a:pt x="219" y="388"/>
                  </a:moveTo>
                  <a:cubicBezTo>
                    <a:pt x="124" y="388"/>
                    <a:pt x="48" y="312"/>
                    <a:pt x="48" y="218"/>
                  </a:cubicBezTo>
                  <a:cubicBezTo>
                    <a:pt x="48" y="124"/>
                    <a:pt x="124" y="48"/>
                    <a:pt x="219" y="48"/>
                  </a:cubicBezTo>
                  <a:cubicBezTo>
                    <a:pt x="313" y="48"/>
                    <a:pt x="388" y="124"/>
                    <a:pt x="388" y="218"/>
                  </a:cubicBezTo>
                  <a:cubicBezTo>
                    <a:pt x="388" y="312"/>
                    <a:pt x="313" y="388"/>
                    <a:pt x="219" y="388"/>
                  </a:cubicBezTo>
                  <a:moveTo>
                    <a:pt x="219" y="0"/>
                  </a:moveTo>
                  <a:cubicBezTo>
                    <a:pt x="98" y="0"/>
                    <a:pt x="0" y="97"/>
                    <a:pt x="0" y="218"/>
                  </a:cubicBezTo>
                  <a:cubicBezTo>
                    <a:pt x="0" y="339"/>
                    <a:pt x="98" y="437"/>
                    <a:pt x="219" y="437"/>
                  </a:cubicBezTo>
                  <a:cubicBezTo>
                    <a:pt x="339" y="437"/>
                    <a:pt x="437" y="339"/>
                    <a:pt x="437" y="218"/>
                  </a:cubicBezTo>
                  <a:cubicBezTo>
                    <a:pt x="437" y="97"/>
                    <a:pt x="339" y="0"/>
                    <a:pt x="21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 dirty="0"/>
            </a:p>
          </p:txBody>
        </p:sp>
        <p:sp>
          <p:nvSpPr>
            <p:cNvPr id="39" name="淘宝店chenying0907出品 72"/>
            <p:cNvSpPr txBox="1"/>
            <p:nvPr/>
          </p:nvSpPr>
          <p:spPr>
            <a:xfrm>
              <a:off x="6796836" y="2493690"/>
              <a:ext cx="1539423" cy="458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点击添加相关标题文字，点击添加相关标题文字。</a:t>
              </a:r>
              <a:endParaRPr lang="en-GB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2" name="淘宝店chenying0907出品 47"/>
          <p:cNvSpPr>
            <a:spLocks noChangeArrowheads="1"/>
          </p:cNvSpPr>
          <p:nvPr/>
        </p:nvSpPr>
        <p:spPr bwMode="auto">
          <a:xfrm>
            <a:off x="3013957" y="2246201"/>
            <a:ext cx="1591315" cy="90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319" tIns="36160" rIns="72319" bIns="3616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圆角淘宝店chenying0907出品 42"/>
          <p:cNvSpPr/>
          <p:nvPr/>
        </p:nvSpPr>
        <p:spPr>
          <a:xfrm>
            <a:off x="4818860" y="1969823"/>
            <a:ext cx="1599200" cy="1452839"/>
          </a:xfrm>
          <a:prstGeom prst="roundRect">
            <a:avLst>
              <a:gd name="adj" fmla="val 0"/>
            </a:avLst>
          </a:prstGeom>
          <a:blipFill>
            <a:blip r:embed="rId3" cstate="print"/>
            <a:stretch>
              <a:fillRect/>
            </a:stretch>
          </a:blip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44" name="圆角淘宝店chenying0907出品 43"/>
          <p:cNvSpPr/>
          <p:nvPr/>
        </p:nvSpPr>
        <p:spPr>
          <a:xfrm>
            <a:off x="10699769" y="1969823"/>
            <a:ext cx="1599200" cy="1452839"/>
          </a:xfrm>
          <a:prstGeom prst="roundRect">
            <a:avLst>
              <a:gd name="adj" fmla="val 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45" name="圆角淘宝店chenying0907出品 44"/>
          <p:cNvSpPr/>
          <p:nvPr/>
        </p:nvSpPr>
        <p:spPr>
          <a:xfrm>
            <a:off x="615263" y="4453655"/>
            <a:ext cx="1599200" cy="1452839"/>
          </a:xfrm>
          <a:prstGeom prst="roundRect">
            <a:avLst>
              <a:gd name="adj" fmla="val 0"/>
            </a:avLst>
          </a:prstGeom>
          <a:blipFill>
            <a:blip r:embed="rId5" cstate="print"/>
            <a:stretch>
              <a:fillRect/>
            </a:stretch>
          </a:blipFill>
          <a:ln w="19050">
            <a:solidFill>
              <a:schemeClr val="bg1">
                <a:lumMod val="85000"/>
              </a:schemeClr>
            </a:solidFill>
          </a:ln>
          <a:effectLst>
            <a:outerShdw blurRad="2286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46" name="圆角淘宝店chenying0907出品 45"/>
          <p:cNvSpPr/>
          <p:nvPr/>
        </p:nvSpPr>
        <p:spPr>
          <a:xfrm>
            <a:off x="6656897" y="4453655"/>
            <a:ext cx="1599200" cy="1452839"/>
          </a:xfrm>
          <a:prstGeom prst="roundRect">
            <a:avLst>
              <a:gd name="adj" fmla="val 0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47" name="淘宝店chenying0907出品 47"/>
          <p:cNvSpPr>
            <a:spLocks noChangeArrowheads="1"/>
          </p:cNvSpPr>
          <p:nvPr/>
        </p:nvSpPr>
        <p:spPr bwMode="auto">
          <a:xfrm>
            <a:off x="2413420" y="4710081"/>
            <a:ext cx="1591315" cy="90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319" tIns="36160" rIns="72319" bIns="3616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淘宝店chenying0907出品 47"/>
          <p:cNvSpPr>
            <a:spLocks noChangeArrowheads="1"/>
          </p:cNvSpPr>
          <p:nvPr/>
        </p:nvSpPr>
        <p:spPr bwMode="auto">
          <a:xfrm>
            <a:off x="8331895" y="4710081"/>
            <a:ext cx="1591315" cy="90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319" tIns="36160" rIns="72319" bIns="3616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淘宝店chenying0907出品 48"/>
          <p:cNvSpPr>
            <a:spLocks noChangeArrowheads="1"/>
          </p:cNvSpPr>
          <p:nvPr/>
        </p:nvSpPr>
        <p:spPr bwMode="auto">
          <a:xfrm>
            <a:off x="9189924" y="2226571"/>
            <a:ext cx="1591315" cy="90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319" tIns="36160" rIns="72319" bIns="3616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50" name="淘宝店chenying0907出品 49"/>
          <p:cNvGrpSpPr/>
          <p:nvPr/>
        </p:nvGrpSpPr>
        <p:grpSpPr>
          <a:xfrm>
            <a:off x="615232" y="3245196"/>
            <a:ext cx="1054753" cy="790240"/>
            <a:chOff x="583027" y="3077091"/>
            <a:chExt cx="1000117" cy="749305"/>
          </a:xfrm>
          <a:effectLst/>
        </p:grpSpPr>
        <p:sp>
          <p:nvSpPr>
            <p:cNvPr id="51" name="淘宝店chenying0907出品 5"/>
            <p:cNvSpPr/>
            <p:nvPr/>
          </p:nvSpPr>
          <p:spPr bwMode="auto">
            <a:xfrm>
              <a:off x="682479" y="3077091"/>
              <a:ext cx="845439" cy="74930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2" name="淘宝店chenying0907出品 51"/>
            <p:cNvGrpSpPr/>
            <p:nvPr/>
          </p:nvGrpSpPr>
          <p:grpSpPr>
            <a:xfrm>
              <a:off x="583027" y="3115838"/>
              <a:ext cx="1000117" cy="670859"/>
              <a:chOff x="4123036" y="1197871"/>
              <a:chExt cx="1000117" cy="670859"/>
            </a:xfrm>
          </p:grpSpPr>
          <p:sp>
            <p:nvSpPr>
              <p:cNvPr id="53" name="淘宝店chenying0907出品 59"/>
              <p:cNvSpPr txBox="1"/>
              <p:nvPr/>
            </p:nvSpPr>
            <p:spPr>
              <a:xfrm>
                <a:off x="4123036" y="1197871"/>
                <a:ext cx="1000117" cy="580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375" dirty="0">
                    <a:solidFill>
                      <a:srgbClr val="C00000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3375" dirty="0">
                  <a:solidFill>
                    <a:srgbClr val="C00000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54" name="淘宝店chenying0907出品 60"/>
              <p:cNvSpPr txBox="1"/>
              <p:nvPr/>
            </p:nvSpPr>
            <p:spPr>
              <a:xfrm>
                <a:off x="4266701" y="1619516"/>
                <a:ext cx="740410" cy="249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1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OPTION</a:t>
                </a:r>
                <a:endParaRPr lang="zh-CN" altLang="en-US" sz="111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grpSp>
        <p:nvGrpSpPr>
          <p:cNvPr id="55" name="淘宝店chenying0907出品 54"/>
          <p:cNvGrpSpPr/>
          <p:nvPr/>
        </p:nvGrpSpPr>
        <p:grpSpPr>
          <a:xfrm>
            <a:off x="4153240" y="3755469"/>
            <a:ext cx="1054753" cy="790239"/>
            <a:chOff x="3937768" y="3560935"/>
            <a:chExt cx="1000117" cy="749305"/>
          </a:xfrm>
          <a:effectLst/>
        </p:grpSpPr>
        <p:sp>
          <p:nvSpPr>
            <p:cNvPr id="56" name="淘宝店chenying0907出品 5"/>
            <p:cNvSpPr/>
            <p:nvPr/>
          </p:nvSpPr>
          <p:spPr bwMode="auto">
            <a:xfrm>
              <a:off x="4026390" y="3560935"/>
              <a:ext cx="845439" cy="74930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7" name="淘宝店chenying0907出品 56"/>
            <p:cNvGrpSpPr/>
            <p:nvPr/>
          </p:nvGrpSpPr>
          <p:grpSpPr>
            <a:xfrm>
              <a:off x="3937768" y="3606699"/>
              <a:ext cx="1000117" cy="670859"/>
              <a:chOff x="4123036" y="1197871"/>
              <a:chExt cx="1000117" cy="670859"/>
            </a:xfrm>
          </p:grpSpPr>
          <p:sp>
            <p:nvSpPr>
              <p:cNvPr id="58" name="淘宝店chenying0907出品 62"/>
              <p:cNvSpPr txBox="1"/>
              <p:nvPr/>
            </p:nvSpPr>
            <p:spPr>
              <a:xfrm>
                <a:off x="4123036" y="1197871"/>
                <a:ext cx="1000117" cy="580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375" dirty="0">
                    <a:solidFill>
                      <a:srgbClr val="C00000"/>
                    </a:solidFill>
                    <a:latin typeface="Impact" panose="020B0806030902050204" pitchFamily="34" charset="0"/>
                  </a:rPr>
                  <a:t>02</a:t>
                </a:r>
                <a:endParaRPr lang="zh-CN" altLang="en-US" sz="3375" dirty="0">
                  <a:solidFill>
                    <a:srgbClr val="C00000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59" name="淘宝店chenying0907出品 63"/>
              <p:cNvSpPr txBox="1"/>
              <p:nvPr/>
            </p:nvSpPr>
            <p:spPr>
              <a:xfrm>
                <a:off x="4266701" y="1619515"/>
                <a:ext cx="740410" cy="24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1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OPTION</a:t>
                </a:r>
                <a:endParaRPr lang="zh-CN" altLang="en-US" sz="111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grpSp>
        <p:nvGrpSpPr>
          <p:cNvPr id="60" name="淘宝店chenying0907出品 59"/>
          <p:cNvGrpSpPr/>
          <p:nvPr/>
        </p:nvGrpSpPr>
        <p:grpSpPr>
          <a:xfrm>
            <a:off x="8063468" y="1285948"/>
            <a:ext cx="1054753" cy="790240"/>
            <a:chOff x="7645446" y="1219336"/>
            <a:chExt cx="1000117" cy="749305"/>
          </a:xfrm>
        </p:grpSpPr>
        <p:sp>
          <p:nvSpPr>
            <p:cNvPr id="61" name="淘宝店chenying0907出品 5"/>
            <p:cNvSpPr/>
            <p:nvPr/>
          </p:nvSpPr>
          <p:spPr bwMode="auto">
            <a:xfrm>
              <a:off x="7737915" y="1219336"/>
              <a:ext cx="845439" cy="74930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62" name="淘宝店chenying0907出品 61"/>
            <p:cNvGrpSpPr/>
            <p:nvPr/>
          </p:nvGrpSpPr>
          <p:grpSpPr>
            <a:xfrm>
              <a:off x="7645446" y="1234183"/>
              <a:ext cx="1000117" cy="670859"/>
              <a:chOff x="4123036" y="1197871"/>
              <a:chExt cx="1000117" cy="670859"/>
            </a:xfrm>
          </p:grpSpPr>
          <p:sp>
            <p:nvSpPr>
              <p:cNvPr id="63" name="淘宝店chenying0907出品 65"/>
              <p:cNvSpPr txBox="1"/>
              <p:nvPr/>
            </p:nvSpPr>
            <p:spPr>
              <a:xfrm>
                <a:off x="4123036" y="1197871"/>
                <a:ext cx="1000117" cy="580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375" dirty="0">
                    <a:solidFill>
                      <a:srgbClr val="C00000"/>
                    </a:solidFill>
                    <a:latin typeface="Impact" panose="020B0806030902050204" pitchFamily="34" charset="0"/>
                  </a:rPr>
                  <a:t>03</a:t>
                </a:r>
                <a:endParaRPr lang="zh-CN" altLang="en-US" sz="3375" dirty="0">
                  <a:solidFill>
                    <a:srgbClr val="C00000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64" name="淘宝店chenying0907出品 66"/>
              <p:cNvSpPr txBox="1"/>
              <p:nvPr/>
            </p:nvSpPr>
            <p:spPr>
              <a:xfrm>
                <a:off x="4266701" y="1619516"/>
                <a:ext cx="740410" cy="249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1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OPTION</a:t>
                </a:r>
                <a:endParaRPr lang="zh-CN" altLang="en-US" sz="111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grpSp>
        <p:nvGrpSpPr>
          <p:cNvPr id="65" name="淘宝店chenying0907出品 64"/>
          <p:cNvGrpSpPr/>
          <p:nvPr/>
        </p:nvGrpSpPr>
        <p:grpSpPr>
          <a:xfrm>
            <a:off x="10137281" y="5819523"/>
            <a:ext cx="1054753" cy="790239"/>
            <a:chOff x="9611837" y="5518080"/>
            <a:chExt cx="1000117" cy="749305"/>
          </a:xfrm>
        </p:grpSpPr>
        <p:sp>
          <p:nvSpPr>
            <p:cNvPr id="66" name="淘宝店chenying0907出品 5"/>
            <p:cNvSpPr/>
            <p:nvPr/>
          </p:nvSpPr>
          <p:spPr bwMode="auto">
            <a:xfrm>
              <a:off x="9705677" y="5518080"/>
              <a:ext cx="845439" cy="74930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67" name="淘宝店chenying0907出品 66"/>
            <p:cNvGrpSpPr/>
            <p:nvPr/>
          </p:nvGrpSpPr>
          <p:grpSpPr>
            <a:xfrm>
              <a:off x="9611837" y="5563772"/>
              <a:ext cx="1000117" cy="670858"/>
              <a:chOff x="4123036" y="1197871"/>
              <a:chExt cx="1000117" cy="670858"/>
            </a:xfrm>
          </p:grpSpPr>
          <p:sp>
            <p:nvSpPr>
              <p:cNvPr id="68" name="淘宝店chenying0907出品 68"/>
              <p:cNvSpPr txBox="1"/>
              <p:nvPr/>
            </p:nvSpPr>
            <p:spPr>
              <a:xfrm>
                <a:off x="4123036" y="1197871"/>
                <a:ext cx="1000117" cy="580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375" dirty="0">
                    <a:solidFill>
                      <a:srgbClr val="C00000"/>
                    </a:solidFill>
                    <a:latin typeface="Impact" panose="020B0806030902050204" pitchFamily="34" charset="0"/>
                  </a:rPr>
                  <a:t>04</a:t>
                </a:r>
                <a:endParaRPr lang="zh-CN" altLang="en-US" sz="3375" dirty="0">
                  <a:solidFill>
                    <a:srgbClr val="C00000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69" name="淘宝店chenying0907出品 69"/>
              <p:cNvSpPr txBox="1"/>
              <p:nvPr/>
            </p:nvSpPr>
            <p:spPr>
              <a:xfrm>
                <a:off x="4266701" y="1619515"/>
                <a:ext cx="740410" cy="249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1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OPTION</a:t>
                </a:r>
                <a:endParaRPr lang="zh-CN" altLang="en-US" sz="111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sp>
        <p:nvSpPr>
          <p:cNvPr id="70" name="标题 4"/>
          <p:cNvSpPr txBox="1"/>
          <p:nvPr/>
        </p:nvSpPr>
        <p:spPr>
          <a:xfrm>
            <a:off x="630587" y="27162"/>
            <a:ext cx="5017775" cy="304529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C00000"/>
                </a:solidFill>
                <a:ea typeface="微软雅黑" panose="020B0503020204020204" pitchFamily="34" charset="-122"/>
              </a:rPr>
              <a:t>文字内容</a:t>
            </a:r>
            <a:r>
              <a:rPr lang="en-US" altLang="zh-CN" sz="150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written content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1" name="淘宝店chenying0907出品 70"/>
          <p:cNvCxnSpPr/>
          <p:nvPr/>
        </p:nvCxnSpPr>
        <p:spPr>
          <a:xfrm>
            <a:off x="0" y="358080"/>
            <a:ext cx="12858750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淘宝店chenying0907出品 71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73" name="淘宝店chenying0907出品 72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淘宝店chenying0907出品 73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淘宝店chenying0907出品 74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圆角淘宝店chenying0907出品 75"/>
          <p:cNvSpPr/>
          <p:nvPr/>
        </p:nvSpPr>
        <p:spPr>
          <a:xfrm>
            <a:off x="-179291" y="1191468"/>
            <a:ext cx="1295807" cy="27601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7" name="圆角淘宝店chenying0907出品 76"/>
          <p:cNvSpPr/>
          <p:nvPr/>
        </p:nvSpPr>
        <p:spPr>
          <a:xfrm>
            <a:off x="-287273" y="959889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8" name="标题 4"/>
          <p:cNvSpPr txBox="1"/>
          <p:nvPr/>
        </p:nvSpPr>
        <p:spPr>
          <a:xfrm>
            <a:off x="36677" y="1207387"/>
            <a:ext cx="1295807" cy="24962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79" name="标题 4"/>
          <p:cNvSpPr txBox="1"/>
          <p:nvPr/>
        </p:nvSpPr>
        <p:spPr>
          <a:xfrm>
            <a:off x="36678" y="959889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80" name="圆角淘宝店chenying0907出品 79"/>
          <p:cNvSpPr/>
          <p:nvPr/>
        </p:nvSpPr>
        <p:spPr>
          <a:xfrm>
            <a:off x="-287274" y="1482667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81" name="标题 4"/>
          <p:cNvSpPr txBox="1"/>
          <p:nvPr/>
        </p:nvSpPr>
        <p:spPr>
          <a:xfrm>
            <a:off x="36678" y="1482667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82" name="圆角淘宝店chenying0907出品 81"/>
          <p:cNvSpPr/>
          <p:nvPr/>
        </p:nvSpPr>
        <p:spPr>
          <a:xfrm>
            <a:off x="-287274" y="1714500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83" name="标题 4"/>
          <p:cNvSpPr txBox="1"/>
          <p:nvPr/>
        </p:nvSpPr>
        <p:spPr>
          <a:xfrm>
            <a:off x="36678" y="1714500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42" grpId="0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淘宝店chenying0907出品 54"/>
          <p:cNvSpPr/>
          <p:nvPr/>
        </p:nvSpPr>
        <p:spPr>
          <a:xfrm>
            <a:off x="3988325" y="2076511"/>
            <a:ext cx="4890180" cy="2534167"/>
          </a:xfrm>
          <a:custGeom>
            <a:avLst/>
            <a:gdLst>
              <a:gd name="connsiteX0" fmla="*/ 0 w 3439659"/>
              <a:gd name="connsiteY0" fmla="*/ 1719830 h 3439659"/>
              <a:gd name="connsiteX1" fmla="*/ 1719830 w 3439659"/>
              <a:gd name="connsiteY1" fmla="*/ 0 h 3439659"/>
              <a:gd name="connsiteX2" fmla="*/ 3439660 w 3439659"/>
              <a:gd name="connsiteY2" fmla="*/ 1719830 h 3439659"/>
              <a:gd name="connsiteX3" fmla="*/ 1719830 w 3439659"/>
              <a:gd name="connsiteY3" fmla="*/ 3439660 h 3439659"/>
              <a:gd name="connsiteX4" fmla="*/ 0 w 3439659"/>
              <a:gd name="connsiteY4" fmla="*/ 1719830 h 3439659"/>
              <a:gd name="connsiteX0-1" fmla="*/ 0 w 3487467"/>
              <a:gd name="connsiteY0-2" fmla="*/ 0 h 1719830"/>
              <a:gd name="connsiteX1-3" fmla="*/ 3439660 w 3487467"/>
              <a:gd name="connsiteY1-4" fmla="*/ 0 h 1719830"/>
              <a:gd name="connsiteX2-5" fmla="*/ 1719830 w 3487467"/>
              <a:gd name="connsiteY2-6" fmla="*/ 1719830 h 1719830"/>
              <a:gd name="connsiteX3-7" fmla="*/ 0 w 3487467"/>
              <a:gd name="connsiteY3-8" fmla="*/ 0 h 1719830"/>
              <a:gd name="connsiteX0-9" fmla="*/ 6132 w 3493599"/>
              <a:gd name="connsiteY0-10" fmla="*/ 130018 h 1849848"/>
              <a:gd name="connsiteX1-11" fmla="*/ 3445792 w 3493599"/>
              <a:gd name="connsiteY1-12" fmla="*/ 130018 h 1849848"/>
              <a:gd name="connsiteX2-13" fmla="*/ 1725962 w 3493599"/>
              <a:gd name="connsiteY2-14" fmla="*/ 1849848 h 1849848"/>
              <a:gd name="connsiteX3-15" fmla="*/ 6132 w 3493599"/>
              <a:gd name="connsiteY3-16" fmla="*/ 130018 h 1849848"/>
              <a:gd name="connsiteX0-17" fmla="*/ 6132 w 3493599"/>
              <a:gd name="connsiteY0-18" fmla="*/ 35412 h 1755242"/>
              <a:gd name="connsiteX1-19" fmla="*/ 3445792 w 3493599"/>
              <a:gd name="connsiteY1-20" fmla="*/ 35412 h 1755242"/>
              <a:gd name="connsiteX2-21" fmla="*/ 1725962 w 3493599"/>
              <a:gd name="connsiteY2-22" fmla="*/ 1755242 h 1755242"/>
              <a:gd name="connsiteX3-23" fmla="*/ 6132 w 3493599"/>
              <a:gd name="connsiteY3-24" fmla="*/ 35412 h 1755242"/>
              <a:gd name="connsiteX0-25" fmla="*/ 4377 w 3488420"/>
              <a:gd name="connsiteY0-26" fmla="*/ 11795 h 1772900"/>
              <a:gd name="connsiteX1-27" fmla="*/ 3450912 w 3488420"/>
              <a:gd name="connsiteY1-28" fmla="*/ 53046 h 1772900"/>
              <a:gd name="connsiteX2-29" fmla="*/ 1731082 w 3488420"/>
              <a:gd name="connsiteY2-30" fmla="*/ 1772876 h 1772900"/>
              <a:gd name="connsiteX3-31" fmla="*/ 4377 w 3488420"/>
              <a:gd name="connsiteY3-32" fmla="*/ 11795 h 1772900"/>
              <a:gd name="connsiteX0-33" fmla="*/ 39013 w 3522446"/>
              <a:gd name="connsiteY0-34" fmla="*/ 134148 h 1909003"/>
              <a:gd name="connsiteX1-35" fmla="*/ 3485548 w 3522446"/>
              <a:gd name="connsiteY1-36" fmla="*/ 175399 h 1909003"/>
              <a:gd name="connsiteX2-37" fmla="*/ 1738217 w 3522446"/>
              <a:gd name="connsiteY2-38" fmla="*/ 1908979 h 1909003"/>
              <a:gd name="connsiteX3-39" fmla="*/ 39013 w 3522446"/>
              <a:gd name="connsiteY3-40" fmla="*/ 134148 h 1909003"/>
              <a:gd name="connsiteX0-41" fmla="*/ 55067 w 3553265"/>
              <a:gd name="connsiteY0-42" fmla="*/ 134148 h 1909002"/>
              <a:gd name="connsiteX1-43" fmla="*/ 3501602 w 3553265"/>
              <a:gd name="connsiteY1-44" fmla="*/ 175399 h 1909002"/>
              <a:gd name="connsiteX2-45" fmla="*/ 1754271 w 3553265"/>
              <a:gd name="connsiteY2-46" fmla="*/ 1908979 h 1909002"/>
              <a:gd name="connsiteX3-47" fmla="*/ 55067 w 3553265"/>
              <a:gd name="connsiteY3-48" fmla="*/ 134148 h 1909002"/>
              <a:gd name="connsiteX0-49" fmla="*/ 39426 w 3502160"/>
              <a:gd name="connsiteY0-50" fmla="*/ 134148 h 1909003"/>
              <a:gd name="connsiteX1-51" fmla="*/ 3465335 w 3502160"/>
              <a:gd name="connsiteY1-52" fmla="*/ 175399 h 1909003"/>
              <a:gd name="connsiteX2-53" fmla="*/ 1718004 w 3502160"/>
              <a:gd name="connsiteY2-54" fmla="*/ 1908979 h 1909003"/>
              <a:gd name="connsiteX3-55" fmla="*/ 39426 w 3502160"/>
              <a:gd name="connsiteY3-56" fmla="*/ 134148 h 1909003"/>
              <a:gd name="connsiteX0-57" fmla="*/ 8999 w 3471733"/>
              <a:gd name="connsiteY0-58" fmla="*/ 21578 h 1796433"/>
              <a:gd name="connsiteX1-59" fmla="*/ 3434908 w 3471733"/>
              <a:gd name="connsiteY1-60" fmla="*/ 62829 h 1796433"/>
              <a:gd name="connsiteX2-61" fmla="*/ 1687577 w 3471733"/>
              <a:gd name="connsiteY2-62" fmla="*/ 1796409 h 1796433"/>
              <a:gd name="connsiteX3-63" fmla="*/ 8999 w 3471733"/>
              <a:gd name="connsiteY3-64" fmla="*/ 21578 h 1796433"/>
              <a:gd name="connsiteX0-65" fmla="*/ 39425 w 3502159"/>
              <a:gd name="connsiteY0-66" fmla="*/ 135675 h 1931154"/>
              <a:gd name="connsiteX1-67" fmla="*/ 3465334 w 3502159"/>
              <a:gd name="connsiteY1-68" fmla="*/ 176926 h 1931154"/>
              <a:gd name="connsiteX2-69" fmla="*/ 1718003 w 3502159"/>
              <a:gd name="connsiteY2-70" fmla="*/ 1931131 h 1931154"/>
              <a:gd name="connsiteX3-71" fmla="*/ 39425 w 3502159"/>
              <a:gd name="connsiteY3-72" fmla="*/ 135675 h 1931154"/>
              <a:gd name="connsiteX0-73" fmla="*/ 7276 w 3470010"/>
              <a:gd name="connsiteY0-74" fmla="*/ 26065 h 1821544"/>
              <a:gd name="connsiteX1-75" fmla="*/ 3433185 w 3470010"/>
              <a:gd name="connsiteY1-76" fmla="*/ 67316 h 1821544"/>
              <a:gd name="connsiteX2-77" fmla="*/ 1685854 w 3470010"/>
              <a:gd name="connsiteY2-78" fmla="*/ 1821521 h 1821544"/>
              <a:gd name="connsiteX3-79" fmla="*/ 7276 w 3470010"/>
              <a:gd name="connsiteY3-80" fmla="*/ 26065 h 1821544"/>
              <a:gd name="connsiteX0-81" fmla="*/ 12669 w 3492943"/>
              <a:gd name="connsiteY0-82" fmla="*/ 26065 h 1822469"/>
              <a:gd name="connsiteX1-83" fmla="*/ 3438578 w 3492943"/>
              <a:gd name="connsiteY1-84" fmla="*/ 67316 h 1822469"/>
              <a:gd name="connsiteX2-85" fmla="*/ 1691247 w 3492943"/>
              <a:gd name="connsiteY2-86" fmla="*/ 1821521 h 1822469"/>
              <a:gd name="connsiteX3-87" fmla="*/ 12669 w 3492943"/>
              <a:gd name="connsiteY3-88" fmla="*/ 26065 h 1822469"/>
              <a:gd name="connsiteX0-89" fmla="*/ 48756 w 3529030"/>
              <a:gd name="connsiteY0-90" fmla="*/ 3139 h 1799516"/>
              <a:gd name="connsiteX1-91" fmla="*/ 3474665 w 3529030"/>
              <a:gd name="connsiteY1-92" fmla="*/ 44390 h 1799516"/>
              <a:gd name="connsiteX2-93" fmla="*/ 1727334 w 3529030"/>
              <a:gd name="connsiteY2-94" fmla="*/ 1798595 h 1799516"/>
              <a:gd name="connsiteX3-95" fmla="*/ 48756 w 3529030"/>
              <a:gd name="connsiteY3-96" fmla="*/ 3139 h 1799516"/>
              <a:gd name="connsiteX0-97" fmla="*/ 48756 w 3529030"/>
              <a:gd name="connsiteY0-98" fmla="*/ 5796 h 1802173"/>
              <a:gd name="connsiteX1-99" fmla="*/ 3474665 w 3529030"/>
              <a:gd name="connsiteY1-100" fmla="*/ 47047 h 1802173"/>
              <a:gd name="connsiteX2-101" fmla="*/ 1727334 w 3529030"/>
              <a:gd name="connsiteY2-102" fmla="*/ 1801252 h 1802173"/>
              <a:gd name="connsiteX3-103" fmla="*/ 48756 w 3529030"/>
              <a:gd name="connsiteY3-104" fmla="*/ 5796 h 1802173"/>
              <a:gd name="connsiteX0-105" fmla="*/ 48756 w 3477652"/>
              <a:gd name="connsiteY0-106" fmla="*/ 5796 h 1802173"/>
              <a:gd name="connsiteX1-107" fmla="*/ 3474665 w 3477652"/>
              <a:gd name="connsiteY1-108" fmla="*/ 47047 h 1802173"/>
              <a:gd name="connsiteX2-109" fmla="*/ 1727334 w 3477652"/>
              <a:gd name="connsiteY2-110" fmla="*/ 1801252 h 1802173"/>
              <a:gd name="connsiteX3-111" fmla="*/ 48756 w 3477652"/>
              <a:gd name="connsiteY3-112" fmla="*/ 5796 h 18021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477652" h="1802173">
                <a:moveTo>
                  <a:pt x="48756" y="5796"/>
                </a:moveTo>
                <a:cubicBezTo>
                  <a:pt x="305602" y="15937"/>
                  <a:pt x="3181151" y="-33335"/>
                  <a:pt x="3474665" y="47047"/>
                </a:cubicBezTo>
                <a:cubicBezTo>
                  <a:pt x="3527547" y="271809"/>
                  <a:pt x="2875835" y="1753126"/>
                  <a:pt x="1727334" y="1801252"/>
                </a:cubicBezTo>
                <a:cubicBezTo>
                  <a:pt x="578833" y="1849378"/>
                  <a:pt x="-208090" y="-4345"/>
                  <a:pt x="48756" y="5796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cxnSp>
        <p:nvCxnSpPr>
          <p:cNvPr id="4" name="淘宝店chenying0907出品 3"/>
          <p:cNvCxnSpPr/>
          <p:nvPr/>
        </p:nvCxnSpPr>
        <p:spPr>
          <a:xfrm flipV="1">
            <a:off x="3711276" y="2070913"/>
            <a:ext cx="2691312" cy="2985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淘宝店chenying0907出品 4"/>
          <p:cNvCxnSpPr/>
          <p:nvPr/>
        </p:nvCxnSpPr>
        <p:spPr>
          <a:xfrm flipV="1">
            <a:off x="4294526" y="2070913"/>
            <a:ext cx="2108061" cy="14825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淘宝店chenying0907出品 5"/>
          <p:cNvCxnSpPr/>
          <p:nvPr/>
        </p:nvCxnSpPr>
        <p:spPr>
          <a:xfrm flipV="1">
            <a:off x="5521884" y="2070914"/>
            <a:ext cx="880703" cy="250223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淘宝店chenying0907出品 6"/>
          <p:cNvCxnSpPr/>
          <p:nvPr/>
        </p:nvCxnSpPr>
        <p:spPr>
          <a:xfrm flipH="1" flipV="1">
            <a:off x="6402589" y="2070915"/>
            <a:ext cx="942939" cy="24146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淘宝店chenying0907出品 7"/>
          <p:cNvCxnSpPr/>
          <p:nvPr/>
        </p:nvCxnSpPr>
        <p:spPr>
          <a:xfrm flipH="1" flipV="1">
            <a:off x="6402587" y="2070913"/>
            <a:ext cx="2060381" cy="14825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淘宝店chenying0907出品 8"/>
          <p:cNvCxnSpPr/>
          <p:nvPr/>
        </p:nvCxnSpPr>
        <p:spPr>
          <a:xfrm>
            <a:off x="6402587" y="2070911"/>
            <a:ext cx="2617287" cy="194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淘宝店chenying0907出品 9"/>
          <p:cNvSpPr/>
          <p:nvPr/>
        </p:nvSpPr>
        <p:spPr>
          <a:xfrm>
            <a:off x="4014142" y="2994102"/>
            <a:ext cx="928260" cy="92826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11" name="淘宝店chenying0907出品 10"/>
          <p:cNvSpPr/>
          <p:nvPr/>
        </p:nvSpPr>
        <p:spPr>
          <a:xfrm>
            <a:off x="5113051" y="4021395"/>
            <a:ext cx="928260" cy="92826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12" name="淘宝店chenying0907出品 11"/>
          <p:cNvSpPr/>
          <p:nvPr/>
        </p:nvSpPr>
        <p:spPr>
          <a:xfrm>
            <a:off x="6874057" y="3973953"/>
            <a:ext cx="928260" cy="92826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13" name="淘宝店chenying0907出品 12"/>
          <p:cNvSpPr/>
          <p:nvPr/>
        </p:nvSpPr>
        <p:spPr>
          <a:xfrm>
            <a:off x="7933527" y="2857901"/>
            <a:ext cx="928260" cy="92826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14" name="淘宝店chenying0907出品 13"/>
          <p:cNvSpPr/>
          <p:nvPr/>
        </p:nvSpPr>
        <p:spPr>
          <a:xfrm>
            <a:off x="8353233" y="1637744"/>
            <a:ext cx="928260" cy="92826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15" name="淘宝店chenying0907出品 14"/>
          <p:cNvSpPr/>
          <p:nvPr/>
        </p:nvSpPr>
        <p:spPr>
          <a:xfrm>
            <a:off x="3619406" y="1621709"/>
            <a:ext cx="928260" cy="92826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27" name="淘宝店chenying0907出品 26"/>
          <p:cNvGrpSpPr/>
          <p:nvPr/>
        </p:nvGrpSpPr>
        <p:grpSpPr>
          <a:xfrm>
            <a:off x="5416608" y="1084933"/>
            <a:ext cx="1971958" cy="1971958"/>
            <a:chOff x="3851771" y="1163107"/>
            <a:chExt cx="1402358" cy="1402358"/>
          </a:xfrm>
          <a:effectLst/>
        </p:grpSpPr>
        <p:grpSp>
          <p:nvGrpSpPr>
            <p:cNvPr id="28" name="淘宝店chenying0907出品 27"/>
            <p:cNvGrpSpPr/>
            <p:nvPr/>
          </p:nvGrpSpPr>
          <p:grpSpPr>
            <a:xfrm>
              <a:off x="3851771" y="1163107"/>
              <a:ext cx="1402358" cy="1402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0" name="同心圆 2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1" name="淘宝店chenying0907出品 3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4348205" y="1616482"/>
              <a:ext cx="459638" cy="459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内容</a:t>
              </a:r>
            </a:p>
          </p:txBody>
        </p:sp>
      </p:grpSp>
      <p:sp>
        <p:nvSpPr>
          <p:cNvPr id="33" name="Text Placeholder 7"/>
          <p:cNvSpPr txBox="1"/>
          <p:nvPr/>
        </p:nvSpPr>
        <p:spPr>
          <a:xfrm>
            <a:off x="1098668" y="174866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4" name="Text Placeholder 2"/>
          <p:cNvSpPr txBox="1"/>
          <p:nvPr/>
        </p:nvSpPr>
        <p:spPr>
          <a:xfrm>
            <a:off x="1098668" y="213350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 Placeholder 7"/>
          <p:cNvSpPr txBox="1"/>
          <p:nvPr/>
        </p:nvSpPr>
        <p:spPr>
          <a:xfrm>
            <a:off x="1574156" y="333057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6" name="Text Placeholder 2"/>
          <p:cNvSpPr txBox="1"/>
          <p:nvPr/>
        </p:nvSpPr>
        <p:spPr>
          <a:xfrm>
            <a:off x="1574156" y="371542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 Placeholder 7"/>
          <p:cNvSpPr txBox="1"/>
          <p:nvPr/>
        </p:nvSpPr>
        <p:spPr>
          <a:xfrm>
            <a:off x="2735444" y="451929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8" name="Text Placeholder 2"/>
          <p:cNvSpPr txBox="1"/>
          <p:nvPr/>
        </p:nvSpPr>
        <p:spPr>
          <a:xfrm>
            <a:off x="2735444" y="490414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 Placeholder 7"/>
          <p:cNvSpPr txBox="1"/>
          <p:nvPr/>
        </p:nvSpPr>
        <p:spPr>
          <a:xfrm>
            <a:off x="7810364" y="485762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0" name="Text Placeholder 2"/>
          <p:cNvSpPr txBox="1"/>
          <p:nvPr/>
        </p:nvSpPr>
        <p:spPr>
          <a:xfrm>
            <a:off x="7810364" y="524246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9044804" y="321170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2" name="Text Placeholder 2"/>
          <p:cNvSpPr txBox="1"/>
          <p:nvPr/>
        </p:nvSpPr>
        <p:spPr>
          <a:xfrm>
            <a:off x="9044804" y="359654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 Placeholder 7"/>
          <p:cNvSpPr txBox="1"/>
          <p:nvPr/>
        </p:nvSpPr>
        <p:spPr>
          <a:xfrm>
            <a:off x="9428852" y="168465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4" name="Text Placeholder 2"/>
          <p:cNvSpPr txBox="1"/>
          <p:nvPr/>
        </p:nvSpPr>
        <p:spPr>
          <a:xfrm>
            <a:off x="9428852" y="206950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标题 4"/>
          <p:cNvSpPr txBox="1"/>
          <p:nvPr/>
        </p:nvSpPr>
        <p:spPr>
          <a:xfrm>
            <a:off x="630587" y="27162"/>
            <a:ext cx="5017775" cy="304529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C00000"/>
                </a:solidFill>
                <a:ea typeface="微软雅黑" panose="020B0503020204020204" pitchFamily="34" charset="-122"/>
              </a:rPr>
              <a:t>文字内容</a:t>
            </a:r>
            <a:r>
              <a:rPr lang="en-US" altLang="zh-CN" sz="150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written content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5" name="淘宝店chenying0907出品 44"/>
          <p:cNvCxnSpPr/>
          <p:nvPr/>
        </p:nvCxnSpPr>
        <p:spPr>
          <a:xfrm>
            <a:off x="0" y="358080"/>
            <a:ext cx="12858750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淘宝店chenying0907出品 45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47" name="淘宝店chenying0907出品 46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淘宝店chenying0907出品 47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淘宝店chenying0907出品 48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圆角淘宝店chenying0907出品 49"/>
          <p:cNvSpPr/>
          <p:nvPr/>
        </p:nvSpPr>
        <p:spPr>
          <a:xfrm>
            <a:off x="-179291" y="1191468"/>
            <a:ext cx="1295807" cy="27601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1" name="圆角淘宝店chenying0907出品 50"/>
          <p:cNvSpPr/>
          <p:nvPr/>
        </p:nvSpPr>
        <p:spPr>
          <a:xfrm>
            <a:off x="-287273" y="959889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2" name="标题 4"/>
          <p:cNvSpPr txBox="1"/>
          <p:nvPr/>
        </p:nvSpPr>
        <p:spPr>
          <a:xfrm>
            <a:off x="36677" y="1207387"/>
            <a:ext cx="1295807" cy="24962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53" name="标题 4"/>
          <p:cNvSpPr txBox="1"/>
          <p:nvPr/>
        </p:nvSpPr>
        <p:spPr>
          <a:xfrm>
            <a:off x="36678" y="959889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54" name="圆角淘宝店chenying0907出品 53"/>
          <p:cNvSpPr/>
          <p:nvPr/>
        </p:nvSpPr>
        <p:spPr>
          <a:xfrm>
            <a:off x="-287274" y="1482667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5" name="标题 4"/>
          <p:cNvSpPr txBox="1"/>
          <p:nvPr/>
        </p:nvSpPr>
        <p:spPr>
          <a:xfrm>
            <a:off x="36678" y="1482667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56" name="圆角淘宝店chenying0907出品 55"/>
          <p:cNvSpPr/>
          <p:nvPr/>
        </p:nvSpPr>
        <p:spPr>
          <a:xfrm>
            <a:off x="-287274" y="1714500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7" name="标题 4"/>
          <p:cNvSpPr txBox="1"/>
          <p:nvPr/>
        </p:nvSpPr>
        <p:spPr>
          <a:xfrm>
            <a:off x="36678" y="1714500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</p:spTree>
  </p:cSld>
  <p:clrMapOvr>
    <a:masterClrMapping/>
  </p:clrMapOvr>
  <p:transition spd="slow" advTm="7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2" presetClass="entr" presetSubtype="4" accel="55000" fill="hold" grpId="0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accel="55000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accel="55000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0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55000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4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55000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accel="55000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5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5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6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4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4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400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4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4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4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40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40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400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4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4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400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4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4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400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4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4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400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9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4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4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400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0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400" fill="hold"/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400" fill="hold"/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400"/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0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400" fill="hold"/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400" fill="hold"/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400"/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1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400" fill="hold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400" fill="hold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400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400" fill="hold"/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400" fill="hold"/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400"/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400" fill="hold"/>
                                            <p:tgtEl>
                                              <p:spTgt spid="4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400" fill="hold"/>
                                            <p:tgtEl>
                                              <p:spTgt spid="4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400"/>
                                            <p:tgtEl>
                                              <p:spTgt spid="4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33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3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3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4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4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4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5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5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5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5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6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7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7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7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8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9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9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9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0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0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0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1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1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1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2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2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2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3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3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3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4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4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4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2" presetClass="entr" presetSubtype="4" accel="55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accel="5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accel="5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5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5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accel="5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6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4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4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400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4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4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4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40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40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400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4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4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400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4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4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400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4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4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400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9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4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4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400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0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400" fill="hold"/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400" fill="hold"/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400"/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0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400" fill="hold"/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400" fill="hold"/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400"/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1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400" fill="hold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400" fill="hold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400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400" fill="hold"/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400" fill="hold"/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400"/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400" fill="hold"/>
                                            <p:tgtEl>
                                              <p:spTgt spid="4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400" fill="hold"/>
                                            <p:tgtEl>
                                              <p:spTgt spid="4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400"/>
                                            <p:tgtEl>
                                              <p:spTgt spid="4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33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3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3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4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4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4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5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5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5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5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6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7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7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7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8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9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9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9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0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0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0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1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1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1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2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2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2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3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3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3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4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4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4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淘宝店chenying0907出品 4"/>
          <p:cNvGrpSpPr/>
          <p:nvPr/>
        </p:nvGrpSpPr>
        <p:grpSpPr>
          <a:xfrm>
            <a:off x="4604473" y="2082737"/>
            <a:ext cx="3649807" cy="3649807"/>
            <a:chOff x="4179570" y="1588770"/>
            <a:chExt cx="2735580" cy="2735580"/>
          </a:xfrm>
        </p:grpSpPr>
        <p:sp>
          <p:nvSpPr>
            <p:cNvPr id="6" name="淘宝店chenying0907出品 5"/>
            <p:cNvSpPr/>
            <p:nvPr/>
          </p:nvSpPr>
          <p:spPr>
            <a:xfrm>
              <a:off x="4179570" y="1588770"/>
              <a:ext cx="2735580" cy="27355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215900" dist="889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7" name="淘宝店chenying0907出品 6"/>
            <p:cNvSpPr/>
            <p:nvPr/>
          </p:nvSpPr>
          <p:spPr>
            <a:xfrm>
              <a:off x="4368227" y="1777427"/>
              <a:ext cx="2358266" cy="235826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</p:grpSp>
      <p:grpSp>
        <p:nvGrpSpPr>
          <p:cNvPr id="8" name="淘宝店chenying0907出品 7"/>
          <p:cNvGrpSpPr/>
          <p:nvPr/>
        </p:nvGrpSpPr>
        <p:grpSpPr>
          <a:xfrm>
            <a:off x="5814115" y="1470823"/>
            <a:ext cx="1230522" cy="1230522"/>
            <a:chOff x="5512610" y="1118409"/>
            <a:chExt cx="1166781" cy="1166781"/>
          </a:xfrm>
        </p:grpSpPr>
        <p:grpSp>
          <p:nvGrpSpPr>
            <p:cNvPr id="9" name="淘宝店chenying0907出品 8"/>
            <p:cNvGrpSpPr/>
            <p:nvPr/>
          </p:nvGrpSpPr>
          <p:grpSpPr>
            <a:xfrm>
              <a:off x="5512610" y="1118409"/>
              <a:ext cx="1166781" cy="1166781"/>
              <a:chOff x="4881965" y="2278250"/>
              <a:chExt cx="2169764" cy="2169764"/>
            </a:xfrm>
          </p:grpSpPr>
          <p:sp>
            <p:nvSpPr>
              <p:cNvPr id="15" name="淘宝店chenying0907出品 14"/>
              <p:cNvSpPr/>
              <p:nvPr/>
            </p:nvSpPr>
            <p:spPr>
              <a:xfrm>
                <a:off x="4881965" y="2278250"/>
                <a:ext cx="2169764" cy="216976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0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203200" dist="1016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淘宝店chenying0907出品 15"/>
              <p:cNvSpPr/>
              <p:nvPr/>
            </p:nvSpPr>
            <p:spPr>
              <a:xfrm>
                <a:off x="5129454" y="2525739"/>
                <a:ext cx="1674786" cy="1674786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97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淘宝店chenying0907出品 16"/>
              <p:cNvSpPr/>
              <p:nvPr/>
            </p:nvSpPr>
            <p:spPr>
              <a:xfrm>
                <a:off x="5279713" y="2675998"/>
                <a:ext cx="1374270" cy="1374270"/>
              </a:xfrm>
              <a:prstGeom prst="ellipse">
                <a:avLst/>
              </a:prstGeom>
              <a:solidFill>
                <a:srgbClr val="C00000"/>
              </a:solidFill>
              <a:ln w="19050">
                <a:gradFill flip="none" rotWithShape="1">
                  <a:gsLst>
                    <a:gs pos="0">
                      <a:schemeClr val="bg1">
                        <a:lumMod val="60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oup 4"/>
            <p:cNvGrpSpPr>
              <a:grpSpLocks noChangeAspect="1"/>
            </p:cNvGrpSpPr>
            <p:nvPr/>
          </p:nvGrpSpPr>
          <p:grpSpPr bwMode="auto">
            <a:xfrm>
              <a:off x="5952367" y="1530305"/>
              <a:ext cx="287266" cy="336642"/>
              <a:chOff x="1776" y="1776"/>
              <a:chExt cx="64" cy="75"/>
            </a:xfrm>
            <a:solidFill>
              <a:schemeClr val="bg1"/>
            </a:solidFill>
            <a:effectLst/>
          </p:grpSpPr>
          <p:sp>
            <p:nvSpPr>
              <p:cNvPr id="11" name="淘宝店chenying0907出品 5"/>
              <p:cNvSpPr/>
              <p:nvPr/>
            </p:nvSpPr>
            <p:spPr bwMode="auto">
              <a:xfrm>
                <a:off x="1795" y="1779"/>
                <a:ext cx="29" cy="26"/>
              </a:xfrm>
              <a:custGeom>
                <a:avLst/>
                <a:gdLst>
                  <a:gd name="T0" fmla="*/ 5 w 11"/>
                  <a:gd name="T1" fmla="*/ 10 h 10"/>
                  <a:gd name="T2" fmla="*/ 5 w 11"/>
                  <a:gd name="T3" fmla="*/ 10 h 10"/>
                  <a:gd name="T4" fmla="*/ 11 w 11"/>
                  <a:gd name="T5" fmla="*/ 5 h 10"/>
                  <a:gd name="T6" fmla="*/ 5 w 11"/>
                  <a:gd name="T7" fmla="*/ 0 h 10"/>
                  <a:gd name="T8" fmla="*/ 5 w 11"/>
                  <a:gd name="T9" fmla="*/ 0 h 10"/>
                  <a:gd name="T10" fmla="*/ 0 w 11"/>
                  <a:gd name="T11" fmla="*/ 5 h 10"/>
                  <a:gd name="T12" fmla="*/ 5 w 1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淘宝店chenying0907出品 6"/>
              <p:cNvSpPr/>
              <p:nvPr/>
            </p:nvSpPr>
            <p:spPr bwMode="auto">
              <a:xfrm>
                <a:off x="1776" y="1810"/>
                <a:ext cx="64" cy="41"/>
              </a:xfrm>
              <a:custGeom>
                <a:avLst/>
                <a:gdLst>
                  <a:gd name="T0" fmla="*/ 23 w 24"/>
                  <a:gd name="T1" fmla="*/ 3 h 16"/>
                  <a:gd name="T2" fmla="*/ 19 w 24"/>
                  <a:gd name="T3" fmla="*/ 0 h 16"/>
                  <a:gd name="T4" fmla="*/ 19 w 24"/>
                  <a:gd name="T5" fmla="*/ 0 h 16"/>
                  <a:gd name="T6" fmla="*/ 17 w 24"/>
                  <a:gd name="T7" fmla="*/ 0 h 16"/>
                  <a:gd name="T8" fmla="*/ 15 w 24"/>
                  <a:gd name="T9" fmla="*/ 5 h 16"/>
                  <a:gd name="T10" fmla="*/ 12 w 24"/>
                  <a:gd name="T11" fmla="*/ 11 h 16"/>
                  <a:gd name="T12" fmla="*/ 14 w 24"/>
                  <a:gd name="T13" fmla="*/ 7 h 16"/>
                  <a:gd name="T14" fmla="*/ 13 w 24"/>
                  <a:gd name="T15" fmla="*/ 1 h 16"/>
                  <a:gd name="T16" fmla="*/ 13 w 24"/>
                  <a:gd name="T17" fmla="*/ 1 h 16"/>
                  <a:gd name="T18" fmla="*/ 12 w 24"/>
                  <a:gd name="T19" fmla="*/ 0 h 16"/>
                  <a:gd name="T20" fmla="*/ 12 w 24"/>
                  <a:gd name="T21" fmla="*/ 0 h 16"/>
                  <a:gd name="T22" fmla="*/ 12 w 24"/>
                  <a:gd name="T23" fmla="*/ 1 h 16"/>
                  <a:gd name="T24" fmla="*/ 12 w 24"/>
                  <a:gd name="T25" fmla="*/ 1 h 16"/>
                  <a:gd name="T26" fmla="*/ 11 w 24"/>
                  <a:gd name="T27" fmla="*/ 7 h 16"/>
                  <a:gd name="T28" fmla="*/ 10 w 24"/>
                  <a:gd name="T29" fmla="*/ 5 h 16"/>
                  <a:gd name="T30" fmla="*/ 8 w 24"/>
                  <a:gd name="T31" fmla="*/ 0 h 16"/>
                  <a:gd name="T32" fmla="*/ 5 w 24"/>
                  <a:gd name="T33" fmla="*/ 0 h 16"/>
                  <a:gd name="T34" fmla="*/ 5 w 24"/>
                  <a:gd name="T35" fmla="*/ 0 h 16"/>
                  <a:gd name="T36" fmla="*/ 1 w 24"/>
                  <a:gd name="T37" fmla="*/ 3 h 16"/>
                  <a:gd name="T38" fmla="*/ 0 w 24"/>
                  <a:gd name="T39" fmla="*/ 16 h 16"/>
                  <a:gd name="T40" fmla="*/ 4 w 24"/>
                  <a:gd name="T41" fmla="*/ 16 h 16"/>
                  <a:gd name="T42" fmla="*/ 4 w 24"/>
                  <a:gd name="T43" fmla="*/ 6 h 16"/>
                  <a:gd name="T44" fmla="*/ 5 w 24"/>
                  <a:gd name="T45" fmla="*/ 6 h 16"/>
                  <a:gd name="T46" fmla="*/ 5 w 24"/>
                  <a:gd name="T47" fmla="*/ 16 h 16"/>
                  <a:gd name="T48" fmla="*/ 12 w 24"/>
                  <a:gd name="T49" fmla="*/ 16 h 16"/>
                  <a:gd name="T50" fmla="*/ 19 w 24"/>
                  <a:gd name="T51" fmla="*/ 16 h 16"/>
                  <a:gd name="T52" fmla="*/ 19 w 24"/>
                  <a:gd name="T53" fmla="*/ 6 h 16"/>
                  <a:gd name="T54" fmla="*/ 19 w 24"/>
                  <a:gd name="T55" fmla="*/ 6 h 16"/>
                  <a:gd name="T56" fmla="*/ 20 w 24"/>
                  <a:gd name="T57" fmla="*/ 6 h 16"/>
                  <a:gd name="T58" fmla="*/ 20 w 24"/>
                  <a:gd name="T59" fmla="*/ 16 h 16"/>
                  <a:gd name="T60" fmla="*/ 23 w 24"/>
                  <a:gd name="T61" fmla="*/ 16 h 16"/>
                  <a:gd name="T62" fmla="*/ 23 w 24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16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淘宝店chenying0907出品 7"/>
              <p:cNvSpPr/>
              <p:nvPr/>
            </p:nvSpPr>
            <p:spPr bwMode="auto">
              <a:xfrm>
                <a:off x="1795" y="1776"/>
                <a:ext cx="29" cy="26"/>
              </a:xfrm>
              <a:custGeom>
                <a:avLst/>
                <a:gdLst>
                  <a:gd name="T0" fmla="*/ 5 w 11"/>
                  <a:gd name="T1" fmla="*/ 10 h 10"/>
                  <a:gd name="T2" fmla="*/ 5 w 11"/>
                  <a:gd name="T3" fmla="*/ 10 h 10"/>
                  <a:gd name="T4" fmla="*/ 11 w 11"/>
                  <a:gd name="T5" fmla="*/ 5 h 10"/>
                  <a:gd name="T6" fmla="*/ 5 w 11"/>
                  <a:gd name="T7" fmla="*/ 0 h 10"/>
                  <a:gd name="T8" fmla="*/ 5 w 11"/>
                  <a:gd name="T9" fmla="*/ 0 h 10"/>
                  <a:gd name="T10" fmla="*/ 0 w 11"/>
                  <a:gd name="T11" fmla="*/ 5 h 10"/>
                  <a:gd name="T12" fmla="*/ 5 w 1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淘宝店chenying0907出品 8"/>
              <p:cNvSpPr/>
              <p:nvPr/>
            </p:nvSpPr>
            <p:spPr bwMode="auto">
              <a:xfrm>
                <a:off x="1776" y="1807"/>
                <a:ext cx="64" cy="42"/>
              </a:xfrm>
              <a:custGeom>
                <a:avLst/>
                <a:gdLst>
                  <a:gd name="T0" fmla="*/ 23 w 24"/>
                  <a:gd name="T1" fmla="*/ 3 h 16"/>
                  <a:gd name="T2" fmla="*/ 19 w 24"/>
                  <a:gd name="T3" fmla="*/ 0 h 16"/>
                  <a:gd name="T4" fmla="*/ 19 w 24"/>
                  <a:gd name="T5" fmla="*/ 0 h 16"/>
                  <a:gd name="T6" fmla="*/ 17 w 24"/>
                  <a:gd name="T7" fmla="*/ 0 h 16"/>
                  <a:gd name="T8" fmla="*/ 15 w 24"/>
                  <a:gd name="T9" fmla="*/ 5 h 16"/>
                  <a:gd name="T10" fmla="*/ 12 w 24"/>
                  <a:gd name="T11" fmla="*/ 11 h 16"/>
                  <a:gd name="T12" fmla="*/ 14 w 24"/>
                  <a:gd name="T13" fmla="*/ 7 h 16"/>
                  <a:gd name="T14" fmla="*/ 13 w 24"/>
                  <a:gd name="T15" fmla="*/ 1 h 16"/>
                  <a:gd name="T16" fmla="*/ 13 w 24"/>
                  <a:gd name="T17" fmla="*/ 1 h 16"/>
                  <a:gd name="T18" fmla="*/ 12 w 24"/>
                  <a:gd name="T19" fmla="*/ 0 h 16"/>
                  <a:gd name="T20" fmla="*/ 12 w 24"/>
                  <a:gd name="T21" fmla="*/ 0 h 16"/>
                  <a:gd name="T22" fmla="*/ 12 w 24"/>
                  <a:gd name="T23" fmla="*/ 1 h 16"/>
                  <a:gd name="T24" fmla="*/ 12 w 24"/>
                  <a:gd name="T25" fmla="*/ 1 h 16"/>
                  <a:gd name="T26" fmla="*/ 11 w 24"/>
                  <a:gd name="T27" fmla="*/ 7 h 16"/>
                  <a:gd name="T28" fmla="*/ 10 w 24"/>
                  <a:gd name="T29" fmla="*/ 5 h 16"/>
                  <a:gd name="T30" fmla="*/ 8 w 24"/>
                  <a:gd name="T31" fmla="*/ 0 h 16"/>
                  <a:gd name="T32" fmla="*/ 5 w 24"/>
                  <a:gd name="T33" fmla="*/ 0 h 16"/>
                  <a:gd name="T34" fmla="*/ 5 w 24"/>
                  <a:gd name="T35" fmla="*/ 0 h 16"/>
                  <a:gd name="T36" fmla="*/ 1 w 24"/>
                  <a:gd name="T37" fmla="*/ 3 h 16"/>
                  <a:gd name="T38" fmla="*/ 0 w 24"/>
                  <a:gd name="T39" fmla="*/ 16 h 16"/>
                  <a:gd name="T40" fmla="*/ 4 w 24"/>
                  <a:gd name="T41" fmla="*/ 16 h 16"/>
                  <a:gd name="T42" fmla="*/ 4 w 24"/>
                  <a:gd name="T43" fmla="*/ 6 h 16"/>
                  <a:gd name="T44" fmla="*/ 5 w 24"/>
                  <a:gd name="T45" fmla="*/ 6 h 16"/>
                  <a:gd name="T46" fmla="*/ 5 w 24"/>
                  <a:gd name="T47" fmla="*/ 16 h 16"/>
                  <a:gd name="T48" fmla="*/ 12 w 24"/>
                  <a:gd name="T49" fmla="*/ 16 h 16"/>
                  <a:gd name="T50" fmla="*/ 19 w 24"/>
                  <a:gd name="T51" fmla="*/ 16 h 16"/>
                  <a:gd name="T52" fmla="*/ 19 w 24"/>
                  <a:gd name="T53" fmla="*/ 6 h 16"/>
                  <a:gd name="T54" fmla="*/ 19 w 24"/>
                  <a:gd name="T55" fmla="*/ 6 h 16"/>
                  <a:gd name="T56" fmla="*/ 20 w 24"/>
                  <a:gd name="T57" fmla="*/ 6 h 16"/>
                  <a:gd name="T58" fmla="*/ 20 w 24"/>
                  <a:gd name="T59" fmla="*/ 16 h 16"/>
                  <a:gd name="T60" fmla="*/ 23 w 24"/>
                  <a:gd name="T61" fmla="*/ 16 h 16"/>
                  <a:gd name="T62" fmla="*/ 23 w 24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16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8" name="淘宝店chenying0907出品 17"/>
          <p:cNvGrpSpPr/>
          <p:nvPr/>
        </p:nvGrpSpPr>
        <p:grpSpPr>
          <a:xfrm>
            <a:off x="7622277" y="3278986"/>
            <a:ext cx="1230522" cy="1230522"/>
            <a:chOff x="7227109" y="2832909"/>
            <a:chExt cx="1166781" cy="1166781"/>
          </a:xfrm>
        </p:grpSpPr>
        <p:grpSp>
          <p:nvGrpSpPr>
            <p:cNvPr id="19" name="淘宝店chenying0907出品 18"/>
            <p:cNvGrpSpPr/>
            <p:nvPr/>
          </p:nvGrpSpPr>
          <p:grpSpPr>
            <a:xfrm>
              <a:off x="7227109" y="2832909"/>
              <a:ext cx="1166781" cy="1166781"/>
              <a:chOff x="4881965" y="2278250"/>
              <a:chExt cx="2169764" cy="2169764"/>
            </a:xfrm>
          </p:grpSpPr>
          <p:sp>
            <p:nvSpPr>
              <p:cNvPr id="26" name="淘宝店chenying0907出品 25"/>
              <p:cNvSpPr/>
              <p:nvPr/>
            </p:nvSpPr>
            <p:spPr>
              <a:xfrm>
                <a:off x="4881965" y="2278250"/>
                <a:ext cx="2169764" cy="216976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0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203200" dist="1016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淘宝店chenying0907出品 26"/>
              <p:cNvSpPr/>
              <p:nvPr/>
            </p:nvSpPr>
            <p:spPr>
              <a:xfrm>
                <a:off x="5129454" y="2525739"/>
                <a:ext cx="1674786" cy="1674786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97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淘宝店chenying0907出品 27"/>
              <p:cNvSpPr/>
              <p:nvPr/>
            </p:nvSpPr>
            <p:spPr>
              <a:xfrm>
                <a:off x="5279713" y="2675998"/>
                <a:ext cx="1374270" cy="1374270"/>
              </a:xfrm>
              <a:prstGeom prst="ellipse">
                <a:avLst/>
              </a:prstGeom>
              <a:solidFill>
                <a:srgbClr val="C00000"/>
              </a:solidFill>
              <a:ln w="19050">
                <a:gradFill flip="none" rotWithShape="1">
                  <a:gsLst>
                    <a:gs pos="0">
                      <a:schemeClr val="bg1">
                        <a:lumMod val="60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0" name="Group 18"/>
            <p:cNvGrpSpPr>
              <a:grpSpLocks noChangeAspect="1"/>
            </p:cNvGrpSpPr>
            <p:nvPr/>
          </p:nvGrpSpPr>
          <p:grpSpPr bwMode="auto">
            <a:xfrm>
              <a:off x="7645844" y="3247027"/>
              <a:ext cx="320918" cy="299035"/>
              <a:chOff x="3802" y="2858"/>
              <a:chExt cx="616" cy="574"/>
            </a:xfrm>
            <a:solidFill>
              <a:schemeClr val="bg1"/>
            </a:solidFill>
            <a:effectLst/>
          </p:grpSpPr>
          <p:sp>
            <p:nvSpPr>
              <p:cNvPr id="21" name="淘宝店chenying0907出品 19"/>
              <p:cNvSpPr>
                <a:spLocks noChangeArrowheads="1"/>
              </p:cNvSpPr>
              <p:nvPr/>
            </p:nvSpPr>
            <p:spPr bwMode="auto">
              <a:xfrm>
                <a:off x="3802" y="3205"/>
                <a:ext cx="129" cy="2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淘宝店chenying0907出品 20"/>
              <p:cNvSpPr>
                <a:spLocks noChangeArrowheads="1"/>
              </p:cNvSpPr>
              <p:nvPr/>
            </p:nvSpPr>
            <p:spPr bwMode="auto">
              <a:xfrm>
                <a:off x="3964" y="3174"/>
                <a:ext cx="129" cy="25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淘宝店chenying0907出品 21"/>
              <p:cNvSpPr>
                <a:spLocks noChangeArrowheads="1"/>
              </p:cNvSpPr>
              <p:nvPr/>
            </p:nvSpPr>
            <p:spPr bwMode="auto">
              <a:xfrm>
                <a:off x="4129" y="3131"/>
                <a:ext cx="129" cy="30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淘宝店chenying0907出品 22"/>
              <p:cNvSpPr>
                <a:spLocks noChangeArrowheads="1"/>
              </p:cNvSpPr>
              <p:nvPr/>
            </p:nvSpPr>
            <p:spPr bwMode="auto">
              <a:xfrm>
                <a:off x="4289" y="3078"/>
                <a:ext cx="129" cy="3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淘宝店chenying0907出品 23"/>
              <p:cNvSpPr/>
              <p:nvPr/>
            </p:nvSpPr>
            <p:spPr bwMode="auto">
              <a:xfrm>
                <a:off x="3888" y="2858"/>
                <a:ext cx="370" cy="270"/>
              </a:xfrm>
              <a:custGeom>
                <a:avLst/>
                <a:gdLst>
                  <a:gd name="T0" fmla="*/ 94 w 155"/>
                  <a:gd name="T1" fmla="*/ 21 h 113"/>
                  <a:gd name="T2" fmla="*/ 0 w 155"/>
                  <a:gd name="T3" fmla="*/ 72 h 113"/>
                  <a:gd name="T4" fmla="*/ 114 w 155"/>
                  <a:gd name="T5" fmla="*/ 63 h 113"/>
                  <a:gd name="T6" fmla="*/ 122 w 155"/>
                  <a:gd name="T7" fmla="*/ 82 h 113"/>
                  <a:gd name="T8" fmla="*/ 155 w 155"/>
                  <a:gd name="T9" fmla="*/ 0 h 113"/>
                  <a:gd name="T10" fmla="*/ 85 w 155"/>
                  <a:gd name="T11" fmla="*/ 2 h 113"/>
                  <a:gd name="T12" fmla="*/ 94 w 155"/>
                  <a:gd name="T13" fmla="*/ 2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113">
                    <a:moveTo>
                      <a:pt x="94" y="21"/>
                    </a:moveTo>
                    <a:cubicBezTo>
                      <a:pt x="85" y="33"/>
                      <a:pt x="53" y="68"/>
                      <a:pt x="0" y="72"/>
                    </a:cubicBezTo>
                    <a:cubicBezTo>
                      <a:pt x="0" y="72"/>
                      <a:pt x="31" y="113"/>
                      <a:pt x="114" y="63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85" y="2"/>
                      <a:pt x="85" y="2"/>
                      <a:pt x="85" y="2"/>
                    </a:cubicBezTo>
                    <a:lnTo>
                      <a:pt x="94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9" name="淘宝店chenying0907出品 28"/>
          <p:cNvGrpSpPr/>
          <p:nvPr/>
        </p:nvGrpSpPr>
        <p:grpSpPr>
          <a:xfrm>
            <a:off x="4005953" y="3278986"/>
            <a:ext cx="1230522" cy="1230522"/>
            <a:chOff x="3798110" y="2832909"/>
            <a:chExt cx="1166781" cy="1166781"/>
          </a:xfrm>
        </p:grpSpPr>
        <p:grpSp>
          <p:nvGrpSpPr>
            <p:cNvPr id="30" name="淘宝店chenying0907出品 29"/>
            <p:cNvGrpSpPr/>
            <p:nvPr/>
          </p:nvGrpSpPr>
          <p:grpSpPr>
            <a:xfrm>
              <a:off x="3798110" y="2832909"/>
              <a:ext cx="1166781" cy="1166781"/>
              <a:chOff x="4881965" y="2278250"/>
              <a:chExt cx="2169764" cy="2169764"/>
            </a:xfrm>
          </p:grpSpPr>
          <p:sp>
            <p:nvSpPr>
              <p:cNvPr id="34" name="淘宝店chenying0907出品 33"/>
              <p:cNvSpPr/>
              <p:nvPr/>
            </p:nvSpPr>
            <p:spPr>
              <a:xfrm>
                <a:off x="4881965" y="2278250"/>
                <a:ext cx="2169764" cy="216976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0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203200" dist="1016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淘宝店chenying0907出品 34"/>
              <p:cNvSpPr/>
              <p:nvPr/>
            </p:nvSpPr>
            <p:spPr>
              <a:xfrm>
                <a:off x="5129454" y="2525739"/>
                <a:ext cx="1674786" cy="1674786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97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淘宝店chenying0907出品 35"/>
              <p:cNvSpPr/>
              <p:nvPr/>
            </p:nvSpPr>
            <p:spPr>
              <a:xfrm>
                <a:off x="5279713" y="2675998"/>
                <a:ext cx="1374270" cy="1374270"/>
              </a:xfrm>
              <a:prstGeom prst="ellipse">
                <a:avLst/>
              </a:prstGeom>
              <a:solidFill>
                <a:srgbClr val="C00000"/>
              </a:solidFill>
              <a:ln w="19050">
                <a:gradFill flip="none" rotWithShape="1">
                  <a:gsLst>
                    <a:gs pos="0">
                      <a:schemeClr val="bg1">
                        <a:lumMod val="60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1" name="Group 13"/>
            <p:cNvGrpSpPr>
              <a:grpSpLocks noChangeAspect="1"/>
            </p:cNvGrpSpPr>
            <p:nvPr/>
          </p:nvGrpSpPr>
          <p:grpSpPr bwMode="auto">
            <a:xfrm>
              <a:off x="4206344" y="3251776"/>
              <a:ext cx="350311" cy="354447"/>
              <a:chOff x="2426" y="2781"/>
              <a:chExt cx="593" cy="600"/>
            </a:xfrm>
            <a:solidFill>
              <a:schemeClr val="bg1"/>
            </a:solidFill>
            <a:effectLst/>
          </p:grpSpPr>
          <p:sp>
            <p:nvSpPr>
              <p:cNvPr id="32" name="淘宝店chenying0907出品 14"/>
              <p:cNvSpPr/>
              <p:nvPr/>
            </p:nvSpPr>
            <p:spPr bwMode="auto">
              <a:xfrm>
                <a:off x="2442" y="2805"/>
                <a:ext cx="577" cy="576"/>
              </a:xfrm>
              <a:custGeom>
                <a:avLst/>
                <a:gdLst>
                  <a:gd name="T0" fmla="*/ 0 w 241"/>
                  <a:gd name="T1" fmla="*/ 115 h 241"/>
                  <a:gd name="T2" fmla="*/ 0 w 241"/>
                  <a:gd name="T3" fmla="*/ 121 h 241"/>
                  <a:gd name="T4" fmla="*/ 121 w 241"/>
                  <a:gd name="T5" fmla="*/ 241 h 241"/>
                  <a:gd name="T6" fmla="*/ 241 w 241"/>
                  <a:gd name="T7" fmla="*/ 121 h 241"/>
                  <a:gd name="T8" fmla="*/ 121 w 241"/>
                  <a:gd name="T9" fmla="*/ 0 h 241"/>
                  <a:gd name="T10" fmla="*/ 121 w 241"/>
                  <a:gd name="T11" fmla="*/ 115 h 241"/>
                  <a:gd name="T12" fmla="*/ 0 w 241"/>
                  <a:gd name="T13" fmla="*/ 115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1" h="241">
                    <a:moveTo>
                      <a:pt x="0" y="115"/>
                    </a:moveTo>
                    <a:cubicBezTo>
                      <a:pt x="0" y="117"/>
                      <a:pt x="0" y="119"/>
                      <a:pt x="0" y="121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87" y="241"/>
                      <a:pt x="241" y="187"/>
                      <a:pt x="241" y="121"/>
                    </a:cubicBezTo>
                    <a:cubicBezTo>
                      <a:pt x="241" y="54"/>
                      <a:pt x="187" y="0"/>
                      <a:pt x="121" y="0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0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淘宝店chenying0907出品 15"/>
              <p:cNvSpPr>
                <a:spLocks noEditPoints="1"/>
              </p:cNvSpPr>
              <p:nvPr/>
            </p:nvSpPr>
            <p:spPr bwMode="auto">
              <a:xfrm>
                <a:off x="2426" y="2781"/>
                <a:ext cx="275" cy="273"/>
              </a:xfrm>
              <a:custGeom>
                <a:avLst/>
                <a:gdLst>
                  <a:gd name="T0" fmla="*/ 0 w 115"/>
                  <a:gd name="T1" fmla="*/ 114 h 114"/>
                  <a:gd name="T2" fmla="*/ 115 w 115"/>
                  <a:gd name="T3" fmla="*/ 114 h 114"/>
                  <a:gd name="T4" fmla="*/ 115 w 115"/>
                  <a:gd name="T5" fmla="*/ 0 h 114"/>
                  <a:gd name="T6" fmla="*/ 0 w 115"/>
                  <a:gd name="T7" fmla="*/ 114 h 114"/>
                  <a:gd name="T8" fmla="*/ 15 w 115"/>
                  <a:gd name="T9" fmla="*/ 104 h 114"/>
                  <a:gd name="T10" fmla="*/ 104 w 115"/>
                  <a:gd name="T11" fmla="*/ 14 h 114"/>
                  <a:gd name="T12" fmla="*/ 104 w 115"/>
                  <a:gd name="T13" fmla="*/ 104 h 114"/>
                  <a:gd name="T14" fmla="*/ 15 w 115"/>
                  <a:gd name="T15" fmla="*/ 10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114">
                    <a:moveTo>
                      <a:pt x="0" y="114"/>
                    </a:moveTo>
                    <a:cubicBezTo>
                      <a:pt x="115" y="114"/>
                      <a:pt x="115" y="114"/>
                      <a:pt x="115" y="114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0"/>
                      <a:pt x="0" y="51"/>
                      <a:pt x="0" y="114"/>
                    </a:cubicBezTo>
                    <a:close/>
                    <a:moveTo>
                      <a:pt x="15" y="104"/>
                    </a:moveTo>
                    <a:cubicBezTo>
                      <a:pt x="15" y="54"/>
                      <a:pt x="55" y="14"/>
                      <a:pt x="104" y="1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5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7" name="淘宝店chenying0907出品 36"/>
          <p:cNvGrpSpPr/>
          <p:nvPr/>
        </p:nvGrpSpPr>
        <p:grpSpPr>
          <a:xfrm>
            <a:off x="5814115" y="5087150"/>
            <a:ext cx="1230522" cy="1230522"/>
            <a:chOff x="5512610" y="4547410"/>
            <a:chExt cx="1166781" cy="1166781"/>
          </a:xfrm>
        </p:grpSpPr>
        <p:grpSp>
          <p:nvGrpSpPr>
            <p:cNvPr id="38" name="淘宝店chenying0907出品 37"/>
            <p:cNvGrpSpPr/>
            <p:nvPr/>
          </p:nvGrpSpPr>
          <p:grpSpPr>
            <a:xfrm>
              <a:off x="5512610" y="4547410"/>
              <a:ext cx="1166781" cy="1166781"/>
              <a:chOff x="4881965" y="2278250"/>
              <a:chExt cx="2169764" cy="2169764"/>
            </a:xfrm>
          </p:grpSpPr>
          <p:sp>
            <p:nvSpPr>
              <p:cNvPr id="44" name="淘宝店chenying0907出品 43"/>
              <p:cNvSpPr/>
              <p:nvPr/>
            </p:nvSpPr>
            <p:spPr>
              <a:xfrm>
                <a:off x="4881965" y="2278250"/>
                <a:ext cx="2169764" cy="216976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0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203200" dist="1016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淘宝店chenying0907出品 44"/>
              <p:cNvSpPr/>
              <p:nvPr/>
            </p:nvSpPr>
            <p:spPr>
              <a:xfrm>
                <a:off x="5129454" y="2525739"/>
                <a:ext cx="1674786" cy="1674786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97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淘宝店chenying0907出品 45"/>
              <p:cNvSpPr/>
              <p:nvPr/>
            </p:nvSpPr>
            <p:spPr>
              <a:xfrm>
                <a:off x="5279713" y="2675998"/>
                <a:ext cx="1374270" cy="1374270"/>
              </a:xfrm>
              <a:prstGeom prst="ellipse">
                <a:avLst/>
              </a:prstGeom>
              <a:solidFill>
                <a:srgbClr val="C00000"/>
              </a:solidFill>
              <a:ln w="19050">
                <a:gradFill flip="none" rotWithShape="1">
                  <a:gsLst>
                    <a:gs pos="0">
                      <a:schemeClr val="bg1">
                        <a:lumMod val="60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9" name="淘宝店chenying0907出品 38"/>
            <p:cNvGrpSpPr/>
            <p:nvPr/>
          </p:nvGrpSpPr>
          <p:grpSpPr>
            <a:xfrm>
              <a:off x="5930425" y="4950620"/>
              <a:ext cx="331151" cy="360360"/>
              <a:chOff x="4873620" y="1965325"/>
              <a:chExt cx="269882" cy="293688"/>
            </a:xfrm>
            <a:solidFill>
              <a:schemeClr val="bg1"/>
            </a:solidFill>
            <a:effectLst/>
          </p:grpSpPr>
          <p:sp>
            <p:nvSpPr>
              <p:cNvPr id="40" name="淘宝店chenying0907出品 502"/>
              <p:cNvSpPr/>
              <p:nvPr/>
            </p:nvSpPr>
            <p:spPr bwMode="auto">
              <a:xfrm>
                <a:off x="4873620" y="2127250"/>
                <a:ext cx="112713" cy="131763"/>
              </a:xfrm>
              <a:custGeom>
                <a:avLst/>
                <a:gdLst>
                  <a:gd name="T0" fmla="*/ 2 w 30"/>
                  <a:gd name="T1" fmla="*/ 0 h 35"/>
                  <a:gd name="T2" fmla="*/ 28 w 30"/>
                  <a:gd name="T3" fmla="*/ 0 h 35"/>
                  <a:gd name="T4" fmla="*/ 30 w 30"/>
                  <a:gd name="T5" fmla="*/ 1 h 35"/>
                  <a:gd name="T6" fmla="*/ 28 w 30"/>
                  <a:gd name="T7" fmla="*/ 3 h 35"/>
                  <a:gd name="T8" fmla="*/ 3 w 30"/>
                  <a:gd name="T9" fmla="*/ 3 h 35"/>
                  <a:gd name="T10" fmla="*/ 3 w 30"/>
                  <a:gd name="T11" fmla="*/ 33 h 35"/>
                  <a:gd name="T12" fmla="*/ 2 w 30"/>
                  <a:gd name="T13" fmla="*/ 35 h 35"/>
                  <a:gd name="T14" fmla="*/ 0 w 30"/>
                  <a:gd name="T15" fmla="*/ 33 h 35"/>
                  <a:gd name="T16" fmla="*/ 0 w 30"/>
                  <a:gd name="T17" fmla="*/ 1 h 35"/>
                  <a:gd name="T18" fmla="*/ 2 w 30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5">
                    <a:moveTo>
                      <a:pt x="2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1"/>
                      <a:pt x="30" y="1"/>
                    </a:cubicBezTo>
                    <a:cubicBezTo>
                      <a:pt x="30" y="2"/>
                      <a:pt x="29" y="3"/>
                      <a:pt x="28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4"/>
                      <a:pt x="3" y="35"/>
                      <a:pt x="2" y="35"/>
                    </a:cubicBezTo>
                    <a:cubicBezTo>
                      <a:pt x="1" y="35"/>
                      <a:pt x="0" y="34"/>
                      <a:pt x="0" y="3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淘宝店chenying0907出品 503"/>
              <p:cNvSpPr/>
              <p:nvPr/>
            </p:nvSpPr>
            <p:spPr bwMode="auto">
              <a:xfrm>
                <a:off x="4884737" y="1973263"/>
                <a:ext cx="41275" cy="146050"/>
              </a:xfrm>
              <a:custGeom>
                <a:avLst/>
                <a:gdLst>
                  <a:gd name="T0" fmla="*/ 11 w 11"/>
                  <a:gd name="T1" fmla="*/ 34 h 39"/>
                  <a:gd name="T2" fmla="*/ 11 w 11"/>
                  <a:gd name="T3" fmla="*/ 6 h 39"/>
                  <a:gd name="T4" fmla="*/ 5 w 11"/>
                  <a:gd name="T5" fmla="*/ 0 h 39"/>
                  <a:gd name="T6" fmla="*/ 0 w 11"/>
                  <a:gd name="T7" fmla="*/ 6 h 39"/>
                  <a:gd name="T8" fmla="*/ 0 w 11"/>
                  <a:gd name="T9" fmla="*/ 34 h 39"/>
                  <a:gd name="T10" fmla="*/ 5 w 11"/>
                  <a:gd name="T11" fmla="*/ 39 h 39"/>
                  <a:gd name="T12" fmla="*/ 11 w 11"/>
                  <a:gd name="T13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11" y="34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11" y="3"/>
                      <a:pt x="9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2" y="39"/>
                      <a:pt x="5" y="39"/>
                    </a:cubicBezTo>
                    <a:cubicBezTo>
                      <a:pt x="9" y="39"/>
                      <a:pt x="11" y="37"/>
                      <a:pt x="11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淘宝店chenying0907出品 504"/>
              <p:cNvSpPr/>
              <p:nvPr/>
            </p:nvSpPr>
            <p:spPr bwMode="auto">
              <a:xfrm>
                <a:off x="4940303" y="1965325"/>
                <a:ext cx="177800" cy="293688"/>
              </a:xfrm>
              <a:custGeom>
                <a:avLst/>
                <a:gdLst>
                  <a:gd name="T0" fmla="*/ 5 w 47"/>
                  <a:gd name="T1" fmla="*/ 69 h 78"/>
                  <a:gd name="T2" fmla="*/ 6 w 47"/>
                  <a:gd name="T3" fmla="*/ 77 h 78"/>
                  <a:gd name="T4" fmla="*/ 9 w 47"/>
                  <a:gd name="T5" fmla="*/ 78 h 78"/>
                  <a:gd name="T6" fmla="*/ 14 w 47"/>
                  <a:gd name="T7" fmla="*/ 76 h 78"/>
                  <a:gd name="T8" fmla="*/ 26 w 47"/>
                  <a:gd name="T9" fmla="*/ 57 h 78"/>
                  <a:gd name="T10" fmla="*/ 46 w 47"/>
                  <a:gd name="T11" fmla="*/ 57 h 78"/>
                  <a:gd name="T12" fmla="*/ 47 w 47"/>
                  <a:gd name="T13" fmla="*/ 56 h 78"/>
                  <a:gd name="T14" fmla="*/ 47 w 47"/>
                  <a:gd name="T15" fmla="*/ 42 h 78"/>
                  <a:gd name="T16" fmla="*/ 32 w 47"/>
                  <a:gd name="T17" fmla="*/ 19 h 78"/>
                  <a:gd name="T18" fmla="*/ 30 w 47"/>
                  <a:gd name="T19" fmla="*/ 20 h 78"/>
                  <a:gd name="T20" fmla="*/ 35 w 47"/>
                  <a:gd name="T21" fmla="*/ 10 h 78"/>
                  <a:gd name="T22" fmla="*/ 24 w 47"/>
                  <a:gd name="T23" fmla="*/ 0 h 78"/>
                  <a:gd name="T24" fmla="*/ 14 w 47"/>
                  <a:gd name="T25" fmla="*/ 10 h 78"/>
                  <a:gd name="T26" fmla="*/ 24 w 47"/>
                  <a:gd name="T27" fmla="*/ 21 h 78"/>
                  <a:gd name="T28" fmla="*/ 27 w 47"/>
                  <a:gd name="T29" fmla="*/ 20 h 78"/>
                  <a:gd name="T30" fmla="*/ 21 w 47"/>
                  <a:gd name="T31" fmla="*/ 27 h 78"/>
                  <a:gd name="T32" fmla="*/ 5 w 47"/>
                  <a:gd name="T33" fmla="*/ 31 h 78"/>
                  <a:gd name="T34" fmla="*/ 1 w 47"/>
                  <a:gd name="T35" fmla="*/ 34 h 78"/>
                  <a:gd name="T36" fmla="*/ 1 w 47"/>
                  <a:gd name="T37" fmla="*/ 38 h 78"/>
                  <a:gd name="T38" fmla="*/ 6 w 47"/>
                  <a:gd name="T39" fmla="*/ 42 h 78"/>
                  <a:gd name="T40" fmla="*/ 8 w 47"/>
                  <a:gd name="T41" fmla="*/ 42 h 78"/>
                  <a:gd name="T42" fmla="*/ 17 w 47"/>
                  <a:gd name="T43" fmla="*/ 40 h 78"/>
                  <a:gd name="T44" fmla="*/ 17 w 47"/>
                  <a:gd name="T45" fmla="*/ 43 h 78"/>
                  <a:gd name="T46" fmla="*/ 17 w 47"/>
                  <a:gd name="T47" fmla="*/ 47 h 78"/>
                  <a:gd name="T48" fmla="*/ 5 w 47"/>
                  <a:gd name="T49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7" h="78">
                    <a:moveTo>
                      <a:pt x="5" y="69"/>
                    </a:moveTo>
                    <a:cubicBezTo>
                      <a:pt x="3" y="72"/>
                      <a:pt x="3" y="76"/>
                      <a:pt x="6" y="77"/>
                    </a:cubicBezTo>
                    <a:cubicBezTo>
                      <a:pt x="7" y="78"/>
                      <a:pt x="8" y="78"/>
                      <a:pt x="9" y="78"/>
                    </a:cubicBezTo>
                    <a:cubicBezTo>
                      <a:pt x="11" y="78"/>
                      <a:pt x="13" y="77"/>
                      <a:pt x="14" y="76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7" y="57"/>
                      <a:pt x="47" y="57"/>
                      <a:pt x="47" y="56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7" y="29"/>
                      <a:pt x="41" y="19"/>
                      <a:pt x="32" y="19"/>
                    </a:cubicBezTo>
                    <a:cubicBezTo>
                      <a:pt x="31" y="19"/>
                      <a:pt x="30" y="19"/>
                      <a:pt x="30" y="20"/>
                    </a:cubicBezTo>
                    <a:cubicBezTo>
                      <a:pt x="33" y="18"/>
                      <a:pt x="35" y="14"/>
                      <a:pt x="35" y="10"/>
                    </a:cubicBezTo>
                    <a:cubicBezTo>
                      <a:pt x="35" y="5"/>
                      <a:pt x="30" y="0"/>
                      <a:pt x="24" y="0"/>
                    </a:cubicBezTo>
                    <a:cubicBezTo>
                      <a:pt x="19" y="0"/>
                      <a:pt x="14" y="5"/>
                      <a:pt x="14" y="10"/>
                    </a:cubicBezTo>
                    <a:cubicBezTo>
                      <a:pt x="14" y="16"/>
                      <a:pt x="19" y="21"/>
                      <a:pt x="24" y="21"/>
                    </a:cubicBezTo>
                    <a:cubicBezTo>
                      <a:pt x="25" y="21"/>
                      <a:pt x="26" y="21"/>
                      <a:pt x="27" y="20"/>
                    </a:cubicBezTo>
                    <a:cubicBezTo>
                      <a:pt x="25" y="22"/>
                      <a:pt x="23" y="24"/>
                      <a:pt x="21" y="27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3" y="32"/>
                      <a:pt x="2" y="32"/>
                      <a:pt x="1" y="34"/>
                    </a:cubicBezTo>
                    <a:cubicBezTo>
                      <a:pt x="1" y="35"/>
                      <a:pt x="0" y="37"/>
                      <a:pt x="1" y="38"/>
                    </a:cubicBezTo>
                    <a:cubicBezTo>
                      <a:pt x="1" y="41"/>
                      <a:pt x="4" y="42"/>
                      <a:pt x="6" y="42"/>
                    </a:cubicBezTo>
                    <a:cubicBezTo>
                      <a:pt x="7" y="42"/>
                      <a:pt x="7" y="42"/>
                      <a:pt x="8" y="42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7" y="41"/>
                      <a:pt x="17" y="42"/>
                      <a:pt x="17" y="43"/>
                    </a:cubicBezTo>
                    <a:cubicBezTo>
                      <a:pt x="17" y="47"/>
                      <a:pt x="17" y="47"/>
                      <a:pt x="17" y="47"/>
                    </a:cubicBezTo>
                    <a:lnTo>
                      <a:pt x="5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淘宝店chenying0907出品 505"/>
              <p:cNvSpPr/>
              <p:nvPr/>
            </p:nvSpPr>
            <p:spPr bwMode="auto">
              <a:xfrm>
                <a:off x="5046664" y="2093913"/>
                <a:ext cx="96838" cy="112713"/>
              </a:xfrm>
              <a:custGeom>
                <a:avLst/>
                <a:gdLst>
                  <a:gd name="T0" fmla="*/ 1 w 26"/>
                  <a:gd name="T1" fmla="*/ 27 h 30"/>
                  <a:gd name="T2" fmla="*/ 23 w 26"/>
                  <a:gd name="T3" fmla="*/ 27 h 30"/>
                  <a:gd name="T4" fmla="*/ 23 w 26"/>
                  <a:gd name="T5" fmla="*/ 2 h 30"/>
                  <a:gd name="T6" fmla="*/ 24 w 26"/>
                  <a:gd name="T7" fmla="*/ 0 h 30"/>
                  <a:gd name="T8" fmla="*/ 26 w 26"/>
                  <a:gd name="T9" fmla="*/ 2 h 30"/>
                  <a:gd name="T10" fmla="*/ 26 w 26"/>
                  <a:gd name="T11" fmla="*/ 28 h 30"/>
                  <a:gd name="T12" fmla="*/ 24 w 26"/>
                  <a:gd name="T13" fmla="*/ 30 h 30"/>
                  <a:gd name="T14" fmla="*/ 1 w 26"/>
                  <a:gd name="T15" fmla="*/ 30 h 30"/>
                  <a:gd name="T16" fmla="*/ 0 w 26"/>
                  <a:gd name="T17" fmla="*/ 28 h 30"/>
                  <a:gd name="T18" fmla="*/ 1 w 26"/>
                  <a:gd name="T19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0">
                    <a:moveTo>
                      <a:pt x="1" y="27"/>
                    </a:move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3" y="0"/>
                      <a:pt x="24" y="0"/>
                    </a:cubicBezTo>
                    <a:cubicBezTo>
                      <a:pt x="25" y="0"/>
                      <a:pt x="26" y="1"/>
                      <a:pt x="26" y="2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9"/>
                      <a:pt x="25" y="30"/>
                      <a:pt x="24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7" name="淘宝店chenying0907出品 46"/>
          <p:cNvGrpSpPr/>
          <p:nvPr/>
        </p:nvGrpSpPr>
        <p:grpSpPr>
          <a:xfrm>
            <a:off x="1759514" y="4308300"/>
            <a:ext cx="2256590" cy="1112711"/>
            <a:chOff x="1258030" y="3593783"/>
            <a:chExt cx="2139699" cy="1055073"/>
          </a:xfrm>
        </p:grpSpPr>
        <p:sp>
          <p:nvSpPr>
            <p:cNvPr id="48" name="淘宝店chenying0907出品 47"/>
            <p:cNvSpPr txBox="1"/>
            <p:nvPr/>
          </p:nvSpPr>
          <p:spPr>
            <a:xfrm>
              <a:off x="1258030" y="3593783"/>
              <a:ext cx="870789" cy="51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955" dirty="0">
                  <a:solidFill>
                    <a:srgbClr val="C00000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2955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9" name="淘宝店chenying0907出品 48"/>
            <p:cNvSpPr txBox="1"/>
            <p:nvPr/>
          </p:nvSpPr>
          <p:spPr>
            <a:xfrm>
              <a:off x="1799069" y="3696239"/>
              <a:ext cx="1598660" cy="32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50" name="淘宝店chenying0907出品 49"/>
            <p:cNvSpPr txBox="1"/>
            <p:nvPr/>
          </p:nvSpPr>
          <p:spPr>
            <a:xfrm>
              <a:off x="1438395" y="3993811"/>
              <a:ext cx="1915200" cy="655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1" name="淘宝店chenying0907出品 50"/>
          <p:cNvGrpSpPr/>
          <p:nvPr/>
        </p:nvGrpSpPr>
        <p:grpSpPr>
          <a:xfrm>
            <a:off x="8627229" y="2628945"/>
            <a:ext cx="2256590" cy="1112711"/>
            <a:chOff x="1258030" y="3593783"/>
            <a:chExt cx="2139699" cy="1055073"/>
          </a:xfrm>
        </p:grpSpPr>
        <p:sp>
          <p:nvSpPr>
            <p:cNvPr id="52" name="淘宝店chenying0907出品 51"/>
            <p:cNvSpPr txBox="1"/>
            <p:nvPr/>
          </p:nvSpPr>
          <p:spPr>
            <a:xfrm>
              <a:off x="1258030" y="3593783"/>
              <a:ext cx="870789" cy="51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955" dirty="0">
                  <a:solidFill>
                    <a:srgbClr val="C00000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955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3" name="淘宝店chenying0907出品 52"/>
            <p:cNvSpPr txBox="1"/>
            <p:nvPr/>
          </p:nvSpPr>
          <p:spPr>
            <a:xfrm>
              <a:off x="1799069" y="3696239"/>
              <a:ext cx="1598660" cy="32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54" name="淘宝店chenying0907出品 53"/>
            <p:cNvSpPr txBox="1"/>
            <p:nvPr/>
          </p:nvSpPr>
          <p:spPr>
            <a:xfrm>
              <a:off x="1438395" y="3993811"/>
              <a:ext cx="1915200" cy="655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5" name="淘宝店chenying0907出品 54"/>
          <p:cNvGrpSpPr/>
          <p:nvPr/>
        </p:nvGrpSpPr>
        <p:grpSpPr>
          <a:xfrm>
            <a:off x="3247096" y="1423123"/>
            <a:ext cx="2256590" cy="1112711"/>
            <a:chOff x="1258030" y="3593783"/>
            <a:chExt cx="2139699" cy="1055073"/>
          </a:xfrm>
        </p:grpSpPr>
        <p:sp>
          <p:nvSpPr>
            <p:cNvPr id="56" name="淘宝店chenying0907出品 55"/>
            <p:cNvSpPr txBox="1"/>
            <p:nvPr/>
          </p:nvSpPr>
          <p:spPr>
            <a:xfrm>
              <a:off x="1258030" y="3593783"/>
              <a:ext cx="870789" cy="51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955" dirty="0">
                  <a:solidFill>
                    <a:srgbClr val="C00000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955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7" name="淘宝店chenying0907出品 56"/>
            <p:cNvSpPr txBox="1"/>
            <p:nvPr/>
          </p:nvSpPr>
          <p:spPr>
            <a:xfrm>
              <a:off x="1799069" y="3696239"/>
              <a:ext cx="1598660" cy="32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58" name="淘宝店chenying0907出品 57"/>
            <p:cNvSpPr txBox="1"/>
            <p:nvPr/>
          </p:nvSpPr>
          <p:spPr>
            <a:xfrm>
              <a:off x="1438395" y="3993811"/>
              <a:ext cx="1915200" cy="655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9" name="淘宝店chenying0907出品 58"/>
          <p:cNvGrpSpPr/>
          <p:nvPr/>
        </p:nvGrpSpPr>
        <p:grpSpPr>
          <a:xfrm>
            <a:off x="7109147" y="5680358"/>
            <a:ext cx="2256590" cy="1112712"/>
            <a:chOff x="1258030" y="3593783"/>
            <a:chExt cx="2139699" cy="1055073"/>
          </a:xfrm>
        </p:grpSpPr>
        <p:sp>
          <p:nvSpPr>
            <p:cNvPr id="60" name="淘宝店chenying0907出品 59"/>
            <p:cNvSpPr txBox="1"/>
            <p:nvPr/>
          </p:nvSpPr>
          <p:spPr>
            <a:xfrm>
              <a:off x="1258030" y="3593783"/>
              <a:ext cx="870789" cy="51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955" dirty="0">
                  <a:solidFill>
                    <a:srgbClr val="C00000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955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1" name="淘宝店chenying0907出品 60"/>
            <p:cNvSpPr txBox="1"/>
            <p:nvPr/>
          </p:nvSpPr>
          <p:spPr>
            <a:xfrm>
              <a:off x="1799069" y="3696239"/>
              <a:ext cx="1598660" cy="32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62" name="淘宝店chenying0907出品 61"/>
            <p:cNvSpPr txBox="1"/>
            <p:nvPr/>
          </p:nvSpPr>
          <p:spPr>
            <a:xfrm>
              <a:off x="1438395" y="3993811"/>
              <a:ext cx="1915200" cy="655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63" name="淘宝店chenying0907出品 62"/>
          <p:cNvSpPr txBox="1"/>
          <p:nvPr/>
        </p:nvSpPr>
        <p:spPr>
          <a:xfrm>
            <a:off x="5686021" y="3797310"/>
            <a:ext cx="1486711" cy="44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320" u="sng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Hei Pro" panose="020B0500000000000000" pitchFamily="34" charset="-122"/>
                <a:ea typeface="LiHei Pro" panose="020B0500000000000000" pitchFamily="34" charset="-122"/>
              </a:rPr>
              <a:t>添加标题</a:t>
            </a:r>
          </a:p>
        </p:txBody>
      </p:sp>
      <p:sp>
        <p:nvSpPr>
          <p:cNvPr id="64" name="淘宝店chenying0907出品 48"/>
          <p:cNvSpPr>
            <a:spLocks noEditPoints="1"/>
          </p:cNvSpPr>
          <p:nvPr/>
        </p:nvSpPr>
        <p:spPr bwMode="auto">
          <a:xfrm>
            <a:off x="6147990" y="3163543"/>
            <a:ext cx="576972" cy="627516"/>
          </a:xfrm>
          <a:custGeom>
            <a:avLst/>
            <a:gdLst>
              <a:gd name="T0" fmla="*/ 189 w 311"/>
              <a:gd name="T1" fmla="*/ 220 h 339"/>
              <a:gd name="T2" fmla="*/ 209 w 311"/>
              <a:gd name="T3" fmla="*/ 163 h 339"/>
              <a:gd name="T4" fmla="*/ 221 w 311"/>
              <a:gd name="T5" fmla="*/ 120 h 339"/>
              <a:gd name="T6" fmla="*/ 221 w 311"/>
              <a:gd name="T7" fmla="*/ 120 h 339"/>
              <a:gd name="T8" fmla="*/ 222 w 311"/>
              <a:gd name="T9" fmla="*/ 116 h 339"/>
              <a:gd name="T10" fmla="*/ 222 w 311"/>
              <a:gd name="T11" fmla="*/ 112 h 339"/>
              <a:gd name="T12" fmla="*/ 223 w 311"/>
              <a:gd name="T13" fmla="*/ 109 h 339"/>
              <a:gd name="T14" fmla="*/ 223 w 311"/>
              <a:gd name="T15" fmla="*/ 105 h 339"/>
              <a:gd name="T16" fmla="*/ 223 w 311"/>
              <a:gd name="T17" fmla="*/ 102 h 339"/>
              <a:gd name="T18" fmla="*/ 224 w 311"/>
              <a:gd name="T19" fmla="*/ 98 h 339"/>
              <a:gd name="T20" fmla="*/ 224 w 311"/>
              <a:gd name="T21" fmla="*/ 95 h 339"/>
              <a:gd name="T22" fmla="*/ 224 w 311"/>
              <a:gd name="T23" fmla="*/ 92 h 339"/>
              <a:gd name="T24" fmla="*/ 223 w 311"/>
              <a:gd name="T25" fmla="*/ 89 h 339"/>
              <a:gd name="T26" fmla="*/ 223 w 311"/>
              <a:gd name="T27" fmla="*/ 87 h 339"/>
              <a:gd name="T28" fmla="*/ 223 w 311"/>
              <a:gd name="T29" fmla="*/ 85 h 339"/>
              <a:gd name="T30" fmla="*/ 223 w 311"/>
              <a:gd name="T31" fmla="*/ 83 h 339"/>
              <a:gd name="T32" fmla="*/ 223 w 311"/>
              <a:gd name="T33" fmla="*/ 82 h 339"/>
              <a:gd name="T34" fmla="*/ 223 w 311"/>
              <a:gd name="T35" fmla="*/ 81 h 339"/>
              <a:gd name="T36" fmla="*/ 223 w 311"/>
              <a:gd name="T37" fmla="*/ 81 h 339"/>
              <a:gd name="T38" fmla="*/ 108 w 311"/>
              <a:gd name="T39" fmla="*/ 36 h 339"/>
              <a:gd name="T40" fmla="*/ 78 w 311"/>
              <a:gd name="T41" fmla="*/ 55 h 339"/>
              <a:gd name="T42" fmla="*/ 77 w 311"/>
              <a:gd name="T43" fmla="*/ 59 h 339"/>
              <a:gd name="T44" fmla="*/ 76 w 311"/>
              <a:gd name="T45" fmla="*/ 64 h 339"/>
              <a:gd name="T46" fmla="*/ 76 w 311"/>
              <a:gd name="T47" fmla="*/ 69 h 339"/>
              <a:gd name="T48" fmla="*/ 75 w 311"/>
              <a:gd name="T49" fmla="*/ 74 h 339"/>
              <a:gd name="T50" fmla="*/ 75 w 311"/>
              <a:gd name="T51" fmla="*/ 78 h 339"/>
              <a:gd name="T52" fmla="*/ 76 w 311"/>
              <a:gd name="T53" fmla="*/ 83 h 339"/>
              <a:gd name="T54" fmla="*/ 76 w 311"/>
              <a:gd name="T55" fmla="*/ 87 h 339"/>
              <a:gd name="T56" fmla="*/ 77 w 311"/>
              <a:gd name="T57" fmla="*/ 92 h 339"/>
              <a:gd name="T58" fmla="*/ 77 w 311"/>
              <a:gd name="T59" fmla="*/ 96 h 339"/>
              <a:gd name="T60" fmla="*/ 78 w 311"/>
              <a:gd name="T61" fmla="*/ 100 h 339"/>
              <a:gd name="T62" fmla="*/ 79 w 311"/>
              <a:gd name="T63" fmla="*/ 104 h 339"/>
              <a:gd name="T64" fmla="*/ 80 w 311"/>
              <a:gd name="T65" fmla="*/ 106 h 339"/>
              <a:gd name="T66" fmla="*/ 84 w 311"/>
              <a:gd name="T67" fmla="*/ 119 h 339"/>
              <a:gd name="T68" fmla="*/ 92 w 311"/>
              <a:gd name="T69" fmla="*/ 161 h 339"/>
              <a:gd name="T70" fmla="*/ 104 w 311"/>
              <a:gd name="T71" fmla="*/ 238 h 339"/>
              <a:gd name="T72" fmla="*/ 0 w 311"/>
              <a:gd name="T73" fmla="*/ 339 h 339"/>
              <a:gd name="T74" fmla="*/ 148 w 311"/>
              <a:gd name="T75" fmla="*/ 271 h 339"/>
              <a:gd name="T76" fmla="*/ 146 w 311"/>
              <a:gd name="T77" fmla="*/ 249 h 339"/>
              <a:gd name="T78" fmla="*/ 175 w 311"/>
              <a:gd name="T79" fmla="*/ 258 h 339"/>
              <a:gd name="T80" fmla="*/ 174 w 311"/>
              <a:gd name="T81" fmla="*/ 339 h 339"/>
              <a:gd name="T82" fmla="*/ 216 w 311"/>
              <a:gd name="T83" fmla="*/ 244 h 339"/>
              <a:gd name="T84" fmla="*/ 81 w 311"/>
              <a:gd name="T85" fmla="*/ 139 h 339"/>
              <a:gd name="T86" fmla="*/ 93 w 311"/>
              <a:gd name="T87" fmla="*/ 136 h 339"/>
              <a:gd name="T88" fmla="*/ 105 w 311"/>
              <a:gd name="T89" fmla="*/ 72 h 339"/>
              <a:gd name="T90" fmla="*/ 211 w 311"/>
              <a:gd name="T91" fmla="*/ 131 h 339"/>
              <a:gd name="T92" fmla="*/ 222 w 311"/>
              <a:gd name="T93" fmla="*/ 130 h 339"/>
              <a:gd name="T94" fmla="*/ 183 w 311"/>
              <a:gd name="T95" fmla="*/ 201 h 339"/>
              <a:gd name="T96" fmla="*/ 96 w 311"/>
              <a:gd name="T97" fmla="*/ 158 h 339"/>
              <a:gd name="T98" fmla="*/ 166 w 311"/>
              <a:gd name="T99" fmla="*/ 245 h 339"/>
              <a:gd name="T100" fmla="*/ 117 w 311"/>
              <a:gd name="T101" fmla="*/ 225 h 339"/>
              <a:gd name="T102" fmla="*/ 152 w 311"/>
              <a:gd name="T103" fmla="*/ 220 h 339"/>
              <a:gd name="T104" fmla="*/ 185 w 311"/>
              <a:gd name="T105" fmla="*/ 222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11" h="339">
                <a:moveTo>
                  <a:pt x="216" y="244"/>
                </a:moveTo>
                <a:cubicBezTo>
                  <a:pt x="194" y="236"/>
                  <a:pt x="189" y="220"/>
                  <a:pt x="189" y="220"/>
                </a:cubicBezTo>
                <a:cubicBezTo>
                  <a:pt x="189" y="202"/>
                  <a:pt x="189" y="202"/>
                  <a:pt x="189" y="202"/>
                </a:cubicBezTo>
                <a:cubicBezTo>
                  <a:pt x="205" y="182"/>
                  <a:pt x="209" y="163"/>
                  <a:pt x="209" y="163"/>
                </a:cubicBezTo>
                <a:cubicBezTo>
                  <a:pt x="212" y="160"/>
                  <a:pt x="218" y="154"/>
                  <a:pt x="218" y="154"/>
                </a:cubicBezTo>
                <a:cubicBezTo>
                  <a:pt x="229" y="137"/>
                  <a:pt x="225" y="116"/>
                  <a:pt x="221" y="120"/>
                </a:cubicBezTo>
                <a:cubicBezTo>
                  <a:pt x="221" y="120"/>
                  <a:pt x="221" y="121"/>
                  <a:pt x="220" y="122"/>
                </a:cubicBezTo>
                <a:cubicBezTo>
                  <a:pt x="220" y="121"/>
                  <a:pt x="221" y="121"/>
                  <a:pt x="221" y="120"/>
                </a:cubicBezTo>
                <a:cubicBezTo>
                  <a:pt x="221" y="120"/>
                  <a:pt x="221" y="119"/>
                  <a:pt x="221" y="119"/>
                </a:cubicBezTo>
                <a:cubicBezTo>
                  <a:pt x="221" y="118"/>
                  <a:pt x="221" y="117"/>
                  <a:pt x="222" y="116"/>
                </a:cubicBezTo>
                <a:cubicBezTo>
                  <a:pt x="222" y="116"/>
                  <a:pt x="222" y="116"/>
                  <a:pt x="222" y="115"/>
                </a:cubicBezTo>
                <a:cubicBezTo>
                  <a:pt x="222" y="114"/>
                  <a:pt x="222" y="113"/>
                  <a:pt x="222" y="112"/>
                </a:cubicBezTo>
                <a:cubicBezTo>
                  <a:pt x="222" y="112"/>
                  <a:pt x="222" y="112"/>
                  <a:pt x="222" y="111"/>
                </a:cubicBezTo>
                <a:cubicBezTo>
                  <a:pt x="223" y="110"/>
                  <a:pt x="223" y="110"/>
                  <a:pt x="223" y="109"/>
                </a:cubicBezTo>
                <a:cubicBezTo>
                  <a:pt x="223" y="108"/>
                  <a:pt x="223" y="108"/>
                  <a:pt x="223" y="108"/>
                </a:cubicBezTo>
                <a:cubicBezTo>
                  <a:pt x="223" y="107"/>
                  <a:pt x="223" y="106"/>
                  <a:pt x="223" y="105"/>
                </a:cubicBezTo>
                <a:cubicBezTo>
                  <a:pt x="223" y="105"/>
                  <a:pt x="223" y="105"/>
                  <a:pt x="223" y="104"/>
                </a:cubicBezTo>
                <a:cubicBezTo>
                  <a:pt x="223" y="103"/>
                  <a:pt x="223" y="103"/>
                  <a:pt x="223" y="102"/>
                </a:cubicBezTo>
                <a:cubicBezTo>
                  <a:pt x="223" y="101"/>
                  <a:pt x="223" y="101"/>
                  <a:pt x="224" y="101"/>
                </a:cubicBezTo>
                <a:cubicBezTo>
                  <a:pt x="224" y="100"/>
                  <a:pt x="224" y="99"/>
                  <a:pt x="224" y="98"/>
                </a:cubicBezTo>
                <a:cubicBezTo>
                  <a:pt x="224" y="98"/>
                  <a:pt x="224" y="98"/>
                  <a:pt x="224" y="98"/>
                </a:cubicBezTo>
                <a:cubicBezTo>
                  <a:pt x="224" y="97"/>
                  <a:pt x="224" y="96"/>
                  <a:pt x="224" y="95"/>
                </a:cubicBezTo>
                <a:cubicBezTo>
                  <a:pt x="224" y="95"/>
                  <a:pt x="224" y="95"/>
                  <a:pt x="224" y="94"/>
                </a:cubicBezTo>
                <a:cubicBezTo>
                  <a:pt x="224" y="94"/>
                  <a:pt x="224" y="93"/>
                  <a:pt x="224" y="92"/>
                </a:cubicBezTo>
                <a:cubicBezTo>
                  <a:pt x="224" y="92"/>
                  <a:pt x="224" y="92"/>
                  <a:pt x="224" y="91"/>
                </a:cubicBezTo>
                <a:cubicBezTo>
                  <a:pt x="224" y="91"/>
                  <a:pt x="224" y="90"/>
                  <a:pt x="223" y="89"/>
                </a:cubicBezTo>
                <a:cubicBezTo>
                  <a:pt x="223" y="89"/>
                  <a:pt x="223" y="89"/>
                  <a:pt x="223" y="89"/>
                </a:cubicBezTo>
                <a:cubicBezTo>
                  <a:pt x="223" y="88"/>
                  <a:pt x="223" y="88"/>
                  <a:pt x="223" y="87"/>
                </a:cubicBezTo>
                <a:cubicBezTo>
                  <a:pt x="223" y="87"/>
                  <a:pt x="223" y="87"/>
                  <a:pt x="223" y="87"/>
                </a:cubicBezTo>
                <a:cubicBezTo>
                  <a:pt x="223" y="86"/>
                  <a:pt x="223" y="86"/>
                  <a:pt x="223" y="85"/>
                </a:cubicBezTo>
                <a:cubicBezTo>
                  <a:pt x="223" y="85"/>
                  <a:pt x="223" y="85"/>
                  <a:pt x="223" y="85"/>
                </a:cubicBezTo>
                <a:cubicBezTo>
                  <a:pt x="223" y="84"/>
                  <a:pt x="223" y="84"/>
                  <a:pt x="223" y="83"/>
                </a:cubicBezTo>
                <a:cubicBezTo>
                  <a:pt x="223" y="83"/>
                  <a:pt x="223" y="83"/>
                  <a:pt x="223" y="83"/>
                </a:cubicBezTo>
                <a:cubicBezTo>
                  <a:pt x="223" y="83"/>
                  <a:pt x="223" y="82"/>
                  <a:pt x="223" y="82"/>
                </a:cubicBezTo>
                <a:cubicBezTo>
                  <a:pt x="223" y="82"/>
                  <a:pt x="223" y="82"/>
                  <a:pt x="223" y="82"/>
                </a:cubicBezTo>
                <a:cubicBezTo>
                  <a:pt x="223" y="82"/>
                  <a:pt x="223" y="81"/>
                  <a:pt x="223" y="81"/>
                </a:cubicBezTo>
                <a:cubicBezTo>
                  <a:pt x="223" y="81"/>
                  <a:pt x="223" y="81"/>
                  <a:pt x="223" y="81"/>
                </a:cubicBezTo>
                <a:cubicBezTo>
                  <a:pt x="223" y="81"/>
                  <a:pt x="223" y="81"/>
                  <a:pt x="223" y="81"/>
                </a:cubicBezTo>
                <a:cubicBezTo>
                  <a:pt x="221" y="33"/>
                  <a:pt x="182" y="21"/>
                  <a:pt x="182" y="21"/>
                </a:cubicBezTo>
                <a:cubicBezTo>
                  <a:pt x="134" y="0"/>
                  <a:pt x="108" y="36"/>
                  <a:pt x="108" y="36"/>
                </a:cubicBezTo>
                <a:cubicBezTo>
                  <a:pt x="89" y="27"/>
                  <a:pt x="79" y="51"/>
                  <a:pt x="79" y="51"/>
                </a:cubicBezTo>
                <a:cubicBezTo>
                  <a:pt x="79" y="52"/>
                  <a:pt x="78" y="54"/>
                  <a:pt x="78" y="55"/>
                </a:cubicBezTo>
                <a:cubicBezTo>
                  <a:pt x="78" y="55"/>
                  <a:pt x="78" y="56"/>
                  <a:pt x="78" y="56"/>
                </a:cubicBezTo>
                <a:cubicBezTo>
                  <a:pt x="78" y="57"/>
                  <a:pt x="77" y="58"/>
                  <a:pt x="77" y="59"/>
                </a:cubicBezTo>
                <a:cubicBezTo>
                  <a:pt x="77" y="60"/>
                  <a:pt x="77" y="60"/>
                  <a:pt x="77" y="61"/>
                </a:cubicBezTo>
                <a:cubicBezTo>
                  <a:pt x="77" y="62"/>
                  <a:pt x="76" y="63"/>
                  <a:pt x="76" y="64"/>
                </a:cubicBezTo>
                <a:cubicBezTo>
                  <a:pt x="76" y="65"/>
                  <a:pt x="76" y="65"/>
                  <a:pt x="76" y="65"/>
                </a:cubicBezTo>
                <a:cubicBezTo>
                  <a:pt x="76" y="66"/>
                  <a:pt x="76" y="68"/>
                  <a:pt x="76" y="69"/>
                </a:cubicBezTo>
                <a:cubicBezTo>
                  <a:pt x="76" y="70"/>
                  <a:pt x="76" y="70"/>
                  <a:pt x="76" y="71"/>
                </a:cubicBezTo>
                <a:cubicBezTo>
                  <a:pt x="76" y="72"/>
                  <a:pt x="75" y="73"/>
                  <a:pt x="75" y="74"/>
                </a:cubicBezTo>
                <a:cubicBezTo>
                  <a:pt x="75" y="74"/>
                  <a:pt x="75" y="75"/>
                  <a:pt x="75" y="75"/>
                </a:cubicBezTo>
                <a:cubicBezTo>
                  <a:pt x="75" y="76"/>
                  <a:pt x="75" y="77"/>
                  <a:pt x="75" y="78"/>
                </a:cubicBezTo>
                <a:cubicBezTo>
                  <a:pt x="75" y="79"/>
                  <a:pt x="75" y="79"/>
                  <a:pt x="75" y="79"/>
                </a:cubicBezTo>
                <a:cubicBezTo>
                  <a:pt x="75" y="81"/>
                  <a:pt x="76" y="82"/>
                  <a:pt x="76" y="83"/>
                </a:cubicBezTo>
                <a:cubicBezTo>
                  <a:pt x="76" y="84"/>
                  <a:pt x="76" y="84"/>
                  <a:pt x="76" y="84"/>
                </a:cubicBezTo>
                <a:cubicBezTo>
                  <a:pt x="76" y="85"/>
                  <a:pt x="76" y="86"/>
                  <a:pt x="76" y="87"/>
                </a:cubicBezTo>
                <a:cubicBezTo>
                  <a:pt x="76" y="88"/>
                  <a:pt x="76" y="88"/>
                  <a:pt x="76" y="89"/>
                </a:cubicBezTo>
                <a:cubicBezTo>
                  <a:pt x="76" y="90"/>
                  <a:pt x="76" y="91"/>
                  <a:pt x="77" y="92"/>
                </a:cubicBezTo>
                <a:cubicBezTo>
                  <a:pt x="77" y="92"/>
                  <a:pt x="77" y="92"/>
                  <a:pt x="77" y="93"/>
                </a:cubicBezTo>
                <a:cubicBezTo>
                  <a:pt x="77" y="94"/>
                  <a:pt x="77" y="95"/>
                  <a:pt x="77" y="96"/>
                </a:cubicBezTo>
                <a:cubicBezTo>
                  <a:pt x="77" y="97"/>
                  <a:pt x="77" y="97"/>
                  <a:pt x="77" y="97"/>
                </a:cubicBezTo>
                <a:cubicBezTo>
                  <a:pt x="78" y="98"/>
                  <a:pt x="78" y="99"/>
                  <a:pt x="78" y="100"/>
                </a:cubicBezTo>
                <a:cubicBezTo>
                  <a:pt x="78" y="101"/>
                  <a:pt x="78" y="101"/>
                  <a:pt x="78" y="101"/>
                </a:cubicBezTo>
                <a:cubicBezTo>
                  <a:pt x="79" y="102"/>
                  <a:pt x="79" y="103"/>
                  <a:pt x="79" y="104"/>
                </a:cubicBezTo>
                <a:cubicBezTo>
                  <a:pt x="79" y="104"/>
                  <a:pt x="79" y="105"/>
                  <a:pt x="79" y="105"/>
                </a:cubicBezTo>
                <a:cubicBezTo>
                  <a:pt x="79" y="105"/>
                  <a:pt x="80" y="105"/>
                  <a:pt x="80" y="106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1" y="111"/>
                  <a:pt x="83" y="115"/>
                  <a:pt x="84" y="119"/>
                </a:cubicBezTo>
                <a:cubicBezTo>
                  <a:pt x="77" y="115"/>
                  <a:pt x="76" y="123"/>
                  <a:pt x="76" y="123"/>
                </a:cubicBezTo>
                <a:cubicBezTo>
                  <a:pt x="76" y="152"/>
                  <a:pt x="92" y="161"/>
                  <a:pt x="92" y="161"/>
                </a:cubicBezTo>
                <a:cubicBezTo>
                  <a:pt x="95" y="180"/>
                  <a:pt x="114" y="200"/>
                  <a:pt x="114" y="200"/>
                </a:cubicBezTo>
                <a:cubicBezTo>
                  <a:pt x="121" y="227"/>
                  <a:pt x="104" y="238"/>
                  <a:pt x="104" y="238"/>
                </a:cubicBezTo>
                <a:cubicBezTo>
                  <a:pt x="75" y="249"/>
                  <a:pt x="75" y="249"/>
                  <a:pt x="75" y="249"/>
                </a:cubicBezTo>
                <a:cubicBezTo>
                  <a:pt x="0" y="273"/>
                  <a:pt x="0" y="339"/>
                  <a:pt x="0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48" y="271"/>
                  <a:pt x="148" y="271"/>
                  <a:pt x="148" y="271"/>
                </a:cubicBezTo>
                <a:cubicBezTo>
                  <a:pt x="136" y="258"/>
                  <a:pt x="136" y="258"/>
                  <a:pt x="136" y="258"/>
                </a:cubicBezTo>
                <a:cubicBezTo>
                  <a:pt x="146" y="249"/>
                  <a:pt x="146" y="249"/>
                  <a:pt x="146" y="249"/>
                </a:cubicBezTo>
                <a:cubicBezTo>
                  <a:pt x="166" y="249"/>
                  <a:pt x="166" y="249"/>
                  <a:pt x="166" y="249"/>
                </a:cubicBezTo>
                <a:cubicBezTo>
                  <a:pt x="175" y="258"/>
                  <a:pt x="175" y="258"/>
                  <a:pt x="175" y="258"/>
                </a:cubicBezTo>
                <a:cubicBezTo>
                  <a:pt x="164" y="271"/>
                  <a:pt x="164" y="271"/>
                  <a:pt x="164" y="271"/>
                </a:cubicBezTo>
                <a:cubicBezTo>
                  <a:pt x="174" y="339"/>
                  <a:pt x="174" y="339"/>
                  <a:pt x="174" y="339"/>
                </a:cubicBezTo>
                <a:cubicBezTo>
                  <a:pt x="311" y="339"/>
                  <a:pt x="311" y="339"/>
                  <a:pt x="311" y="339"/>
                </a:cubicBezTo>
                <a:cubicBezTo>
                  <a:pt x="307" y="274"/>
                  <a:pt x="238" y="252"/>
                  <a:pt x="216" y="244"/>
                </a:cubicBezTo>
                <a:close/>
                <a:moveTo>
                  <a:pt x="96" y="158"/>
                </a:moveTo>
                <a:cubicBezTo>
                  <a:pt x="94" y="157"/>
                  <a:pt x="86" y="153"/>
                  <a:pt x="81" y="139"/>
                </a:cubicBezTo>
                <a:cubicBezTo>
                  <a:pt x="81" y="139"/>
                  <a:pt x="77" y="124"/>
                  <a:pt x="81" y="123"/>
                </a:cubicBezTo>
                <a:cubicBezTo>
                  <a:pt x="81" y="123"/>
                  <a:pt x="86" y="119"/>
                  <a:pt x="93" y="136"/>
                </a:cubicBezTo>
                <a:cubicBezTo>
                  <a:pt x="94" y="139"/>
                  <a:pt x="96" y="142"/>
                  <a:pt x="97" y="143"/>
                </a:cubicBezTo>
                <a:cubicBezTo>
                  <a:pt x="97" y="143"/>
                  <a:pt x="82" y="98"/>
                  <a:pt x="105" y="72"/>
                </a:cubicBezTo>
                <a:cubicBezTo>
                  <a:pt x="105" y="72"/>
                  <a:pt x="155" y="137"/>
                  <a:pt x="211" y="104"/>
                </a:cubicBezTo>
                <a:cubicBezTo>
                  <a:pt x="211" y="131"/>
                  <a:pt x="211" y="131"/>
                  <a:pt x="211" y="131"/>
                </a:cubicBezTo>
                <a:cubicBezTo>
                  <a:pt x="211" y="138"/>
                  <a:pt x="211" y="143"/>
                  <a:pt x="215" y="136"/>
                </a:cubicBezTo>
                <a:cubicBezTo>
                  <a:pt x="222" y="120"/>
                  <a:pt x="222" y="130"/>
                  <a:pt x="222" y="130"/>
                </a:cubicBezTo>
                <a:cubicBezTo>
                  <a:pt x="220" y="148"/>
                  <a:pt x="212" y="156"/>
                  <a:pt x="206" y="161"/>
                </a:cubicBezTo>
                <a:cubicBezTo>
                  <a:pt x="201" y="176"/>
                  <a:pt x="193" y="190"/>
                  <a:pt x="183" y="201"/>
                </a:cubicBezTo>
                <a:cubicBezTo>
                  <a:pt x="152" y="236"/>
                  <a:pt x="121" y="201"/>
                  <a:pt x="121" y="201"/>
                </a:cubicBezTo>
                <a:cubicBezTo>
                  <a:pt x="109" y="191"/>
                  <a:pt x="101" y="175"/>
                  <a:pt x="96" y="158"/>
                </a:cubicBezTo>
                <a:close/>
                <a:moveTo>
                  <a:pt x="185" y="222"/>
                </a:moveTo>
                <a:cubicBezTo>
                  <a:pt x="166" y="245"/>
                  <a:pt x="166" y="245"/>
                  <a:pt x="166" y="245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17" y="225"/>
                  <a:pt x="117" y="225"/>
                  <a:pt x="117" y="225"/>
                </a:cubicBezTo>
                <a:cubicBezTo>
                  <a:pt x="117" y="225"/>
                  <a:pt x="119" y="216"/>
                  <a:pt x="119" y="204"/>
                </a:cubicBezTo>
                <a:cubicBezTo>
                  <a:pt x="119" y="204"/>
                  <a:pt x="132" y="221"/>
                  <a:pt x="152" y="220"/>
                </a:cubicBezTo>
                <a:cubicBezTo>
                  <a:pt x="152" y="220"/>
                  <a:pt x="171" y="222"/>
                  <a:pt x="185" y="204"/>
                </a:cubicBezTo>
                <a:lnTo>
                  <a:pt x="185" y="222"/>
                </a:lnTo>
                <a:close/>
              </a:path>
            </a:pathLst>
          </a:custGeom>
          <a:solidFill>
            <a:srgbClr val="A7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5" tIns="48218" rIns="96435" bIns="48218" numCol="1" anchor="t" anchorCtr="0" compatLnSpc="1"/>
          <a:lstStyle/>
          <a:p>
            <a:endParaRPr lang="zh-CN" altLang="en-US" sz="1425"/>
          </a:p>
        </p:txBody>
      </p:sp>
      <p:sp>
        <p:nvSpPr>
          <p:cNvPr id="65" name="标题 4"/>
          <p:cNvSpPr txBox="1"/>
          <p:nvPr/>
        </p:nvSpPr>
        <p:spPr>
          <a:xfrm>
            <a:off x="630587" y="27162"/>
            <a:ext cx="5017775" cy="304529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C00000"/>
                </a:solidFill>
                <a:ea typeface="微软雅黑" panose="020B0503020204020204" pitchFamily="34" charset="-122"/>
              </a:rPr>
              <a:t>文字内容</a:t>
            </a:r>
            <a:r>
              <a:rPr lang="en-US" altLang="zh-CN" sz="150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written content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6" name="淘宝店chenying0907出品 65"/>
          <p:cNvCxnSpPr/>
          <p:nvPr/>
        </p:nvCxnSpPr>
        <p:spPr>
          <a:xfrm>
            <a:off x="0" y="358080"/>
            <a:ext cx="12858750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淘宝店chenying0907出品 66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68" name="淘宝店chenying0907出品 67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淘宝店chenying0907出品 68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淘宝店chenying0907出品 69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圆角淘宝店chenying0907出品 70"/>
          <p:cNvSpPr/>
          <p:nvPr/>
        </p:nvSpPr>
        <p:spPr>
          <a:xfrm>
            <a:off x="-179291" y="1191468"/>
            <a:ext cx="1295807" cy="27601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2" name="圆角淘宝店chenying0907出品 71"/>
          <p:cNvSpPr/>
          <p:nvPr/>
        </p:nvSpPr>
        <p:spPr>
          <a:xfrm>
            <a:off x="-287273" y="959889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3" name="标题 4"/>
          <p:cNvSpPr txBox="1"/>
          <p:nvPr/>
        </p:nvSpPr>
        <p:spPr>
          <a:xfrm>
            <a:off x="36677" y="1207387"/>
            <a:ext cx="1295807" cy="24962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74" name="标题 4"/>
          <p:cNvSpPr txBox="1"/>
          <p:nvPr/>
        </p:nvSpPr>
        <p:spPr>
          <a:xfrm>
            <a:off x="36678" y="959889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75" name="圆角淘宝店chenying0907出品 74"/>
          <p:cNvSpPr/>
          <p:nvPr/>
        </p:nvSpPr>
        <p:spPr>
          <a:xfrm>
            <a:off x="-287274" y="1482667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6" name="标题 4"/>
          <p:cNvSpPr txBox="1"/>
          <p:nvPr/>
        </p:nvSpPr>
        <p:spPr>
          <a:xfrm>
            <a:off x="36678" y="1482667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77" name="圆角淘宝店chenying0907出品 76"/>
          <p:cNvSpPr/>
          <p:nvPr/>
        </p:nvSpPr>
        <p:spPr>
          <a:xfrm>
            <a:off x="-287274" y="1714500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8" name="标题 4"/>
          <p:cNvSpPr txBox="1"/>
          <p:nvPr/>
        </p:nvSpPr>
        <p:spPr>
          <a:xfrm>
            <a:off x="36678" y="1714500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</p:spTree>
  </p:cSld>
  <p:clrMapOvr>
    <a:masterClrMapping/>
  </p:clrMapOvr>
  <p:transition spd="slow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13" dur="2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" dur="1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7" dur="2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78 0.01666 C 0.07344 0.01666 0.13203 0.12477 0.13242 0.25579 C 0.13242 0.3875 0.07344 0.49444 0.00078 0.49444 C -0.07187 0.49444 -0.1306 0.3875 -0.1306 0.25579 C -0.1306 0.12384 -0.07187 0.01713 0.00078 0.01666 Z " pathEditMode="relative" rAng="0" ptsTypes="fffff">
                                          <p:cBhvr>
                                            <p:cTn id="33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" y="2388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2" presetClass="entr" presetSubtype="8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403 -0.01296 C 0.00079 0.11597 -0.05598 0.22708 -0.12956 0.23657 C -0.20352 0.24537 -0.26745 0.14768 -0.27227 0.01898 C -0.27709 -0.10996 -0.22097 -0.2213 -0.14701 -0.23009 C -0.07291 -0.23889 -0.00911 -0.14167 -0.00403 -0.01296 Z " pathEditMode="relative" rAng="5172060" ptsTypes="fffff">
                                          <p:cBhvr>
                                            <p:cTn id="44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411" y="16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6" presetID="2" presetClass="entr" presetSubtype="2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52 -0.00926 C -0.07318 -0.00926 -0.13177 -0.11736 -0.13216 -0.24838 C -0.13216 -0.38009 -0.07318 -0.48704 -0.00052 -0.48704 C 0.07214 -0.48704 0.13086 -0.38009 0.13086 -0.24838 C 0.13086 -0.11644 0.07214 -0.00972 -0.00052 -0.00926 Z " pathEditMode="relative" rAng="10800000" ptsTypes="fffff">
                                          <p:cBhvr>
                                            <p:cTn id="55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" y="-2388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7" presetID="2" presetClass="entr" presetSubtype="2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704 1.85185E-6 C 0.01055 -0.12963 0.06784 -0.23334 0.14154 -0.23403 C 0.21563 -0.23403 0.27279 -0.12894 0.27579 1.85185E-6 C 0.27579 0.12916 0.21511 0.22685 0.14154 0.23356 C 0.06732 0.23356 0.0073 0.12916 0.00704 1.85185E-6 Z " pathEditMode="relative" rAng="16200000" ptsTypes="fffff">
                                          <p:cBhvr>
                                            <p:cTn id="66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438" y="-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68" presetID="2" presetClass="entr" presetSubtype="8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0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/>
          <p:bldP spid="6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13" dur="2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" dur="1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7" dur="2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78 0.01666 C 0.07344 0.01666 0.13203 0.12477 0.13242 0.25579 C 0.13242 0.3875 0.07344 0.49444 0.00078 0.49444 C -0.07187 0.49444 -0.1306 0.3875 -0.1306 0.25579 C -0.1306 0.12384 -0.07187 0.01713 0.00078 0.01666 Z " pathEditMode="relative" rAng="0" ptsTypes="fffff">
                                          <p:cBhvr>
                                            <p:cTn id="33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" y="2388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403 -0.01296 C 0.00079 0.11597 -0.05598 0.22708 -0.12956 0.23657 C -0.20352 0.24537 -0.26745 0.14768 -0.27227 0.01898 C -0.27709 -0.10996 -0.22097 -0.2213 -0.14701 -0.23009 C -0.07291 -0.23889 -0.00911 -0.14167 -0.00403 -0.01296 Z " pathEditMode="relative" rAng="5172060" ptsTypes="fffff">
                                          <p:cBhvr>
                                            <p:cTn id="44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411" y="16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6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52 -0.00926 C -0.07318 -0.00926 -0.13177 -0.11736 -0.13216 -0.24838 C -0.13216 -0.38009 -0.07318 -0.48704 -0.00052 -0.48704 C 0.07214 -0.48704 0.13086 -0.38009 0.13086 -0.24838 C 0.13086 -0.11644 0.07214 -0.00972 -0.00052 -0.00926 Z " pathEditMode="relative" rAng="10800000" ptsTypes="fffff">
                                          <p:cBhvr>
                                            <p:cTn id="55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" y="-2388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7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704 1.85185E-6 C 0.01055 -0.12963 0.06784 -0.23334 0.14154 -0.23403 C 0.21563 -0.23403 0.27279 -0.12894 0.27579 1.85185E-6 C 0.27579 0.12916 0.21511 0.22685 0.14154 0.23356 C 0.06732 0.23356 0.0073 0.12916 0.00704 1.85185E-6 Z " pathEditMode="relative" rAng="16200000" ptsTypes="fffff">
                                          <p:cBhvr>
                                            <p:cTn id="66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438" y="-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68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/>
          <p:bldP spid="64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淘宝店chenying0907出品 1"/>
          <p:cNvSpPr/>
          <p:nvPr/>
        </p:nvSpPr>
        <p:spPr>
          <a:xfrm>
            <a:off x="5158847" y="1026415"/>
            <a:ext cx="2581348" cy="25813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grpSp>
        <p:nvGrpSpPr>
          <p:cNvPr id="3" name="淘宝店chenying0907出品 2"/>
          <p:cNvGrpSpPr/>
          <p:nvPr/>
        </p:nvGrpSpPr>
        <p:grpSpPr>
          <a:xfrm>
            <a:off x="5006191" y="4647001"/>
            <a:ext cx="1514766" cy="246221"/>
            <a:chOff x="4369395" y="3284984"/>
            <a:chExt cx="1436675" cy="233527"/>
          </a:xfrm>
        </p:grpSpPr>
        <p:sp>
          <p:nvSpPr>
            <p:cNvPr id="4" name="淘宝店chenying0907出品 9"/>
            <p:cNvSpPr txBox="1"/>
            <p:nvPr/>
          </p:nvSpPr>
          <p:spPr>
            <a:xfrm>
              <a:off x="4581936" y="3284984"/>
              <a:ext cx="1224134" cy="2335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相关标题文字</a:t>
              </a:r>
              <a:endParaRPr lang="zh-CN" altLang="en-US" sz="14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" name="淘宝店chenying0907出品 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" name="淘宝店chenying0907出品 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" name="等腰三角形 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8" name="淘宝店chenying0907出品 7"/>
          <p:cNvGrpSpPr/>
          <p:nvPr/>
        </p:nvGrpSpPr>
        <p:grpSpPr>
          <a:xfrm>
            <a:off x="6748723" y="4647001"/>
            <a:ext cx="1514766" cy="246221"/>
            <a:chOff x="4369395" y="3284984"/>
            <a:chExt cx="1436675" cy="233527"/>
          </a:xfrm>
        </p:grpSpPr>
        <p:sp>
          <p:nvSpPr>
            <p:cNvPr id="9" name="淘宝店chenying0907出品 9"/>
            <p:cNvSpPr txBox="1"/>
            <p:nvPr/>
          </p:nvSpPr>
          <p:spPr>
            <a:xfrm>
              <a:off x="4581936" y="3284984"/>
              <a:ext cx="1224134" cy="2335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相关标题文字</a:t>
              </a:r>
              <a:endParaRPr lang="zh-CN" altLang="en-US" sz="14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" name="淘宝店chenying0907出品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淘宝店chenying0907出品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13" name="淘宝店chenying0907出品 12"/>
          <p:cNvGrpSpPr/>
          <p:nvPr/>
        </p:nvGrpSpPr>
        <p:grpSpPr>
          <a:xfrm>
            <a:off x="5006191" y="5059457"/>
            <a:ext cx="1514766" cy="246221"/>
            <a:chOff x="4369395" y="3284984"/>
            <a:chExt cx="1436675" cy="233527"/>
          </a:xfrm>
        </p:grpSpPr>
        <p:sp>
          <p:nvSpPr>
            <p:cNvPr id="14" name="淘宝店chenying0907出品 9"/>
            <p:cNvSpPr txBox="1"/>
            <p:nvPr/>
          </p:nvSpPr>
          <p:spPr>
            <a:xfrm>
              <a:off x="4581936" y="3284984"/>
              <a:ext cx="1224134" cy="2335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相关标题文字</a:t>
              </a:r>
              <a:endParaRPr lang="zh-CN" altLang="en-US" sz="14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淘宝店chenying0907出品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淘宝店chenying0907出品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18" name="淘宝店chenying0907出品 17"/>
          <p:cNvGrpSpPr/>
          <p:nvPr/>
        </p:nvGrpSpPr>
        <p:grpSpPr>
          <a:xfrm>
            <a:off x="6748723" y="5058846"/>
            <a:ext cx="1514766" cy="246221"/>
            <a:chOff x="4369395" y="3284984"/>
            <a:chExt cx="1436675" cy="233527"/>
          </a:xfrm>
        </p:grpSpPr>
        <p:sp>
          <p:nvSpPr>
            <p:cNvPr id="19" name="淘宝店chenying0907出品 9"/>
            <p:cNvSpPr txBox="1"/>
            <p:nvPr/>
          </p:nvSpPr>
          <p:spPr>
            <a:xfrm>
              <a:off x="4581936" y="3284984"/>
              <a:ext cx="1224134" cy="2335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相关标题文字</a:t>
              </a:r>
              <a:endParaRPr lang="zh-CN" altLang="en-US" sz="14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" name="淘宝店chenying0907出品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淘宝店chenying0907出品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23" name="标题 4"/>
          <p:cNvSpPr txBox="1"/>
          <p:nvPr/>
        </p:nvSpPr>
        <p:spPr>
          <a:xfrm>
            <a:off x="5268244" y="4028170"/>
            <a:ext cx="2505426" cy="499221"/>
          </a:xfrm>
          <a:prstGeom prst="rect">
            <a:avLst/>
          </a:prstGeom>
        </p:spPr>
        <p:txBody>
          <a:bodyPr vert="horz" lIns="96410" tIns="48205" rIns="96410" bIns="48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4" name="淘宝店chenying0907出品 23"/>
          <p:cNvSpPr>
            <a:spLocks noChangeAspect="1"/>
          </p:cNvSpPr>
          <p:nvPr/>
        </p:nvSpPr>
        <p:spPr>
          <a:xfrm>
            <a:off x="6429383" y="883133"/>
            <a:ext cx="75914" cy="759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25" name="淘宝店chenying0907出品 24"/>
          <p:cNvSpPr>
            <a:spLocks noChangeAspect="1"/>
          </p:cNvSpPr>
          <p:nvPr/>
        </p:nvSpPr>
        <p:spPr>
          <a:xfrm>
            <a:off x="6429383" y="883133"/>
            <a:ext cx="75914" cy="759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26" name="淘宝店chenying0907出品 25"/>
          <p:cNvSpPr>
            <a:spLocks noChangeAspect="1"/>
          </p:cNvSpPr>
          <p:nvPr/>
        </p:nvSpPr>
        <p:spPr>
          <a:xfrm>
            <a:off x="6429383" y="883133"/>
            <a:ext cx="75914" cy="759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27" name="淘宝店chenying0907出品 26"/>
          <p:cNvSpPr>
            <a:spLocks noChangeAspect="1"/>
          </p:cNvSpPr>
          <p:nvPr/>
        </p:nvSpPr>
        <p:spPr>
          <a:xfrm>
            <a:off x="6429383" y="883133"/>
            <a:ext cx="75914" cy="759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28" name="淘宝店chenying0907出品 27"/>
          <p:cNvSpPr>
            <a:spLocks noChangeAspect="1"/>
          </p:cNvSpPr>
          <p:nvPr/>
        </p:nvSpPr>
        <p:spPr>
          <a:xfrm>
            <a:off x="6429383" y="883133"/>
            <a:ext cx="75914" cy="759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29" name="淘宝店chenying0907出品 28"/>
          <p:cNvSpPr>
            <a:spLocks noChangeAspect="1"/>
          </p:cNvSpPr>
          <p:nvPr/>
        </p:nvSpPr>
        <p:spPr>
          <a:xfrm>
            <a:off x="6429383" y="883133"/>
            <a:ext cx="75914" cy="759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30" name="淘宝店chenying0907出品 29"/>
          <p:cNvSpPr>
            <a:spLocks noChangeAspect="1"/>
          </p:cNvSpPr>
          <p:nvPr/>
        </p:nvSpPr>
        <p:spPr>
          <a:xfrm>
            <a:off x="6429383" y="883133"/>
            <a:ext cx="75914" cy="759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31" name="淘宝店chenying0907出品 30"/>
          <p:cNvSpPr>
            <a:spLocks noChangeAspect="1"/>
          </p:cNvSpPr>
          <p:nvPr/>
        </p:nvSpPr>
        <p:spPr>
          <a:xfrm>
            <a:off x="6429383" y="883133"/>
            <a:ext cx="75914" cy="759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32" name="淘宝店chenying0907出品 31"/>
          <p:cNvSpPr>
            <a:spLocks noChangeAspect="1"/>
          </p:cNvSpPr>
          <p:nvPr/>
        </p:nvSpPr>
        <p:spPr>
          <a:xfrm>
            <a:off x="6429383" y="883133"/>
            <a:ext cx="75914" cy="759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33" name="淘宝店chenying0907出品 32"/>
          <p:cNvSpPr>
            <a:spLocks noChangeAspect="1"/>
          </p:cNvSpPr>
          <p:nvPr/>
        </p:nvSpPr>
        <p:spPr>
          <a:xfrm>
            <a:off x="6429383" y="883133"/>
            <a:ext cx="75914" cy="759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34" name="标题 4"/>
          <p:cNvSpPr txBox="1"/>
          <p:nvPr/>
        </p:nvSpPr>
        <p:spPr>
          <a:xfrm>
            <a:off x="5214623" y="2933027"/>
            <a:ext cx="2505426" cy="499221"/>
          </a:xfrm>
          <a:prstGeom prst="rect">
            <a:avLst/>
          </a:prstGeom>
        </p:spPr>
        <p:txBody>
          <a:bodyPr vert="horz" lIns="96410" tIns="48205" rIns="96410" bIns="48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03 </a:t>
            </a:r>
            <a:r>
              <a:rPr lang="en-US" altLang="zh-CN" sz="253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PART</a:t>
            </a:r>
            <a:endParaRPr lang="zh-CN" altLang="en-US" sz="253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KSO_Shape"/>
          <p:cNvSpPr/>
          <p:nvPr/>
        </p:nvSpPr>
        <p:spPr bwMode="auto">
          <a:xfrm>
            <a:off x="5487930" y="1566432"/>
            <a:ext cx="1836421" cy="1261008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425">
              <a:solidFill>
                <a:srgbClr val="FFFFFF"/>
              </a:solidFill>
            </a:endParaRPr>
          </a:p>
        </p:txBody>
      </p:sp>
      <p:sp>
        <p:nvSpPr>
          <p:cNvPr id="36" name="淘宝店chenying0907出品 35"/>
          <p:cNvSpPr/>
          <p:nvPr/>
        </p:nvSpPr>
        <p:spPr>
          <a:xfrm>
            <a:off x="5268244" y="1135812"/>
            <a:ext cx="2362557" cy="2362557"/>
          </a:xfrm>
          <a:prstGeom prst="ellipse">
            <a:avLst/>
          </a:prstGeom>
          <a:noFill/>
          <a:ln w="31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cxnSp>
        <p:nvCxnSpPr>
          <p:cNvPr id="37" name="淘宝店chenying0907出品 36"/>
          <p:cNvCxnSpPr/>
          <p:nvPr/>
        </p:nvCxnSpPr>
        <p:spPr>
          <a:xfrm>
            <a:off x="5006191" y="4527389"/>
            <a:ext cx="3159447" cy="0"/>
          </a:xfrm>
          <a:prstGeom prst="line">
            <a:avLst/>
          </a:prstGeom>
          <a:ln>
            <a:solidFill>
              <a:srgbClr val="2C363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淘宝店chenying0907出品 37"/>
          <p:cNvGrpSpPr/>
          <p:nvPr/>
        </p:nvGrpSpPr>
        <p:grpSpPr>
          <a:xfrm>
            <a:off x="4998842" y="5439066"/>
            <a:ext cx="1514766" cy="246221"/>
            <a:chOff x="4369395" y="3284984"/>
            <a:chExt cx="1436675" cy="233527"/>
          </a:xfrm>
        </p:grpSpPr>
        <p:sp>
          <p:nvSpPr>
            <p:cNvPr id="39" name="淘宝店chenying0907出品 9"/>
            <p:cNvSpPr txBox="1"/>
            <p:nvPr/>
          </p:nvSpPr>
          <p:spPr>
            <a:xfrm>
              <a:off x="4581936" y="3284984"/>
              <a:ext cx="1224134" cy="2335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相关标题文字</a:t>
              </a:r>
              <a:endParaRPr lang="zh-CN" altLang="en-US" sz="14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0" name="淘宝店chenying0907出品 3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1" name="淘宝店chenying0907出品 4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等腰三角形 4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69" name="淘宝店chenying0907出品 5"/>
          <p:cNvSpPr>
            <a:spLocks noChangeArrowheads="1"/>
          </p:cNvSpPr>
          <p:nvPr/>
        </p:nvSpPr>
        <p:spPr bwMode="auto">
          <a:xfrm>
            <a:off x="354" y="7151273"/>
            <a:ext cx="12882391" cy="8595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6410" tIns="48205" rIns="96410" bIns="48205" numCol="1" anchor="t" anchorCtr="0" compatLnSpc="1"/>
          <a:lstStyle/>
          <a:p>
            <a:endParaRPr lang="zh-CN" altLang="en-US" sz="1425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淘宝店chenying0907出品 4"/>
          <p:cNvSpPr/>
          <p:nvPr/>
        </p:nvSpPr>
        <p:spPr>
          <a:xfrm>
            <a:off x="7445809" y="2155736"/>
            <a:ext cx="2615826" cy="476794"/>
          </a:xfrm>
          <a:prstGeom prst="roundRect">
            <a:avLst/>
          </a:prstGeom>
          <a:solidFill>
            <a:srgbClr val="3C5E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30" tIns="42966" rIns="85930" bIns="42966"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cxnSp>
        <p:nvCxnSpPr>
          <p:cNvPr id="6" name="淘宝店chenying0907出品 5"/>
          <p:cNvCxnSpPr/>
          <p:nvPr/>
        </p:nvCxnSpPr>
        <p:spPr bwMode="auto">
          <a:xfrm>
            <a:off x="6443465" y="1624012"/>
            <a:ext cx="0" cy="20509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C5E6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淘宝店chenying0907出品 6"/>
          <p:cNvCxnSpPr/>
          <p:nvPr/>
        </p:nvCxnSpPr>
        <p:spPr bwMode="auto">
          <a:xfrm>
            <a:off x="6443465" y="4638355"/>
            <a:ext cx="0" cy="20509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C5E6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淘宝店chenying0907出品 7"/>
          <p:cNvSpPr/>
          <p:nvPr/>
        </p:nvSpPr>
        <p:spPr bwMode="auto">
          <a:xfrm>
            <a:off x="5867557" y="3486206"/>
            <a:ext cx="1151816" cy="115214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578" tIns="64289" rIns="128578" bIns="64289" numCol="1" rtlCol="0" anchor="t" anchorCtr="0" compatLnSpc="1"/>
          <a:lstStyle/>
          <a:p>
            <a:pPr defTabSz="1285875"/>
            <a:endParaRPr lang="zh-CN" altLang="en-US" sz="1685">
              <a:latin typeface="+mj-ea"/>
              <a:ea typeface="+mj-ea"/>
            </a:endParaRPr>
          </a:p>
        </p:txBody>
      </p:sp>
      <p:sp>
        <p:nvSpPr>
          <p:cNvPr id="10" name="TextBox 27"/>
          <p:cNvSpPr txBox="1"/>
          <p:nvPr/>
        </p:nvSpPr>
        <p:spPr>
          <a:xfrm>
            <a:off x="7445809" y="2155736"/>
            <a:ext cx="2611809" cy="499166"/>
          </a:xfrm>
          <a:prstGeom prst="rect">
            <a:avLst/>
          </a:prstGeom>
          <a:solidFill>
            <a:srgbClr val="C00000"/>
          </a:solidFill>
          <a:effectLst/>
        </p:spPr>
        <p:txBody>
          <a:bodyPr wrap="square" lIns="128578" tIns="64289" rIns="128578" bIns="64289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1" name="TextBox 28"/>
          <p:cNvSpPr txBox="1"/>
          <p:nvPr/>
        </p:nvSpPr>
        <p:spPr>
          <a:xfrm>
            <a:off x="1421589" y="2935252"/>
            <a:ext cx="3836685" cy="753081"/>
          </a:xfrm>
          <a:prstGeom prst="rect">
            <a:avLst/>
          </a:prstGeom>
          <a:noFill/>
        </p:spPr>
        <p:txBody>
          <a:bodyPr wrap="square" lIns="128578" tIns="64289" rIns="128578" bIns="64289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29"/>
          <p:cNvSpPr txBox="1"/>
          <p:nvPr/>
        </p:nvSpPr>
        <p:spPr>
          <a:xfrm>
            <a:off x="7445809" y="2935252"/>
            <a:ext cx="3836685" cy="753081"/>
          </a:xfrm>
          <a:prstGeom prst="rect">
            <a:avLst/>
          </a:prstGeom>
          <a:noFill/>
        </p:spPr>
        <p:txBody>
          <a:bodyPr wrap="square" lIns="128578" tIns="64289" rIns="128578" bIns="6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淘宝店chenying0907出品 12"/>
          <p:cNvSpPr/>
          <p:nvPr/>
        </p:nvSpPr>
        <p:spPr bwMode="auto">
          <a:xfrm>
            <a:off x="2991110" y="4062279"/>
            <a:ext cx="2267164" cy="372266"/>
          </a:xfrm>
          <a:prstGeom prst="rect">
            <a:avLst/>
          </a:prstGeom>
          <a:solidFill>
            <a:srgbClr val="C00000"/>
          </a:solidFill>
          <a:ln w="34925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4" name="淘宝店chenying0907出品 13"/>
          <p:cNvSpPr/>
          <p:nvPr/>
        </p:nvSpPr>
        <p:spPr bwMode="auto">
          <a:xfrm>
            <a:off x="2073783" y="4531178"/>
            <a:ext cx="3184491" cy="372266"/>
          </a:xfrm>
          <a:prstGeom prst="rect">
            <a:avLst/>
          </a:prstGeom>
          <a:solidFill>
            <a:srgbClr val="C00000"/>
          </a:solidFill>
          <a:ln w="34925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5" name="淘宝店chenying0907出品 14"/>
          <p:cNvSpPr/>
          <p:nvPr/>
        </p:nvSpPr>
        <p:spPr bwMode="auto">
          <a:xfrm>
            <a:off x="2529413" y="5053662"/>
            <a:ext cx="2728861" cy="372266"/>
          </a:xfrm>
          <a:prstGeom prst="rect">
            <a:avLst/>
          </a:prstGeom>
          <a:solidFill>
            <a:srgbClr val="C00000"/>
          </a:solidFill>
          <a:ln w="34925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6" name="淘宝店chenying0907出品 15"/>
          <p:cNvSpPr/>
          <p:nvPr/>
        </p:nvSpPr>
        <p:spPr bwMode="auto">
          <a:xfrm>
            <a:off x="3060983" y="5573952"/>
            <a:ext cx="2197291" cy="372266"/>
          </a:xfrm>
          <a:prstGeom prst="rect">
            <a:avLst/>
          </a:prstGeom>
          <a:solidFill>
            <a:srgbClr val="C00000"/>
          </a:solidFill>
          <a:ln w="34925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7" name="淘宝店chenying0907出品 16"/>
          <p:cNvSpPr/>
          <p:nvPr/>
        </p:nvSpPr>
        <p:spPr bwMode="auto">
          <a:xfrm>
            <a:off x="7445809" y="4062279"/>
            <a:ext cx="2463948" cy="372266"/>
          </a:xfrm>
          <a:prstGeom prst="rect">
            <a:avLst/>
          </a:prstGeom>
          <a:solidFill>
            <a:srgbClr val="C00000"/>
          </a:solidFill>
          <a:ln w="34925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淘宝店chenying0907出品 17"/>
          <p:cNvSpPr/>
          <p:nvPr/>
        </p:nvSpPr>
        <p:spPr bwMode="auto">
          <a:xfrm>
            <a:off x="7445809" y="4531178"/>
            <a:ext cx="3676124" cy="372266"/>
          </a:xfrm>
          <a:prstGeom prst="rect">
            <a:avLst/>
          </a:prstGeom>
          <a:solidFill>
            <a:srgbClr val="C00000"/>
          </a:solidFill>
          <a:ln w="34925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9" name="淘宝店chenying0907出品 18"/>
          <p:cNvSpPr/>
          <p:nvPr/>
        </p:nvSpPr>
        <p:spPr bwMode="auto">
          <a:xfrm>
            <a:off x="7445809" y="5053662"/>
            <a:ext cx="1919676" cy="372266"/>
          </a:xfrm>
          <a:prstGeom prst="rect">
            <a:avLst/>
          </a:prstGeom>
          <a:solidFill>
            <a:srgbClr val="C00000"/>
          </a:solidFill>
          <a:ln w="34925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0" name="淘宝店chenying0907出品 19"/>
          <p:cNvSpPr/>
          <p:nvPr/>
        </p:nvSpPr>
        <p:spPr bwMode="auto">
          <a:xfrm>
            <a:off x="7445809" y="5573952"/>
            <a:ext cx="2615826" cy="372266"/>
          </a:xfrm>
          <a:prstGeom prst="rect">
            <a:avLst/>
          </a:prstGeom>
          <a:solidFill>
            <a:srgbClr val="C00000"/>
          </a:solidFill>
          <a:ln w="34925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1" name="TextBox 38"/>
          <p:cNvSpPr txBox="1"/>
          <p:nvPr/>
        </p:nvSpPr>
        <p:spPr>
          <a:xfrm>
            <a:off x="6092053" y="3747477"/>
            <a:ext cx="796930" cy="649207"/>
          </a:xfrm>
          <a:prstGeom prst="rect">
            <a:avLst/>
          </a:prstGeom>
          <a:noFill/>
        </p:spPr>
        <p:txBody>
          <a:bodyPr wrap="none" lIns="128578" tIns="64289" rIns="128578" bIns="64289" rtlCol="0">
            <a:spAutoFit/>
          </a:bodyPr>
          <a:lstStyle/>
          <a:p>
            <a:r>
              <a:rPr lang="en-US" altLang="zh-CN" sz="3375" dirty="0">
                <a:solidFill>
                  <a:srgbClr val="F8F8F8"/>
                </a:solidFill>
                <a:latin typeface="+mj-ea"/>
                <a:ea typeface="+mj-ea"/>
              </a:rPr>
              <a:t>VS</a:t>
            </a:r>
            <a:endParaRPr lang="zh-CN" altLang="en-US" sz="3375" dirty="0">
              <a:solidFill>
                <a:srgbClr val="F8F8F8"/>
              </a:solidFill>
              <a:latin typeface="+mj-ea"/>
              <a:ea typeface="+mj-ea"/>
            </a:endParaRPr>
          </a:p>
        </p:txBody>
      </p:sp>
      <p:sp>
        <p:nvSpPr>
          <p:cNvPr id="25" name="圆角淘宝店chenying0907出品 24"/>
          <p:cNvSpPr/>
          <p:nvPr/>
        </p:nvSpPr>
        <p:spPr>
          <a:xfrm>
            <a:off x="2642448" y="2155736"/>
            <a:ext cx="2615826" cy="476794"/>
          </a:xfrm>
          <a:prstGeom prst="roundRect">
            <a:avLst/>
          </a:prstGeom>
          <a:solidFill>
            <a:srgbClr val="3C5E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30" tIns="42966" rIns="85930" bIns="42966"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26" name="TextBox 27"/>
          <p:cNvSpPr txBox="1"/>
          <p:nvPr/>
        </p:nvSpPr>
        <p:spPr>
          <a:xfrm>
            <a:off x="2643727" y="2140127"/>
            <a:ext cx="2614547" cy="499166"/>
          </a:xfrm>
          <a:prstGeom prst="rect">
            <a:avLst/>
          </a:prstGeom>
          <a:solidFill>
            <a:srgbClr val="C00000"/>
          </a:solidFill>
          <a:effectLst/>
        </p:spPr>
        <p:txBody>
          <a:bodyPr wrap="square" lIns="128578" tIns="64289" rIns="128578" bIns="64289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2" name="标题 4"/>
          <p:cNvSpPr txBox="1"/>
          <p:nvPr/>
        </p:nvSpPr>
        <p:spPr>
          <a:xfrm>
            <a:off x="630587" y="27162"/>
            <a:ext cx="5017775" cy="304529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C00000"/>
                </a:solidFill>
                <a:ea typeface="微软雅黑" panose="020B0503020204020204" pitchFamily="34" charset="-122"/>
              </a:rPr>
              <a:t>文字内容</a:t>
            </a:r>
            <a:r>
              <a:rPr lang="en-US" altLang="zh-CN" sz="150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written content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淘宝店chenying0907出品 22"/>
          <p:cNvCxnSpPr/>
          <p:nvPr/>
        </p:nvCxnSpPr>
        <p:spPr>
          <a:xfrm>
            <a:off x="0" y="358080"/>
            <a:ext cx="12858750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淘宝店chenying0907出品 23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27" name="淘宝店chenying0907出品 26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淘宝店chenying0907出品 27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淘宝店chenying0907出品 28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圆角淘宝店chenying0907出品 39"/>
          <p:cNvSpPr/>
          <p:nvPr/>
        </p:nvSpPr>
        <p:spPr>
          <a:xfrm>
            <a:off x="-179291" y="1424118"/>
            <a:ext cx="1295807" cy="27601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1" name="圆角淘宝店chenying0907出品 40"/>
          <p:cNvSpPr/>
          <p:nvPr/>
        </p:nvSpPr>
        <p:spPr>
          <a:xfrm>
            <a:off x="-287273" y="964276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2" name="标题 4"/>
          <p:cNvSpPr txBox="1"/>
          <p:nvPr/>
        </p:nvSpPr>
        <p:spPr>
          <a:xfrm>
            <a:off x="36677" y="1440037"/>
            <a:ext cx="1295807" cy="24962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43" name="标题 4"/>
          <p:cNvSpPr txBox="1"/>
          <p:nvPr/>
        </p:nvSpPr>
        <p:spPr>
          <a:xfrm>
            <a:off x="36678" y="964276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44" name="圆角淘宝店chenying0907出品 43"/>
          <p:cNvSpPr/>
          <p:nvPr/>
        </p:nvSpPr>
        <p:spPr>
          <a:xfrm>
            <a:off x="-287274" y="1199007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5" name="标题 4"/>
          <p:cNvSpPr txBox="1"/>
          <p:nvPr/>
        </p:nvSpPr>
        <p:spPr>
          <a:xfrm>
            <a:off x="36678" y="1199007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46" name="圆角淘宝店chenying0907出品 45"/>
          <p:cNvSpPr/>
          <p:nvPr/>
        </p:nvSpPr>
        <p:spPr>
          <a:xfrm>
            <a:off x="-287274" y="1714500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7" name="标题 4"/>
          <p:cNvSpPr txBox="1"/>
          <p:nvPr/>
        </p:nvSpPr>
        <p:spPr>
          <a:xfrm>
            <a:off x="36678" y="1714500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accel="68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accel="68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8" grpId="0" animBg="1"/>
          <p:bldP spid="10" grpId="0" animBg="1"/>
          <p:bldP spid="11" grpId="0"/>
          <p:bldP spid="12" grpId="0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/>
          <p:bldP spid="25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accel="68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accel="68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8" grpId="0" animBg="1"/>
          <p:bldP spid="10" grpId="0" animBg="1"/>
          <p:bldP spid="11" grpId="0"/>
          <p:bldP spid="12" grpId="0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/>
          <p:bldP spid="25" grpId="0" animBg="1"/>
          <p:bldP spid="26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淘宝店chenying0907出品 10"/>
          <p:cNvSpPr/>
          <p:nvPr/>
        </p:nvSpPr>
        <p:spPr bwMode="auto">
          <a:xfrm>
            <a:off x="9297692" y="4410295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solidFill>
            <a:srgbClr val="E1E5E7"/>
          </a:solidFill>
          <a:ln w="28575">
            <a:solidFill>
              <a:sysClr val="window" lastClr="FFFFFF">
                <a:lumMod val="95000"/>
              </a:sysClr>
            </a:solidFill>
          </a:ln>
          <a:effectLst>
            <a:innerShdw blurRad="152400" dist="88900" dir="13500000">
              <a:prstClr val="black">
                <a:alpha val="29000"/>
              </a:prstClr>
            </a:innerShdw>
          </a:effectLst>
        </p:spPr>
        <p:txBody>
          <a:bodyPr lIns="96418" tIns="48210" rIns="96418" bIns="48210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04" name="淘宝店chenying0907出品 10"/>
          <p:cNvSpPr/>
          <p:nvPr/>
        </p:nvSpPr>
        <p:spPr bwMode="auto">
          <a:xfrm>
            <a:off x="9297692" y="1691134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solidFill>
            <a:srgbClr val="E1E5E7"/>
          </a:solidFill>
          <a:ln w="28575">
            <a:solidFill>
              <a:sysClr val="window" lastClr="FFFFFF">
                <a:lumMod val="95000"/>
              </a:sysClr>
            </a:solidFill>
          </a:ln>
          <a:effectLst>
            <a:innerShdw blurRad="152400" dist="88900" dir="13500000">
              <a:prstClr val="black">
                <a:alpha val="29000"/>
              </a:prstClr>
            </a:innerShdw>
          </a:effectLst>
        </p:spPr>
        <p:txBody>
          <a:bodyPr lIns="96418" tIns="48210" rIns="96418" bIns="48210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05" name="淘宝店chenying0907出品 10"/>
          <p:cNvSpPr/>
          <p:nvPr/>
        </p:nvSpPr>
        <p:spPr bwMode="auto">
          <a:xfrm>
            <a:off x="6752774" y="1691134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solidFill>
            <a:srgbClr val="E1E5E7"/>
          </a:solidFill>
          <a:ln w="28575">
            <a:solidFill>
              <a:sysClr val="window" lastClr="FFFFFF">
                <a:lumMod val="95000"/>
              </a:sysClr>
            </a:solidFill>
          </a:ln>
          <a:effectLst>
            <a:innerShdw blurRad="152400" dist="88900" dir="13500000">
              <a:prstClr val="black">
                <a:alpha val="29000"/>
              </a:prstClr>
            </a:innerShdw>
          </a:effectLst>
        </p:spPr>
        <p:txBody>
          <a:bodyPr lIns="96418" tIns="48210" rIns="96418" bIns="48210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06" name="淘宝店chenying0907出品 10"/>
          <p:cNvSpPr/>
          <p:nvPr/>
        </p:nvSpPr>
        <p:spPr bwMode="auto">
          <a:xfrm>
            <a:off x="6752774" y="4410295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solidFill>
            <a:srgbClr val="E1E5E7"/>
          </a:solidFill>
          <a:ln w="28575">
            <a:solidFill>
              <a:sysClr val="window" lastClr="FFFFFF">
                <a:lumMod val="95000"/>
              </a:sysClr>
            </a:solidFill>
          </a:ln>
          <a:effectLst>
            <a:innerShdw blurRad="152400" dist="88900" dir="13500000">
              <a:prstClr val="black">
                <a:alpha val="29000"/>
              </a:prstClr>
            </a:innerShdw>
          </a:effectLst>
        </p:spPr>
        <p:txBody>
          <a:bodyPr lIns="96418" tIns="48210" rIns="96418" bIns="48210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07" name="淘宝店chenying0907出品 10"/>
          <p:cNvSpPr/>
          <p:nvPr/>
        </p:nvSpPr>
        <p:spPr bwMode="auto">
          <a:xfrm>
            <a:off x="6937134" y="1490611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  <a:tileRect/>
          </a:gradFill>
          <a:ln w="28575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08" name="淘宝店chenying0907出品 10"/>
          <p:cNvSpPr/>
          <p:nvPr/>
        </p:nvSpPr>
        <p:spPr bwMode="auto">
          <a:xfrm>
            <a:off x="9482050" y="1490611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  <a:tileRect/>
          </a:gradFill>
          <a:ln w="28575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09" name="淘宝店chenying0907出品 10"/>
          <p:cNvSpPr/>
          <p:nvPr/>
        </p:nvSpPr>
        <p:spPr bwMode="auto">
          <a:xfrm>
            <a:off x="6937134" y="4209772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  <a:tileRect/>
          </a:gradFill>
          <a:ln w="28575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10" name="淘宝店chenying0907出品 10"/>
          <p:cNvSpPr/>
          <p:nvPr/>
        </p:nvSpPr>
        <p:spPr bwMode="auto">
          <a:xfrm>
            <a:off x="9482050" y="4209772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  <a:tileRect/>
          </a:gradFill>
          <a:ln w="28575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grpSp>
        <p:nvGrpSpPr>
          <p:cNvPr id="2" name="淘宝店chenying0907出品 1"/>
          <p:cNvGrpSpPr/>
          <p:nvPr/>
        </p:nvGrpSpPr>
        <p:grpSpPr>
          <a:xfrm>
            <a:off x="6700031" y="1490612"/>
            <a:ext cx="1138582" cy="1016775"/>
            <a:chOff x="4765330" y="1060376"/>
            <a:chExt cx="809953" cy="723303"/>
          </a:xfrm>
        </p:grpSpPr>
        <p:sp>
          <p:nvSpPr>
            <p:cNvPr id="111" name="淘宝店chenying0907出品 110"/>
            <p:cNvSpPr/>
            <p:nvPr/>
          </p:nvSpPr>
          <p:spPr>
            <a:xfrm>
              <a:off x="4765330" y="1060376"/>
              <a:ext cx="723206" cy="723303"/>
            </a:xfrm>
            <a:prstGeom prst="ellipse">
              <a:avLst/>
            </a:prstGeom>
            <a:solidFill>
              <a:srgbClr val="C00000"/>
            </a:solidFill>
            <a:ln w="28575" cap="flat">
              <a:noFill/>
              <a:prstDash val="solid"/>
              <a:miter lim="800000"/>
            </a:ln>
            <a:effectLst/>
          </p:spPr>
          <p:txBody>
            <a:bodyPr lIns="96418" tIns="48210" rIns="96418" bIns="48210"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115" name="淘宝店chenying0907出品 52"/>
            <p:cNvGrpSpPr/>
            <p:nvPr/>
          </p:nvGrpSpPr>
          <p:grpSpPr bwMode="auto">
            <a:xfrm>
              <a:off x="4950096" y="1208391"/>
              <a:ext cx="625187" cy="575249"/>
              <a:chOff x="5722963" y="2742165"/>
              <a:chExt cx="500063" cy="460375"/>
            </a:xfrm>
          </p:grpSpPr>
          <p:sp>
            <p:nvSpPr>
              <p:cNvPr id="116" name="淘宝店chenying0907出品 55"/>
              <p:cNvSpPr/>
              <p:nvPr/>
            </p:nvSpPr>
            <p:spPr bwMode="auto">
              <a:xfrm>
                <a:off x="5742013" y="2745340"/>
                <a:ext cx="481013" cy="457200"/>
              </a:xfrm>
              <a:custGeom>
                <a:avLst/>
                <a:gdLst>
                  <a:gd name="T0" fmla="*/ 137 w 303"/>
                  <a:gd name="T1" fmla="*/ 288 h 288"/>
                  <a:gd name="T2" fmla="*/ 0 w 303"/>
                  <a:gd name="T3" fmla="*/ 174 h 288"/>
                  <a:gd name="T4" fmla="*/ 2 w 303"/>
                  <a:gd name="T5" fmla="*/ 15 h 288"/>
                  <a:gd name="T6" fmla="*/ 54 w 303"/>
                  <a:gd name="T7" fmla="*/ 10 h 288"/>
                  <a:gd name="T8" fmla="*/ 85 w 303"/>
                  <a:gd name="T9" fmla="*/ 43 h 288"/>
                  <a:gd name="T10" fmla="*/ 106 w 303"/>
                  <a:gd name="T11" fmla="*/ 22 h 288"/>
                  <a:gd name="T12" fmla="*/ 128 w 303"/>
                  <a:gd name="T13" fmla="*/ 0 h 288"/>
                  <a:gd name="T14" fmla="*/ 303 w 303"/>
                  <a:gd name="T15" fmla="*/ 150 h 288"/>
                  <a:gd name="T16" fmla="*/ 137 w 303"/>
                  <a:gd name="T17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3" h="288">
                    <a:moveTo>
                      <a:pt x="137" y="288"/>
                    </a:moveTo>
                    <a:lnTo>
                      <a:pt x="0" y="174"/>
                    </a:lnTo>
                    <a:lnTo>
                      <a:pt x="2" y="15"/>
                    </a:lnTo>
                    <a:lnTo>
                      <a:pt x="54" y="10"/>
                    </a:lnTo>
                    <a:lnTo>
                      <a:pt x="85" y="43"/>
                    </a:lnTo>
                    <a:lnTo>
                      <a:pt x="106" y="22"/>
                    </a:lnTo>
                    <a:lnTo>
                      <a:pt x="128" y="0"/>
                    </a:lnTo>
                    <a:lnTo>
                      <a:pt x="303" y="150"/>
                    </a:lnTo>
                    <a:lnTo>
                      <a:pt x="137" y="288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淘宝店chenying0907出品 56"/>
              <p:cNvSpPr>
                <a:spLocks noEditPoints="1"/>
              </p:cNvSpPr>
              <p:nvPr/>
            </p:nvSpPr>
            <p:spPr bwMode="auto">
              <a:xfrm>
                <a:off x="5722963" y="2742165"/>
                <a:ext cx="115888" cy="290513"/>
              </a:xfrm>
              <a:custGeom>
                <a:avLst/>
                <a:gdLst>
                  <a:gd name="T0" fmla="*/ 63551 w 31"/>
                  <a:gd name="T1" fmla="*/ 0 h 77"/>
                  <a:gd name="T2" fmla="*/ 104673 w 31"/>
                  <a:gd name="T3" fmla="*/ 18864 h 77"/>
                  <a:gd name="T4" fmla="*/ 115888 w 31"/>
                  <a:gd name="T5" fmla="*/ 67912 h 77"/>
                  <a:gd name="T6" fmla="*/ 115888 w 31"/>
                  <a:gd name="T7" fmla="*/ 237692 h 77"/>
                  <a:gd name="T8" fmla="*/ 100935 w 31"/>
                  <a:gd name="T9" fmla="*/ 279194 h 77"/>
                  <a:gd name="T10" fmla="*/ 59813 w 31"/>
                  <a:gd name="T11" fmla="*/ 290513 h 77"/>
                  <a:gd name="T12" fmla="*/ 7477 w 31"/>
                  <a:gd name="T13" fmla="*/ 271649 h 77"/>
                  <a:gd name="T14" fmla="*/ 0 w 31"/>
                  <a:gd name="T15" fmla="*/ 215055 h 77"/>
                  <a:gd name="T16" fmla="*/ 0 w 31"/>
                  <a:gd name="T17" fmla="*/ 79231 h 77"/>
                  <a:gd name="T18" fmla="*/ 11215 w 31"/>
                  <a:gd name="T19" fmla="*/ 22637 h 77"/>
                  <a:gd name="T20" fmla="*/ 63551 w 31"/>
                  <a:gd name="T21" fmla="*/ 0 h 77"/>
                  <a:gd name="T22" fmla="*/ 59813 w 31"/>
                  <a:gd name="T23" fmla="*/ 264103 h 77"/>
                  <a:gd name="T24" fmla="*/ 82243 w 31"/>
                  <a:gd name="T25" fmla="*/ 222601 h 77"/>
                  <a:gd name="T26" fmla="*/ 82243 w 31"/>
                  <a:gd name="T27" fmla="*/ 64139 h 77"/>
                  <a:gd name="T28" fmla="*/ 59813 w 31"/>
                  <a:gd name="T29" fmla="*/ 26410 h 77"/>
                  <a:gd name="T30" fmla="*/ 33645 w 31"/>
                  <a:gd name="T31" fmla="*/ 64139 h 77"/>
                  <a:gd name="T32" fmla="*/ 33645 w 31"/>
                  <a:gd name="T33" fmla="*/ 75458 h 77"/>
                  <a:gd name="T34" fmla="*/ 33645 w 31"/>
                  <a:gd name="T35" fmla="*/ 86777 h 77"/>
                  <a:gd name="T36" fmla="*/ 33645 w 31"/>
                  <a:gd name="T37" fmla="*/ 132051 h 77"/>
                  <a:gd name="T38" fmla="*/ 33645 w 31"/>
                  <a:gd name="T39" fmla="*/ 181099 h 77"/>
                  <a:gd name="T40" fmla="*/ 33645 w 31"/>
                  <a:gd name="T41" fmla="*/ 222601 h 77"/>
                  <a:gd name="T42" fmla="*/ 59813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2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4" y="76"/>
                      <a:pt x="21" y="77"/>
                      <a:pt x="16" y="77"/>
                    </a:cubicBezTo>
                    <a:cubicBezTo>
                      <a:pt x="9" y="77"/>
                      <a:pt x="5" y="76"/>
                      <a:pt x="2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8" name="淘宝店chenying0907出品 57"/>
              <p:cNvSpPr/>
              <p:nvPr/>
            </p:nvSpPr>
            <p:spPr bwMode="auto">
              <a:xfrm>
                <a:off x="5876951" y="2745340"/>
                <a:ext cx="68263" cy="287338"/>
              </a:xfrm>
              <a:custGeom>
                <a:avLst/>
                <a:gdLst>
                  <a:gd name="T0" fmla="*/ 0 w 18"/>
                  <a:gd name="T1" fmla="*/ 41588 h 76"/>
                  <a:gd name="T2" fmla="*/ 41716 w 18"/>
                  <a:gd name="T3" fmla="*/ 0 h 76"/>
                  <a:gd name="T4" fmla="*/ 68263 w 18"/>
                  <a:gd name="T5" fmla="*/ 0 h 76"/>
                  <a:gd name="T6" fmla="*/ 68263 w 18"/>
                  <a:gd name="T7" fmla="*/ 287338 h 76"/>
                  <a:gd name="T8" fmla="*/ 30339 w 18"/>
                  <a:gd name="T9" fmla="*/ 287338 h 76"/>
                  <a:gd name="T10" fmla="*/ 30339 w 18"/>
                  <a:gd name="T11" fmla="*/ 71835 h 76"/>
                  <a:gd name="T12" fmla="*/ 0 w 18"/>
                  <a:gd name="T13" fmla="*/ 71835 h 76"/>
                  <a:gd name="T14" fmla="*/ 0 w 18"/>
                  <a:gd name="T15" fmla="*/ 41588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76">
                    <a:moveTo>
                      <a:pt x="0" y="11"/>
                    </a:moveTo>
                    <a:cubicBezTo>
                      <a:pt x="7" y="10"/>
                      <a:pt x="10" y="7"/>
                      <a:pt x="1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3" name="淘宝店chenying0907出品 2"/>
          <p:cNvGrpSpPr/>
          <p:nvPr/>
        </p:nvGrpSpPr>
        <p:grpSpPr>
          <a:xfrm>
            <a:off x="10653974" y="1490612"/>
            <a:ext cx="1140297" cy="1025092"/>
            <a:chOff x="7578045" y="1060376"/>
            <a:chExt cx="811173" cy="729219"/>
          </a:xfrm>
        </p:grpSpPr>
        <p:sp>
          <p:nvSpPr>
            <p:cNvPr id="112" name="淘宝店chenying0907出品 111"/>
            <p:cNvSpPr/>
            <p:nvPr/>
          </p:nvSpPr>
          <p:spPr>
            <a:xfrm>
              <a:off x="7578045" y="1060376"/>
              <a:ext cx="723206" cy="723303"/>
            </a:xfrm>
            <a:prstGeom prst="ellipse">
              <a:avLst/>
            </a:prstGeom>
            <a:solidFill>
              <a:srgbClr val="C0000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lIns="96418" tIns="48210" rIns="96418" bIns="4821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119" name="淘宝店chenying0907出品 63"/>
            <p:cNvGrpSpPr/>
            <p:nvPr/>
          </p:nvGrpSpPr>
          <p:grpSpPr bwMode="auto">
            <a:xfrm>
              <a:off x="7749742" y="1213155"/>
              <a:ext cx="639476" cy="576440"/>
              <a:chOff x="952501" y="6013451"/>
              <a:chExt cx="511175" cy="460375"/>
            </a:xfrm>
          </p:grpSpPr>
          <p:sp>
            <p:nvSpPr>
              <p:cNvPr id="120" name="淘宝店chenying0907出品 58"/>
              <p:cNvSpPr/>
              <p:nvPr/>
            </p:nvSpPr>
            <p:spPr bwMode="auto">
              <a:xfrm>
                <a:off x="971551" y="6021388"/>
                <a:ext cx="492125" cy="452438"/>
              </a:xfrm>
              <a:custGeom>
                <a:avLst/>
                <a:gdLst>
                  <a:gd name="T0" fmla="*/ 137 w 310"/>
                  <a:gd name="T1" fmla="*/ 285 h 285"/>
                  <a:gd name="T2" fmla="*/ 0 w 310"/>
                  <a:gd name="T3" fmla="*/ 171 h 285"/>
                  <a:gd name="T4" fmla="*/ 2 w 310"/>
                  <a:gd name="T5" fmla="*/ 12 h 285"/>
                  <a:gd name="T6" fmla="*/ 54 w 310"/>
                  <a:gd name="T7" fmla="*/ 7 h 285"/>
                  <a:gd name="T8" fmla="*/ 87 w 310"/>
                  <a:gd name="T9" fmla="*/ 40 h 285"/>
                  <a:gd name="T10" fmla="*/ 97 w 310"/>
                  <a:gd name="T11" fmla="*/ 7 h 285"/>
                  <a:gd name="T12" fmla="*/ 137 w 310"/>
                  <a:gd name="T13" fmla="*/ 0 h 285"/>
                  <a:gd name="T14" fmla="*/ 310 w 310"/>
                  <a:gd name="T15" fmla="*/ 150 h 285"/>
                  <a:gd name="T16" fmla="*/ 137 w 310"/>
                  <a:gd name="T17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285">
                    <a:moveTo>
                      <a:pt x="137" y="285"/>
                    </a:moveTo>
                    <a:lnTo>
                      <a:pt x="0" y="171"/>
                    </a:lnTo>
                    <a:lnTo>
                      <a:pt x="2" y="12"/>
                    </a:lnTo>
                    <a:lnTo>
                      <a:pt x="54" y="7"/>
                    </a:lnTo>
                    <a:lnTo>
                      <a:pt x="87" y="40"/>
                    </a:lnTo>
                    <a:lnTo>
                      <a:pt x="97" y="7"/>
                    </a:lnTo>
                    <a:lnTo>
                      <a:pt x="137" y="0"/>
                    </a:lnTo>
                    <a:lnTo>
                      <a:pt x="310" y="150"/>
                    </a:lnTo>
                    <a:lnTo>
                      <a:pt x="137" y="285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淘宝店chenying0907出品 59"/>
              <p:cNvSpPr>
                <a:spLocks noEditPoints="1"/>
              </p:cNvSpPr>
              <p:nvPr/>
            </p:nvSpPr>
            <p:spPr bwMode="auto">
              <a:xfrm>
                <a:off x="952501" y="6013451"/>
                <a:ext cx="115888" cy="290513"/>
              </a:xfrm>
              <a:custGeom>
                <a:avLst/>
                <a:gdLst>
                  <a:gd name="T0" fmla="*/ 63551 w 31"/>
                  <a:gd name="T1" fmla="*/ 0 h 77"/>
                  <a:gd name="T2" fmla="*/ 104673 w 31"/>
                  <a:gd name="T3" fmla="*/ 18864 h 77"/>
                  <a:gd name="T4" fmla="*/ 115888 w 31"/>
                  <a:gd name="T5" fmla="*/ 67912 h 77"/>
                  <a:gd name="T6" fmla="*/ 115888 w 31"/>
                  <a:gd name="T7" fmla="*/ 233920 h 77"/>
                  <a:gd name="T8" fmla="*/ 100935 w 31"/>
                  <a:gd name="T9" fmla="*/ 275421 h 77"/>
                  <a:gd name="T10" fmla="*/ 59813 w 31"/>
                  <a:gd name="T11" fmla="*/ 290513 h 77"/>
                  <a:gd name="T12" fmla="*/ 11215 w 31"/>
                  <a:gd name="T13" fmla="*/ 267876 h 77"/>
                  <a:gd name="T14" fmla="*/ 0 w 31"/>
                  <a:gd name="T15" fmla="*/ 211282 h 77"/>
                  <a:gd name="T16" fmla="*/ 0 w 31"/>
                  <a:gd name="T17" fmla="*/ 79231 h 77"/>
                  <a:gd name="T18" fmla="*/ 11215 w 31"/>
                  <a:gd name="T19" fmla="*/ 18864 h 77"/>
                  <a:gd name="T20" fmla="*/ 63551 w 31"/>
                  <a:gd name="T21" fmla="*/ 0 h 77"/>
                  <a:gd name="T22" fmla="*/ 59813 w 31"/>
                  <a:gd name="T23" fmla="*/ 264103 h 77"/>
                  <a:gd name="T24" fmla="*/ 82243 w 31"/>
                  <a:gd name="T25" fmla="*/ 222601 h 77"/>
                  <a:gd name="T26" fmla="*/ 82243 w 31"/>
                  <a:gd name="T27" fmla="*/ 64139 h 77"/>
                  <a:gd name="T28" fmla="*/ 59813 w 31"/>
                  <a:gd name="T29" fmla="*/ 26410 h 77"/>
                  <a:gd name="T30" fmla="*/ 33645 w 31"/>
                  <a:gd name="T31" fmla="*/ 64139 h 77"/>
                  <a:gd name="T32" fmla="*/ 33645 w 31"/>
                  <a:gd name="T33" fmla="*/ 75458 h 77"/>
                  <a:gd name="T34" fmla="*/ 33645 w 31"/>
                  <a:gd name="T35" fmla="*/ 86777 h 77"/>
                  <a:gd name="T36" fmla="*/ 33645 w 31"/>
                  <a:gd name="T37" fmla="*/ 132051 h 77"/>
                  <a:gd name="T38" fmla="*/ 33645 w 31"/>
                  <a:gd name="T39" fmla="*/ 181099 h 77"/>
                  <a:gd name="T40" fmla="*/ 33645 w 31"/>
                  <a:gd name="T41" fmla="*/ 222601 h 77"/>
                  <a:gd name="T42" fmla="*/ 59813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1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9" y="77"/>
                      <a:pt x="5" y="75"/>
                      <a:pt x="3" y="71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3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2" name="淘宝店chenying0907出品 60"/>
              <p:cNvSpPr/>
              <p:nvPr/>
            </p:nvSpPr>
            <p:spPr bwMode="auto">
              <a:xfrm>
                <a:off x="1090613" y="6013451"/>
                <a:ext cx="117475" cy="290513"/>
              </a:xfrm>
              <a:custGeom>
                <a:avLst/>
                <a:gdLst>
                  <a:gd name="T0" fmla="*/ 0 w 31"/>
                  <a:gd name="T1" fmla="*/ 60366 h 77"/>
                  <a:gd name="T2" fmla="*/ 15158 w 31"/>
                  <a:gd name="T3" fmla="*/ 15092 h 77"/>
                  <a:gd name="T4" fmla="*/ 60632 w 31"/>
                  <a:gd name="T5" fmla="*/ 0 h 77"/>
                  <a:gd name="T6" fmla="*/ 109896 w 31"/>
                  <a:gd name="T7" fmla="*/ 22637 h 77"/>
                  <a:gd name="T8" fmla="*/ 117475 w 31"/>
                  <a:gd name="T9" fmla="*/ 83004 h 77"/>
                  <a:gd name="T10" fmla="*/ 113685 w 31"/>
                  <a:gd name="T11" fmla="*/ 113187 h 77"/>
                  <a:gd name="T12" fmla="*/ 102317 w 31"/>
                  <a:gd name="T13" fmla="*/ 143370 h 77"/>
                  <a:gd name="T14" fmla="*/ 68211 w 31"/>
                  <a:gd name="T15" fmla="*/ 196191 h 77"/>
                  <a:gd name="T16" fmla="*/ 41685 w 31"/>
                  <a:gd name="T17" fmla="*/ 256557 h 77"/>
                  <a:gd name="T18" fmla="*/ 117475 w 31"/>
                  <a:gd name="T19" fmla="*/ 256557 h 77"/>
                  <a:gd name="T20" fmla="*/ 117475 w 31"/>
                  <a:gd name="T21" fmla="*/ 286740 h 77"/>
                  <a:gd name="T22" fmla="*/ 30316 w 31"/>
                  <a:gd name="T23" fmla="*/ 290513 h 77"/>
                  <a:gd name="T24" fmla="*/ 0 w 31"/>
                  <a:gd name="T25" fmla="*/ 286740 h 77"/>
                  <a:gd name="T26" fmla="*/ 0 w 31"/>
                  <a:gd name="T27" fmla="*/ 286740 h 77"/>
                  <a:gd name="T28" fmla="*/ 18948 w 31"/>
                  <a:gd name="T29" fmla="*/ 207509 h 77"/>
                  <a:gd name="T30" fmla="*/ 64422 w 31"/>
                  <a:gd name="T31" fmla="*/ 139597 h 77"/>
                  <a:gd name="T32" fmla="*/ 79580 w 31"/>
                  <a:gd name="T33" fmla="*/ 75458 h 77"/>
                  <a:gd name="T34" fmla="*/ 79580 w 31"/>
                  <a:gd name="T35" fmla="*/ 71685 h 77"/>
                  <a:gd name="T36" fmla="*/ 79580 w 31"/>
                  <a:gd name="T37" fmla="*/ 64139 h 77"/>
                  <a:gd name="T38" fmla="*/ 79580 w 31"/>
                  <a:gd name="T39" fmla="*/ 45275 h 77"/>
                  <a:gd name="T40" fmla="*/ 56843 w 31"/>
                  <a:gd name="T41" fmla="*/ 26410 h 77"/>
                  <a:gd name="T42" fmla="*/ 37895 w 31"/>
                  <a:gd name="T43" fmla="*/ 60366 h 77"/>
                  <a:gd name="T44" fmla="*/ 37895 w 31"/>
                  <a:gd name="T45" fmla="*/ 71685 h 77"/>
                  <a:gd name="T46" fmla="*/ 37895 w 31"/>
                  <a:gd name="T47" fmla="*/ 79231 h 77"/>
                  <a:gd name="T48" fmla="*/ 37895 w 31"/>
                  <a:gd name="T49" fmla="*/ 86777 h 77"/>
                  <a:gd name="T50" fmla="*/ 37895 w 31"/>
                  <a:gd name="T51" fmla="*/ 98095 h 77"/>
                  <a:gd name="T52" fmla="*/ 0 w 31"/>
                  <a:gd name="T53" fmla="*/ 98095 h 77"/>
                  <a:gd name="T54" fmla="*/ 0 w 31"/>
                  <a:gd name="T55" fmla="*/ 60366 h 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1" h="77">
                    <a:moveTo>
                      <a:pt x="0" y="16"/>
                    </a:moveTo>
                    <a:cubicBezTo>
                      <a:pt x="0" y="10"/>
                      <a:pt x="2" y="6"/>
                      <a:pt x="4" y="4"/>
                    </a:cubicBezTo>
                    <a:cubicBezTo>
                      <a:pt x="6" y="1"/>
                      <a:pt x="10" y="0"/>
                      <a:pt x="16" y="0"/>
                    </a:cubicBezTo>
                    <a:cubicBezTo>
                      <a:pt x="23" y="0"/>
                      <a:pt x="27" y="2"/>
                      <a:pt x="29" y="6"/>
                    </a:cubicBezTo>
                    <a:cubicBezTo>
                      <a:pt x="30" y="9"/>
                      <a:pt x="31" y="14"/>
                      <a:pt x="31" y="22"/>
                    </a:cubicBezTo>
                    <a:cubicBezTo>
                      <a:pt x="31" y="25"/>
                      <a:pt x="31" y="28"/>
                      <a:pt x="30" y="30"/>
                    </a:cubicBezTo>
                    <a:cubicBezTo>
                      <a:pt x="30" y="32"/>
                      <a:pt x="29" y="35"/>
                      <a:pt x="27" y="38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4" y="58"/>
                      <a:pt x="12" y="63"/>
                      <a:pt x="11" y="68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8"/>
                      <a:pt x="2" y="61"/>
                      <a:pt x="5" y="55"/>
                    </a:cubicBezTo>
                    <a:cubicBezTo>
                      <a:pt x="7" y="51"/>
                      <a:pt x="11" y="45"/>
                      <a:pt x="17" y="37"/>
                    </a:cubicBezTo>
                    <a:cubicBezTo>
                      <a:pt x="20" y="32"/>
                      <a:pt x="21" y="27"/>
                      <a:pt x="21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5"/>
                      <a:pt x="21" y="13"/>
                      <a:pt x="21" y="12"/>
                    </a:cubicBezTo>
                    <a:cubicBezTo>
                      <a:pt x="20" y="9"/>
                      <a:pt x="18" y="7"/>
                      <a:pt x="15" y="7"/>
                    </a:cubicBezTo>
                    <a:cubicBezTo>
                      <a:pt x="11" y="7"/>
                      <a:pt x="10" y="10"/>
                      <a:pt x="10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4" name="淘宝店chenying0907出品 3"/>
          <p:cNvGrpSpPr/>
          <p:nvPr/>
        </p:nvGrpSpPr>
        <p:grpSpPr>
          <a:xfrm>
            <a:off x="7208348" y="5711634"/>
            <a:ext cx="1196076" cy="1081713"/>
            <a:chOff x="5126932" y="4063083"/>
            <a:chExt cx="850852" cy="769498"/>
          </a:xfrm>
        </p:grpSpPr>
        <p:sp>
          <p:nvSpPr>
            <p:cNvPr id="113" name="淘宝店chenying0907出品 112"/>
            <p:cNvSpPr/>
            <p:nvPr/>
          </p:nvSpPr>
          <p:spPr>
            <a:xfrm>
              <a:off x="5126932" y="4063083"/>
              <a:ext cx="723206" cy="723303"/>
            </a:xfrm>
            <a:prstGeom prst="ellipse">
              <a:avLst/>
            </a:prstGeom>
            <a:solidFill>
              <a:srgbClr val="C0000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lIns="96418" tIns="48210" rIns="96418" bIns="4821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123" name="淘宝店chenying0907出品 68"/>
            <p:cNvGrpSpPr/>
            <p:nvPr/>
          </p:nvGrpSpPr>
          <p:grpSpPr bwMode="auto">
            <a:xfrm>
              <a:off x="5338307" y="4257332"/>
              <a:ext cx="639477" cy="575249"/>
              <a:chOff x="5405438" y="6815138"/>
              <a:chExt cx="511175" cy="460375"/>
            </a:xfrm>
          </p:grpSpPr>
          <p:sp>
            <p:nvSpPr>
              <p:cNvPr id="124" name="淘宝店chenying0907出品 61"/>
              <p:cNvSpPr/>
              <p:nvPr/>
            </p:nvSpPr>
            <p:spPr bwMode="auto">
              <a:xfrm>
                <a:off x="5424488" y="6821488"/>
                <a:ext cx="492125" cy="454025"/>
              </a:xfrm>
              <a:custGeom>
                <a:avLst/>
                <a:gdLst>
                  <a:gd name="T0" fmla="*/ 140 w 310"/>
                  <a:gd name="T1" fmla="*/ 286 h 286"/>
                  <a:gd name="T2" fmla="*/ 0 w 310"/>
                  <a:gd name="T3" fmla="*/ 172 h 286"/>
                  <a:gd name="T4" fmla="*/ 2 w 310"/>
                  <a:gd name="T5" fmla="*/ 12 h 286"/>
                  <a:gd name="T6" fmla="*/ 57 w 310"/>
                  <a:gd name="T7" fmla="*/ 7 h 286"/>
                  <a:gd name="T8" fmla="*/ 88 w 310"/>
                  <a:gd name="T9" fmla="*/ 41 h 286"/>
                  <a:gd name="T10" fmla="*/ 97 w 310"/>
                  <a:gd name="T11" fmla="*/ 7 h 286"/>
                  <a:gd name="T12" fmla="*/ 135 w 310"/>
                  <a:gd name="T13" fmla="*/ 0 h 286"/>
                  <a:gd name="T14" fmla="*/ 310 w 310"/>
                  <a:gd name="T15" fmla="*/ 150 h 286"/>
                  <a:gd name="T16" fmla="*/ 140 w 310"/>
                  <a:gd name="T17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286">
                    <a:moveTo>
                      <a:pt x="140" y="286"/>
                    </a:moveTo>
                    <a:lnTo>
                      <a:pt x="0" y="172"/>
                    </a:lnTo>
                    <a:lnTo>
                      <a:pt x="2" y="12"/>
                    </a:lnTo>
                    <a:lnTo>
                      <a:pt x="57" y="7"/>
                    </a:lnTo>
                    <a:lnTo>
                      <a:pt x="88" y="41"/>
                    </a:lnTo>
                    <a:lnTo>
                      <a:pt x="97" y="7"/>
                    </a:lnTo>
                    <a:lnTo>
                      <a:pt x="135" y="0"/>
                    </a:lnTo>
                    <a:lnTo>
                      <a:pt x="310" y="150"/>
                    </a:lnTo>
                    <a:lnTo>
                      <a:pt x="140" y="286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淘宝店chenying0907出品 62"/>
              <p:cNvSpPr>
                <a:spLocks noEditPoints="1"/>
              </p:cNvSpPr>
              <p:nvPr/>
            </p:nvSpPr>
            <p:spPr bwMode="auto">
              <a:xfrm>
                <a:off x="5405438" y="6815138"/>
                <a:ext cx="117475" cy="290513"/>
              </a:xfrm>
              <a:custGeom>
                <a:avLst/>
                <a:gdLst>
                  <a:gd name="T0" fmla="*/ 64422 w 31"/>
                  <a:gd name="T1" fmla="*/ 0 h 77"/>
                  <a:gd name="T2" fmla="*/ 109896 w 31"/>
                  <a:gd name="T3" fmla="*/ 18864 h 77"/>
                  <a:gd name="T4" fmla="*/ 117475 w 31"/>
                  <a:gd name="T5" fmla="*/ 67912 h 77"/>
                  <a:gd name="T6" fmla="*/ 117475 w 31"/>
                  <a:gd name="T7" fmla="*/ 233920 h 77"/>
                  <a:gd name="T8" fmla="*/ 102317 w 31"/>
                  <a:gd name="T9" fmla="*/ 275421 h 77"/>
                  <a:gd name="T10" fmla="*/ 60632 w 31"/>
                  <a:gd name="T11" fmla="*/ 290513 h 77"/>
                  <a:gd name="T12" fmla="*/ 11369 w 31"/>
                  <a:gd name="T13" fmla="*/ 271649 h 77"/>
                  <a:gd name="T14" fmla="*/ 0 w 31"/>
                  <a:gd name="T15" fmla="*/ 211282 h 77"/>
                  <a:gd name="T16" fmla="*/ 0 w 31"/>
                  <a:gd name="T17" fmla="*/ 79231 h 77"/>
                  <a:gd name="T18" fmla="*/ 11369 w 31"/>
                  <a:gd name="T19" fmla="*/ 18864 h 77"/>
                  <a:gd name="T20" fmla="*/ 64422 w 31"/>
                  <a:gd name="T21" fmla="*/ 0 h 77"/>
                  <a:gd name="T22" fmla="*/ 60632 w 31"/>
                  <a:gd name="T23" fmla="*/ 264103 h 77"/>
                  <a:gd name="T24" fmla="*/ 87159 w 31"/>
                  <a:gd name="T25" fmla="*/ 222601 h 77"/>
                  <a:gd name="T26" fmla="*/ 87159 w 31"/>
                  <a:gd name="T27" fmla="*/ 64139 h 77"/>
                  <a:gd name="T28" fmla="*/ 60632 w 31"/>
                  <a:gd name="T29" fmla="*/ 26410 h 77"/>
                  <a:gd name="T30" fmla="*/ 34106 w 31"/>
                  <a:gd name="T31" fmla="*/ 64139 h 77"/>
                  <a:gd name="T32" fmla="*/ 34106 w 31"/>
                  <a:gd name="T33" fmla="*/ 75458 h 77"/>
                  <a:gd name="T34" fmla="*/ 34106 w 31"/>
                  <a:gd name="T35" fmla="*/ 86777 h 77"/>
                  <a:gd name="T36" fmla="*/ 34106 w 31"/>
                  <a:gd name="T37" fmla="*/ 132051 h 77"/>
                  <a:gd name="T38" fmla="*/ 34106 w 31"/>
                  <a:gd name="T39" fmla="*/ 181099 h 77"/>
                  <a:gd name="T40" fmla="*/ 34106 w 31"/>
                  <a:gd name="T41" fmla="*/ 222601 h 77"/>
                  <a:gd name="T42" fmla="*/ 60632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10" y="77"/>
                      <a:pt x="5" y="75"/>
                      <a:pt x="3" y="72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6"/>
                      <a:pt x="23" y="59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0"/>
                      <a:pt x="20" y="7"/>
                      <a:pt x="16" y="7"/>
                    </a:cubicBezTo>
                    <a:cubicBezTo>
                      <a:pt x="12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6" name="淘宝店chenying0907出品 63"/>
              <p:cNvSpPr/>
              <p:nvPr/>
            </p:nvSpPr>
            <p:spPr bwMode="auto">
              <a:xfrm>
                <a:off x="5545138" y="6815138"/>
                <a:ext cx="112713" cy="290513"/>
              </a:xfrm>
              <a:custGeom>
                <a:avLst/>
                <a:gdLst>
                  <a:gd name="T0" fmla="*/ 33814 w 30"/>
                  <a:gd name="T1" fmla="*/ 203736 h 77"/>
                  <a:gd name="T2" fmla="*/ 33814 w 30"/>
                  <a:gd name="T3" fmla="*/ 233920 h 77"/>
                  <a:gd name="T4" fmla="*/ 37571 w 30"/>
                  <a:gd name="T5" fmla="*/ 256557 h 77"/>
                  <a:gd name="T6" fmla="*/ 60114 w 30"/>
                  <a:gd name="T7" fmla="*/ 264103 h 77"/>
                  <a:gd name="T8" fmla="*/ 78899 w 30"/>
                  <a:gd name="T9" fmla="*/ 245238 h 77"/>
                  <a:gd name="T10" fmla="*/ 78899 w 30"/>
                  <a:gd name="T11" fmla="*/ 218828 h 77"/>
                  <a:gd name="T12" fmla="*/ 78899 w 30"/>
                  <a:gd name="T13" fmla="*/ 196191 h 77"/>
                  <a:gd name="T14" fmla="*/ 75142 w 30"/>
                  <a:gd name="T15" fmla="*/ 162235 h 77"/>
                  <a:gd name="T16" fmla="*/ 45085 w 30"/>
                  <a:gd name="T17" fmla="*/ 147143 h 77"/>
                  <a:gd name="T18" fmla="*/ 37571 w 30"/>
                  <a:gd name="T19" fmla="*/ 147143 h 77"/>
                  <a:gd name="T20" fmla="*/ 26300 w 30"/>
                  <a:gd name="T21" fmla="*/ 150916 h 77"/>
                  <a:gd name="T22" fmla="*/ 26300 w 30"/>
                  <a:gd name="T23" fmla="*/ 116960 h 77"/>
                  <a:gd name="T24" fmla="*/ 33814 w 30"/>
                  <a:gd name="T25" fmla="*/ 116960 h 77"/>
                  <a:gd name="T26" fmla="*/ 71385 w 30"/>
                  <a:gd name="T27" fmla="*/ 83004 h 77"/>
                  <a:gd name="T28" fmla="*/ 71385 w 30"/>
                  <a:gd name="T29" fmla="*/ 52821 h 77"/>
                  <a:gd name="T30" fmla="*/ 52599 w 30"/>
                  <a:gd name="T31" fmla="*/ 26410 h 77"/>
                  <a:gd name="T32" fmla="*/ 33814 w 30"/>
                  <a:gd name="T33" fmla="*/ 56593 h 77"/>
                  <a:gd name="T34" fmla="*/ 33814 w 30"/>
                  <a:gd name="T35" fmla="*/ 64139 h 77"/>
                  <a:gd name="T36" fmla="*/ 33814 w 30"/>
                  <a:gd name="T37" fmla="*/ 71685 h 77"/>
                  <a:gd name="T38" fmla="*/ 0 w 30"/>
                  <a:gd name="T39" fmla="*/ 71685 h 77"/>
                  <a:gd name="T40" fmla="*/ 0 w 30"/>
                  <a:gd name="T41" fmla="*/ 45275 h 77"/>
                  <a:gd name="T42" fmla="*/ 56357 w 30"/>
                  <a:gd name="T43" fmla="*/ 0 h 77"/>
                  <a:gd name="T44" fmla="*/ 108956 w 30"/>
                  <a:gd name="T45" fmla="*/ 49048 h 77"/>
                  <a:gd name="T46" fmla="*/ 108956 w 30"/>
                  <a:gd name="T47" fmla="*/ 64139 h 77"/>
                  <a:gd name="T48" fmla="*/ 108956 w 30"/>
                  <a:gd name="T49" fmla="*/ 75458 h 77"/>
                  <a:gd name="T50" fmla="*/ 82656 w 30"/>
                  <a:gd name="T51" fmla="*/ 128278 h 77"/>
                  <a:gd name="T52" fmla="*/ 105199 w 30"/>
                  <a:gd name="T53" fmla="*/ 147143 h 77"/>
                  <a:gd name="T54" fmla="*/ 112713 w 30"/>
                  <a:gd name="T55" fmla="*/ 181099 h 77"/>
                  <a:gd name="T56" fmla="*/ 112713 w 30"/>
                  <a:gd name="T57" fmla="*/ 241465 h 77"/>
                  <a:gd name="T58" fmla="*/ 52599 w 30"/>
                  <a:gd name="T59" fmla="*/ 290513 h 77"/>
                  <a:gd name="T60" fmla="*/ 0 w 30"/>
                  <a:gd name="T61" fmla="*/ 241465 h 77"/>
                  <a:gd name="T62" fmla="*/ 0 w 30"/>
                  <a:gd name="T63" fmla="*/ 203736 h 77"/>
                  <a:gd name="T64" fmla="*/ 33814 w 30"/>
                  <a:gd name="T65" fmla="*/ 203736 h 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0" h="77">
                    <a:moveTo>
                      <a:pt x="9" y="54"/>
                    </a:moveTo>
                    <a:cubicBezTo>
                      <a:pt x="9" y="62"/>
                      <a:pt x="9" y="62"/>
                      <a:pt x="9" y="62"/>
                    </a:cubicBezTo>
                    <a:cubicBezTo>
                      <a:pt x="9" y="65"/>
                      <a:pt x="9" y="67"/>
                      <a:pt x="10" y="68"/>
                    </a:cubicBezTo>
                    <a:cubicBezTo>
                      <a:pt x="11" y="69"/>
                      <a:pt x="13" y="70"/>
                      <a:pt x="16" y="70"/>
                    </a:cubicBezTo>
                    <a:cubicBezTo>
                      <a:pt x="18" y="70"/>
                      <a:pt x="20" y="68"/>
                      <a:pt x="21" y="65"/>
                    </a:cubicBezTo>
                    <a:cubicBezTo>
                      <a:pt x="21" y="64"/>
                      <a:pt x="21" y="62"/>
                      <a:pt x="21" y="58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48"/>
                      <a:pt x="21" y="45"/>
                      <a:pt x="20" y="43"/>
                    </a:cubicBezTo>
                    <a:cubicBezTo>
                      <a:pt x="18" y="41"/>
                      <a:pt x="16" y="39"/>
                      <a:pt x="12" y="39"/>
                    </a:cubicBezTo>
                    <a:cubicBezTo>
                      <a:pt x="11" y="39"/>
                      <a:pt x="11" y="39"/>
                      <a:pt x="10" y="39"/>
                    </a:cubicBezTo>
                    <a:cubicBezTo>
                      <a:pt x="9" y="39"/>
                      <a:pt x="8" y="40"/>
                      <a:pt x="7" y="40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6" y="31"/>
                      <a:pt x="19" y="28"/>
                      <a:pt x="19" y="2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9"/>
                      <a:pt x="18" y="7"/>
                      <a:pt x="14" y="7"/>
                    </a:cubicBezTo>
                    <a:cubicBezTo>
                      <a:pt x="11" y="7"/>
                      <a:pt x="9" y="10"/>
                      <a:pt x="9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4"/>
                      <a:pt x="5" y="0"/>
                      <a:pt x="15" y="0"/>
                    </a:cubicBezTo>
                    <a:cubicBezTo>
                      <a:pt x="24" y="0"/>
                      <a:pt x="29" y="4"/>
                      <a:pt x="29" y="13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7"/>
                      <a:pt x="26" y="31"/>
                      <a:pt x="22" y="34"/>
                    </a:cubicBezTo>
                    <a:cubicBezTo>
                      <a:pt x="25" y="35"/>
                      <a:pt x="27" y="36"/>
                      <a:pt x="28" y="39"/>
                    </a:cubicBezTo>
                    <a:cubicBezTo>
                      <a:pt x="29" y="41"/>
                      <a:pt x="30" y="44"/>
                      <a:pt x="30" y="48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73"/>
                      <a:pt x="25" y="77"/>
                      <a:pt x="14" y="77"/>
                    </a:cubicBezTo>
                    <a:cubicBezTo>
                      <a:pt x="5" y="77"/>
                      <a:pt x="0" y="73"/>
                      <a:pt x="0" y="64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5" name="淘宝店chenying0907出品 4"/>
          <p:cNvGrpSpPr/>
          <p:nvPr/>
        </p:nvGrpSpPr>
        <p:grpSpPr>
          <a:xfrm>
            <a:off x="10330014" y="5777232"/>
            <a:ext cx="1208136" cy="1016775"/>
            <a:chOff x="7347590" y="4109747"/>
            <a:chExt cx="859431" cy="723303"/>
          </a:xfrm>
        </p:grpSpPr>
        <p:sp>
          <p:nvSpPr>
            <p:cNvPr id="114" name="淘宝店chenying0907出品 113"/>
            <p:cNvSpPr/>
            <p:nvPr/>
          </p:nvSpPr>
          <p:spPr>
            <a:xfrm>
              <a:off x="7347590" y="4109747"/>
              <a:ext cx="723206" cy="723303"/>
            </a:xfrm>
            <a:prstGeom prst="ellipse">
              <a:avLst/>
            </a:prstGeom>
            <a:solidFill>
              <a:srgbClr val="C0000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lIns="96418" tIns="48210" rIns="96418" bIns="4821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127" name="淘宝店chenying0907出品 73"/>
            <p:cNvGrpSpPr/>
            <p:nvPr/>
          </p:nvGrpSpPr>
          <p:grpSpPr bwMode="auto">
            <a:xfrm>
              <a:off x="7558017" y="4254951"/>
              <a:ext cx="649004" cy="577631"/>
              <a:chOff x="688976" y="7240588"/>
              <a:chExt cx="519113" cy="461963"/>
            </a:xfrm>
          </p:grpSpPr>
          <p:sp>
            <p:nvSpPr>
              <p:cNvPr id="128" name="淘宝店chenying0907出品 64"/>
              <p:cNvSpPr/>
              <p:nvPr/>
            </p:nvSpPr>
            <p:spPr bwMode="auto">
              <a:xfrm>
                <a:off x="708026" y="7245351"/>
                <a:ext cx="500063" cy="457200"/>
              </a:xfrm>
              <a:custGeom>
                <a:avLst/>
                <a:gdLst>
                  <a:gd name="T0" fmla="*/ 140 w 315"/>
                  <a:gd name="T1" fmla="*/ 288 h 288"/>
                  <a:gd name="T2" fmla="*/ 0 w 315"/>
                  <a:gd name="T3" fmla="*/ 176 h 288"/>
                  <a:gd name="T4" fmla="*/ 2 w 315"/>
                  <a:gd name="T5" fmla="*/ 14 h 288"/>
                  <a:gd name="T6" fmla="*/ 57 w 315"/>
                  <a:gd name="T7" fmla="*/ 9 h 288"/>
                  <a:gd name="T8" fmla="*/ 97 w 315"/>
                  <a:gd name="T9" fmla="*/ 57 h 288"/>
                  <a:gd name="T10" fmla="*/ 113 w 315"/>
                  <a:gd name="T11" fmla="*/ 9 h 288"/>
                  <a:gd name="T12" fmla="*/ 140 w 315"/>
                  <a:gd name="T13" fmla="*/ 0 h 288"/>
                  <a:gd name="T14" fmla="*/ 315 w 315"/>
                  <a:gd name="T15" fmla="*/ 150 h 288"/>
                  <a:gd name="T16" fmla="*/ 140 w 315"/>
                  <a:gd name="T17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5" h="288">
                    <a:moveTo>
                      <a:pt x="140" y="288"/>
                    </a:moveTo>
                    <a:lnTo>
                      <a:pt x="0" y="176"/>
                    </a:lnTo>
                    <a:lnTo>
                      <a:pt x="2" y="14"/>
                    </a:lnTo>
                    <a:lnTo>
                      <a:pt x="57" y="9"/>
                    </a:lnTo>
                    <a:lnTo>
                      <a:pt x="97" y="57"/>
                    </a:lnTo>
                    <a:lnTo>
                      <a:pt x="113" y="9"/>
                    </a:lnTo>
                    <a:lnTo>
                      <a:pt x="140" y="0"/>
                    </a:lnTo>
                    <a:lnTo>
                      <a:pt x="315" y="150"/>
                    </a:lnTo>
                    <a:lnTo>
                      <a:pt x="140" y="288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淘宝店chenying0907出品 65"/>
              <p:cNvSpPr>
                <a:spLocks noEditPoints="1"/>
              </p:cNvSpPr>
              <p:nvPr/>
            </p:nvSpPr>
            <p:spPr bwMode="auto">
              <a:xfrm>
                <a:off x="688976" y="7240588"/>
                <a:ext cx="115888" cy="295275"/>
              </a:xfrm>
              <a:custGeom>
                <a:avLst/>
                <a:gdLst>
                  <a:gd name="T0" fmla="*/ 63551 w 31"/>
                  <a:gd name="T1" fmla="*/ 0 h 78"/>
                  <a:gd name="T2" fmla="*/ 108411 w 31"/>
                  <a:gd name="T3" fmla="*/ 18928 h 78"/>
                  <a:gd name="T4" fmla="*/ 115888 w 31"/>
                  <a:gd name="T5" fmla="*/ 68140 h 78"/>
                  <a:gd name="T6" fmla="*/ 115888 w 31"/>
                  <a:gd name="T7" fmla="*/ 238491 h 78"/>
                  <a:gd name="T8" fmla="*/ 100935 w 31"/>
                  <a:gd name="T9" fmla="*/ 280133 h 78"/>
                  <a:gd name="T10" fmla="*/ 59813 w 31"/>
                  <a:gd name="T11" fmla="*/ 295275 h 78"/>
                  <a:gd name="T12" fmla="*/ 11215 w 31"/>
                  <a:gd name="T13" fmla="*/ 272562 h 78"/>
                  <a:gd name="T14" fmla="*/ 0 w 31"/>
                  <a:gd name="T15" fmla="*/ 215778 h 78"/>
                  <a:gd name="T16" fmla="*/ 0 w 31"/>
                  <a:gd name="T17" fmla="*/ 79497 h 78"/>
                  <a:gd name="T18" fmla="*/ 11215 w 31"/>
                  <a:gd name="T19" fmla="*/ 22713 h 78"/>
                  <a:gd name="T20" fmla="*/ 63551 w 31"/>
                  <a:gd name="T21" fmla="*/ 0 h 78"/>
                  <a:gd name="T22" fmla="*/ 59813 w 31"/>
                  <a:gd name="T23" fmla="*/ 264990 h 78"/>
                  <a:gd name="T24" fmla="*/ 85981 w 31"/>
                  <a:gd name="T25" fmla="*/ 227135 h 78"/>
                  <a:gd name="T26" fmla="*/ 85981 w 31"/>
                  <a:gd name="T27" fmla="*/ 64355 h 78"/>
                  <a:gd name="T28" fmla="*/ 59813 w 31"/>
                  <a:gd name="T29" fmla="*/ 26499 h 78"/>
                  <a:gd name="T30" fmla="*/ 33645 w 31"/>
                  <a:gd name="T31" fmla="*/ 64355 h 78"/>
                  <a:gd name="T32" fmla="*/ 33645 w 31"/>
                  <a:gd name="T33" fmla="*/ 75712 h 78"/>
                  <a:gd name="T34" fmla="*/ 33645 w 31"/>
                  <a:gd name="T35" fmla="*/ 87068 h 78"/>
                  <a:gd name="T36" fmla="*/ 33645 w 31"/>
                  <a:gd name="T37" fmla="*/ 136281 h 78"/>
                  <a:gd name="T38" fmla="*/ 33645 w 31"/>
                  <a:gd name="T39" fmla="*/ 181708 h 78"/>
                  <a:gd name="T40" fmla="*/ 33645 w 31"/>
                  <a:gd name="T41" fmla="*/ 223349 h 78"/>
                  <a:gd name="T42" fmla="*/ 59813 w 31"/>
                  <a:gd name="T43" fmla="*/ 264990 h 7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8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1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5" y="76"/>
                      <a:pt x="21" y="78"/>
                      <a:pt x="16" y="78"/>
                    </a:cubicBezTo>
                    <a:cubicBezTo>
                      <a:pt x="10" y="78"/>
                      <a:pt x="5" y="76"/>
                      <a:pt x="3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9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7"/>
                      <a:pt x="23" y="60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1"/>
                      <a:pt x="20" y="7"/>
                      <a:pt x="16" y="7"/>
                    </a:cubicBezTo>
                    <a:cubicBezTo>
                      <a:pt x="12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7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0" name="淘宝店chenying0907出品 66"/>
              <p:cNvSpPr>
                <a:spLocks noEditPoints="1"/>
              </p:cNvSpPr>
              <p:nvPr/>
            </p:nvSpPr>
            <p:spPr bwMode="auto">
              <a:xfrm>
                <a:off x="817563" y="7245351"/>
                <a:ext cx="134938" cy="287338"/>
              </a:xfrm>
              <a:custGeom>
                <a:avLst/>
                <a:gdLst>
                  <a:gd name="T0" fmla="*/ 63721 w 36"/>
                  <a:gd name="T1" fmla="*/ 0 h 76"/>
                  <a:gd name="T2" fmla="*/ 112448 w 36"/>
                  <a:gd name="T3" fmla="*/ 0 h 76"/>
                  <a:gd name="T4" fmla="*/ 112448 w 36"/>
                  <a:gd name="T5" fmla="*/ 192819 h 76"/>
                  <a:gd name="T6" fmla="*/ 134938 w 36"/>
                  <a:gd name="T7" fmla="*/ 192819 h 76"/>
                  <a:gd name="T8" fmla="*/ 134938 w 36"/>
                  <a:gd name="T9" fmla="*/ 219284 h 76"/>
                  <a:gd name="T10" fmla="*/ 112448 w 36"/>
                  <a:gd name="T11" fmla="*/ 219284 h 76"/>
                  <a:gd name="T12" fmla="*/ 112448 w 36"/>
                  <a:gd name="T13" fmla="*/ 287338 h 76"/>
                  <a:gd name="T14" fmla="*/ 78714 w 36"/>
                  <a:gd name="T15" fmla="*/ 287338 h 76"/>
                  <a:gd name="T16" fmla="*/ 78714 w 36"/>
                  <a:gd name="T17" fmla="*/ 219284 h 76"/>
                  <a:gd name="T18" fmla="*/ 0 w 36"/>
                  <a:gd name="T19" fmla="*/ 219284 h 76"/>
                  <a:gd name="T20" fmla="*/ 0 w 36"/>
                  <a:gd name="T21" fmla="*/ 192819 h 76"/>
                  <a:gd name="T22" fmla="*/ 63721 w 36"/>
                  <a:gd name="T23" fmla="*/ 0 h 76"/>
                  <a:gd name="T24" fmla="*/ 78714 w 36"/>
                  <a:gd name="T25" fmla="*/ 192819 h 76"/>
                  <a:gd name="T26" fmla="*/ 78714 w 36"/>
                  <a:gd name="T27" fmla="*/ 41588 h 76"/>
                  <a:gd name="T28" fmla="*/ 56224 w 36"/>
                  <a:gd name="T29" fmla="*/ 117204 h 76"/>
                  <a:gd name="T30" fmla="*/ 33735 w 36"/>
                  <a:gd name="T31" fmla="*/ 192819 h 76"/>
                  <a:gd name="T32" fmla="*/ 78714 w 36"/>
                  <a:gd name="T33" fmla="*/ 192819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76">
                    <a:moveTo>
                      <a:pt x="17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1"/>
                      <a:pt x="0" y="51"/>
                      <a:pt x="0" y="51"/>
                    </a:cubicBezTo>
                    <a:lnTo>
                      <a:pt x="17" y="0"/>
                    </a:lnTo>
                    <a:close/>
                    <a:moveTo>
                      <a:pt x="21" y="51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5"/>
                      <a:pt x="17" y="22"/>
                      <a:pt x="15" y="31"/>
                    </a:cubicBezTo>
                    <a:cubicBezTo>
                      <a:pt x="12" y="40"/>
                      <a:pt x="10" y="47"/>
                      <a:pt x="9" y="51"/>
                    </a:cubicBezTo>
                    <a:lnTo>
                      <a:pt x="21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135" name="淘宝店chenying0907出品 84"/>
          <p:cNvSpPr txBox="1"/>
          <p:nvPr/>
        </p:nvSpPr>
        <p:spPr>
          <a:xfrm>
            <a:off x="1064480" y="4932244"/>
            <a:ext cx="1631010" cy="343583"/>
          </a:xfrm>
          <a:prstGeom prst="rect">
            <a:avLst/>
          </a:prstGeom>
          <a:noFill/>
        </p:spPr>
        <p:txBody>
          <a:bodyPr wrap="none" lIns="96418" tIns="48210" rIns="96418" bIns="4821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6" name="TextBox 49"/>
          <p:cNvSpPr txBox="1"/>
          <p:nvPr/>
        </p:nvSpPr>
        <p:spPr>
          <a:xfrm>
            <a:off x="1071369" y="5290069"/>
            <a:ext cx="4792525" cy="512860"/>
          </a:xfrm>
          <a:prstGeom prst="rect">
            <a:avLst/>
          </a:prstGeom>
          <a:noFill/>
          <a:ln w="3175">
            <a:noFill/>
          </a:ln>
        </p:spPr>
        <p:txBody>
          <a:bodyPr wrap="square" lIns="96418" tIns="48210" rIns="96418" bIns="4821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8" name="淘宝店chenying0907出品 84"/>
          <p:cNvSpPr txBox="1"/>
          <p:nvPr/>
        </p:nvSpPr>
        <p:spPr>
          <a:xfrm>
            <a:off x="1064480" y="5847943"/>
            <a:ext cx="1631010" cy="343583"/>
          </a:xfrm>
          <a:prstGeom prst="rect">
            <a:avLst/>
          </a:prstGeom>
          <a:noFill/>
        </p:spPr>
        <p:txBody>
          <a:bodyPr wrap="none" lIns="96418" tIns="48210" rIns="96418" bIns="4821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49" name="TextBox 49"/>
          <p:cNvSpPr txBox="1"/>
          <p:nvPr/>
        </p:nvSpPr>
        <p:spPr>
          <a:xfrm>
            <a:off x="1071369" y="6205769"/>
            <a:ext cx="4792525" cy="512860"/>
          </a:xfrm>
          <a:prstGeom prst="rect">
            <a:avLst/>
          </a:prstGeom>
          <a:noFill/>
          <a:ln w="3175">
            <a:noFill/>
          </a:ln>
        </p:spPr>
        <p:txBody>
          <a:bodyPr wrap="square" lIns="96418" tIns="48210" rIns="96418" bIns="4821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4" name="淘宝店chenying0907出品 84"/>
          <p:cNvSpPr txBox="1"/>
          <p:nvPr/>
        </p:nvSpPr>
        <p:spPr>
          <a:xfrm>
            <a:off x="7553398" y="2199183"/>
            <a:ext cx="1118049" cy="651359"/>
          </a:xfrm>
          <a:prstGeom prst="rect">
            <a:avLst/>
          </a:prstGeom>
          <a:noFill/>
        </p:spPr>
        <p:txBody>
          <a:bodyPr wrap="none" lIns="96418" tIns="48210" rIns="96418" bIns="48210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重要</a:t>
            </a:r>
            <a:endParaRPr lang="en-US" altLang="zh-CN" b="1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工作之一</a:t>
            </a:r>
          </a:p>
        </p:txBody>
      </p:sp>
      <p:sp>
        <p:nvSpPr>
          <p:cNvPr id="155" name="淘宝店chenying0907出品 84"/>
          <p:cNvSpPr txBox="1"/>
          <p:nvPr/>
        </p:nvSpPr>
        <p:spPr>
          <a:xfrm>
            <a:off x="9780335" y="2234065"/>
            <a:ext cx="1118049" cy="651359"/>
          </a:xfrm>
          <a:prstGeom prst="rect">
            <a:avLst/>
          </a:prstGeom>
          <a:noFill/>
        </p:spPr>
        <p:txBody>
          <a:bodyPr wrap="none" lIns="96418" tIns="48210" rIns="96418" bIns="48210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重要</a:t>
            </a:r>
            <a:endParaRPr lang="en-US" altLang="zh-CN" b="1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工作之二</a:t>
            </a:r>
          </a:p>
        </p:txBody>
      </p:sp>
      <p:sp>
        <p:nvSpPr>
          <p:cNvPr id="156" name="淘宝店chenying0907出品 84"/>
          <p:cNvSpPr txBox="1"/>
          <p:nvPr/>
        </p:nvSpPr>
        <p:spPr>
          <a:xfrm>
            <a:off x="7452172" y="4680734"/>
            <a:ext cx="1118049" cy="651359"/>
          </a:xfrm>
          <a:prstGeom prst="rect">
            <a:avLst/>
          </a:prstGeom>
          <a:noFill/>
        </p:spPr>
        <p:txBody>
          <a:bodyPr wrap="none" lIns="96418" tIns="48210" rIns="96418" bIns="48210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重要</a:t>
            </a:r>
            <a:endParaRPr lang="en-US" altLang="zh-CN" b="1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工作之三</a:t>
            </a:r>
          </a:p>
        </p:txBody>
      </p:sp>
      <p:sp>
        <p:nvSpPr>
          <p:cNvPr id="157" name="淘宝店chenying0907出品 84"/>
          <p:cNvSpPr txBox="1"/>
          <p:nvPr/>
        </p:nvSpPr>
        <p:spPr>
          <a:xfrm>
            <a:off x="9982784" y="4715616"/>
            <a:ext cx="1118049" cy="651359"/>
          </a:xfrm>
          <a:prstGeom prst="rect">
            <a:avLst/>
          </a:prstGeom>
          <a:noFill/>
        </p:spPr>
        <p:txBody>
          <a:bodyPr wrap="none" lIns="96418" tIns="48210" rIns="96418" bIns="48210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重要</a:t>
            </a:r>
            <a:endParaRPr lang="en-US" altLang="zh-CN" b="1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工作之四</a:t>
            </a:r>
          </a:p>
        </p:txBody>
      </p:sp>
      <p:sp>
        <p:nvSpPr>
          <p:cNvPr id="6" name="淘宝店chenying0907出品 5"/>
          <p:cNvSpPr/>
          <p:nvPr/>
        </p:nvSpPr>
        <p:spPr>
          <a:xfrm>
            <a:off x="1192377" y="1895509"/>
            <a:ext cx="4552876" cy="264626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标题 4"/>
          <p:cNvSpPr txBox="1"/>
          <p:nvPr/>
        </p:nvSpPr>
        <p:spPr>
          <a:xfrm>
            <a:off x="630587" y="27162"/>
            <a:ext cx="5017775" cy="304529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C00000"/>
                </a:solidFill>
                <a:ea typeface="微软雅黑" panose="020B0503020204020204" pitchFamily="34" charset="-122"/>
              </a:rPr>
              <a:t>文字内容</a:t>
            </a:r>
            <a:r>
              <a:rPr lang="en-US" altLang="zh-CN" sz="150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written content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4" name="淘宝店chenying0907出品 43"/>
          <p:cNvCxnSpPr/>
          <p:nvPr/>
        </p:nvCxnSpPr>
        <p:spPr>
          <a:xfrm>
            <a:off x="0" y="358080"/>
            <a:ext cx="12858750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淘宝店chenying0907出品 44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46" name="淘宝店chenying0907出品 45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淘宝店chenying0907出品 46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淘宝店chenying0907出品 47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圆角淘宝店chenying0907出品 48"/>
          <p:cNvSpPr/>
          <p:nvPr/>
        </p:nvSpPr>
        <p:spPr>
          <a:xfrm>
            <a:off x="-179291" y="1424118"/>
            <a:ext cx="1295807" cy="27601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0" name="圆角淘宝店chenying0907出品 49"/>
          <p:cNvSpPr/>
          <p:nvPr/>
        </p:nvSpPr>
        <p:spPr>
          <a:xfrm>
            <a:off x="-287273" y="964276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1" name="标题 4"/>
          <p:cNvSpPr txBox="1"/>
          <p:nvPr/>
        </p:nvSpPr>
        <p:spPr>
          <a:xfrm>
            <a:off x="36677" y="1440037"/>
            <a:ext cx="1295807" cy="24962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52" name="标题 4"/>
          <p:cNvSpPr txBox="1"/>
          <p:nvPr/>
        </p:nvSpPr>
        <p:spPr>
          <a:xfrm>
            <a:off x="36678" y="964276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53" name="圆角淘宝店chenying0907出品 52"/>
          <p:cNvSpPr/>
          <p:nvPr/>
        </p:nvSpPr>
        <p:spPr>
          <a:xfrm>
            <a:off x="-287274" y="1199007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4" name="标题 4"/>
          <p:cNvSpPr txBox="1"/>
          <p:nvPr/>
        </p:nvSpPr>
        <p:spPr>
          <a:xfrm>
            <a:off x="36678" y="1199007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55" name="圆角淘宝店chenying0907出品 54"/>
          <p:cNvSpPr/>
          <p:nvPr/>
        </p:nvSpPr>
        <p:spPr>
          <a:xfrm>
            <a:off x="-287274" y="1714500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6" name="标题 4"/>
          <p:cNvSpPr txBox="1"/>
          <p:nvPr/>
        </p:nvSpPr>
        <p:spPr>
          <a:xfrm>
            <a:off x="36678" y="1714500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35" grpId="0"/>
      <p:bldP spid="136" grpId="0"/>
      <p:bldP spid="148" grpId="0"/>
      <p:bldP spid="149" grpId="0"/>
      <p:bldP spid="154" grpId="0"/>
      <p:bldP spid="155" grpId="0"/>
      <p:bldP spid="156" grpId="0"/>
      <p:bldP spid="157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09" y="1786153"/>
            <a:ext cx="3114204" cy="31142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703" y="1389387"/>
            <a:ext cx="3531000" cy="35309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淘宝店chenying0907出品 9"/>
          <p:cNvSpPr>
            <a:spLocks noChangeArrowheads="1"/>
          </p:cNvSpPr>
          <p:nvPr/>
        </p:nvSpPr>
        <p:spPr bwMode="auto">
          <a:xfrm>
            <a:off x="2198504" y="4722712"/>
            <a:ext cx="2166351" cy="48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53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代用名</a:t>
            </a:r>
          </a:p>
        </p:txBody>
      </p:sp>
      <p:sp>
        <p:nvSpPr>
          <p:cNvPr id="90" name="淘宝店chenying0907出品 7"/>
          <p:cNvSpPr>
            <a:spLocks noChangeArrowheads="1"/>
          </p:cNvSpPr>
          <p:nvPr/>
        </p:nvSpPr>
        <p:spPr bwMode="auto">
          <a:xfrm>
            <a:off x="3892292" y="4716435"/>
            <a:ext cx="1358793" cy="52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5" kern="0" dirty="0">
                <a:solidFill>
                  <a:srgbClr val="7F7F7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公司总经理</a:t>
            </a:r>
            <a:endParaRPr lang="en-US" altLang="zh-CN" sz="1405" kern="0" dirty="0">
              <a:solidFill>
                <a:srgbClr val="7F7F7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5" kern="0" dirty="0">
                <a:solidFill>
                  <a:srgbClr val="7F7F7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职务或头衔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623895" y="5632549"/>
            <a:ext cx="4591246" cy="690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2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808" y="1786153"/>
            <a:ext cx="3114204" cy="31142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302" y="1389387"/>
            <a:ext cx="3531000" cy="35309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淘宝店chenying0907出品 9"/>
          <p:cNvSpPr>
            <a:spLocks noChangeArrowheads="1"/>
          </p:cNvSpPr>
          <p:nvPr/>
        </p:nvSpPr>
        <p:spPr bwMode="auto">
          <a:xfrm>
            <a:off x="7432454" y="4722712"/>
            <a:ext cx="2166351" cy="48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53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代用名</a:t>
            </a:r>
          </a:p>
        </p:txBody>
      </p:sp>
      <p:sp>
        <p:nvSpPr>
          <p:cNvPr id="96" name="淘宝店chenying0907出品 7"/>
          <p:cNvSpPr>
            <a:spLocks noChangeArrowheads="1"/>
          </p:cNvSpPr>
          <p:nvPr/>
        </p:nvSpPr>
        <p:spPr bwMode="auto">
          <a:xfrm>
            <a:off x="9126242" y="4716435"/>
            <a:ext cx="1358793" cy="52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5" kern="0" dirty="0">
                <a:solidFill>
                  <a:srgbClr val="7F7F7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公司总经理</a:t>
            </a:r>
            <a:endParaRPr lang="en-US" altLang="zh-CN" sz="1405" kern="0" dirty="0">
              <a:solidFill>
                <a:srgbClr val="7F7F7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5" kern="0" dirty="0">
                <a:solidFill>
                  <a:srgbClr val="7F7F7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职务或头衔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857845" y="5632549"/>
            <a:ext cx="4591246" cy="690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淘宝店chenying0907出品 1"/>
          <p:cNvSpPr/>
          <p:nvPr/>
        </p:nvSpPr>
        <p:spPr>
          <a:xfrm>
            <a:off x="2943041" y="2217256"/>
            <a:ext cx="1885950" cy="1885950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淘宝店chenying0907出品 31"/>
          <p:cNvSpPr/>
          <p:nvPr/>
        </p:nvSpPr>
        <p:spPr>
          <a:xfrm>
            <a:off x="8181791" y="2217256"/>
            <a:ext cx="1885950" cy="1885950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标题 4"/>
          <p:cNvSpPr txBox="1"/>
          <p:nvPr/>
        </p:nvSpPr>
        <p:spPr>
          <a:xfrm>
            <a:off x="630587" y="27162"/>
            <a:ext cx="5017775" cy="304529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C00000"/>
                </a:solidFill>
                <a:ea typeface="微软雅黑" panose="020B0503020204020204" pitchFamily="34" charset="-122"/>
              </a:rPr>
              <a:t>文字内容</a:t>
            </a:r>
            <a:r>
              <a:rPr lang="en-US" altLang="zh-CN" sz="150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written content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淘宝店chenying0907出品 14"/>
          <p:cNvCxnSpPr/>
          <p:nvPr/>
        </p:nvCxnSpPr>
        <p:spPr>
          <a:xfrm>
            <a:off x="0" y="358080"/>
            <a:ext cx="12858750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淘宝店chenying0907出品 15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17" name="淘宝店chenying0907出品 16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淘宝店chenying0907出品 17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淘宝店chenying0907出品 18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圆角淘宝店chenying0907出品 19"/>
          <p:cNvSpPr/>
          <p:nvPr/>
        </p:nvSpPr>
        <p:spPr>
          <a:xfrm>
            <a:off x="-179291" y="1424118"/>
            <a:ext cx="1295807" cy="27601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1" name="圆角淘宝店chenying0907出品 20"/>
          <p:cNvSpPr/>
          <p:nvPr/>
        </p:nvSpPr>
        <p:spPr>
          <a:xfrm>
            <a:off x="-287273" y="964276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2" name="标题 4"/>
          <p:cNvSpPr txBox="1"/>
          <p:nvPr/>
        </p:nvSpPr>
        <p:spPr>
          <a:xfrm>
            <a:off x="36677" y="1440037"/>
            <a:ext cx="1295807" cy="24962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23" name="标题 4"/>
          <p:cNvSpPr txBox="1"/>
          <p:nvPr/>
        </p:nvSpPr>
        <p:spPr>
          <a:xfrm>
            <a:off x="36678" y="964276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24" name="圆角淘宝店chenying0907出品 23"/>
          <p:cNvSpPr/>
          <p:nvPr/>
        </p:nvSpPr>
        <p:spPr>
          <a:xfrm>
            <a:off x="-287274" y="1199007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5" name="标题 4"/>
          <p:cNvSpPr txBox="1"/>
          <p:nvPr/>
        </p:nvSpPr>
        <p:spPr>
          <a:xfrm>
            <a:off x="36678" y="1199007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26" name="圆角淘宝店chenying0907出品 25"/>
          <p:cNvSpPr/>
          <p:nvPr/>
        </p:nvSpPr>
        <p:spPr>
          <a:xfrm>
            <a:off x="-287274" y="1714500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7" name="标题 4"/>
          <p:cNvSpPr txBox="1"/>
          <p:nvPr/>
        </p:nvSpPr>
        <p:spPr>
          <a:xfrm>
            <a:off x="36678" y="1714500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200"/>
                            </p:stCondLst>
                            <p:childTnLst>
                              <p:par>
                                <p:cTn id="5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399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899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5" grpId="0"/>
      <p:bldP spid="96" grpId="0"/>
      <p:bldP spid="97" grpId="0"/>
      <p:bldP spid="2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淘宝店chenying0907出品 3"/>
          <p:cNvSpPr/>
          <p:nvPr/>
        </p:nvSpPr>
        <p:spPr>
          <a:xfrm>
            <a:off x="0" y="1886514"/>
            <a:ext cx="12858750" cy="29650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Picture 2" descr="Monit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5442" y="1175986"/>
            <a:ext cx="4419386" cy="3683320"/>
          </a:xfrm>
          <a:prstGeom prst="rect">
            <a:avLst/>
          </a:prstGeom>
        </p:spPr>
      </p:pic>
      <p:pic>
        <p:nvPicPr>
          <p:cNvPr id="36" name="Picture 4" descr="Monitor-L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15227" y="1276445"/>
            <a:ext cx="1689161" cy="2066672"/>
          </a:xfrm>
          <a:prstGeom prst="rect">
            <a:avLst/>
          </a:prstGeom>
        </p:spPr>
      </p:pic>
      <p:sp>
        <p:nvSpPr>
          <p:cNvPr id="46" name="淘宝店chenying0907出品 37"/>
          <p:cNvSpPr>
            <a:spLocks noChangeArrowheads="1"/>
          </p:cNvSpPr>
          <p:nvPr/>
        </p:nvSpPr>
        <p:spPr bwMode="auto">
          <a:xfrm>
            <a:off x="430805" y="2859546"/>
            <a:ext cx="4944334" cy="148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08" tIns="48206" rIns="96408" bIns="48206">
            <a:spAutoFit/>
          </a:bodyPr>
          <a:lstStyle/>
          <a:p>
            <a:pPr defTabSz="128524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PLEASE REPLACE THE WRITTEN CONTENT</a:t>
            </a:r>
            <a:endParaRPr lang="zh-CN" altLang="en-US" sz="3200" b="1" kern="0" baseline="-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Text Placeholder 7"/>
          <p:cNvSpPr txBox="1"/>
          <p:nvPr/>
        </p:nvSpPr>
        <p:spPr>
          <a:xfrm>
            <a:off x="1869157" y="5547838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1" name="Text Placeholder 2"/>
          <p:cNvSpPr txBox="1"/>
          <p:nvPr/>
        </p:nvSpPr>
        <p:spPr>
          <a:xfrm>
            <a:off x="1869157" y="5932684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5193382" y="5547838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1" name="Text Placeholder 2"/>
          <p:cNvSpPr txBox="1"/>
          <p:nvPr/>
        </p:nvSpPr>
        <p:spPr>
          <a:xfrm>
            <a:off x="5193382" y="5932684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Text Placeholder 7"/>
          <p:cNvSpPr txBox="1"/>
          <p:nvPr/>
        </p:nvSpPr>
        <p:spPr>
          <a:xfrm>
            <a:off x="8517607" y="5547838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3" name="Text Placeholder 2"/>
          <p:cNvSpPr txBox="1"/>
          <p:nvPr/>
        </p:nvSpPr>
        <p:spPr>
          <a:xfrm>
            <a:off x="8517607" y="5932684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淘宝店chenying0907出品 1"/>
          <p:cNvSpPr/>
          <p:nvPr/>
        </p:nvSpPr>
        <p:spPr>
          <a:xfrm>
            <a:off x="5853311" y="1384077"/>
            <a:ext cx="4032448" cy="216024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Picture 5" descr="ipa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90194" y="1886514"/>
            <a:ext cx="4190384" cy="4018167"/>
          </a:xfrm>
          <a:prstGeom prst="rect">
            <a:avLst/>
          </a:prstGeom>
        </p:spPr>
      </p:pic>
      <p:sp>
        <p:nvSpPr>
          <p:cNvPr id="3" name="淘宝店chenying0907出品 2"/>
          <p:cNvSpPr/>
          <p:nvPr/>
        </p:nvSpPr>
        <p:spPr>
          <a:xfrm>
            <a:off x="9128889" y="2104157"/>
            <a:ext cx="2197030" cy="274745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" name="Picture 7" descr="ipad-ligh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10142857" y="1975094"/>
            <a:ext cx="1287124" cy="2913137"/>
          </a:xfrm>
          <a:prstGeom prst="rect">
            <a:avLst/>
          </a:prstGeom>
        </p:spPr>
      </p:pic>
      <p:sp>
        <p:nvSpPr>
          <p:cNvPr id="17" name="标题 4"/>
          <p:cNvSpPr txBox="1"/>
          <p:nvPr/>
        </p:nvSpPr>
        <p:spPr>
          <a:xfrm>
            <a:off x="630587" y="27162"/>
            <a:ext cx="5017775" cy="304529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C00000"/>
                </a:solidFill>
                <a:ea typeface="微软雅黑" panose="020B0503020204020204" pitchFamily="34" charset="-122"/>
              </a:rPr>
              <a:t>文字内容</a:t>
            </a:r>
            <a:r>
              <a:rPr lang="en-US" altLang="zh-CN" sz="150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written content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淘宝店chenying0907出品 17"/>
          <p:cNvCxnSpPr/>
          <p:nvPr/>
        </p:nvCxnSpPr>
        <p:spPr>
          <a:xfrm>
            <a:off x="0" y="358080"/>
            <a:ext cx="12858750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淘宝店chenying0907出品 18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20" name="淘宝店chenying0907出品 19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淘宝店chenying0907出品 20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淘宝店chenying0907出品 21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圆角淘宝店chenying0907出品 22"/>
          <p:cNvSpPr/>
          <p:nvPr/>
        </p:nvSpPr>
        <p:spPr>
          <a:xfrm>
            <a:off x="-179291" y="1424118"/>
            <a:ext cx="1295807" cy="27601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4" name="圆角淘宝店chenying0907出品 23"/>
          <p:cNvSpPr/>
          <p:nvPr/>
        </p:nvSpPr>
        <p:spPr>
          <a:xfrm>
            <a:off x="-287273" y="964276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5" name="标题 4"/>
          <p:cNvSpPr txBox="1"/>
          <p:nvPr/>
        </p:nvSpPr>
        <p:spPr>
          <a:xfrm>
            <a:off x="36677" y="1440037"/>
            <a:ext cx="1295807" cy="24962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26" name="标题 4"/>
          <p:cNvSpPr txBox="1"/>
          <p:nvPr/>
        </p:nvSpPr>
        <p:spPr>
          <a:xfrm>
            <a:off x="36678" y="964276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27" name="圆角淘宝店chenying0907出品 26"/>
          <p:cNvSpPr/>
          <p:nvPr/>
        </p:nvSpPr>
        <p:spPr>
          <a:xfrm>
            <a:off x="-287274" y="1199007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8" name="标题 4"/>
          <p:cNvSpPr txBox="1"/>
          <p:nvPr/>
        </p:nvSpPr>
        <p:spPr>
          <a:xfrm>
            <a:off x="36678" y="1199007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29" name="圆角淘宝店chenying0907出品 28"/>
          <p:cNvSpPr/>
          <p:nvPr/>
        </p:nvSpPr>
        <p:spPr>
          <a:xfrm>
            <a:off x="-287274" y="1714500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5" name="标题 4"/>
          <p:cNvSpPr txBox="1"/>
          <p:nvPr/>
        </p:nvSpPr>
        <p:spPr>
          <a:xfrm>
            <a:off x="36678" y="1714500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6" grpId="0"/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3" name="淘宝店chenying0907出品 1"/>
          <p:cNvGrpSpPr/>
          <p:nvPr/>
        </p:nvGrpSpPr>
        <p:grpSpPr bwMode="auto">
          <a:xfrm>
            <a:off x="795" y="-8123"/>
            <a:ext cx="4684159" cy="4941973"/>
            <a:chOff x="0" y="-7938"/>
            <a:chExt cx="6499225" cy="6858000"/>
          </a:xfrm>
          <a:solidFill>
            <a:srgbClr val="C00000"/>
          </a:solidFill>
        </p:grpSpPr>
        <p:sp>
          <p:nvSpPr>
            <p:cNvPr id="13" name="淘宝店chenying0907出品 12"/>
            <p:cNvSpPr/>
            <p:nvPr/>
          </p:nvSpPr>
          <p:spPr>
            <a:xfrm flipV="1">
              <a:off x="0" y="-7938"/>
              <a:ext cx="6499225" cy="6858000"/>
            </a:xfrm>
            <a:custGeom>
              <a:avLst/>
              <a:gdLst>
                <a:gd name="connsiteX0" fmla="*/ 0 w 6498506"/>
                <a:gd name="connsiteY0" fmla="*/ 6858000 h 6858000"/>
                <a:gd name="connsiteX1" fmla="*/ 6498506 w 6498506"/>
                <a:gd name="connsiteY1" fmla="*/ 6858000 h 6858000"/>
                <a:gd name="connsiteX2" fmla="*/ 283086 w 6498506"/>
                <a:gd name="connsiteY2" fmla="*/ 0 h 6858000"/>
                <a:gd name="connsiteX3" fmla="*/ 0 w 6498506"/>
                <a:gd name="connsiteY3" fmla="*/ 31873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8506" h="6858000">
                  <a:moveTo>
                    <a:pt x="0" y="6858000"/>
                  </a:moveTo>
                  <a:lnTo>
                    <a:pt x="6498506" y="6858000"/>
                  </a:lnTo>
                  <a:lnTo>
                    <a:pt x="283086" y="0"/>
                  </a:lnTo>
                  <a:lnTo>
                    <a:pt x="0" y="3187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flipV="1">
              <a:off x="0" y="-7938"/>
              <a:ext cx="4285587" cy="2388220"/>
            </a:xfrm>
            <a:prstGeom prst="triangle">
              <a:avLst>
                <a:gd name="adj" fmla="val 49494"/>
              </a:avLst>
            </a:prstGeom>
            <a:solidFill>
              <a:schemeClr val="tx1">
                <a:lumMod val="65000"/>
                <a:lumOff val="3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淘宝店chenying0907出品 11"/>
          <p:cNvGrpSpPr/>
          <p:nvPr/>
        </p:nvGrpSpPr>
        <p:grpSpPr>
          <a:xfrm>
            <a:off x="5205239" y="2320181"/>
            <a:ext cx="5838426" cy="814951"/>
            <a:chOff x="5727700" y="1349829"/>
            <a:chExt cx="5537060" cy="1169534"/>
          </a:xfrm>
        </p:grpSpPr>
        <p:sp>
          <p:nvSpPr>
            <p:cNvPr id="16" name="淘宝店chenying0907出品 15"/>
            <p:cNvSpPr/>
            <p:nvPr/>
          </p:nvSpPr>
          <p:spPr>
            <a:xfrm>
              <a:off x="5727700" y="2333625"/>
              <a:ext cx="390525" cy="185738"/>
            </a:xfrm>
            <a:custGeom>
              <a:avLst/>
              <a:gdLst>
                <a:gd name="connsiteX0" fmla="*/ 0 w 390525"/>
                <a:gd name="connsiteY0" fmla="*/ 0 h 185738"/>
                <a:gd name="connsiteX1" fmla="*/ 390525 w 390525"/>
                <a:gd name="connsiteY1" fmla="*/ 185738 h 185738"/>
                <a:gd name="connsiteX2" fmla="*/ 390525 w 390525"/>
                <a:gd name="connsiteY2" fmla="*/ 4763 h 185738"/>
                <a:gd name="connsiteX3" fmla="*/ 0 w 390525"/>
                <a:gd name="connsiteY3" fmla="*/ 0 h 18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25" h="185738">
                  <a:moveTo>
                    <a:pt x="0" y="0"/>
                  </a:moveTo>
                  <a:lnTo>
                    <a:pt x="390525" y="185738"/>
                  </a:lnTo>
                  <a:lnTo>
                    <a:pt x="390525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淘宝店chenying0907出品 16"/>
            <p:cNvSpPr/>
            <p:nvPr/>
          </p:nvSpPr>
          <p:spPr>
            <a:xfrm>
              <a:off x="5733143" y="1349829"/>
              <a:ext cx="4920343" cy="98697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淘宝店chenying0907出品 17"/>
            <p:cNvSpPr/>
            <p:nvPr/>
          </p:nvSpPr>
          <p:spPr>
            <a:xfrm>
              <a:off x="10652760" y="1431834"/>
              <a:ext cx="612000" cy="822960"/>
            </a:xfrm>
            <a:custGeom>
              <a:avLst/>
              <a:gdLst>
                <a:gd name="connsiteX0" fmla="*/ 948690 w 982980"/>
                <a:gd name="connsiteY0" fmla="*/ 0 h 822960"/>
                <a:gd name="connsiteX1" fmla="*/ 788670 w 982980"/>
                <a:gd name="connsiteY1" fmla="*/ 445770 h 822960"/>
                <a:gd name="connsiteX2" fmla="*/ 982980 w 982980"/>
                <a:gd name="connsiteY2" fmla="*/ 822960 h 822960"/>
                <a:gd name="connsiteX3" fmla="*/ 0 w 982980"/>
                <a:gd name="connsiteY3" fmla="*/ 822960 h 822960"/>
                <a:gd name="connsiteX4" fmla="*/ 0 w 982980"/>
                <a:gd name="connsiteY4" fmla="*/ 0 h 822960"/>
                <a:gd name="connsiteX5" fmla="*/ 948690 w 982980"/>
                <a:gd name="connsiteY5" fmla="*/ 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2980" h="822960">
                  <a:moveTo>
                    <a:pt x="948690" y="0"/>
                  </a:moveTo>
                  <a:lnTo>
                    <a:pt x="788670" y="445770"/>
                  </a:lnTo>
                  <a:lnTo>
                    <a:pt x="982980" y="822960"/>
                  </a:lnTo>
                  <a:lnTo>
                    <a:pt x="0" y="822960"/>
                  </a:lnTo>
                  <a:lnTo>
                    <a:pt x="0" y="0"/>
                  </a:lnTo>
                  <a:lnTo>
                    <a:pt x="94869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淘宝店chenying0907出品 18"/>
          <p:cNvGrpSpPr/>
          <p:nvPr/>
        </p:nvGrpSpPr>
        <p:grpSpPr>
          <a:xfrm>
            <a:off x="5205239" y="3351045"/>
            <a:ext cx="5838426" cy="814951"/>
            <a:chOff x="5727700" y="1349829"/>
            <a:chExt cx="5537060" cy="1169534"/>
          </a:xfrm>
        </p:grpSpPr>
        <p:sp>
          <p:nvSpPr>
            <p:cNvPr id="20" name="淘宝店chenying0907出品 19"/>
            <p:cNvSpPr/>
            <p:nvPr/>
          </p:nvSpPr>
          <p:spPr>
            <a:xfrm>
              <a:off x="5727700" y="2333625"/>
              <a:ext cx="390525" cy="185738"/>
            </a:xfrm>
            <a:custGeom>
              <a:avLst/>
              <a:gdLst>
                <a:gd name="connsiteX0" fmla="*/ 0 w 390525"/>
                <a:gd name="connsiteY0" fmla="*/ 0 h 185738"/>
                <a:gd name="connsiteX1" fmla="*/ 390525 w 390525"/>
                <a:gd name="connsiteY1" fmla="*/ 185738 h 185738"/>
                <a:gd name="connsiteX2" fmla="*/ 390525 w 390525"/>
                <a:gd name="connsiteY2" fmla="*/ 4763 h 185738"/>
                <a:gd name="connsiteX3" fmla="*/ 0 w 390525"/>
                <a:gd name="connsiteY3" fmla="*/ 0 h 18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25" h="185738">
                  <a:moveTo>
                    <a:pt x="0" y="0"/>
                  </a:moveTo>
                  <a:lnTo>
                    <a:pt x="390525" y="185738"/>
                  </a:lnTo>
                  <a:lnTo>
                    <a:pt x="390525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淘宝店chenying0907出品 20"/>
            <p:cNvSpPr/>
            <p:nvPr/>
          </p:nvSpPr>
          <p:spPr>
            <a:xfrm>
              <a:off x="5733143" y="1349829"/>
              <a:ext cx="4920343" cy="98697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淘宝店chenying0907出品 21"/>
            <p:cNvSpPr/>
            <p:nvPr/>
          </p:nvSpPr>
          <p:spPr>
            <a:xfrm>
              <a:off x="10652760" y="1431834"/>
              <a:ext cx="612000" cy="822960"/>
            </a:xfrm>
            <a:custGeom>
              <a:avLst/>
              <a:gdLst>
                <a:gd name="connsiteX0" fmla="*/ 948690 w 982980"/>
                <a:gd name="connsiteY0" fmla="*/ 0 h 822960"/>
                <a:gd name="connsiteX1" fmla="*/ 788670 w 982980"/>
                <a:gd name="connsiteY1" fmla="*/ 445770 h 822960"/>
                <a:gd name="connsiteX2" fmla="*/ 982980 w 982980"/>
                <a:gd name="connsiteY2" fmla="*/ 822960 h 822960"/>
                <a:gd name="connsiteX3" fmla="*/ 0 w 982980"/>
                <a:gd name="connsiteY3" fmla="*/ 822960 h 822960"/>
                <a:gd name="connsiteX4" fmla="*/ 0 w 982980"/>
                <a:gd name="connsiteY4" fmla="*/ 0 h 822960"/>
                <a:gd name="connsiteX5" fmla="*/ 948690 w 982980"/>
                <a:gd name="connsiteY5" fmla="*/ 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2980" h="822960">
                  <a:moveTo>
                    <a:pt x="948690" y="0"/>
                  </a:moveTo>
                  <a:lnTo>
                    <a:pt x="788670" y="445770"/>
                  </a:lnTo>
                  <a:lnTo>
                    <a:pt x="982980" y="822960"/>
                  </a:lnTo>
                  <a:lnTo>
                    <a:pt x="0" y="822960"/>
                  </a:lnTo>
                  <a:lnTo>
                    <a:pt x="0" y="0"/>
                  </a:lnTo>
                  <a:lnTo>
                    <a:pt x="94869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淘宝店chenying0907出品 22"/>
          <p:cNvGrpSpPr/>
          <p:nvPr/>
        </p:nvGrpSpPr>
        <p:grpSpPr>
          <a:xfrm>
            <a:off x="5205239" y="4381909"/>
            <a:ext cx="5838426" cy="814951"/>
            <a:chOff x="5727700" y="1349829"/>
            <a:chExt cx="5537060" cy="1169534"/>
          </a:xfrm>
        </p:grpSpPr>
        <p:sp>
          <p:nvSpPr>
            <p:cNvPr id="24" name="淘宝店chenying0907出品 23"/>
            <p:cNvSpPr/>
            <p:nvPr/>
          </p:nvSpPr>
          <p:spPr>
            <a:xfrm>
              <a:off x="5727700" y="2333625"/>
              <a:ext cx="390525" cy="185738"/>
            </a:xfrm>
            <a:custGeom>
              <a:avLst/>
              <a:gdLst>
                <a:gd name="connsiteX0" fmla="*/ 0 w 390525"/>
                <a:gd name="connsiteY0" fmla="*/ 0 h 185738"/>
                <a:gd name="connsiteX1" fmla="*/ 390525 w 390525"/>
                <a:gd name="connsiteY1" fmla="*/ 185738 h 185738"/>
                <a:gd name="connsiteX2" fmla="*/ 390525 w 390525"/>
                <a:gd name="connsiteY2" fmla="*/ 4763 h 185738"/>
                <a:gd name="connsiteX3" fmla="*/ 0 w 390525"/>
                <a:gd name="connsiteY3" fmla="*/ 0 h 18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25" h="185738">
                  <a:moveTo>
                    <a:pt x="0" y="0"/>
                  </a:moveTo>
                  <a:lnTo>
                    <a:pt x="390525" y="185738"/>
                  </a:lnTo>
                  <a:lnTo>
                    <a:pt x="390525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淘宝店chenying0907出品 24"/>
            <p:cNvSpPr/>
            <p:nvPr/>
          </p:nvSpPr>
          <p:spPr>
            <a:xfrm>
              <a:off x="5733143" y="1349829"/>
              <a:ext cx="4920343" cy="98697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淘宝店chenying0907出品 25"/>
            <p:cNvSpPr/>
            <p:nvPr/>
          </p:nvSpPr>
          <p:spPr>
            <a:xfrm>
              <a:off x="10652760" y="1431834"/>
              <a:ext cx="612000" cy="822960"/>
            </a:xfrm>
            <a:custGeom>
              <a:avLst/>
              <a:gdLst>
                <a:gd name="connsiteX0" fmla="*/ 948690 w 982980"/>
                <a:gd name="connsiteY0" fmla="*/ 0 h 822960"/>
                <a:gd name="connsiteX1" fmla="*/ 788670 w 982980"/>
                <a:gd name="connsiteY1" fmla="*/ 445770 h 822960"/>
                <a:gd name="connsiteX2" fmla="*/ 982980 w 982980"/>
                <a:gd name="connsiteY2" fmla="*/ 822960 h 822960"/>
                <a:gd name="connsiteX3" fmla="*/ 0 w 982980"/>
                <a:gd name="connsiteY3" fmla="*/ 822960 h 822960"/>
                <a:gd name="connsiteX4" fmla="*/ 0 w 982980"/>
                <a:gd name="connsiteY4" fmla="*/ 0 h 822960"/>
                <a:gd name="connsiteX5" fmla="*/ 948690 w 982980"/>
                <a:gd name="connsiteY5" fmla="*/ 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2980" h="822960">
                  <a:moveTo>
                    <a:pt x="948690" y="0"/>
                  </a:moveTo>
                  <a:lnTo>
                    <a:pt x="788670" y="445770"/>
                  </a:lnTo>
                  <a:lnTo>
                    <a:pt x="982980" y="822960"/>
                  </a:lnTo>
                  <a:lnTo>
                    <a:pt x="0" y="822960"/>
                  </a:lnTo>
                  <a:lnTo>
                    <a:pt x="0" y="0"/>
                  </a:lnTo>
                  <a:lnTo>
                    <a:pt x="94869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淘宝店chenying0907出品 26"/>
          <p:cNvGrpSpPr/>
          <p:nvPr/>
        </p:nvGrpSpPr>
        <p:grpSpPr>
          <a:xfrm>
            <a:off x="5205238" y="5412772"/>
            <a:ext cx="5838425" cy="814951"/>
            <a:chOff x="5727700" y="1349829"/>
            <a:chExt cx="5537059" cy="1169534"/>
          </a:xfrm>
        </p:grpSpPr>
        <p:sp>
          <p:nvSpPr>
            <p:cNvPr id="28" name="淘宝店chenying0907出品 27"/>
            <p:cNvSpPr/>
            <p:nvPr/>
          </p:nvSpPr>
          <p:spPr>
            <a:xfrm>
              <a:off x="5727700" y="2333625"/>
              <a:ext cx="390525" cy="185738"/>
            </a:xfrm>
            <a:custGeom>
              <a:avLst/>
              <a:gdLst>
                <a:gd name="connsiteX0" fmla="*/ 0 w 390525"/>
                <a:gd name="connsiteY0" fmla="*/ 0 h 185738"/>
                <a:gd name="connsiteX1" fmla="*/ 390525 w 390525"/>
                <a:gd name="connsiteY1" fmla="*/ 185738 h 185738"/>
                <a:gd name="connsiteX2" fmla="*/ 390525 w 390525"/>
                <a:gd name="connsiteY2" fmla="*/ 4763 h 185738"/>
                <a:gd name="connsiteX3" fmla="*/ 0 w 390525"/>
                <a:gd name="connsiteY3" fmla="*/ 0 h 18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25" h="185738">
                  <a:moveTo>
                    <a:pt x="0" y="0"/>
                  </a:moveTo>
                  <a:lnTo>
                    <a:pt x="390525" y="185738"/>
                  </a:lnTo>
                  <a:lnTo>
                    <a:pt x="390525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淘宝店chenying0907出品 28"/>
            <p:cNvSpPr/>
            <p:nvPr/>
          </p:nvSpPr>
          <p:spPr>
            <a:xfrm>
              <a:off x="5733143" y="1349829"/>
              <a:ext cx="4920343" cy="98697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淘宝店chenying0907出品 29"/>
            <p:cNvSpPr/>
            <p:nvPr/>
          </p:nvSpPr>
          <p:spPr>
            <a:xfrm>
              <a:off x="10652759" y="1431834"/>
              <a:ext cx="612000" cy="822960"/>
            </a:xfrm>
            <a:custGeom>
              <a:avLst/>
              <a:gdLst>
                <a:gd name="connsiteX0" fmla="*/ 948690 w 982980"/>
                <a:gd name="connsiteY0" fmla="*/ 0 h 822960"/>
                <a:gd name="connsiteX1" fmla="*/ 788670 w 982980"/>
                <a:gd name="connsiteY1" fmla="*/ 445770 h 822960"/>
                <a:gd name="connsiteX2" fmla="*/ 982980 w 982980"/>
                <a:gd name="connsiteY2" fmla="*/ 822960 h 822960"/>
                <a:gd name="connsiteX3" fmla="*/ 0 w 982980"/>
                <a:gd name="connsiteY3" fmla="*/ 822960 h 822960"/>
                <a:gd name="connsiteX4" fmla="*/ 0 w 982980"/>
                <a:gd name="connsiteY4" fmla="*/ 0 h 822960"/>
                <a:gd name="connsiteX5" fmla="*/ 948690 w 982980"/>
                <a:gd name="connsiteY5" fmla="*/ 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2980" h="822960">
                  <a:moveTo>
                    <a:pt x="948690" y="0"/>
                  </a:moveTo>
                  <a:lnTo>
                    <a:pt x="788670" y="445770"/>
                  </a:lnTo>
                  <a:lnTo>
                    <a:pt x="982980" y="822960"/>
                  </a:lnTo>
                  <a:lnTo>
                    <a:pt x="0" y="822960"/>
                  </a:lnTo>
                  <a:lnTo>
                    <a:pt x="0" y="0"/>
                  </a:lnTo>
                  <a:lnTo>
                    <a:pt x="94869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淘宝店chenying0907出品 30"/>
          <p:cNvSpPr txBox="1"/>
          <p:nvPr/>
        </p:nvSpPr>
        <p:spPr>
          <a:xfrm>
            <a:off x="1606613" y="198427"/>
            <a:ext cx="1482915" cy="871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06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32" name="淘宝店chenying0907出品 31"/>
          <p:cNvSpPr txBox="1"/>
          <p:nvPr/>
        </p:nvSpPr>
        <p:spPr>
          <a:xfrm>
            <a:off x="6051751" y="2466379"/>
            <a:ext cx="1979785" cy="400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" name="淘宝店chenying0907出品 32"/>
          <p:cNvSpPr txBox="1"/>
          <p:nvPr/>
        </p:nvSpPr>
        <p:spPr>
          <a:xfrm>
            <a:off x="6051751" y="3470721"/>
            <a:ext cx="1979785" cy="400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4" name="淘宝店chenying0907出品 33"/>
          <p:cNvSpPr txBox="1"/>
          <p:nvPr/>
        </p:nvSpPr>
        <p:spPr>
          <a:xfrm>
            <a:off x="6051751" y="4511412"/>
            <a:ext cx="1979785" cy="400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5" name="淘宝店chenying0907出品 34"/>
          <p:cNvSpPr txBox="1"/>
          <p:nvPr/>
        </p:nvSpPr>
        <p:spPr>
          <a:xfrm>
            <a:off x="6051751" y="5552101"/>
            <a:ext cx="1979785" cy="400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6" name="淘宝店chenying0907出品 35"/>
          <p:cNvSpPr txBox="1"/>
          <p:nvPr/>
        </p:nvSpPr>
        <p:spPr>
          <a:xfrm>
            <a:off x="10403553" y="2466380"/>
            <a:ext cx="501999" cy="416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37" name="淘宝店chenying0907出品 36"/>
          <p:cNvSpPr txBox="1"/>
          <p:nvPr/>
        </p:nvSpPr>
        <p:spPr>
          <a:xfrm>
            <a:off x="10403553" y="3476461"/>
            <a:ext cx="501999" cy="416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38" name="淘宝店chenying0907出品 37"/>
          <p:cNvSpPr txBox="1"/>
          <p:nvPr/>
        </p:nvSpPr>
        <p:spPr>
          <a:xfrm>
            <a:off x="10403553" y="4501847"/>
            <a:ext cx="501999" cy="416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39" name="淘宝店chenying0907出品 38"/>
          <p:cNvSpPr txBox="1"/>
          <p:nvPr/>
        </p:nvSpPr>
        <p:spPr>
          <a:xfrm>
            <a:off x="10403553" y="5557839"/>
            <a:ext cx="501999" cy="416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40" name="淘宝店chenying0907出品 39"/>
          <p:cNvSpPr txBox="1"/>
          <p:nvPr/>
        </p:nvSpPr>
        <p:spPr>
          <a:xfrm>
            <a:off x="1088361" y="997467"/>
            <a:ext cx="2519419" cy="584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CONTENTS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淘宝店chenying0907出品 1"/>
          <p:cNvSpPr/>
          <p:nvPr/>
        </p:nvSpPr>
        <p:spPr>
          <a:xfrm>
            <a:off x="5158847" y="1026415"/>
            <a:ext cx="2581348" cy="25813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grpSp>
        <p:nvGrpSpPr>
          <p:cNvPr id="3" name="淘宝店chenying0907出品 2"/>
          <p:cNvGrpSpPr/>
          <p:nvPr/>
        </p:nvGrpSpPr>
        <p:grpSpPr>
          <a:xfrm>
            <a:off x="5006191" y="4647001"/>
            <a:ext cx="1514766" cy="246221"/>
            <a:chOff x="4369395" y="3284984"/>
            <a:chExt cx="1436675" cy="233527"/>
          </a:xfrm>
        </p:grpSpPr>
        <p:sp>
          <p:nvSpPr>
            <p:cNvPr id="4" name="淘宝店chenying0907出品 9"/>
            <p:cNvSpPr txBox="1"/>
            <p:nvPr/>
          </p:nvSpPr>
          <p:spPr>
            <a:xfrm>
              <a:off x="4581936" y="3284984"/>
              <a:ext cx="1224134" cy="2335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相关标题文字</a:t>
              </a:r>
              <a:endParaRPr lang="zh-CN" altLang="en-US" sz="14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" name="淘宝店chenying0907出品 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" name="淘宝店chenying0907出品 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" name="等腰三角形 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8" name="淘宝店chenying0907出品 7"/>
          <p:cNvGrpSpPr/>
          <p:nvPr/>
        </p:nvGrpSpPr>
        <p:grpSpPr>
          <a:xfrm>
            <a:off x="6748723" y="4647001"/>
            <a:ext cx="1514766" cy="246221"/>
            <a:chOff x="4369395" y="3284984"/>
            <a:chExt cx="1436675" cy="233527"/>
          </a:xfrm>
        </p:grpSpPr>
        <p:sp>
          <p:nvSpPr>
            <p:cNvPr id="9" name="淘宝店chenying0907出品 9"/>
            <p:cNvSpPr txBox="1"/>
            <p:nvPr/>
          </p:nvSpPr>
          <p:spPr>
            <a:xfrm>
              <a:off x="4581936" y="3284984"/>
              <a:ext cx="1224134" cy="2335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相关标题文字</a:t>
              </a:r>
              <a:endParaRPr lang="zh-CN" altLang="en-US" sz="14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" name="淘宝店chenying0907出品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淘宝店chenying0907出品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13" name="淘宝店chenying0907出品 12"/>
          <p:cNvGrpSpPr/>
          <p:nvPr/>
        </p:nvGrpSpPr>
        <p:grpSpPr>
          <a:xfrm>
            <a:off x="5006191" y="5059457"/>
            <a:ext cx="1514766" cy="246221"/>
            <a:chOff x="4369395" y="3284984"/>
            <a:chExt cx="1436675" cy="233527"/>
          </a:xfrm>
        </p:grpSpPr>
        <p:sp>
          <p:nvSpPr>
            <p:cNvPr id="14" name="淘宝店chenying0907出品 9"/>
            <p:cNvSpPr txBox="1"/>
            <p:nvPr/>
          </p:nvSpPr>
          <p:spPr>
            <a:xfrm>
              <a:off x="4581936" y="3284984"/>
              <a:ext cx="1224134" cy="2335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相关标题文字</a:t>
              </a:r>
              <a:endParaRPr lang="zh-CN" altLang="en-US" sz="14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淘宝店chenying0907出品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淘宝店chenying0907出品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18" name="淘宝店chenying0907出品 17"/>
          <p:cNvGrpSpPr/>
          <p:nvPr/>
        </p:nvGrpSpPr>
        <p:grpSpPr>
          <a:xfrm>
            <a:off x="6748723" y="5058846"/>
            <a:ext cx="1514766" cy="246221"/>
            <a:chOff x="4369395" y="3284984"/>
            <a:chExt cx="1436675" cy="233527"/>
          </a:xfrm>
        </p:grpSpPr>
        <p:sp>
          <p:nvSpPr>
            <p:cNvPr id="19" name="淘宝店chenying0907出品 9"/>
            <p:cNvSpPr txBox="1"/>
            <p:nvPr/>
          </p:nvSpPr>
          <p:spPr>
            <a:xfrm>
              <a:off x="4581936" y="3284984"/>
              <a:ext cx="1224134" cy="2335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相关标题文字</a:t>
              </a:r>
              <a:endParaRPr lang="zh-CN" altLang="en-US" sz="14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" name="淘宝店chenying0907出品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淘宝店chenying0907出品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23" name="标题 4"/>
          <p:cNvSpPr txBox="1"/>
          <p:nvPr/>
        </p:nvSpPr>
        <p:spPr>
          <a:xfrm>
            <a:off x="5268244" y="4028170"/>
            <a:ext cx="2505426" cy="499221"/>
          </a:xfrm>
          <a:prstGeom prst="rect">
            <a:avLst/>
          </a:prstGeom>
        </p:spPr>
        <p:txBody>
          <a:bodyPr vert="horz" lIns="96410" tIns="48205" rIns="96410" bIns="48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4" name="淘宝店chenying0907出品 23"/>
          <p:cNvSpPr>
            <a:spLocks noChangeAspect="1"/>
          </p:cNvSpPr>
          <p:nvPr/>
        </p:nvSpPr>
        <p:spPr>
          <a:xfrm>
            <a:off x="6429383" y="883133"/>
            <a:ext cx="75914" cy="759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25" name="淘宝店chenying0907出品 24"/>
          <p:cNvSpPr>
            <a:spLocks noChangeAspect="1"/>
          </p:cNvSpPr>
          <p:nvPr/>
        </p:nvSpPr>
        <p:spPr>
          <a:xfrm>
            <a:off x="6429383" y="883133"/>
            <a:ext cx="75914" cy="759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26" name="淘宝店chenying0907出品 25"/>
          <p:cNvSpPr>
            <a:spLocks noChangeAspect="1"/>
          </p:cNvSpPr>
          <p:nvPr/>
        </p:nvSpPr>
        <p:spPr>
          <a:xfrm>
            <a:off x="6429383" y="883133"/>
            <a:ext cx="75914" cy="759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27" name="淘宝店chenying0907出品 26"/>
          <p:cNvSpPr>
            <a:spLocks noChangeAspect="1"/>
          </p:cNvSpPr>
          <p:nvPr/>
        </p:nvSpPr>
        <p:spPr>
          <a:xfrm>
            <a:off x="6429383" y="883133"/>
            <a:ext cx="75914" cy="759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28" name="淘宝店chenying0907出品 27"/>
          <p:cNvSpPr>
            <a:spLocks noChangeAspect="1"/>
          </p:cNvSpPr>
          <p:nvPr/>
        </p:nvSpPr>
        <p:spPr>
          <a:xfrm>
            <a:off x="6429383" y="883133"/>
            <a:ext cx="75914" cy="759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29" name="淘宝店chenying0907出品 28"/>
          <p:cNvSpPr>
            <a:spLocks noChangeAspect="1"/>
          </p:cNvSpPr>
          <p:nvPr/>
        </p:nvSpPr>
        <p:spPr>
          <a:xfrm>
            <a:off x="6429383" y="883133"/>
            <a:ext cx="75914" cy="759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30" name="淘宝店chenying0907出品 29"/>
          <p:cNvSpPr>
            <a:spLocks noChangeAspect="1"/>
          </p:cNvSpPr>
          <p:nvPr/>
        </p:nvSpPr>
        <p:spPr>
          <a:xfrm>
            <a:off x="6429383" y="883133"/>
            <a:ext cx="75914" cy="759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31" name="淘宝店chenying0907出品 30"/>
          <p:cNvSpPr>
            <a:spLocks noChangeAspect="1"/>
          </p:cNvSpPr>
          <p:nvPr/>
        </p:nvSpPr>
        <p:spPr>
          <a:xfrm>
            <a:off x="6429383" y="883133"/>
            <a:ext cx="75914" cy="759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32" name="淘宝店chenying0907出品 31"/>
          <p:cNvSpPr>
            <a:spLocks noChangeAspect="1"/>
          </p:cNvSpPr>
          <p:nvPr/>
        </p:nvSpPr>
        <p:spPr>
          <a:xfrm>
            <a:off x="6429383" y="883133"/>
            <a:ext cx="75914" cy="759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33" name="淘宝店chenying0907出品 32"/>
          <p:cNvSpPr>
            <a:spLocks noChangeAspect="1"/>
          </p:cNvSpPr>
          <p:nvPr/>
        </p:nvSpPr>
        <p:spPr>
          <a:xfrm>
            <a:off x="6429383" y="883133"/>
            <a:ext cx="75914" cy="759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34" name="标题 4"/>
          <p:cNvSpPr txBox="1"/>
          <p:nvPr/>
        </p:nvSpPr>
        <p:spPr>
          <a:xfrm>
            <a:off x="5214623" y="2933027"/>
            <a:ext cx="2505426" cy="499221"/>
          </a:xfrm>
          <a:prstGeom prst="rect">
            <a:avLst/>
          </a:prstGeom>
        </p:spPr>
        <p:txBody>
          <a:bodyPr vert="horz" lIns="96410" tIns="48205" rIns="96410" bIns="48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04 </a:t>
            </a:r>
            <a:r>
              <a:rPr lang="en-US" altLang="zh-CN" sz="253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PART</a:t>
            </a:r>
            <a:endParaRPr lang="zh-CN" altLang="en-US" sz="253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KSO_Shape"/>
          <p:cNvSpPr/>
          <p:nvPr/>
        </p:nvSpPr>
        <p:spPr bwMode="auto">
          <a:xfrm>
            <a:off x="5487930" y="1566432"/>
            <a:ext cx="1836421" cy="1261008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425">
              <a:solidFill>
                <a:srgbClr val="FFFFFF"/>
              </a:solidFill>
            </a:endParaRPr>
          </a:p>
        </p:txBody>
      </p:sp>
      <p:sp>
        <p:nvSpPr>
          <p:cNvPr id="36" name="淘宝店chenying0907出品 35"/>
          <p:cNvSpPr/>
          <p:nvPr/>
        </p:nvSpPr>
        <p:spPr>
          <a:xfrm>
            <a:off x="5268244" y="1135812"/>
            <a:ext cx="2362557" cy="2362557"/>
          </a:xfrm>
          <a:prstGeom prst="ellipse">
            <a:avLst/>
          </a:prstGeom>
          <a:noFill/>
          <a:ln w="31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cxnSp>
        <p:nvCxnSpPr>
          <p:cNvPr id="37" name="淘宝店chenying0907出品 36"/>
          <p:cNvCxnSpPr/>
          <p:nvPr/>
        </p:nvCxnSpPr>
        <p:spPr>
          <a:xfrm>
            <a:off x="5006191" y="4527389"/>
            <a:ext cx="3159447" cy="0"/>
          </a:xfrm>
          <a:prstGeom prst="line">
            <a:avLst/>
          </a:prstGeom>
          <a:ln>
            <a:solidFill>
              <a:srgbClr val="2C363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淘宝店chenying0907出品 37"/>
          <p:cNvGrpSpPr/>
          <p:nvPr/>
        </p:nvGrpSpPr>
        <p:grpSpPr>
          <a:xfrm>
            <a:off x="4998842" y="5439066"/>
            <a:ext cx="1514766" cy="246221"/>
            <a:chOff x="4369395" y="3284984"/>
            <a:chExt cx="1436675" cy="233527"/>
          </a:xfrm>
        </p:grpSpPr>
        <p:sp>
          <p:nvSpPr>
            <p:cNvPr id="39" name="淘宝店chenying0907出品 9"/>
            <p:cNvSpPr txBox="1"/>
            <p:nvPr/>
          </p:nvSpPr>
          <p:spPr>
            <a:xfrm>
              <a:off x="4581936" y="3284984"/>
              <a:ext cx="1224134" cy="2335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相关标题文字</a:t>
              </a:r>
              <a:endParaRPr lang="zh-CN" altLang="en-US" sz="14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0" name="淘宝店chenying0907出品 3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1" name="淘宝店chenying0907出品 4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等腰三角形 4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69" name="淘宝店chenying0907出品 5"/>
          <p:cNvSpPr>
            <a:spLocks noChangeArrowheads="1"/>
          </p:cNvSpPr>
          <p:nvPr/>
        </p:nvSpPr>
        <p:spPr bwMode="auto">
          <a:xfrm>
            <a:off x="354" y="7151273"/>
            <a:ext cx="12882391" cy="8595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6410" tIns="48205" rIns="96410" bIns="48205" numCol="1" anchor="t" anchorCtr="0" compatLnSpc="1"/>
          <a:lstStyle/>
          <a:p>
            <a:endParaRPr lang="zh-CN" altLang="en-US" sz="1425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  <p:bldP spid="35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淘宝店chenying0907出品 3"/>
          <p:cNvGrpSpPr/>
          <p:nvPr/>
        </p:nvGrpSpPr>
        <p:grpSpPr>
          <a:xfrm>
            <a:off x="7851033" y="2720547"/>
            <a:ext cx="1515721" cy="1515721"/>
            <a:chOff x="1695226" y="3321784"/>
            <a:chExt cx="1250759" cy="1250759"/>
          </a:xfrm>
          <a:effectLst/>
        </p:grpSpPr>
        <p:sp>
          <p:nvSpPr>
            <p:cNvPr id="5" name="淘宝店chenying0907出品 4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6" name="淘宝店chenying0907出品 5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淘宝店chenying0907出品 6"/>
          <p:cNvGrpSpPr/>
          <p:nvPr/>
        </p:nvGrpSpPr>
        <p:grpSpPr>
          <a:xfrm>
            <a:off x="6702945" y="4589242"/>
            <a:ext cx="1028784" cy="1028784"/>
            <a:chOff x="1695226" y="3321784"/>
            <a:chExt cx="1250759" cy="1250759"/>
          </a:xfrm>
          <a:effectLst/>
        </p:grpSpPr>
        <p:sp>
          <p:nvSpPr>
            <p:cNvPr id="8" name="淘宝店chenying0907出品 7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9" name="淘宝店chenying0907出品 8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淘宝店chenying0907出品 9"/>
          <p:cNvGrpSpPr/>
          <p:nvPr/>
        </p:nvGrpSpPr>
        <p:grpSpPr>
          <a:xfrm>
            <a:off x="8987414" y="4647631"/>
            <a:ext cx="1028784" cy="1028784"/>
            <a:chOff x="1695226" y="3321784"/>
            <a:chExt cx="1250759" cy="1250759"/>
          </a:xfrm>
          <a:effectLst/>
        </p:grpSpPr>
        <p:sp>
          <p:nvSpPr>
            <p:cNvPr id="11" name="淘宝店chenying0907出品 10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淘宝店chenying0907出品 11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3" name="淘宝店chenying0907出品 12"/>
          <p:cNvGrpSpPr/>
          <p:nvPr/>
        </p:nvGrpSpPr>
        <p:grpSpPr>
          <a:xfrm>
            <a:off x="10660750" y="3202252"/>
            <a:ext cx="843220" cy="843220"/>
            <a:chOff x="1695226" y="3321784"/>
            <a:chExt cx="1250759" cy="1250759"/>
          </a:xfrm>
          <a:effectLst/>
        </p:grpSpPr>
        <p:sp>
          <p:nvSpPr>
            <p:cNvPr id="14" name="淘宝店chenying0907出品 13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淘宝店chenying0907出品 14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7" name="TextBox 2"/>
          <p:cNvSpPr txBox="1"/>
          <p:nvPr/>
        </p:nvSpPr>
        <p:spPr>
          <a:xfrm>
            <a:off x="1140057" y="2922902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TextBox 4"/>
          <p:cNvSpPr txBox="1"/>
          <p:nvPr/>
        </p:nvSpPr>
        <p:spPr>
          <a:xfrm>
            <a:off x="6731666" y="250251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远见力</a:t>
            </a:r>
          </a:p>
        </p:txBody>
      </p:sp>
      <p:sp>
        <p:nvSpPr>
          <p:cNvPr id="19" name="TextBox 5"/>
          <p:cNvSpPr txBox="1"/>
          <p:nvPr/>
        </p:nvSpPr>
        <p:spPr>
          <a:xfrm>
            <a:off x="7727622" y="551625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执行力</a:t>
            </a:r>
          </a:p>
        </p:txBody>
      </p:sp>
      <p:sp>
        <p:nvSpPr>
          <p:cNvPr id="20" name="TextBox 6"/>
          <p:cNvSpPr txBox="1"/>
          <p:nvPr/>
        </p:nvSpPr>
        <p:spPr>
          <a:xfrm>
            <a:off x="10057794" y="465068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感召力</a:t>
            </a:r>
          </a:p>
        </p:txBody>
      </p:sp>
      <p:sp>
        <p:nvSpPr>
          <p:cNvPr id="21" name="TextBox 7"/>
          <p:cNvSpPr txBox="1"/>
          <p:nvPr/>
        </p:nvSpPr>
        <p:spPr>
          <a:xfrm>
            <a:off x="9386975" y="293480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决策力</a:t>
            </a:r>
          </a:p>
        </p:txBody>
      </p:sp>
      <p:sp>
        <p:nvSpPr>
          <p:cNvPr id="22" name="TextBox 8"/>
          <p:cNvSpPr txBox="1"/>
          <p:nvPr/>
        </p:nvSpPr>
        <p:spPr>
          <a:xfrm>
            <a:off x="6623901" y="400637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创新力</a:t>
            </a:r>
          </a:p>
        </p:txBody>
      </p:sp>
      <p:sp>
        <p:nvSpPr>
          <p:cNvPr id="23" name="淘宝店chenying0907出品 22"/>
          <p:cNvSpPr/>
          <p:nvPr/>
        </p:nvSpPr>
        <p:spPr>
          <a:xfrm>
            <a:off x="9904697" y="4101236"/>
            <a:ext cx="386384" cy="38638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grpSp>
        <p:nvGrpSpPr>
          <p:cNvPr id="24" name="淘宝店chenying0907出品 23"/>
          <p:cNvGrpSpPr/>
          <p:nvPr/>
        </p:nvGrpSpPr>
        <p:grpSpPr>
          <a:xfrm>
            <a:off x="6877549" y="5758339"/>
            <a:ext cx="309044" cy="309044"/>
            <a:chOff x="304800" y="673100"/>
            <a:chExt cx="4000500" cy="4000500"/>
          </a:xfrm>
          <a:effectLst/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26" name="淘宝店chenying0907出品 2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7" name="淘宝店chenying0907出品 26"/>
          <p:cNvGrpSpPr/>
          <p:nvPr/>
        </p:nvGrpSpPr>
        <p:grpSpPr>
          <a:xfrm>
            <a:off x="6490357" y="3541707"/>
            <a:ext cx="404864" cy="404864"/>
            <a:chOff x="304800" y="673100"/>
            <a:chExt cx="4000500" cy="4000500"/>
          </a:xfrm>
          <a:effectLst/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淘宝店chenying0907出品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0" name="淘宝店chenying0907出品 29"/>
          <p:cNvSpPr/>
          <p:nvPr/>
        </p:nvSpPr>
        <p:spPr>
          <a:xfrm>
            <a:off x="9810743" y="2133987"/>
            <a:ext cx="386384" cy="38638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1" name="淘宝店chenying0907出品 30"/>
          <p:cNvSpPr/>
          <p:nvPr/>
        </p:nvSpPr>
        <p:spPr>
          <a:xfrm>
            <a:off x="10832094" y="5793672"/>
            <a:ext cx="193193" cy="193193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2" name="淘宝店chenying0907出品 31"/>
          <p:cNvSpPr/>
          <p:nvPr/>
        </p:nvSpPr>
        <p:spPr>
          <a:xfrm>
            <a:off x="8012058" y="1747604"/>
            <a:ext cx="386384" cy="38638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3" name="淘宝店chenying0907出品 32"/>
          <p:cNvSpPr/>
          <p:nvPr/>
        </p:nvSpPr>
        <p:spPr>
          <a:xfrm>
            <a:off x="9009853" y="4367112"/>
            <a:ext cx="193193" cy="193193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4" name="TextBox 30"/>
          <p:cNvSpPr txBox="1"/>
          <p:nvPr/>
        </p:nvSpPr>
        <p:spPr>
          <a:xfrm>
            <a:off x="1140057" y="3478408"/>
            <a:ext cx="422251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5" name="标题 4"/>
          <p:cNvSpPr txBox="1"/>
          <p:nvPr/>
        </p:nvSpPr>
        <p:spPr>
          <a:xfrm>
            <a:off x="630587" y="27162"/>
            <a:ext cx="5017775" cy="304529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C00000"/>
                </a:solidFill>
                <a:ea typeface="微软雅黑" panose="020B0503020204020204" pitchFamily="34" charset="-122"/>
              </a:rPr>
              <a:t>文字内容</a:t>
            </a:r>
            <a:r>
              <a:rPr lang="en-US" altLang="zh-CN" sz="150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written content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淘宝店chenying0907出品 35"/>
          <p:cNvCxnSpPr/>
          <p:nvPr/>
        </p:nvCxnSpPr>
        <p:spPr>
          <a:xfrm>
            <a:off x="0" y="358080"/>
            <a:ext cx="12858750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淘宝店chenying0907出品 36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38" name="淘宝店chenying0907出品 37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淘宝店chenying0907出品 38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淘宝店chenying0907出品 39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圆角淘宝店chenying0907出品 40"/>
          <p:cNvSpPr/>
          <p:nvPr/>
        </p:nvSpPr>
        <p:spPr>
          <a:xfrm>
            <a:off x="-179291" y="1675346"/>
            <a:ext cx="1295807" cy="27601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2" name="圆角淘宝店chenying0907出品 41"/>
          <p:cNvSpPr/>
          <p:nvPr/>
        </p:nvSpPr>
        <p:spPr>
          <a:xfrm>
            <a:off x="-287273" y="964276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3" name="标题 4"/>
          <p:cNvSpPr txBox="1"/>
          <p:nvPr/>
        </p:nvSpPr>
        <p:spPr>
          <a:xfrm>
            <a:off x="36677" y="1691265"/>
            <a:ext cx="1295807" cy="24962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44" name="标题 4"/>
          <p:cNvSpPr txBox="1"/>
          <p:nvPr/>
        </p:nvSpPr>
        <p:spPr>
          <a:xfrm>
            <a:off x="36678" y="964276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45" name="圆角淘宝店chenying0907出品 44"/>
          <p:cNvSpPr/>
          <p:nvPr/>
        </p:nvSpPr>
        <p:spPr>
          <a:xfrm>
            <a:off x="-287274" y="1199007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6" name="标题 4"/>
          <p:cNvSpPr txBox="1"/>
          <p:nvPr/>
        </p:nvSpPr>
        <p:spPr>
          <a:xfrm>
            <a:off x="36678" y="1199007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47" name="圆角淘宝店chenying0907出品 46"/>
          <p:cNvSpPr/>
          <p:nvPr/>
        </p:nvSpPr>
        <p:spPr>
          <a:xfrm>
            <a:off x="-287274" y="1443528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8" name="标题 4"/>
          <p:cNvSpPr txBox="1"/>
          <p:nvPr/>
        </p:nvSpPr>
        <p:spPr>
          <a:xfrm>
            <a:off x="36678" y="1443528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9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30" grpId="0" animBg="1"/>
      <p:bldP spid="31" grpId="0" animBg="1"/>
      <p:bldP spid="32" grpId="0" animBg="1"/>
      <p:bldP spid="33" grpId="0" animBg="1"/>
      <p:bldP spid="34" grpId="0"/>
      <p:bldP spid="3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表 2"/>
          <p:cNvGraphicFramePr/>
          <p:nvPr/>
        </p:nvGraphicFramePr>
        <p:xfrm>
          <a:off x="-103036" y="1764336"/>
          <a:ext cx="5007916" cy="2855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图表 4"/>
          <p:cNvGraphicFramePr/>
          <p:nvPr/>
        </p:nvGraphicFramePr>
        <p:xfrm>
          <a:off x="2756997" y="1764336"/>
          <a:ext cx="5007916" cy="2855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图表 5"/>
          <p:cNvGraphicFramePr/>
          <p:nvPr/>
        </p:nvGraphicFramePr>
        <p:xfrm>
          <a:off x="5617027" y="1764336"/>
          <a:ext cx="5007916" cy="2855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图表 6"/>
          <p:cNvGraphicFramePr/>
          <p:nvPr/>
        </p:nvGraphicFramePr>
        <p:xfrm>
          <a:off x="8477059" y="1764336"/>
          <a:ext cx="5007916" cy="2855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淘宝店chenying0907出品 27"/>
          <p:cNvSpPr txBox="1"/>
          <p:nvPr/>
        </p:nvSpPr>
        <p:spPr>
          <a:xfrm>
            <a:off x="1555784" y="2851706"/>
            <a:ext cx="1527258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375" dirty="0">
                <a:solidFill>
                  <a:srgbClr val="C00000"/>
                </a:solidFill>
                <a:latin typeface="Impact" panose="020B0806030902050204" pitchFamily="34" charset="0"/>
              </a:rPr>
              <a:t>30</a:t>
            </a:r>
            <a:r>
              <a:rPr lang="en-US" altLang="zh-CN" sz="2110" dirty="0">
                <a:solidFill>
                  <a:srgbClr val="C00000"/>
                </a:solidFill>
                <a:latin typeface="Impact" panose="020B0806030902050204" pitchFamily="34" charset="0"/>
              </a:rPr>
              <a:t>%</a:t>
            </a:r>
            <a:endParaRPr lang="zh-CN" altLang="en-US" sz="211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9" name="淘宝店chenying0907出品 28"/>
          <p:cNvSpPr txBox="1"/>
          <p:nvPr/>
        </p:nvSpPr>
        <p:spPr>
          <a:xfrm>
            <a:off x="4401515" y="2851706"/>
            <a:ext cx="1527258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375" dirty="0">
                <a:solidFill>
                  <a:srgbClr val="C00000"/>
                </a:solidFill>
                <a:latin typeface="Impact" panose="020B0806030902050204" pitchFamily="34" charset="0"/>
              </a:rPr>
              <a:t>50</a:t>
            </a:r>
            <a:r>
              <a:rPr lang="en-US" altLang="zh-CN" sz="2110" dirty="0">
                <a:solidFill>
                  <a:srgbClr val="C00000"/>
                </a:solidFill>
                <a:latin typeface="Impact" panose="020B0806030902050204" pitchFamily="34" charset="0"/>
              </a:rPr>
              <a:t>%</a:t>
            </a:r>
            <a:endParaRPr lang="zh-CN" altLang="en-US" sz="211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淘宝店chenying0907出品 29"/>
          <p:cNvSpPr txBox="1"/>
          <p:nvPr/>
        </p:nvSpPr>
        <p:spPr>
          <a:xfrm>
            <a:off x="7247246" y="2851706"/>
            <a:ext cx="1527258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375" dirty="0">
                <a:solidFill>
                  <a:srgbClr val="C00000"/>
                </a:solidFill>
                <a:latin typeface="Impact" panose="020B0806030902050204" pitchFamily="34" charset="0"/>
              </a:rPr>
              <a:t>80</a:t>
            </a:r>
            <a:r>
              <a:rPr lang="en-US" altLang="zh-CN" sz="2110" dirty="0">
                <a:solidFill>
                  <a:srgbClr val="C00000"/>
                </a:solidFill>
                <a:latin typeface="Impact" panose="020B0806030902050204" pitchFamily="34" charset="0"/>
              </a:rPr>
              <a:t>%</a:t>
            </a:r>
            <a:endParaRPr lang="zh-CN" altLang="en-US" sz="211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11" name="淘宝店chenying0907出品 30"/>
          <p:cNvSpPr txBox="1"/>
          <p:nvPr/>
        </p:nvSpPr>
        <p:spPr>
          <a:xfrm>
            <a:off x="10164480" y="2851706"/>
            <a:ext cx="1527258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375" dirty="0">
                <a:solidFill>
                  <a:srgbClr val="C00000"/>
                </a:solidFill>
                <a:latin typeface="Impact" panose="020B0806030902050204" pitchFamily="34" charset="0"/>
              </a:rPr>
              <a:t>100</a:t>
            </a:r>
            <a:r>
              <a:rPr lang="en-US" altLang="zh-CN" sz="2110" dirty="0">
                <a:solidFill>
                  <a:srgbClr val="C00000"/>
                </a:solidFill>
                <a:latin typeface="Impact" panose="020B0806030902050204" pitchFamily="34" charset="0"/>
              </a:rPr>
              <a:t>%</a:t>
            </a:r>
            <a:endParaRPr lang="zh-CN" altLang="en-US" sz="211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12" name="淘宝店chenying0907出品 32"/>
          <p:cNvSpPr txBox="1"/>
          <p:nvPr/>
        </p:nvSpPr>
        <p:spPr>
          <a:xfrm>
            <a:off x="1451161" y="4726617"/>
            <a:ext cx="1730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" name="淘宝店chenying0907出品 32"/>
          <p:cNvSpPr txBox="1"/>
          <p:nvPr/>
        </p:nvSpPr>
        <p:spPr>
          <a:xfrm>
            <a:off x="4325684" y="4717252"/>
            <a:ext cx="1730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4" name="淘宝店chenying0907出品 32"/>
          <p:cNvSpPr txBox="1"/>
          <p:nvPr/>
        </p:nvSpPr>
        <p:spPr>
          <a:xfrm>
            <a:off x="7227499" y="4717252"/>
            <a:ext cx="1730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5" name="淘宝店chenying0907出品 32"/>
          <p:cNvSpPr txBox="1"/>
          <p:nvPr/>
        </p:nvSpPr>
        <p:spPr>
          <a:xfrm>
            <a:off x="10044103" y="4717252"/>
            <a:ext cx="1730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6" name="淘宝店chenying0907出品 129"/>
          <p:cNvSpPr txBox="1"/>
          <p:nvPr/>
        </p:nvSpPr>
        <p:spPr>
          <a:xfrm>
            <a:off x="1257300" y="5269305"/>
            <a:ext cx="2133599" cy="898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淘宝店chenying0907出品 129"/>
          <p:cNvSpPr txBox="1"/>
          <p:nvPr/>
        </p:nvSpPr>
        <p:spPr>
          <a:xfrm>
            <a:off x="4133952" y="5269305"/>
            <a:ext cx="2133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淘宝店chenying0907出品 129"/>
          <p:cNvSpPr txBox="1"/>
          <p:nvPr/>
        </p:nvSpPr>
        <p:spPr>
          <a:xfrm>
            <a:off x="7035769" y="5269305"/>
            <a:ext cx="2133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淘宝店chenying0907出品 129"/>
          <p:cNvSpPr txBox="1"/>
          <p:nvPr/>
        </p:nvSpPr>
        <p:spPr>
          <a:xfrm>
            <a:off x="9852372" y="5269305"/>
            <a:ext cx="2133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20" name="淘宝店chenying0907出品 19"/>
          <p:cNvCxnSpPr/>
          <p:nvPr/>
        </p:nvCxnSpPr>
        <p:spPr>
          <a:xfrm>
            <a:off x="1270843" y="5218478"/>
            <a:ext cx="208463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淘宝店chenying0907出品 20"/>
          <p:cNvCxnSpPr/>
          <p:nvPr/>
        </p:nvCxnSpPr>
        <p:spPr>
          <a:xfrm>
            <a:off x="4148449" y="5218478"/>
            <a:ext cx="208463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淘宝店chenying0907出品 21"/>
          <p:cNvCxnSpPr/>
          <p:nvPr/>
        </p:nvCxnSpPr>
        <p:spPr>
          <a:xfrm>
            <a:off x="7050264" y="5218478"/>
            <a:ext cx="208463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淘宝店chenying0907出品 22"/>
          <p:cNvCxnSpPr/>
          <p:nvPr/>
        </p:nvCxnSpPr>
        <p:spPr>
          <a:xfrm>
            <a:off x="9885789" y="5218478"/>
            <a:ext cx="208463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标题 4"/>
          <p:cNvSpPr txBox="1"/>
          <p:nvPr/>
        </p:nvSpPr>
        <p:spPr>
          <a:xfrm>
            <a:off x="630587" y="27162"/>
            <a:ext cx="5017775" cy="304529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C00000"/>
                </a:solidFill>
                <a:ea typeface="微软雅黑" panose="020B0503020204020204" pitchFamily="34" charset="-122"/>
              </a:rPr>
              <a:t>文字内容</a:t>
            </a:r>
            <a:r>
              <a:rPr lang="en-US" altLang="zh-CN" sz="150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written content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淘宝店chenying0907出品 24"/>
          <p:cNvCxnSpPr/>
          <p:nvPr/>
        </p:nvCxnSpPr>
        <p:spPr>
          <a:xfrm>
            <a:off x="0" y="358080"/>
            <a:ext cx="12858750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淘宝店chenying0907出品 25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27" name="淘宝店chenying0907出品 26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淘宝店chenying0907出品 27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淘宝店chenying0907出品 28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圆角淘宝店chenying0907出品 29"/>
          <p:cNvSpPr/>
          <p:nvPr/>
        </p:nvSpPr>
        <p:spPr>
          <a:xfrm>
            <a:off x="-179291" y="1675346"/>
            <a:ext cx="1295807" cy="27601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1" name="圆角淘宝店chenying0907出品 30"/>
          <p:cNvSpPr/>
          <p:nvPr/>
        </p:nvSpPr>
        <p:spPr>
          <a:xfrm>
            <a:off x="-287273" y="964276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2" name="标题 4"/>
          <p:cNvSpPr txBox="1"/>
          <p:nvPr/>
        </p:nvSpPr>
        <p:spPr>
          <a:xfrm>
            <a:off x="36677" y="1691265"/>
            <a:ext cx="1295807" cy="24962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33" name="标题 4"/>
          <p:cNvSpPr txBox="1"/>
          <p:nvPr/>
        </p:nvSpPr>
        <p:spPr>
          <a:xfrm>
            <a:off x="36678" y="964276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34" name="圆角淘宝店chenying0907出品 33"/>
          <p:cNvSpPr/>
          <p:nvPr/>
        </p:nvSpPr>
        <p:spPr>
          <a:xfrm>
            <a:off x="-287274" y="1199007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5" name="标题 4"/>
          <p:cNvSpPr txBox="1"/>
          <p:nvPr/>
        </p:nvSpPr>
        <p:spPr>
          <a:xfrm>
            <a:off x="36678" y="1199007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36" name="圆角淘宝店chenying0907出品 35"/>
          <p:cNvSpPr/>
          <p:nvPr/>
        </p:nvSpPr>
        <p:spPr>
          <a:xfrm>
            <a:off x="-287274" y="1443528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7" name="标题 4"/>
          <p:cNvSpPr txBox="1"/>
          <p:nvPr/>
        </p:nvSpPr>
        <p:spPr>
          <a:xfrm>
            <a:off x="36678" y="1443528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200" fill="hold"/>
                                        <p:tgtEl>
                                          <p:spTgt spid="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200" fill="hold"/>
                                        <p:tgtEl>
                                          <p:spTgt spid="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5" dur="1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7" dur="2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9" dur="1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1" dur="200" fill="hold"/>
                                        <p:tgtEl>
                                          <p:spTgt spid="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9" dur="1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1" dur="200" fill="hold"/>
                                        <p:tgtEl>
                                          <p:spTgt spid="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3" dur="1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5" dur="200" fill="hold"/>
                                        <p:tgtEl>
                                          <p:spTgt spid="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53" dur="1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5" dur="200" fill="hold"/>
                                        <p:tgtEl>
                                          <p:spTgt spid="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7" dur="1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9" dur="200" fill="hold"/>
                                        <p:tgtEl>
                                          <p:spTgt spid="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  <p:bldGraphic spid="3" grpId="2">
        <p:bldAsOne/>
      </p:bldGraphic>
      <p:bldGraphic spid="3" grpId="3">
        <p:bldAsOne/>
      </p:bldGraphic>
      <p:bldGraphic spid="3" grpId="4">
        <p:bldAsOne/>
      </p:bldGraphic>
      <p:bldGraphic spid="5" grpId="0">
        <p:bldAsOne/>
      </p:bldGraphic>
      <p:bldGraphic spid="5" grpId="1">
        <p:bldAsOne/>
      </p:bldGraphic>
      <p:bldGraphic spid="5" grpId="2">
        <p:bldAsOne/>
      </p:bldGraphic>
      <p:bldGraphic spid="5" grpId="3">
        <p:bldAsOne/>
      </p:bldGraphic>
      <p:bldGraphic spid="5" grpId="4">
        <p:bldAsOne/>
      </p:bldGraphic>
      <p:bldGraphic spid="6" grpId="0">
        <p:bldAsOne/>
      </p:bldGraphic>
      <p:bldGraphic spid="6" grpId="1">
        <p:bldAsOne/>
      </p:bldGraphic>
      <p:bldGraphic spid="6" grpId="2">
        <p:bldAsOne/>
      </p:bldGraphic>
      <p:bldGraphic spid="6" grpId="3">
        <p:bldAsOne/>
      </p:bldGraphic>
      <p:bldGraphic spid="6" grpId="4">
        <p:bldAsOne/>
      </p:bldGraphic>
      <p:bldGraphic spid="7" grpId="0">
        <p:bldAsOne/>
      </p:bldGraphic>
      <p:bldGraphic spid="7" grpId="1">
        <p:bldAsOne/>
      </p:bldGraphic>
      <p:bldGraphic spid="7" grpId="2">
        <p:bldAsOne/>
      </p:bldGraphic>
      <p:bldGraphic spid="7" grpId="3">
        <p:bldAsOne/>
      </p:bldGraphic>
      <p:bldGraphic spid="7" grpId="4">
        <p:bldAsOne/>
      </p:bldGraphic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淘宝店chenying0907出品 176"/>
          <p:cNvSpPr/>
          <p:nvPr/>
        </p:nvSpPr>
        <p:spPr>
          <a:xfrm rot="-2700000">
            <a:off x="2806291" y="3554655"/>
            <a:ext cx="7315998" cy="1394978"/>
          </a:xfrm>
          <a:custGeom>
            <a:avLst/>
            <a:gdLst>
              <a:gd name="connsiteX0" fmla="*/ 12232394 w 12583909"/>
              <a:gd name="connsiteY0" fmla="*/ 351517 h 2400301"/>
              <a:gd name="connsiteX1" fmla="*/ 12232394 w 12583909"/>
              <a:gd name="connsiteY1" fmla="*/ 2048785 h 2400301"/>
              <a:gd name="connsiteX2" fmla="*/ 10626274 w 12583909"/>
              <a:gd name="connsiteY2" fmla="*/ 2131172 h 2400301"/>
              <a:gd name="connsiteX3" fmla="*/ 10579657 w 12583909"/>
              <a:gd name="connsiteY3" fmla="*/ 2089037 h 2400301"/>
              <a:gd name="connsiteX4" fmla="*/ 10571832 w 12583909"/>
              <a:gd name="connsiteY4" fmla="*/ 2089037 h 2400301"/>
              <a:gd name="connsiteX5" fmla="*/ 10538493 w 12583909"/>
              <a:gd name="connsiteY5" fmla="*/ 2052152 h 2400301"/>
              <a:gd name="connsiteX6" fmla="*/ 8841225 w 12583909"/>
              <a:gd name="connsiteY6" fmla="*/ 2052152 h 2400301"/>
              <a:gd name="connsiteX7" fmla="*/ 8807885 w 12583909"/>
              <a:gd name="connsiteY7" fmla="*/ 2089036 h 2400301"/>
              <a:gd name="connsiteX8" fmla="*/ 8793324 w 12583909"/>
              <a:gd name="connsiteY8" fmla="*/ 2089037 h 2400301"/>
              <a:gd name="connsiteX9" fmla="*/ 8746708 w 12583909"/>
              <a:gd name="connsiteY9" fmla="*/ 2131172 h 2400301"/>
              <a:gd name="connsiteX10" fmla="*/ 7231737 w 12583909"/>
              <a:gd name="connsiteY10" fmla="*/ 2131172 h 2400301"/>
              <a:gd name="connsiteX11" fmla="*/ 7185121 w 12583909"/>
              <a:gd name="connsiteY11" fmla="*/ 2089037 h 2400301"/>
              <a:gd name="connsiteX12" fmla="*/ 7176648 w 12583909"/>
              <a:gd name="connsiteY12" fmla="*/ 2089037 h 2400301"/>
              <a:gd name="connsiteX13" fmla="*/ 7137221 w 12583909"/>
              <a:gd name="connsiteY13" fmla="*/ 2045416 h 2400301"/>
              <a:gd name="connsiteX14" fmla="*/ 5439952 w 12583909"/>
              <a:gd name="connsiteY14" fmla="*/ 2045416 h 2400301"/>
              <a:gd name="connsiteX15" fmla="*/ 5400527 w 12583909"/>
              <a:gd name="connsiteY15" fmla="*/ 2089035 h 2400301"/>
              <a:gd name="connsiteX16" fmla="*/ 5398788 w 12583909"/>
              <a:gd name="connsiteY16" fmla="*/ 2089035 h 2400301"/>
              <a:gd name="connsiteX17" fmla="*/ 5352171 w 12583909"/>
              <a:gd name="connsiteY17" fmla="*/ 2131171 h 2400301"/>
              <a:gd name="connsiteX18" fmla="*/ 3837201 w 12583909"/>
              <a:gd name="connsiteY18" fmla="*/ 2131171 h 2400301"/>
              <a:gd name="connsiteX19" fmla="*/ 3790584 w 12583909"/>
              <a:gd name="connsiteY19" fmla="*/ 2089036 h 2400301"/>
              <a:gd name="connsiteX20" fmla="*/ 3782759 w 12583909"/>
              <a:gd name="connsiteY20" fmla="*/ 2089036 h 2400301"/>
              <a:gd name="connsiteX21" fmla="*/ 3749420 w 12583909"/>
              <a:gd name="connsiteY21" fmla="*/ 2052152 h 2400301"/>
              <a:gd name="connsiteX22" fmla="*/ 2052151 w 12583909"/>
              <a:gd name="connsiteY22" fmla="*/ 2052152 h 2400301"/>
              <a:gd name="connsiteX23" fmla="*/ 2018814 w 12583909"/>
              <a:gd name="connsiteY23" fmla="*/ 2089035 h 2400301"/>
              <a:gd name="connsiteX24" fmla="*/ 2004252 w 12583909"/>
              <a:gd name="connsiteY24" fmla="*/ 2089035 h 2400301"/>
              <a:gd name="connsiteX25" fmla="*/ 1957634 w 12583909"/>
              <a:gd name="connsiteY25" fmla="*/ 2131171 h 2400301"/>
              <a:gd name="connsiteX26" fmla="*/ 351516 w 12583909"/>
              <a:gd name="connsiteY26" fmla="*/ 2048786 h 2400301"/>
              <a:gd name="connsiteX27" fmla="*/ 351516 w 12583909"/>
              <a:gd name="connsiteY27" fmla="*/ 351517 h 2400301"/>
              <a:gd name="connsiteX28" fmla="*/ 1957635 w 12583909"/>
              <a:gd name="connsiteY28" fmla="*/ 269131 h 2400301"/>
              <a:gd name="connsiteX29" fmla="*/ 2010995 w 12583909"/>
              <a:gd name="connsiteY29" fmla="*/ 317361 h 2400301"/>
              <a:gd name="connsiteX30" fmla="*/ 2018236 w 12583909"/>
              <a:gd name="connsiteY30" fmla="*/ 317361 h 2400301"/>
              <a:gd name="connsiteX31" fmla="*/ 2052152 w 12583909"/>
              <a:gd name="connsiteY31" fmla="*/ 354883 h 2400301"/>
              <a:gd name="connsiteX32" fmla="*/ 3749420 w 12583909"/>
              <a:gd name="connsiteY32" fmla="*/ 354883 h 2400301"/>
              <a:gd name="connsiteX33" fmla="*/ 3783336 w 12583909"/>
              <a:gd name="connsiteY33" fmla="*/ 317359 h 2400301"/>
              <a:gd name="connsiteX34" fmla="*/ 3783842 w 12583909"/>
              <a:gd name="connsiteY34" fmla="*/ 317359 h 2400301"/>
              <a:gd name="connsiteX35" fmla="*/ 3837202 w 12583909"/>
              <a:gd name="connsiteY35" fmla="*/ 269129 h 2400301"/>
              <a:gd name="connsiteX36" fmla="*/ 5352171 w 12583909"/>
              <a:gd name="connsiteY36" fmla="*/ 269130 h 2400301"/>
              <a:gd name="connsiteX37" fmla="*/ 5405530 w 12583909"/>
              <a:gd name="connsiteY37" fmla="*/ 317359 h 2400301"/>
              <a:gd name="connsiteX38" fmla="*/ 5413095 w 12583909"/>
              <a:gd name="connsiteY38" fmla="*/ 317360 h 2400301"/>
              <a:gd name="connsiteX39" fmla="*/ 5450056 w 12583909"/>
              <a:gd name="connsiteY39" fmla="*/ 358251 h 2400301"/>
              <a:gd name="connsiteX40" fmla="*/ 7147324 w 12583909"/>
              <a:gd name="connsiteY40" fmla="*/ 358251 h 2400301"/>
              <a:gd name="connsiteX41" fmla="*/ 7210650 w 12583909"/>
              <a:gd name="connsiteY41" fmla="*/ 288190 h 2400301"/>
              <a:gd name="connsiteX42" fmla="*/ 7231738 w 12583909"/>
              <a:gd name="connsiteY42" fmla="*/ 269129 h 2400301"/>
              <a:gd name="connsiteX43" fmla="*/ 8746706 w 12583909"/>
              <a:gd name="connsiteY43" fmla="*/ 269130 h 2400301"/>
              <a:gd name="connsiteX44" fmla="*/ 8800066 w 12583909"/>
              <a:gd name="connsiteY44" fmla="*/ 317360 h 2400301"/>
              <a:gd name="connsiteX45" fmla="*/ 8806660 w 12583909"/>
              <a:gd name="connsiteY45" fmla="*/ 317360 h 2400301"/>
              <a:gd name="connsiteX46" fmla="*/ 8834488 w 12583909"/>
              <a:gd name="connsiteY46" fmla="*/ 348148 h 2400301"/>
              <a:gd name="connsiteX47" fmla="*/ 10531757 w 12583909"/>
              <a:gd name="connsiteY47" fmla="*/ 348148 h 2400301"/>
              <a:gd name="connsiteX48" fmla="*/ 10559585 w 12583909"/>
              <a:gd name="connsiteY48" fmla="*/ 317359 h 2400301"/>
              <a:gd name="connsiteX49" fmla="*/ 10572914 w 12583909"/>
              <a:gd name="connsiteY49" fmla="*/ 317359 h 2400301"/>
              <a:gd name="connsiteX50" fmla="*/ 10626275 w 12583909"/>
              <a:gd name="connsiteY50" fmla="*/ 269130 h 2400301"/>
              <a:gd name="connsiteX51" fmla="*/ 12232394 w 12583909"/>
              <a:gd name="connsiteY51" fmla="*/ 351517 h 240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583909" h="2400301">
                <a:moveTo>
                  <a:pt x="12232394" y="351517"/>
                </a:moveTo>
                <a:cubicBezTo>
                  <a:pt x="12701082" y="820205"/>
                  <a:pt x="12701081" y="1580097"/>
                  <a:pt x="12232394" y="2048785"/>
                </a:cubicBezTo>
                <a:cubicBezTo>
                  <a:pt x="11792998" y="2488181"/>
                  <a:pt x="11097662" y="2515643"/>
                  <a:pt x="10626274" y="2131172"/>
                </a:cubicBezTo>
                <a:lnTo>
                  <a:pt x="10579657" y="2089037"/>
                </a:lnTo>
                <a:lnTo>
                  <a:pt x="10571832" y="2089037"/>
                </a:lnTo>
                <a:lnTo>
                  <a:pt x="10538493" y="2052152"/>
                </a:lnTo>
                <a:cubicBezTo>
                  <a:pt x="10069805" y="1583464"/>
                  <a:pt x="9309913" y="1583464"/>
                  <a:pt x="8841225" y="2052152"/>
                </a:cubicBezTo>
                <a:lnTo>
                  <a:pt x="8807885" y="2089036"/>
                </a:lnTo>
                <a:lnTo>
                  <a:pt x="8793324" y="2089037"/>
                </a:lnTo>
                <a:lnTo>
                  <a:pt x="8746708" y="2131172"/>
                </a:lnTo>
                <a:cubicBezTo>
                  <a:pt x="8306745" y="2490011"/>
                  <a:pt x="7671700" y="2490011"/>
                  <a:pt x="7231737" y="2131172"/>
                </a:cubicBezTo>
                <a:lnTo>
                  <a:pt x="7185121" y="2089037"/>
                </a:lnTo>
                <a:lnTo>
                  <a:pt x="7176648" y="2089037"/>
                </a:lnTo>
                <a:lnTo>
                  <a:pt x="7137221" y="2045416"/>
                </a:lnTo>
                <a:cubicBezTo>
                  <a:pt x="6668533" y="1576728"/>
                  <a:pt x="5908640" y="1576728"/>
                  <a:pt x="5439952" y="2045416"/>
                </a:cubicBezTo>
                <a:lnTo>
                  <a:pt x="5400527" y="2089035"/>
                </a:lnTo>
                <a:lnTo>
                  <a:pt x="5398788" y="2089035"/>
                </a:lnTo>
                <a:lnTo>
                  <a:pt x="5352171" y="2131171"/>
                </a:lnTo>
                <a:cubicBezTo>
                  <a:pt x="4912209" y="2490010"/>
                  <a:pt x="4277163" y="2490011"/>
                  <a:pt x="3837201" y="2131171"/>
                </a:cubicBezTo>
                <a:lnTo>
                  <a:pt x="3790584" y="2089036"/>
                </a:lnTo>
                <a:lnTo>
                  <a:pt x="3782759" y="2089036"/>
                </a:lnTo>
                <a:lnTo>
                  <a:pt x="3749420" y="2052152"/>
                </a:lnTo>
                <a:cubicBezTo>
                  <a:pt x="3280732" y="1583463"/>
                  <a:pt x="2520839" y="1583463"/>
                  <a:pt x="2052151" y="2052152"/>
                </a:cubicBezTo>
                <a:lnTo>
                  <a:pt x="2018814" y="2089035"/>
                </a:lnTo>
                <a:lnTo>
                  <a:pt x="2004252" y="2089035"/>
                </a:lnTo>
                <a:lnTo>
                  <a:pt x="1957634" y="2131171"/>
                </a:lnTo>
                <a:cubicBezTo>
                  <a:pt x="1486247" y="2515642"/>
                  <a:pt x="790911" y="2488181"/>
                  <a:pt x="351516" y="2048786"/>
                </a:cubicBezTo>
                <a:cubicBezTo>
                  <a:pt x="-117171" y="1580098"/>
                  <a:pt x="-117172" y="820205"/>
                  <a:pt x="351516" y="351517"/>
                </a:cubicBezTo>
                <a:cubicBezTo>
                  <a:pt x="790911" y="-87879"/>
                  <a:pt x="1486248" y="-115340"/>
                  <a:pt x="1957635" y="269131"/>
                </a:cubicBezTo>
                <a:lnTo>
                  <a:pt x="2010995" y="317361"/>
                </a:lnTo>
                <a:lnTo>
                  <a:pt x="2018236" y="317361"/>
                </a:lnTo>
                <a:lnTo>
                  <a:pt x="2052152" y="354883"/>
                </a:lnTo>
                <a:cubicBezTo>
                  <a:pt x="2520840" y="823572"/>
                  <a:pt x="3280732" y="823571"/>
                  <a:pt x="3749420" y="354883"/>
                </a:cubicBezTo>
                <a:lnTo>
                  <a:pt x="3783336" y="317359"/>
                </a:lnTo>
                <a:lnTo>
                  <a:pt x="3783842" y="317359"/>
                </a:lnTo>
                <a:lnTo>
                  <a:pt x="3837202" y="269129"/>
                </a:lnTo>
                <a:cubicBezTo>
                  <a:pt x="4277163" y="-89710"/>
                  <a:pt x="4912209" y="-89710"/>
                  <a:pt x="5352171" y="269130"/>
                </a:cubicBezTo>
                <a:lnTo>
                  <a:pt x="5405530" y="317359"/>
                </a:lnTo>
                <a:lnTo>
                  <a:pt x="5413095" y="317360"/>
                </a:lnTo>
                <a:lnTo>
                  <a:pt x="5450056" y="358251"/>
                </a:lnTo>
                <a:cubicBezTo>
                  <a:pt x="5918744" y="826940"/>
                  <a:pt x="6678636" y="826940"/>
                  <a:pt x="7147324" y="358251"/>
                </a:cubicBezTo>
                <a:lnTo>
                  <a:pt x="7210650" y="288190"/>
                </a:lnTo>
                <a:lnTo>
                  <a:pt x="7231738" y="269129"/>
                </a:lnTo>
                <a:cubicBezTo>
                  <a:pt x="7671700" y="-89709"/>
                  <a:pt x="8306745" y="-89709"/>
                  <a:pt x="8746706" y="269130"/>
                </a:cubicBezTo>
                <a:lnTo>
                  <a:pt x="8800066" y="317360"/>
                </a:lnTo>
                <a:lnTo>
                  <a:pt x="8806660" y="317360"/>
                </a:lnTo>
                <a:lnTo>
                  <a:pt x="8834488" y="348148"/>
                </a:lnTo>
                <a:cubicBezTo>
                  <a:pt x="9303177" y="816836"/>
                  <a:pt x="10063069" y="816836"/>
                  <a:pt x="10531757" y="348148"/>
                </a:cubicBezTo>
                <a:lnTo>
                  <a:pt x="10559585" y="317359"/>
                </a:lnTo>
                <a:lnTo>
                  <a:pt x="10572914" y="317359"/>
                </a:lnTo>
                <a:lnTo>
                  <a:pt x="10626275" y="269130"/>
                </a:lnTo>
                <a:cubicBezTo>
                  <a:pt x="11097663" y="-115341"/>
                  <a:pt x="11792998" y="-87879"/>
                  <a:pt x="12232394" y="351517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15875"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grpSp>
        <p:nvGrpSpPr>
          <p:cNvPr id="178" name="淘宝店chenying0907出品 177"/>
          <p:cNvGrpSpPr/>
          <p:nvPr/>
        </p:nvGrpSpPr>
        <p:grpSpPr>
          <a:xfrm>
            <a:off x="3784890" y="5753801"/>
            <a:ext cx="1168817" cy="1168394"/>
            <a:chOff x="3443288" y="4853200"/>
            <a:chExt cx="1108128" cy="1108128"/>
          </a:xfrm>
        </p:grpSpPr>
        <p:sp>
          <p:nvSpPr>
            <p:cNvPr id="180" name="圆角淘宝店chenying0907出品 179"/>
            <p:cNvSpPr/>
            <p:nvPr/>
          </p:nvSpPr>
          <p:spPr>
            <a:xfrm>
              <a:off x="3443288" y="4853200"/>
              <a:ext cx="1108128" cy="110812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2225">
              <a:solidFill>
                <a:srgbClr val="C00000"/>
              </a:solidFill>
            </a:ln>
            <a:effectLst>
              <a:outerShdw blurRad="266700" dist="762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181" name="Group 41"/>
            <p:cNvGrpSpPr>
              <a:grpSpLocks noChangeAspect="1"/>
            </p:cNvGrpSpPr>
            <p:nvPr/>
          </p:nvGrpSpPr>
          <p:grpSpPr bwMode="auto">
            <a:xfrm>
              <a:off x="3773846" y="5132871"/>
              <a:ext cx="447011" cy="547203"/>
              <a:chOff x="3783" y="2089"/>
              <a:chExt cx="116" cy="142"/>
            </a:xfrm>
            <a:solidFill>
              <a:schemeClr val="bg1"/>
            </a:solidFill>
            <a:effectLst/>
          </p:grpSpPr>
          <p:sp>
            <p:nvSpPr>
              <p:cNvPr id="182" name="淘宝店chenying0907出品 42"/>
              <p:cNvSpPr/>
              <p:nvPr/>
            </p:nvSpPr>
            <p:spPr bwMode="auto">
              <a:xfrm>
                <a:off x="3791" y="2221"/>
                <a:ext cx="20" cy="10"/>
              </a:xfrm>
              <a:custGeom>
                <a:avLst/>
                <a:gdLst>
                  <a:gd name="T0" fmla="*/ 8 w 8"/>
                  <a:gd name="T1" fmla="*/ 0 h 4"/>
                  <a:gd name="T2" fmla="*/ 1 w 8"/>
                  <a:gd name="T3" fmla="*/ 0 h 4"/>
                  <a:gd name="T4" fmla="*/ 0 w 8"/>
                  <a:gd name="T5" fmla="*/ 0 h 4"/>
                  <a:gd name="T6" fmla="*/ 0 w 8"/>
                  <a:gd name="T7" fmla="*/ 4 h 4"/>
                  <a:gd name="T8" fmla="*/ 1 w 8"/>
                  <a:gd name="T9" fmla="*/ 4 h 4"/>
                  <a:gd name="T10" fmla="*/ 8 w 8"/>
                  <a:gd name="T11" fmla="*/ 4 h 4"/>
                  <a:gd name="T12" fmla="*/ 8 w 8"/>
                  <a:gd name="T13" fmla="*/ 4 h 4"/>
                  <a:gd name="T14" fmla="*/ 8 w 8"/>
                  <a:gd name="T15" fmla="*/ 0 h 4"/>
                  <a:gd name="T16" fmla="*/ 8 w 8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淘宝店chenying0907出品 43"/>
              <p:cNvSpPr/>
              <p:nvPr/>
            </p:nvSpPr>
            <p:spPr bwMode="auto">
              <a:xfrm>
                <a:off x="3818" y="2208"/>
                <a:ext cx="23" cy="23"/>
              </a:xfrm>
              <a:custGeom>
                <a:avLst/>
                <a:gdLst>
                  <a:gd name="T0" fmla="*/ 8 w 9"/>
                  <a:gd name="T1" fmla="*/ 0 h 9"/>
                  <a:gd name="T2" fmla="*/ 1 w 9"/>
                  <a:gd name="T3" fmla="*/ 0 h 9"/>
                  <a:gd name="T4" fmla="*/ 0 w 9"/>
                  <a:gd name="T5" fmla="*/ 1 h 9"/>
                  <a:gd name="T6" fmla="*/ 0 w 9"/>
                  <a:gd name="T7" fmla="*/ 9 h 9"/>
                  <a:gd name="T8" fmla="*/ 1 w 9"/>
                  <a:gd name="T9" fmla="*/ 9 h 9"/>
                  <a:gd name="T10" fmla="*/ 8 w 9"/>
                  <a:gd name="T11" fmla="*/ 9 h 9"/>
                  <a:gd name="T12" fmla="*/ 9 w 9"/>
                  <a:gd name="T13" fmla="*/ 9 h 9"/>
                  <a:gd name="T14" fmla="*/ 9 w 9"/>
                  <a:gd name="T15" fmla="*/ 1 h 9"/>
                  <a:gd name="T16" fmla="*/ 8 w 9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淘宝店chenying0907出品 44"/>
              <p:cNvSpPr/>
              <p:nvPr/>
            </p:nvSpPr>
            <p:spPr bwMode="auto">
              <a:xfrm>
                <a:off x="3849" y="2184"/>
                <a:ext cx="20" cy="47"/>
              </a:xfrm>
              <a:custGeom>
                <a:avLst/>
                <a:gdLst>
                  <a:gd name="T0" fmla="*/ 7 w 8"/>
                  <a:gd name="T1" fmla="*/ 0 h 19"/>
                  <a:gd name="T2" fmla="*/ 0 w 8"/>
                  <a:gd name="T3" fmla="*/ 0 h 19"/>
                  <a:gd name="T4" fmla="*/ 0 w 8"/>
                  <a:gd name="T5" fmla="*/ 1 h 19"/>
                  <a:gd name="T6" fmla="*/ 0 w 8"/>
                  <a:gd name="T7" fmla="*/ 19 h 19"/>
                  <a:gd name="T8" fmla="*/ 0 w 8"/>
                  <a:gd name="T9" fmla="*/ 19 h 19"/>
                  <a:gd name="T10" fmla="*/ 7 w 8"/>
                  <a:gd name="T11" fmla="*/ 19 h 19"/>
                  <a:gd name="T12" fmla="*/ 8 w 8"/>
                  <a:gd name="T13" fmla="*/ 19 h 19"/>
                  <a:gd name="T14" fmla="*/ 8 w 8"/>
                  <a:gd name="T15" fmla="*/ 1 h 19"/>
                  <a:gd name="T16" fmla="*/ 7 w 8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9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淘宝店chenying0907出品 45"/>
              <p:cNvSpPr/>
              <p:nvPr/>
            </p:nvSpPr>
            <p:spPr bwMode="auto">
              <a:xfrm>
                <a:off x="3877" y="2161"/>
                <a:ext cx="22" cy="70"/>
              </a:xfrm>
              <a:custGeom>
                <a:avLst/>
                <a:gdLst>
                  <a:gd name="T0" fmla="*/ 8 w 9"/>
                  <a:gd name="T1" fmla="*/ 0 h 28"/>
                  <a:gd name="T2" fmla="*/ 1 w 9"/>
                  <a:gd name="T3" fmla="*/ 0 h 28"/>
                  <a:gd name="T4" fmla="*/ 0 w 9"/>
                  <a:gd name="T5" fmla="*/ 1 h 28"/>
                  <a:gd name="T6" fmla="*/ 0 w 9"/>
                  <a:gd name="T7" fmla="*/ 28 h 28"/>
                  <a:gd name="T8" fmla="*/ 1 w 9"/>
                  <a:gd name="T9" fmla="*/ 28 h 28"/>
                  <a:gd name="T10" fmla="*/ 8 w 9"/>
                  <a:gd name="T11" fmla="*/ 28 h 28"/>
                  <a:gd name="T12" fmla="*/ 9 w 9"/>
                  <a:gd name="T13" fmla="*/ 28 h 28"/>
                  <a:gd name="T14" fmla="*/ 9 w 9"/>
                  <a:gd name="T15" fmla="*/ 1 h 28"/>
                  <a:gd name="T16" fmla="*/ 8 w 9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8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1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9" y="28"/>
                      <a:pt x="9" y="28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淘宝店chenying0907出品 46"/>
              <p:cNvSpPr/>
              <p:nvPr/>
            </p:nvSpPr>
            <p:spPr bwMode="auto">
              <a:xfrm>
                <a:off x="3821" y="2089"/>
                <a:ext cx="23" cy="27"/>
              </a:xfrm>
              <a:custGeom>
                <a:avLst/>
                <a:gdLst>
                  <a:gd name="T0" fmla="*/ 5 w 9"/>
                  <a:gd name="T1" fmla="*/ 10 h 11"/>
                  <a:gd name="T2" fmla="*/ 8 w 9"/>
                  <a:gd name="T3" fmla="*/ 4 h 11"/>
                  <a:gd name="T4" fmla="*/ 5 w 9"/>
                  <a:gd name="T5" fmla="*/ 0 h 11"/>
                  <a:gd name="T6" fmla="*/ 0 w 9"/>
                  <a:gd name="T7" fmla="*/ 4 h 11"/>
                  <a:gd name="T8" fmla="*/ 5 w 9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5" y="10"/>
                    </a:moveTo>
                    <a:cubicBezTo>
                      <a:pt x="8" y="10"/>
                      <a:pt x="8" y="7"/>
                      <a:pt x="8" y="4"/>
                    </a:cubicBezTo>
                    <a:cubicBezTo>
                      <a:pt x="9" y="2"/>
                      <a:pt x="7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1" y="8"/>
                      <a:pt x="4" y="11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淘宝店chenying0907出品 47"/>
              <p:cNvSpPr/>
              <p:nvPr/>
            </p:nvSpPr>
            <p:spPr bwMode="auto">
              <a:xfrm>
                <a:off x="3785" y="2164"/>
                <a:ext cx="36" cy="44"/>
              </a:xfrm>
              <a:custGeom>
                <a:avLst/>
                <a:gdLst>
                  <a:gd name="T0" fmla="*/ 12 w 14"/>
                  <a:gd name="T1" fmla="*/ 1 h 18"/>
                  <a:gd name="T2" fmla="*/ 10 w 14"/>
                  <a:gd name="T3" fmla="*/ 0 h 18"/>
                  <a:gd name="T4" fmla="*/ 8 w 14"/>
                  <a:gd name="T5" fmla="*/ 6 h 18"/>
                  <a:gd name="T6" fmla="*/ 1 w 14"/>
                  <a:gd name="T7" fmla="*/ 14 h 18"/>
                  <a:gd name="T8" fmla="*/ 1 w 14"/>
                  <a:gd name="T9" fmla="*/ 17 h 18"/>
                  <a:gd name="T10" fmla="*/ 4 w 14"/>
                  <a:gd name="T11" fmla="*/ 17 h 18"/>
                  <a:gd name="T12" fmla="*/ 12 w 14"/>
                  <a:gd name="T13" fmla="*/ 9 h 18"/>
                  <a:gd name="T14" fmla="*/ 13 w 14"/>
                  <a:gd name="T15" fmla="*/ 8 h 18"/>
                  <a:gd name="T16" fmla="*/ 14 w 14"/>
                  <a:gd name="T17" fmla="*/ 3 h 18"/>
                  <a:gd name="T18" fmla="*/ 12 w 14"/>
                  <a:gd name="T1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8">
                    <a:moveTo>
                      <a:pt x="12" y="1"/>
                    </a:moveTo>
                    <a:cubicBezTo>
                      <a:pt x="11" y="1"/>
                      <a:pt x="10" y="0"/>
                      <a:pt x="10" y="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5"/>
                      <a:pt x="0" y="16"/>
                      <a:pt x="1" y="17"/>
                    </a:cubicBezTo>
                    <a:cubicBezTo>
                      <a:pt x="2" y="18"/>
                      <a:pt x="4" y="18"/>
                      <a:pt x="4" y="1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3" y="8"/>
                      <a:pt x="13" y="8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淘宝店chenying0907出品 48"/>
              <p:cNvSpPr/>
              <p:nvPr/>
            </p:nvSpPr>
            <p:spPr bwMode="auto">
              <a:xfrm>
                <a:off x="3836" y="2116"/>
                <a:ext cx="33" cy="20"/>
              </a:xfrm>
              <a:custGeom>
                <a:avLst/>
                <a:gdLst>
                  <a:gd name="T0" fmla="*/ 6 w 13"/>
                  <a:gd name="T1" fmla="*/ 8 h 8"/>
                  <a:gd name="T2" fmla="*/ 12 w 13"/>
                  <a:gd name="T3" fmla="*/ 4 h 8"/>
                  <a:gd name="T4" fmla="*/ 12 w 13"/>
                  <a:gd name="T5" fmla="*/ 1 h 8"/>
                  <a:gd name="T6" fmla="*/ 10 w 13"/>
                  <a:gd name="T7" fmla="*/ 1 h 8"/>
                  <a:gd name="T8" fmla="*/ 5 w 13"/>
                  <a:gd name="T9" fmla="*/ 4 h 8"/>
                  <a:gd name="T10" fmla="*/ 1 w 13"/>
                  <a:gd name="T11" fmla="*/ 3 h 8"/>
                  <a:gd name="T12" fmla="*/ 1 w 13"/>
                  <a:gd name="T13" fmla="*/ 5 h 8"/>
                  <a:gd name="T14" fmla="*/ 0 w 13"/>
                  <a:gd name="T15" fmla="*/ 7 h 8"/>
                  <a:gd name="T16" fmla="*/ 5 w 13"/>
                  <a:gd name="T17" fmla="*/ 8 h 8"/>
                  <a:gd name="T18" fmla="*/ 6 w 13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8">
                    <a:moveTo>
                      <a:pt x="6" y="8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13" y="2"/>
                      <a:pt x="12" y="1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0" y="7"/>
                      <a:pt x="0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淘宝店chenying0907出品 49"/>
              <p:cNvSpPr/>
              <p:nvPr/>
            </p:nvSpPr>
            <p:spPr bwMode="auto">
              <a:xfrm>
                <a:off x="3783" y="2116"/>
                <a:ext cx="58" cy="87"/>
              </a:xfrm>
              <a:custGeom>
                <a:avLst/>
                <a:gdLst>
                  <a:gd name="T0" fmla="*/ 18 w 23"/>
                  <a:gd name="T1" fmla="*/ 17 h 35"/>
                  <a:gd name="T2" fmla="*/ 21 w 23"/>
                  <a:gd name="T3" fmla="*/ 5 h 35"/>
                  <a:gd name="T4" fmla="*/ 21 w 23"/>
                  <a:gd name="T5" fmla="*/ 2 h 35"/>
                  <a:gd name="T6" fmla="*/ 20 w 23"/>
                  <a:gd name="T7" fmla="*/ 2 h 35"/>
                  <a:gd name="T8" fmla="*/ 19 w 23"/>
                  <a:gd name="T9" fmla="*/ 7 h 35"/>
                  <a:gd name="T10" fmla="*/ 20 w 23"/>
                  <a:gd name="T11" fmla="*/ 3 h 35"/>
                  <a:gd name="T12" fmla="*/ 20 w 23"/>
                  <a:gd name="T13" fmla="*/ 2 h 35"/>
                  <a:gd name="T14" fmla="*/ 20 w 23"/>
                  <a:gd name="T15" fmla="*/ 1 h 35"/>
                  <a:gd name="T16" fmla="*/ 19 w 23"/>
                  <a:gd name="T17" fmla="*/ 1 h 35"/>
                  <a:gd name="T18" fmla="*/ 18 w 23"/>
                  <a:gd name="T19" fmla="*/ 2 h 35"/>
                  <a:gd name="T20" fmla="*/ 19 w 23"/>
                  <a:gd name="T21" fmla="*/ 3 h 35"/>
                  <a:gd name="T22" fmla="*/ 18 w 23"/>
                  <a:gd name="T23" fmla="*/ 6 h 35"/>
                  <a:gd name="T24" fmla="*/ 17 w 23"/>
                  <a:gd name="T25" fmla="*/ 0 h 35"/>
                  <a:gd name="T26" fmla="*/ 17 w 23"/>
                  <a:gd name="T27" fmla="*/ 0 h 35"/>
                  <a:gd name="T28" fmla="*/ 17 w 23"/>
                  <a:gd name="T29" fmla="*/ 0 h 35"/>
                  <a:gd name="T30" fmla="*/ 15 w 23"/>
                  <a:gd name="T31" fmla="*/ 0 h 35"/>
                  <a:gd name="T32" fmla="*/ 8 w 23"/>
                  <a:gd name="T33" fmla="*/ 0 h 35"/>
                  <a:gd name="T34" fmla="*/ 1 w 23"/>
                  <a:gd name="T35" fmla="*/ 5 h 35"/>
                  <a:gd name="T36" fmla="*/ 1 w 23"/>
                  <a:gd name="T37" fmla="*/ 8 h 35"/>
                  <a:gd name="T38" fmla="*/ 4 w 23"/>
                  <a:gd name="T39" fmla="*/ 8 h 35"/>
                  <a:gd name="T40" fmla="*/ 4 w 23"/>
                  <a:gd name="T41" fmla="*/ 8 h 35"/>
                  <a:gd name="T42" fmla="*/ 9 w 23"/>
                  <a:gd name="T43" fmla="*/ 4 h 35"/>
                  <a:gd name="T44" fmla="*/ 13 w 23"/>
                  <a:gd name="T45" fmla="*/ 4 h 35"/>
                  <a:gd name="T46" fmla="*/ 12 w 23"/>
                  <a:gd name="T47" fmla="*/ 4 h 35"/>
                  <a:gd name="T48" fmla="*/ 9 w 23"/>
                  <a:gd name="T49" fmla="*/ 15 h 35"/>
                  <a:gd name="T50" fmla="*/ 10 w 23"/>
                  <a:gd name="T51" fmla="*/ 16 h 35"/>
                  <a:gd name="T52" fmla="*/ 14 w 23"/>
                  <a:gd name="T53" fmla="*/ 20 h 35"/>
                  <a:gd name="T54" fmla="*/ 18 w 23"/>
                  <a:gd name="T55" fmla="*/ 24 h 35"/>
                  <a:gd name="T56" fmla="*/ 17 w 23"/>
                  <a:gd name="T57" fmla="*/ 32 h 35"/>
                  <a:gd name="T58" fmla="*/ 19 w 23"/>
                  <a:gd name="T59" fmla="*/ 35 h 35"/>
                  <a:gd name="T60" fmla="*/ 22 w 23"/>
                  <a:gd name="T61" fmla="*/ 33 h 35"/>
                  <a:gd name="T62" fmla="*/ 23 w 23"/>
                  <a:gd name="T63" fmla="*/ 24 h 35"/>
                  <a:gd name="T64" fmla="*/ 23 w 23"/>
                  <a:gd name="T65" fmla="*/ 22 h 35"/>
                  <a:gd name="T66" fmla="*/ 18 w 23"/>
                  <a:gd name="T6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5">
                    <a:moveTo>
                      <a:pt x="18" y="17"/>
                    </a:moveTo>
                    <a:cubicBezTo>
                      <a:pt x="19" y="10"/>
                      <a:pt x="21" y="6"/>
                      <a:pt x="21" y="5"/>
                    </a:cubicBezTo>
                    <a:cubicBezTo>
                      <a:pt x="21" y="3"/>
                      <a:pt x="21" y="2"/>
                      <a:pt x="21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5"/>
                      <a:pt x="19" y="7"/>
                      <a:pt x="19" y="7"/>
                    </a:cubicBezTo>
                    <a:cubicBezTo>
                      <a:pt x="19" y="7"/>
                      <a:pt x="20" y="4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1"/>
                    </a:cubicBezTo>
                    <a:cubicBezTo>
                      <a:pt x="19" y="1"/>
                      <a:pt x="18" y="2"/>
                      <a:pt x="18" y="2"/>
                    </a:cubicBezTo>
                    <a:cubicBezTo>
                      <a:pt x="18" y="2"/>
                      <a:pt x="18" y="2"/>
                      <a:pt x="19" y="3"/>
                    </a:cubicBezTo>
                    <a:cubicBezTo>
                      <a:pt x="19" y="3"/>
                      <a:pt x="18" y="4"/>
                      <a:pt x="18" y="6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0"/>
                      <a:pt x="11" y="0"/>
                      <a:pt x="8" y="0"/>
                    </a:cubicBezTo>
                    <a:cubicBezTo>
                      <a:pt x="8" y="0"/>
                      <a:pt x="1" y="5"/>
                      <a:pt x="1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2" y="8"/>
                      <a:pt x="3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9" y="4"/>
                      <a:pt x="9" y="4"/>
                    </a:cubicBezTo>
                    <a:cubicBezTo>
                      <a:pt x="9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7"/>
                      <a:pt x="9" y="13"/>
                      <a:pt x="9" y="15"/>
                    </a:cubicBezTo>
                    <a:cubicBezTo>
                      <a:pt x="9" y="15"/>
                      <a:pt x="10" y="15"/>
                      <a:pt x="10" y="16"/>
                    </a:cubicBezTo>
                    <a:cubicBezTo>
                      <a:pt x="10" y="16"/>
                      <a:pt x="11" y="18"/>
                      <a:pt x="14" y="20"/>
                    </a:cubicBezTo>
                    <a:cubicBezTo>
                      <a:pt x="14" y="20"/>
                      <a:pt x="18" y="24"/>
                      <a:pt x="18" y="24"/>
                    </a:cubicBezTo>
                    <a:cubicBezTo>
                      <a:pt x="18" y="24"/>
                      <a:pt x="17" y="32"/>
                      <a:pt x="17" y="32"/>
                    </a:cubicBezTo>
                    <a:cubicBezTo>
                      <a:pt x="17" y="34"/>
                      <a:pt x="18" y="35"/>
                      <a:pt x="19" y="35"/>
                    </a:cubicBezTo>
                    <a:cubicBezTo>
                      <a:pt x="20" y="35"/>
                      <a:pt x="21" y="35"/>
                      <a:pt x="22" y="33"/>
                    </a:cubicBezTo>
                    <a:cubicBezTo>
                      <a:pt x="22" y="33"/>
                      <a:pt x="23" y="24"/>
                      <a:pt x="23" y="24"/>
                    </a:cubicBezTo>
                    <a:cubicBezTo>
                      <a:pt x="23" y="23"/>
                      <a:pt x="23" y="22"/>
                      <a:pt x="23" y="22"/>
                    </a:cubicBezTo>
                    <a:cubicBezTo>
                      <a:pt x="22" y="21"/>
                      <a:pt x="18" y="17"/>
                      <a:pt x="18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92" name="淘宝店chenying0907出品 191"/>
          <p:cNvGrpSpPr/>
          <p:nvPr/>
        </p:nvGrpSpPr>
        <p:grpSpPr>
          <a:xfrm>
            <a:off x="6589520" y="2961514"/>
            <a:ext cx="1168817" cy="1168394"/>
            <a:chOff x="6102297" y="2204940"/>
            <a:chExt cx="1108128" cy="1108128"/>
          </a:xfrm>
        </p:grpSpPr>
        <p:sp>
          <p:nvSpPr>
            <p:cNvPr id="193" name="圆角淘宝店chenying0907出品 192"/>
            <p:cNvSpPr/>
            <p:nvPr/>
          </p:nvSpPr>
          <p:spPr>
            <a:xfrm>
              <a:off x="6102297" y="2204940"/>
              <a:ext cx="1108128" cy="110812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2225">
              <a:solidFill>
                <a:srgbClr val="C00000"/>
              </a:solidFill>
            </a:ln>
            <a:effectLst>
              <a:outerShdw blurRad="266700" dist="762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194" name="Group 52"/>
            <p:cNvGrpSpPr>
              <a:grpSpLocks noChangeAspect="1"/>
            </p:cNvGrpSpPr>
            <p:nvPr/>
          </p:nvGrpSpPr>
          <p:grpSpPr bwMode="auto">
            <a:xfrm>
              <a:off x="6372767" y="2477855"/>
              <a:ext cx="567188" cy="562297"/>
              <a:chOff x="3783" y="2102"/>
              <a:chExt cx="116" cy="115"/>
            </a:xfrm>
            <a:solidFill>
              <a:schemeClr val="bg1"/>
            </a:solidFill>
            <a:effectLst/>
          </p:grpSpPr>
          <p:sp>
            <p:nvSpPr>
              <p:cNvPr id="195" name="淘宝店chenying0907出品 53"/>
              <p:cNvSpPr>
                <a:spLocks noEditPoints="1"/>
              </p:cNvSpPr>
              <p:nvPr/>
            </p:nvSpPr>
            <p:spPr bwMode="auto">
              <a:xfrm>
                <a:off x="3783" y="2102"/>
                <a:ext cx="116" cy="115"/>
              </a:xfrm>
              <a:custGeom>
                <a:avLst/>
                <a:gdLst>
                  <a:gd name="T0" fmla="*/ 23 w 46"/>
                  <a:gd name="T1" fmla="*/ 0 h 46"/>
                  <a:gd name="T2" fmla="*/ 0 w 46"/>
                  <a:gd name="T3" fmla="*/ 23 h 46"/>
                  <a:gd name="T4" fmla="*/ 23 w 46"/>
                  <a:gd name="T5" fmla="*/ 46 h 46"/>
                  <a:gd name="T6" fmla="*/ 46 w 46"/>
                  <a:gd name="T7" fmla="*/ 23 h 46"/>
                  <a:gd name="T8" fmla="*/ 23 w 46"/>
                  <a:gd name="T9" fmla="*/ 0 h 46"/>
                  <a:gd name="T10" fmla="*/ 23 w 46"/>
                  <a:gd name="T11" fmla="*/ 42 h 46"/>
                  <a:gd name="T12" fmla="*/ 5 w 46"/>
                  <a:gd name="T13" fmla="*/ 23 h 46"/>
                  <a:gd name="T14" fmla="*/ 23 w 46"/>
                  <a:gd name="T15" fmla="*/ 4 h 46"/>
                  <a:gd name="T16" fmla="*/ 42 w 46"/>
                  <a:gd name="T17" fmla="*/ 23 h 46"/>
                  <a:gd name="T18" fmla="*/ 23 w 46"/>
                  <a:gd name="T1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3"/>
                      <a:pt x="5" y="23"/>
                    </a:cubicBezTo>
                    <a:cubicBezTo>
                      <a:pt x="5" y="13"/>
                      <a:pt x="13" y="4"/>
                      <a:pt x="23" y="4"/>
                    </a:cubicBezTo>
                    <a:cubicBezTo>
                      <a:pt x="34" y="4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淘宝店chenying0907出品 54"/>
              <p:cNvSpPr>
                <a:spLocks noEditPoints="1"/>
              </p:cNvSpPr>
              <p:nvPr/>
            </p:nvSpPr>
            <p:spPr bwMode="auto">
              <a:xfrm>
                <a:off x="3783" y="2102"/>
                <a:ext cx="116" cy="115"/>
              </a:xfrm>
              <a:custGeom>
                <a:avLst/>
                <a:gdLst>
                  <a:gd name="T0" fmla="*/ 23 w 46"/>
                  <a:gd name="T1" fmla="*/ 0 h 46"/>
                  <a:gd name="T2" fmla="*/ 0 w 46"/>
                  <a:gd name="T3" fmla="*/ 23 h 46"/>
                  <a:gd name="T4" fmla="*/ 23 w 46"/>
                  <a:gd name="T5" fmla="*/ 46 h 46"/>
                  <a:gd name="T6" fmla="*/ 46 w 46"/>
                  <a:gd name="T7" fmla="*/ 23 h 46"/>
                  <a:gd name="T8" fmla="*/ 23 w 46"/>
                  <a:gd name="T9" fmla="*/ 0 h 46"/>
                  <a:gd name="T10" fmla="*/ 23 w 46"/>
                  <a:gd name="T11" fmla="*/ 42 h 46"/>
                  <a:gd name="T12" fmla="*/ 5 w 46"/>
                  <a:gd name="T13" fmla="*/ 23 h 46"/>
                  <a:gd name="T14" fmla="*/ 23 w 46"/>
                  <a:gd name="T15" fmla="*/ 4 h 46"/>
                  <a:gd name="T16" fmla="*/ 42 w 46"/>
                  <a:gd name="T17" fmla="*/ 23 h 46"/>
                  <a:gd name="T18" fmla="*/ 23 w 46"/>
                  <a:gd name="T1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3"/>
                      <a:pt x="5" y="23"/>
                    </a:cubicBezTo>
                    <a:cubicBezTo>
                      <a:pt x="5" y="13"/>
                      <a:pt x="13" y="4"/>
                      <a:pt x="23" y="4"/>
                    </a:cubicBezTo>
                    <a:cubicBezTo>
                      <a:pt x="34" y="4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淘宝店chenying0907出品 55"/>
              <p:cNvSpPr/>
              <p:nvPr/>
            </p:nvSpPr>
            <p:spPr bwMode="auto">
              <a:xfrm>
                <a:off x="3839" y="2115"/>
                <a:ext cx="7" cy="10"/>
              </a:xfrm>
              <a:custGeom>
                <a:avLst/>
                <a:gdLst>
                  <a:gd name="T0" fmla="*/ 1 w 3"/>
                  <a:gd name="T1" fmla="*/ 4 h 4"/>
                  <a:gd name="T2" fmla="*/ 1 w 3"/>
                  <a:gd name="T3" fmla="*/ 4 h 4"/>
                  <a:gd name="T4" fmla="*/ 3 w 3"/>
                  <a:gd name="T5" fmla="*/ 3 h 4"/>
                  <a:gd name="T6" fmla="*/ 3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0 w 3"/>
                  <a:gd name="T13" fmla="*/ 3 h 4"/>
                  <a:gd name="T14" fmla="*/ 1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淘宝店chenying0907出品 56"/>
              <p:cNvSpPr/>
              <p:nvPr/>
            </p:nvSpPr>
            <p:spPr bwMode="auto">
              <a:xfrm>
                <a:off x="3839" y="2195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0 w 3"/>
                  <a:gd name="T7" fmla="*/ 4 h 4"/>
                  <a:gd name="T8" fmla="*/ 1 w 3"/>
                  <a:gd name="T9" fmla="*/ 4 h 4"/>
                  <a:gd name="T10" fmla="*/ 3 w 3"/>
                  <a:gd name="T11" fmla="*/ 4 h 4"/>
                  <a:gd name="T12" fmla="*/ 3 w 3"/>
                  <a:gd name="T13" fmla="*/ 1 h 4"/>
                  <a:gd name="T14" fmla="*/ 1 w 3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淘宝店chenying0907出品 57"/>
              <p:cNvSpPr/>
              <p:nvPr/>
            </p:nvSpPr>
            <p:spPr bwMode="auto">
              <a:xfrm>
                <a:off x="3796" y="2155"/>
                <a:ext cx="10" cy="10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0 h 4"/>
                  <a:gd name="T4" fmla="*/ 0 w 4"/>
                  <a:gd name="T5" fmla="*/ 2 h 4"/>
                  <a:gd name="T6" fmla="*/ 0 w 4"/>
                  <a:gd name="T7" fmla="*/ 4 h 4"/>
                  <a:gd name="T8" fmla="*/ 3 w 4"/>
                  <a:gd name="T9" fmla="*/ 4 h 4"/>
                  <a:gd name="T10" fmla="*/ 4 w 4"/>
                  <a:gd name="T11" fmla="*/ 2 h 4"/>
                  <a:gd name="T12" fmla="*/ 4 w 4"/>
                  <a:gd name="T13" fmla="*/ 2 h 4"/>
                  <a:gd name="T14" fmla="*/ 3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淘宝店chenying0907出品 58"/>
              <p:cNvSpPr/>
              <p:nvPr/>
            </p:nvSpPr>
            <p:spPr bwMode="auto">
              <a:xfrm>
                <a:off x="3877" y="2155"/>
                <a:ext cx="10" cy="10"/>
              </a:xfrm>
              <a:custGeom>
                <a:avLst/>
                <a:gdLst>
                  <a:gd name="T0" fmla="*/ 4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0 w 4"/>
                  <a:gd name="T7" fmla="*/ 2 h 4"/>
                  <a:gd name="T8" fmla="*/ 2 w 4"/>
                  <a:gd name="T9" fmla="*/ 4 h 4"/>
                  <a:gd name="T10" fmla="*/ 4 w 4"/>
                  <a:gd name="T11" fmla="*/ 4 h 4"/>
                  <a:gd name="T12" fmla="*/ 4 w 4"/>
                  <a:gd name="T13" fmla="*/ 2 h 4"/>
                  <a:gd name="T14" fmla="*/ 4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淘宝店chenying0907出品 59"/>
              <p:cNvSpPr/>
              <p:nvPr/>
            </p:nvSpPr>
            <p:spPr bwMode="auto">
              <a:xfrm>
                <a:off x="3813" y="2127"/>
                <a:ext cx="33" cy="38"/>
              </a:xfrm>
              <a:custGeom>
                <a:avLst/>
                <a:gdLst>
                  <a:gd name="T0" fmla="*/ 11 w 13"/>
                  <a:gd name="T1" fmla="*/ 0 h 15"/>
                  <a:gd name="T2" fmla="*/ 10 w 13"/>
                  <a:gd name="T3" fmla="*/ 2 h 15"/>
                  <a:gd name="T4" fmla="*/ 10 w 13"/>
                  <a:gd name="T5" fmla="*/ 11 h 15"/>
                  <a:gd name="T6" fmla="*/ 9 w 13"/>
                  <a:gd name="T7" fmla="*/ 12 h 15"/>
                  <a:gd name="T8" fmla="*/ 2 w 13"/>
                  <a:gd name="T9" fmla="*/ 12 h 15"/>
                  <a:gd name="T10" fmla="*/ 0 w 13"/>
                  <a:gd name="T11" fmla="*/ 14 h 15"/>
                  <a:gd name="T12" fmla="*/ 2 w 13"/>
                  <a:gd name="T13" fmla="*/ 15 h 15"/>
                  <a:gd name="T14" fmla="*/ 11 w 13"/>
                  <a:gd name="T15" fmla="*/ 15 h 15"/>
                  <a:gd name="T16" fmla="*/ 12 w 13"/>
                  <a:gd name="T17" fmla="*/ 15 h 15"/>
                  <a:gd name="T18" fmla="*/ 12 w 13"/>
                  <a:gd name="T19" fmla="*/ 15 h 15"/>
                  <a:gd name="T20" fmla="*/ 13 w 13"/>
                  <a:gd name="T21" fmla="*/ 13 h 15"/>
                  <a:gd name="T22" fmla="*/ 13 w 13"/>
                  <a:gd name="T23" fmla="*/ 2 h 15"/>
                  <a:gd name="T24" fmla="*/ 11 w 13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5">
                    <a:moveTo>
                      <a:pt x="11" y="0"/>
                    </a:moveTo>
                    <a:cubicBezTo>
                      <a:pt x="10" y="0"/>
                      <a:pt x="10" y="1"/>
                      <a:pt x="10" y="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2"/>
                      <a:pt x="9" y="12"/>
                      <a:pt x="9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4"/>
                      <a:pt x="1" y="15"/>
                      <a:pt x="2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4"/>
                      <a:pt x="13" y="14"/>
                      <a:pt x="13" y="1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02" name="淘宝店chenying0907出品 201"/>
          <p:cNvGrpSpPr/>
          <p:nvPr/>
        </p:nvGrpSpPr>
        <p:grpSpPr>
          <a:xfrm>
            <a:off x="5182836" y="4354148"/>
            <a:ext cx="1168817" cy="1168394"/>
            <a:chOff x="4768646" y="3525740"/>
            <a:chExt cx="1108128" cy="1108128"/>
          </a:xfrm>
        </p:grpSpPr>
        <p:sp>
          <p:nvSpPr>
            <p:cNvPr id="204" name="圆角淘宝店chenying0907出品 203"/>
            <p:cNvSpPr/>
            <p:nvPr/>
          </p:nvSpPr>
          <p:spPr>
            <a:xfrm>
              <a:off x="4768646" y="3525740"/>
              <a:ext cx="1108128" cy="110812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2225">
              <a:solidFill>
                <a:srgbClr val="C00000"/>
              </a:solidFill>
            </a:ln>
            <a:effectLst>
              <a:outerShdw blurRad="266700" dist="762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205" name="Group 62"/>
            <p:cNvGrpSpPr>
              <a:grpSpLocks noChangeAspect="1"/>
            </p:cNvGrpSpPr>
            <p:nvPr/>
          </p:nvGrpSpPr>
          <p:grpSpPr bwMode="auto">
            <a:xfrm>
              <a:off x="5047787" y="3860292"/>
              <a:ext cx="549846" cy="439024"/>
              <a:chOff x="3775" y="2110"/>
              <a:chExt cx="129" cy="103"/>
            </a:xfrm>
            <a:solidFill>
              <a:schemeClr val="bg1"/>
            </a:solidFill>
            <a:effectLst/>
          </p:grpSpPr>
          <p:sp>
            <p:nvSpPr>
              <p:cNvPr id="206" name="淘宝店chenying0907出品 63"/>
              <p:cNvSpPr/>
              <p:nvPr/>
            </p:nvSpPr>
            <p:spPr bwMode="auto">
              <a:xfrm>
                <a:off x="3775" y="2177"/>
                <a:ext cx="40" cy="36"/>
              </a:xfrm>
              <a:custGeom>
                <a:avLst/>
                <a:gdLst>
                  <a:gd name="T0" fmla="*/ 5 w 16"/>
                  <a:gd name="T1" fmla="*/ 0 h 14"/>
                  <a:gd name="T2" fmla="*/ 0 w 16"/>
                  <a:gd name="T3" fmla="*/ 4 h 14"/>
                  <a:gd name="T4" fmla="*/ 10 w 16"/>
                  <a:gd name="T5" fmla="*/ 14 h 14"/>
                  <a:gd name="T6" fmla="*/ 16 w 16"/>
                  <a:gd name="T7" fmla="*/ 9 h 14"/>
                  <a:gd name="T8" fmla="*/ 5 w 1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5" y="0"/>
                    </a:moveTo>
                    <a:cubicBezTo>
                      <a:pt x="1" y="3"/>
                      <a:pt x="0" y="4"/>
                      <a:pt x="0" y="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3" y="11"/>
                      <a:pt x="16" y="9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淘宝店chenying0907出品 64"/>
              <p:cNvSpPr/>
              <p:nvPr/>
            </p:nvSpPr>
            <p:spPr bwMode="auto">
              <a:xfrm>
                <a:off x="3795" y="2156"/>
                <a:ext cx="109" cy="41"/>
              </a:xfrm>
              <a:custGeom>
                <a:avLst/>
                <a:gdLst>
                  <a:gd name="T0" fmla="*/ 37 w 44"/>
                  <a:gd name="T1" fmla="*/ 4 h 16"/>
                  <a:gd name="T2" fmla="*/ 29 w 44"/>
                  <a:gd name="T3" fmla="*/ 9 h 16"/>
                  <a:gd name="T4" fmla="*/ 18 w 44"/>
                  <a:gd name="T5" fmla="*/ 8 h 16"/>
                  <a:gd name="T6" fmla="*/ 25 w 44"/>
                  <a:gd name="T7" fmla="*/ 7 h 16"/>
                  <a:gd name="T8" fmla="*/ 31 w 44"/>
                  <a:gd name="T9" fmla="*/ 2 h 16"/>
                  <a:gd name="T10" fmla="*/ 20 w 44"/>
                  <a:gd name="T11" fmla="*/ 2 h 16"/>
                  <a:gd name="T12" fmla="*/ 9 w 44"/>
                  <a:gd name="T13" fmla="*/ 2 h 16"/>
                  <a:gd name="T14" fmla="*/ 0 w 44"/>
                  <a:gd name="T15" fmla="*/ 7 h 16"/>
                  <a:gd name="T16" fmla="*/ 9 w 44"/>
                  <a:gd name="T17" fmla="*/ 16 h 16"/>
                  <a:gd name="T18" fmla="*/ 13 w 44"/>
                  <a:gd name="T19" fmla="*/ 14 h 16"/>
                  <a:gd name="T20" fmla="*/ 29 w 44"/>
                  <a:gd name="T21" fmla="*/ 14 h 16"/>
                  <a:gd name="T22" fmla="*/ 44 w 44"/>
                  <a:gd name="T23" fmla="*/ 2 h 16"/>
                  <a:gd name="T24" fmla="*/ 37 w 44"/>
                  <a:gd name="T2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6">
                    <a:moveTo>
                      <a:pt x="37" y="4"/>
                    </a:moveTo>
                    <a:cubicBezTo>
                      <a:pt x="34" y="7"/>
                      <a:pt x="32" y="8"/>
                      <a:pt x="29" y="9"/>
                    </a:cubicBezTo>
                    <a:cubicBezTo>
                      <a:pt x="24" y="10"/>
                      <a:pt x="19" y="9"/>
                      <a:pt x="18" y="8"/>
                    </a:cubicBezTo>
                    <a:cubicBezTo>
                      <a:pt x="15" y="6"/>
                      <a:pt x="18" y="7"/>
                      <a:pt x="25" y="7"/>
                    </a:cubicBezTo>
                    <a:cubicBezTo>
                      <a:pt x="32" y="6"/>
                      <a:pt x="31" y="2"/>
                      <a:pt x="31" y="2"/>
                    </a:cubicBezTo>
                    <a:cubicBezTo>
                      <a:pt x="29" y="2"/>
                      <a:pt x="27" y="2"/>
                      <a:pt x="20" y="2"/>
                    </a:cubicBezTo>
                    <a:cubicBezTo>
                      <a:pt x="17" y="2"/>
                      <a:pt x="12" y="1"/>
                      <a:pt x="9" y="2"/>
                    </a:cubicBezTo>
                    <a:cubicBezTo>
                      <a:pt x="6" y="2"/>
                      <a:pt x="4" y="5"/>
                      <a:pt x="0" y="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5"/>
                      <a:pt x="12" y="14"/>
                      <a:pt x="13" y="14"/>
                    </a:cubicBezTo>
                    <a:cubicBezTo>
                      <a:pt x="16" y="14"/>
                      <a:pt x="23" y="15"/>
                      <a:pt x="29" y="14"/>
                    </a:cubicBezTo>
                    <a:cubicBezTo>
                      <a:pt x="40" y="9"/>
                      <a:pt x="44" y="2"/>
                      <a:pt x="44" y="2"/>
                    </a:cubicBezTo>
                    <a:cubicBezTo>
                      <a:pt x="44" y="2"/>
                      <a:pt x="41" y="0"/>
                      <a:pt x="3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淘宝店chenying0907出品 65"/>
              <p:cNvSpPr>
                <a:spLocks noEditPoints="1"/>
              </p:cNvSpPr>
              <p:nvPr/>
            </p:nvSpPr>
            <p:spPr bwMode="auto">
              <a:xfrm>
                <a:off x="3810" y="2110"/>
                <a:ext cx="94" cy="41"/>
              </a:xfrm>
              <a:custGeom>
                <a:avLst/>
                <a:gdLst>
                  <a:gd name="T0" fmla="*/ 38 w 38"/>
                  <a:gd name="T1" fmla="*/ 0 h 16"/>
                  <a:gd name="T2" fmla="*/ 34 w 38"/>
                  <a:gd name="T3" fmla="*/ 0 h 16"/>
                  <a:gd name="T4" fmla="*/ 34 w 38"/>
                  <a:gd name="T5" fmla="*/ 6 h 16"/>
                  <a:gd name="T6" fmla="*/ 32 w 38"/>
                  <a:gd name="T7" fmla="*/ 6 h 16"/>
                  <a:gd name="T8" fmla="*/ 32 w 38"/>
                  <a:gd name="T9" fmla="*/ 0 h 16"/>
                  <a:gd name="T10" fmla="*/ 28 w 38"/>
                  <a:gd name="T11" fmla="*/ 0 h 16"/>
                  <a:gd name="T12" fmla="*/ 28 w 38"/>
                  <a:gd name="T13" fmla="*/ 6 h 16"/>
                  <a:gd name="T14" fmla="*/ 12 w 38"/>
                  <a:gd name="T15" fmla="*/ 6 h 16"/>
                  <a:gd name="T16" fmla="*/ 12 w 38"/>
                  <a:gd name="T17" fmla="*/ 3 h 16"/>
                  <a:gd name="T18" fmla="*/ 12 w 38"/>
                  <a:gd name="T19" fmla="*/ 1 h 16"/>
                  <a:gd name="T20" fmla="*/ 11 w 38"/>
                  <a:gd name="T21" fmla="*/ 0 h 16"/>
                  <a:gd name="T22" fmla="*/ 9 w 38"/>
                  <a:gd name="T23" fmla="*/ 0 h 16"/>
                  <a:gd name="T24" fmla="*/ 3 w 38"/>
                  <a:gd name="T25" fmla="*/ 0 h 16"/>
                  <a:gd name="T26" fmla="*/ 1 w 38"/>
                  <a:gd name="T27" fmla="*/ 0 h 16"/>
                  <a:gd name="T28" fmla="*/ 0 w 38"/>
                  <a:gd name="T29" fmla="*/ 2 h 16"/>
                  <a:gd name="T30" fmla="*/ 0 w 38"/>
                  <a:gd name="T31" fmla="*/ 3 h 16"/>
                  <a:gd name="T32" fmla="*/ 0 w 38"/>
                  <a:gd name="T33" fmla="*/ 13 h 16"/>
                  <a:gd name="T34" fmla="*/ 0 w 38"/>
                  <a:gd name="T35" fmla="*/ 15 h 16"/>
                  <a:gd name="T36" fmla="*/ 2 w 38"/>
                  <a:gd name="T37" fmla="*/ 16 h 16"/>
                  <a:gd name="T38" fmla="*/ 3 w 38"/>
                  <a:gd name="T39" fmla="*/ 16 h 16"/>
                  <a:gd name="T40" fmla="*/ 9 w 38"/>
                  <a:gd name="T41" fmla="*/ 16 h 16"/>
                  <a:gd name="T42" fmla="*/ 11 w 38"/>
                  <a:gd name="T43" fmla="*/ 16 h 16"/>
                  <a:gd name="T44" fmla="*/ 12 w 38"/>
                  <a:gd name="T45" fmla="*/ 14 h 16"/>
                  <a:gd name="T46" fmla="*/ 12 w 38"/>
                  <a:gd name="T47" fmla="*/ 13 h 16"/>
                  <a:gd name="T48" fmla="*/ 12 w 38"/>
                  <a:gd name="T49" fmla="*/ 10 h 16"/>
                  <a:gd name="T50" fmla="*/ 38 w 38"/>
                  <a:gd name="T51" fmla="*/ 10 h 16"/>
                  <a:gd name="T52" fmla="*/ 38 w 38"/>
                  <a:gd name="T53" fmla="*/ 0 h 16"/>
                  <a:gd name="T54" fmla="*/ 3 w 38"/>
                  <a:gd name="T55" fmla="*/ 3 h 16"/>
                  <a:gd name="T56" fmla="*/ 9 w 38"/>
                  <a:gd name="T57" fmla="*/ 3 h 16"/>
                  <a:gd name="T58" fmla="*/ 9 w 38"/>
                  <a:gd name="T59" fmla="*/ 13 h 16"/>
                  <a:gd name="T60" fmla="*/ 3 w 38"/>
                  <a:gd name="T61" fmla="*/ 13 h 16"/>
                  <a:gd name="T62" fmla="*/ 3 w 38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2"/>
                      <a:pt x="12" y="1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2" y="15"/>
                      <a:pt x="12" y="15"/>
                      <a:pt x="12" y="14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38" y="10"/>
                      <a:pt x="38" y="10"/>
                      <a:pt x="38" y="10"/>
                    </a:cubicBezTo>
                    <a:lnTo>
                      <a:pt x="38" y="0"/>
                    </a:ln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09" name="淘宝店chenying0907出品 208"/>
          <p:cNvGrpSpPr/>
          <p:nvPr/>
        </p:nvGrpSpPr>
        <p:grpSpPr>
          <a:xfrm>
            <a:off x="7977668" y="1571581"/>
            <a:ext cx="1168817" cy="1168394"/>
            <a:chOff x="7418361" y="886700"/>
            <a:chExt cx="1108128" cy="1108128"/>
          </a:xfrm>
        </p:grpSpPr>
        <p:sp>
          <p:nvSpPr>
            <p:cNvPr id="211" name="圆角淘宝店chenying0907出品 210"/>
            <p:cNvSpPr/>
            <p:nvPr/>
          </p:nvSpPr>
          <p:spPr>
            <a:xfrm>
              <a:off x="7418361" y="886700"/>
              <a:ext cx="1108128" cy="110812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2225">
              <a:solidFill>
                <a:srgbClr val="C00000"/>
              </a:solidFill>
            </a:ln>
            <a:effectLst>
              <a:outerShdw blurRad="2032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212" name="Group 68"/>
            <p:cNvGrpSpPr>
              <a:grpSpLocks noChangeAspect="1"/>
            </p:cNvGrpSpPr>
            <p:nvPr/>
          </p:nvGrpSpPr>
          <p:grpSpPr bwMode="auto">
            <a:xfrm>
              <a:off x="7702659" y="1180843"/>
              <a:ext cx="539531" cy="519841"/>
              <a:chOff x="3770" y="2095"/>
              <a:chExt cx="137" cy="132"/>
            </a:xfrm>
            <a:solidFill>
              <a:schemeClr val="bg1"/>
            </a:solidFill>
            <a:effectLst/>
          </p:grpSpPr>
          <p:sp>
            <p:nvSpPr>
              <p:cNvPr id="213" name="淘宝店chenying0907出品 69"/>
              <p:cNvSpPr/>
              <p:nvPr/>
            </p:nvSpPr>
            <p:spPr bwMode="auto">
              <a:xfrm>
                <a:off x="3770" y="2190"/>
                <a:ext cx="137" cy="37"/>
              </a:xfrm>
              <a:custGeom>
                <a:avLst/>
                <a:gdLst>
                  <a:gd name="T0" fmla="*/ 52 w 55"/>
                  <a:gd name="T1" fmla="*/ 6 h 15"/>
                  <a:gd name="T2" fmla="*/ 38 w 55"/>
                  <a:gd name="T3" fmla="*/ 6 h 15"/>
                  <a:gd name="T4" fmla="*/ 37 w 55"/>
                  <a:gd name="T5" fmla="*/ 6 h 15"/>
                  <a:gd name="T6" fmla="*/ 37 w 55"/>
                  <a:gd name="T7" fmla="*/ 3 h 15"/>
                  <a:gd name="T8" fmla="*/ 37 w 55"/>
                  <a:gd name="T9" fmla="*/ 1 h 15"/>
                  <a:gd name="T10" fmla="*/ 35 w 55"/>
                  <a:gd name="T11" fmla="*/ 0 h 15"/>
                  <a:gd name="T12" fmla="*/ 20 w 55"/>
                  <a:gd name="T13" fmla="*/ 0 h 15"/>
                  <a:gd name="T14" fmla="*/ 18 w 55"/>
                  <a:gd name="T15" fmla="*/ 3 h 15"/>
                  <a:gd name="T16" fmla="*/ 18 w 55"/>
                  <a:gd name="T17" fmla="*/ 6 h 15"/>
                  <a:gd name="T18" fmla="*/ 18 w 55"/>
                  <a:gd name="T19" fmla="*/ 6 h 15"/>
                  <a:gd name="T20" fmla="*/ 3 w 55"/>
                  <a:gd name="T21" fmla="*/ 6 h 15"/>
                  <a:gd name="T22" fmla="*/ 0 w 55"/>
                  <a:gd name="T23" fmla="*/ 8 h 15"/>
                  <a:gd name="T24" fmla="*/ 0 w 55"/>
                  <a:gd name="T25" fmla="*/ 14 h 15"/>
                  <a:gd name="T26" fmla="*/ 1 w 55"/>
                  <a:gd name="T27" fmla="*/ 15 h 15"/>
                  <a:gd name="T28" fmla="*/ 2 w 55"/>
                  <a:gd name="T29" fmla="*/ 14 h 15"/>
                  <a:gd name="T30" fmla="*/ 2 w 55"/>
                  <a:gd name="T31" fmla="*/ 8 h 15"/>
                  <a:gd name="T32" fmla="*/ 3 w 55"/>
                  <a:gd name="T33" fmla="*/ 8 h 15"/>
                  <a:gd name="T34" fmla="*/ 18 w 55"/>
                  <a:gd name="T35" fmla="*/ 8 h 15"/>
                  <a:gd name="T36" fmla="*/ 18 w 55"/>
                  <a:gd name="T37" fmla="*/ 8 h 15"/>
                  <a:gd name="T38" fmla="*/ 18 w 55"/>
                  <a:gd name="T39" fmla="*/ 9 h 15"/>
                  <a:gd name="T40" fmla="*/ 19 w 55"/>
                  <a:gd name="T41" fmla="*/ 9 h 15"/>
                  <a:gd name="T42" fmla="*/ 20 w 55"/>
                  <a:gd name="T43" fmla="*/ 9 h 15"/>
                  <a:gd name="T44" fmla="*/ 20 w 55"/>
                  <a:gd name="T45" fmla="*/ 8 h 15"/>
                  <a:gd name="T46" fmla="*/ 20 w 55"/>
                  <a:gd name="T47" fmla="*/ 3 h 15"/>
                  <a:gd name="T48" fmla="*/ 20 w 55"/>
                  <a:gd name="T49" fmla="*/ 2 h 15"/>
                  <a:gd name="T50" fmla="*/ 35 w 55"/>
                  <a:gd name="T51" fmla="*/ 2 h 15"/>
                  <a:gd name="T52" fmla="*/ 35 w 55"/>
                  <a:gd name="T53" fmla="*/ 3 h 15"/>
                  <a:gd name="T54" fmla="*/ 35 w 55"/>
                  <a:gd name="T55" fmla="*/ 8 h 15"/>
                  <a:gd name="T56" fmla="*/ 36 w 55"/>
                  <a:gd name="T57" fmla="*/ 9 h 15"/>
                  <a:gd name="T58" fmla="*/ 36 w 55"/>
                  <a:gd name="T59" fmla="*/ 9 h 15"/>
                  <a:gd name="T60" fmla="*/ 37 w 55"/>
                  <a:gd name="T61" fmla="*/ 9 h 15"/>
                  <a:gd name="T62" fmla="*/ 37 w 55"/>
                  <a:gd name="T63" fmla="*/ 8 h 15"/>
                  <a:gd name="T64" fmla="*/ 38 w 55"/>
                  <a:gd name="T65" fmla="*/ 8 h 15"/>
                  <a:gd name="T66" fmla="*/ 52 w 55"/>
                  <a:gd name="T67" fmla="*/ 8 h 15"/>
                  <a:gd name="T68" fmla="*/ 53 w 55"/>
                  <a:gd name="T69" fmla="*/ 8 h 15"/>
                  <a:gd name="T70" fmla="*/ 53 w 55"/>
                  <a:gd name="T71" fmla="*/ 14 h 15"/>
                  <a:gd name="T72" fmla="*/ 54 w 55"/>
                  <a:gd name="T73" fmla="*/ 15 h 15"/>
                  <a:gd name="T74" fmla="*/ 55 w 55"/>
                  <a:gd name="T75" fmla="*/ 14 h 15"/>
                  <a:gd name="T76" fmla="*/ 55 w 55"/>
                  <a:gd name="T77" fmla="*/ 8 h 15"/>
                  <a:gd name="T78" fmla="*/ 52 w 55"/>
                  <a:gd name="T79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5" h="15">
                    <a:moveTo>
                      <a:pt x="52" y="6"/>
                    </a:move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7" y="6"/>
                      <a:pt x="37" y="6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2"/>
                      <a:pt x="37" y="1"/>
                      <a:pt x="37" y="1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8" y="1"/>
                      <a:pt x="18" y="3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7"/>
                      <a:pt x="0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5"/>
                      <a:pt x="1" y="15"/>
                    </a:cubicBezTo>
                    <a:cubicBezTo>
                      <a:pt x="2" y="15"/>
                      <a:pt x="2" y="14"/>
                      <a:pt x="2" y="1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9"/>
                    </a:cubicBezTo>
                    <a:cubicBezTo>
                      <a:pt x="18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3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8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5"/>
                      <a:pt x="54" y="15"/>
                    </a:cubicBezTo>
                    <a:cubicBezTo>
                      <a:pt x="54" y="15"/>
                      <a:pt x="55" y="14"/>
                      <a:pt x="55" y="14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5" y="7"/>
                      <a:pt x="54" y="6"/>
                      <a:pt x="5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淘宝店chenying0907出品 70"/>
              <p:cNvSpPr/>
              <p:nvPr/>
            </p:nvSpPr>
            <p:spPr bwMode="auto">
              <a:xfrm>
                <a:off x="3820" y="2118"/>
                <a:ext cx="37" cy="69"/>
              </a:xfrm>
              <a:custGeom>
                <a:avLst/>
                <a:gdLst>
                  <a:gd name="T0" fmla="*/ 2 w 15"/>
                  <a:gd name="T1" fmla="*/ 14 h 28"/>
                  <a:gd name="T2" fmla="*/ 3 w 15"/>
                  <a:gd name="T3" fmla="*/ 13 h 28"/>
                  <a:gd name="T4" fmla="*/ 3 w 15"/>
                  <a:gd name="T5" fmla="*/ 8 h 28"/>
                  <a:gd name="T6" fmla="*/ 4 w 15"/>
                  <a:gd name="T7" fmla="*/ 4 h 28"/>
                  <a:gd name="T8" fmla="*/ 4 w 15"/>
                  <a:gd name="T9" fmla="*/ 4 h 28"/>
                  <a:gd name="T10" fmla="*/ 4 w 15"/>
                  <a:gd name="T11" fmla="*/ 12 h 28"/>
                  <a:gd name="T12" fmla="*/ 4 w 15"/>
                  <a:gd name="T13" fmla="*/ 13 h 28"/>
                  <a:gd name="T14" fmla="*/ 4 w 15"/>
                  <a:gd name="T15" fmla="*/ 26 h 28"/>
                  <a:gd name="T16" fmla="*/ 5 w 15"/>
                  <a:gd name="T17" fmla="*/ 28 h 28"/>
                  <a:gd name="T18" fmla="*/ 5 w 15"/>
                  <a:gd name="T19" fmla="*/ 28 h 28"/>
                  <a:gd name="T20" fmla="*/ 5 w 15"/>
                  <a:gd name="T21" fmla="*/ 28 h 28"/>
                  <a:gd name="T22" fmla="*/ 7 w 15"/>
                  <a:gd name="T23" fmla="*/ 26 h 28"/>
                  <a:gd name="T24" fmla="*/ 7 w 15"/>
                  <a:gd name="T25" fmla="*/ 14 h 28"/>
                  <a:gd name="T26" fmla="*/ 8 w 15"/>
                  <a:gd name="T27" fmla="*/ 14 h 28"/>
                  <a:gd name="T28" fmla="*/ 8 w 15"/>
                  <a:gd name="T29" fmla="*/ 26 h 28"/>
                  <a:gd name="T30" fmla="*/ 10 w 15"/>
                  <a:gd name="T31" fmla="*/ 28 h 28"/>
                  <a:gd name="T32" fmla="*/ 10 w 15"/>
                  <a:gd name="T33" fmla="*/ 28 h 28"/>
                  <a:gd name="T34" fmla="*/ 10 w 15"/>
                  <a:gd name="T35" fmla="*/ 28 h 28"/>
                  <a:gd name="T36" fmla="*/ 12 w 15"/>
                  <a:gd name="T37" fmla="*/ 26 h 28"/>
                  <a:gd name="T38" fmla="*/ 12 w 15"/>
                  <a:gd name="T39" fmla="*/ 13 h 28"/>
                  <a:gd name="T40" fmla="*/ 12 w 15"/>
                  <a:gd name="T41" fmla="*/ 12 h 28"/>
                  <a:gd name="T42" fmla="*/ 12 w 15"/>
                  <a:gd name="T43" fmla="*/ 4 h 28"/>
                  <a:gd name="T44" fmla="*/ 12 w 15"/>
                  <a:gd name="T45" fmla="*/ 4 h 28"/>
                  <a:gd name="T46" fmla="*/ 12 w 15"/>
                  <a:gd name="T47" fmla="*/ 8 h 28"/>
                  <a:gd name="T48" fmla="*/ 12 w 15"/>
                  <a:gd name="T49" fmla="*/ 13 h 28"/>
                  <a:gd name="T50" fmla="*/ 14 w 15"/>
                  <a:gd name="T51" fmla="*/ 14 h 28"/>
                  <a:gd name="T52" fmla="*/ 15 w 15"/>
                  <a:gd name="T53" fmla="*/ 13 h 28"/>
                  <a:gd name="T54" fmla="*/ 15 w 15"/>
                  <a:gd name="T55" fmla="*/ 8 h 28"/>
                  <a:gd name="T56" fmla="*/ 13 w 15"/>
                  <a:gd name="T57" fmla="*/ 1 h 28"/>
                  <a:gd name="T58" fmla="*/ 10 w 15"/>
                  <a:gd name="T59" fmla="*/ 0 h 28"/>
                  <a:gd name="T60" fmla="*/ 10 w 15"/>
                  <a:gd name="T61" fmla="*/ 0 h 28"/>
                  <a:gd name="T62" fmla="*/ 10 w 15"/>
                  <a:gd name="T63" fmla="*/ 0 h 28"/>
                  <a:gd name="T64" fmla="*/ 10 w 15"/>
                  <a:gd name="T65" fmla="*/ 0 h 28"/>
                  <a:gd name="T66" fmla="*/ 8 w 15"/>
                  <a:gd name="T67" fmla="*/ 4 h 28"/>
                  <a:gd name="T68" fmla="*/ 8 w 15"/>
                  <a:gd name="T69" fmla="*/ 1 h 28"/>
                  <a:gd name="T70" fmla="*/ 8 w 15"/>
                  <a:gd name="T71" fmla="*/ 1 h 28"/>
                  <a:gd name="T72" fmla="*/ 8 w 15"/>
                  <a:gd name="T73" fmla="*/ 0 h 28"/>
                  <a:gd name="T74" fmla="*/ 8 w 15"/>
                  <a:gd name="T75" fmla="*/ 0 h 28"/>
                  <a:gd name="T76" fmla="*/ 7 w 15"/>
                  <a:gd name="T77" fmla="*/ 0 h 28"/>
                  <a:gd name="T78" fmla="*/ 7 w 15"/>
                  <a:gd name="T79" fmla="*/ 0 h 28"/>
                  <a:gd name="T80" fmla="*/ 7 w 15"/>
                  <a:gd name="T81" fmla="*/ 1 h 28"/>
                  <a:gd name="T82" fmla="*/ 7 w 15"/>
                  <a:gd name="T83" fmla="*/ 1 h 28"/>
                  <a:gd name="T84" fmla="*/ 7 w 15"/>
                  <a:gd name="T85" fmla="*/ 4 h 28"/>
                  <a:gd name="T86" fmla="*/ 6 w 15"/>
                  <a:gd name="T87" fmla="*/ 0 h 28"/>
                  <a:gd name="T88" fmla="*/ 6 w 15"/>
                  <a:gd name="T89" fmla="*/ 0 h 28"/>
                  <a:gd name="T90" fmla="*/ 6 w 15"/>
                  <a:gd name="T91" fmla="*/ 0 h 28"/>
                  <a:gd name="T92" fmla="*/ 5 w 15"/>
                  <a:gd name="T93" fmla="*/ 0 h 28"/>
                  <a:gd name="T94" fmla="*/ 2 w 15"/>
                  <a:gd name="T95" fmla="*/ 1 h 28"/>
                  <a:gd name="T96" fmla="*/ 0 w 15"/>
                  <a:gd name="T97" fmla="*/ 8 h 28"/>
                  <a:gd name="T98" fmla="*/ 0 w 15"/>
                  <a:gd name="T99" fmla="*/ 13 h 28"/>
                  <a:gd name="T100" fmla="*/ 2 w 15"/>
                  <a:gd name="T101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" h="28">
                    <a:moveTo>
                      <a:pt x="2" y="14"/>
                    </a:moveTo>
                    <a:cubicBezTo>
                      <a:pt x="3" y="14"/>
                      <a:pt x="3" y="14"/>
                      <a:pt x="3" y="13"/>
                    </a:cubicBezTo>
                    <a:cubicBezTo>
                      <a:pt x="3" y="13"/>
                      <a:pt x="3" y="10"/>
                      <a:pt x="3" y="8"/>
                    </a:cubicBezTo>
                    <a:cubicBezTo>
                      <a:pt x="3" y="7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4" y="1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6" y="28"/>
                      <a:pt x="7" y="27"/>
                      <a:pt x="7" y="2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7"/>
                      <a:pt x="9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28"/>
                      <a:pt x="12" y="27"/>
                      <a:pt x="12" y="26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7"/>
                      <a:pt x="12" y="8"/>
                    </a:cubicBezTo>
                    <a:cubicBezTo>
                      <a:pt x="13" y="10"/>
                      <a:pt x="12" y="13"/>
                      <a:pt x="12" y="13"/>
                    </a:cubicBezTo>
                    <a:cubicBezTo>
                      <a:pt x="12" y="14"/>
                      <a:pt x="13" y="14"/>
                      <a:pt x="14" y="14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0"/>
                      <a:pt x="15" y="8"/>
                    </a:cubicBezTo>
                    <a:cubicBezTo>
                      <a:pt x="15" y="3"/>
                      <a:pt x="13" y="1"/>
                      <a:pt x="13" y="1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2"/>
                      <a:pt x="8" y="4"/>
                    </a:cubicBezTo>
                    <a:cubicBezTo>
                      <a:pt x="8" y="3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3"/>
                      <a:pt x="7" y="4"/>
                    </a:cubicBezTo>
                    <a:cubicBezTo>
                      <a:pt x="6" y="2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2" y="1"/>
                      <a:pt x="1" y="3"/>
                      <a:pt x="0" y="8"/>
                    </a:cubicBezTo>
                    <a:cubicBezTo>
                      <a:pt x="0" y="10"/>
                      <a:pt x="0" y="13"/>
                      <a:pt x="0" y="13"/>
                    </a:cubicBezTo>
                    <a:cubicBezTo>
                      <a:pt x="1" y="14"/>
                      <a:pt x="1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淘宝店chenying0907出品 71"/>
              <p:cNvSpPr/>
              <p:nvPr/>
            </p:nvSpPr>
            <p:spPr bwMode="auto">
              <a:xfrm>
                <a:off x="3830" y="2095"/>
                <a:ext cx="17" cy="20"/>
              </a:xfrm>
              <a:custGeom>
                <a:avLst/>
                <a:gdLst>
                  <a:gd name="T0" fmla="*/ 1 w 7"/>
                  <a:gd name="T1" fmla="*/ 5 h 8"/>
                  <a:gd name="T2" fmla="*/ 4 w 7"/>
                  <a:gd name="T3" fmla="*/ 8 h 8"/>
                  <a:gd name="T4" fmla="*/ 7 w 7"/>
                  <a:gd name="T5" fmla="*/ 5 h 8"/>
                  <a:gd name="T6" fmla="*/ 7 w 7"/>
                  <a:gd name="T7" fmla="*/ 4 h 8"/>
                  <a:gd name="T8" fmla="*/ 7 w 7"/>
                  <a:gd name="T9" fmla="*/ 4 h 8"/>
                  <a:gd name="T10" fmla="*/ 4 w 7"/>
                  <a:gd name="T11" fmla="*/ 0 h 8"/>
                  <a:gd name="T12" fmla="*/ 1 w 7"/>
                  <a:gd name="T13" fmla="*/ 4 h 8"/>
                  <a:gd name="T14" fmla="*/ 0 w 7"/>
                  <a:gd name="T15" fmla="*/ 4 h 8"/>
                  <a:gd name="T16" fmla="*/ 1 w 7"/>
                  <a:gd name="T1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5"/>
                    </a:moveTo>
                    <a:cubicBezTo>
                      <a:pt x="1" y="7"/>
                      <a:pt x="2" y="8"/>
                      <a:pt x="4" y="8"/>
                    </a:cubicBezTo>
                    <a:cubicBezTo>
                      <a:pt x="5" y="8"/>
                      <a:pt x="6" y="7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2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淘宝店chenying0907出品 72"/>
              <p:cNvSpPr/>
              <p:nvPr/>
            </p:nvSpPr>
            <p:spPr bwMode="auto">
              <a:xfrm>
                <a:off x="3867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3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8 w 14"/>
                  <a:gd name="T61" fmla="*/ 0 h 26"/>
                  <a:gd name="T62" fmla="*/ 8 w 14"/>
                  <a:gd name="T63" fmla="*/ 0 h 26"/>
                  <a:gd name="T64" fmla="*/ 8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1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3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淘宝店chenying0907出品 73"/>
              <p:cNvSpPr/>
              <p:nvPr/>
            </p:nvSpPr>
            <p:spPr bwMode="auto">
              <a:xfrm>
                <a:off x="3875" y="2115"/>
                <a:ext cx="17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6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淘宝店chenying0907出品 74"/>
              <p:cNvSpPr/>
              <p:nvPr/>
            </p:nvSpPr>
            <p:spPr bwMode="auto">
              <a:xfrm>
                <a:off x="3778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4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9 w 14"/>
                  <a:gd name="T61" fmla="*/ 0 h 26"/>
                  <a:gd name="T62" fmla="*/ 9 w 14"/>
                  <a:gd name="T63" fmla="*/ 0 h 26"/>
                  <a:gd name="T64" fmla="*/ 9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2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6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4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淘宝店chenying0907出品 75"/>
              <p:cNvSpPr/>
              <p:nvPr/>
            </p:nvSpPr>
            <p:spPr bwMode="auto">
              <a:xfrm>
                <a:off x="3785" y="2115"/>
                <a:ext cx="18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7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20" name="淘宝店chenying0907出品 219"/>
          <p:cNvGrpSpPr/>
          <p:nvPr/>
        </p:nvGrpSpPr>
        <p:grpSpPr>
          <a:xfrm flipH="1" flipV="1">
            <a:off x="1576049" y="5262482"/>
            <a:ext cx="2572246" cy="772312"/>
            <a:chOff x="5246304" y="4593021"/>
            <a:chExt cx="2438687" cy="732476"/>
          </a:xfrm>
        </p:grpSpPr>
        <p:sp>
          <p:nvSpPr>
            <p:cNvPr id="221" name="淘宝店chenying0907出品 220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222" name="淘宝店chenying0907出品 221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</p:grpSp>
      <p:grpSp>
        <p:nvGrpSpPr>
          <p:cNvPr id="223" name="淘宝店chenying0907出品 222"/>
          <p:cNvGrpSpPr/>
          <p:nvPr/>
        </p:nvGrpSpPr>
        <p:grpSpPr>
          <a:xfrm flipH="1" flipV="1">
            <a:off x="4333161" y="2492398"/>
            <a:ext cx="2572246" cy="772312"/>
            <a:chOff x="5246304" y="4593021"/>
            <a:chExt cx="2438687" cy="732476"/>
          </a:xfrm>
        </p:grpSpPr>
        <p:sp>
          <p:nvSpPr>
            <p:cNvPr id="224" name="淘宝店chenying0907出品 223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225" name="淘宝店chenying0907出品 224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</p:grpSp>
      <p:grpSp>
        <p:nvGrpSpPr>
          <p:cNvPr id="226" name="淘宝店chenying0907出品 225"/>
          <p:cNvGrpSpPr/>
          <p:nvPr/>
        </p:nvGrpSpPr>
        <p:grpSpPr>
          <a:xfrm>
            <a:off x="6062023" y="5220188"/>
            <a:ext cx="2572246" cy="772312"/>
            <a:chOff x="5246304" y="4593021"/>
            <a:chExt cx="2438687" cy="732476"/>
          </a:xfrm>
        </p:grpSpPr>
        <p:sp>
          <p:nvSpPr>
            <p:cNvPr id="227" name="淘宝店chenying0907出品 226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228" name="淘宝店chenying0907出品 227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</p:grpSp>
      <p:grpSp>
        <p:nvGrpSpPr>
          <p:cNvPr id="229" name="淘宝店chenying0907出品 228"/>
          <p:cNvGrpSpPr/>
          <p:nvPr/>
        </p:nvGrpSpPr>
        <p:grpSpPr>
          <a:xfrm>
            <a:off x="8855094" y="2441555"/>
            <a:ext cx="2572246" cy="772312"/>
            <a:chOff x="5246304" y="4593021"/>
            <a:chExt cx="2438687" cy="732476"/>
          </a:xfrm>
        </p:grpSpPr>
        <p:sp>
          <p:nvSpPr>
            <p:cNvPr id="230" name="淘宝店chenying0907出品 229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231" name="淘宝店chenying0907出品 230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</p:grpSp>
      <p:grpSp>
        <p:nvGrpSpPr>
          <p:cNvPr id="232" name="淘宝店chenying0907出品 231"/>
          <p:cNvGrpSpPr/>
          <p:nvPr/>
        </p:nvGrpSpPr>
        <p:grpSpPr>
          <a:xfrm>
            <a:off x="1550300" y="3891693"/>
            <a:ext cx="2389652" cy="1330581"/>
            <a:chOff x="1324726" y="3439252"/>
            <a:chExt cx="2265573" cy="1261949"/>
          </a:xfrm>
        </p:grpSpPr>
        <p:sp>
          <p:nvSpPr>
            <p:cNvPr id="233" name="淘宝店chenying0907出品 75"/>
            <p:cNvSpPr txBox="1"/>
            <p:nvPr/>
          </p:nvSpPr>
          <p:spPr>
            <a:xfrm>
              <a:off x="1659757" y="3520391"/>
              <a:ext cx="1643050" cy="321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34" name="淘宝店chenying0907出品 77"/>
            <p:cNvSpPr txBox="1"/>
            <p:nvPr/>
          </p:nvSpPr>
          <p:spPr>
            <a:xfrm>
              <a:off x="1324726" y="3439252"/>
              <a:ext cx="501541" cy="456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30" dirty="0">
                  <a:solidFill>
                    <a:srgbClr val="C00000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53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35" name="淘宝店chenying0907出品 113"/>
            <p:cNvSpPr txBox="1"/>
            <p:nvPr/>
          </p:nvSpPr>
          <p:spPr>
            <a:xfrm>
              <a:off x="1342678" y="3848971"/>
              <a:ext cx="2247621" cy="852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36" name="淘宝店chenying0907出品 235"/>
          <p:cNvGrpSpPr/>
          <p:nvPr/>
        </p:nvGrpSpPr>
        <p:grpSpPr>
          <a:xfrm>
            <a:off x="6912088" y="5971399"/>
            <a:ext cx="2420433" cy="1186986"/>
            <a:chOff x="6408112" y="5059574"/>
            <a:chExt cx="2294755" cy="1125761"/>
          </a:xfrm>
        </p:grpSpPr>
        <p:sp>
          <p:nvSpPr>
            <p:cNvPr id="237" name="淘宝店chenying0907出品 96"/>
            <p:cNvSpPr txBox="1"/>
            <p:nvPr/>
          </p:nvSpPr>
          <p:spPr>
            <a:xfrm>
              <a:off x="6743143" y="5140713"/>
              <a:ext cx="1625710" cy="321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38" name="淘宝店chenying0907出品 98"/>
            <p:cNvSpPr txBox="1"/>
            <p:nvPr/>
          </p:nvSpPr>
          <p:spPr>
            <a:xfrm>
              <a:off x="6408112" y="5059574"/>
              <a:ext cx="631868" cy="456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30" dirty="0">
                  <a:solidFill>
                    <a:srgbClr val="C00000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53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39" name="淘宝店chenying0907出品 113"/>
            <p:cNvSpPr txBox="1"/>
            <p:nvPr/>
          </p:nvSpPr>
          <p:spPr>
            <a:xfrm>
              <a:off x="6455246" y="5506664"/>
              <a:ext cx="2247621" cy="678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40" name="淘宝店chenying0907出品 239"/>
          <p:cNvGrpSpPr/>
          <p:nvPr/>
        </p:nvGrpSpPr>
        <p:grpSpPr>
          <a:xfrm>
            <a:off x="9712574" y="3178276"/>
            <a:ext cx="2413943" cy="1214137"/>
            <a:chOff x="9063187" y="2410526"/>
            <a:chExt cx="2288603" cy="1151511"/>
          </a:xfrm>
        </p:grpSpPr>
        <p:sp>
          <p:nvSpPr>
            <p:cNvPr id="241" name="淘宝店chenying0907出品 92"/>
            <p:cNvSpPr txBox="1"/>
            <p:nvPr/>
          </p:nvSpPr>
          <p:spPr>
            <a:xfrm>
              <a:off x="9398218" y="2491665"/>
              <a:ext cx="1604158" cy="321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42" name="淘宝店chenying0907出品 94"/>
            <p:cNvSpPr txBox="1"/>
            <p:nvPr/>
          </p:nvSpPr>
          <p:spPr>
            <a:xfrm>
              <a:off x="9063187" y="2410526"/>
              <a:ext cx="501543" cy="456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30" dirty="0">
                  <a:solidFill>
                    <a:srgbClr val="C00000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253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43" name="淘宝店chenying0907出品 113"/>
            <p:cNvSpPr txBox="1"/>
            <p:nvPr/>
          </p:nvSpPr>
          <p:spPr>
            <a:xfrm>
              <a:off x="9104170" y="2883366"/>
              <a:ext cx="2247620" cy="678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44" name="淘宝店chenying0907出品 243"/>
          <p:cNvGrpSpPr/>
          <p:nvPr/>
        </p:nvGrpSpPr>
        <p:grpSpPr>
          <a:xfrm>
            <a:off x="4237146" y="1218241"/>
            <a:ext cx="2420850" cy="1121151"/>
            <a:chOff x="3872062" y="812896"/>
            <a:chExt cx="2295152" cy="1063321"/>
          </a:xfrm>
        </p:grpSpPr>
        <p:sp>
          <p:nvSpPr>
            <p:cNvPr id="245" name="淘宝店chenying0907出品 82"/>
            <p:cNvSpPr txBox="1"/>
            <p:nvPr/>
          </p:nvSpPr>
          <p:spPr>
            <a:xfrm>
              <a:off x="4207093" y="894035"/>
              <a:ext cx="1826901" cy="321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46" name="淘宝店chenying0907出品 84"/>
            <p:cNvSpPr txBox="1"/>
            <p:nvPr/>
          </p:nvSpPr>
          <p:spPr>
            <a:xfrm>
              <a:off x="3872062" y="812896"/>
              <a:ext cx="534838" cy="456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30" dirty="0">
                  <a:solidFill>
                    <a:srgbClr val="C00000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53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47" name="淘宝店chenying0907出品 113"/>
            <p:cNvSpPr txBox="1"/>
            <p:nvPr/>
          </p:nvSpPr>
          <p:spPr>
            <a:xfrm>
              <a:off x="3919593" y="1197546"/>
              <a:ext cx="2247621" cy="678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4" name="标题 4"/>
          <p:cNvSpPr txBox="1"/>
          <p:nvPr/>
        </p:nvSpPr>
        <p:spPr>
          <a:xfrm>
            <a:off x="630587" y="27162"/>
            <a:ext cx="5017775" cy="304529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C00000"/>
                </a:solidFill>
                <a:ea typeface="微软雅黑" panose="020B0503020204020204" pitchFamily="34" charset="-122"/>
              </a:rPr>
              <a:t>文字内容</a:t>
            </a:r>
            <a:r>
              <a:rPr lang="en-US" altLang="zh-CN" sz="150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written content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5" name="淘宝店chenying0907出品 74"/>
          <p:cNvCxnSpPr/>
          <p:nvPr/>
        </p:nvCxnSpPr>
        <p:spPr>
          <a:xfrm>
            <a:off x="0" y="358080"/>
            <a:ext cx="12858750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淘宝店chenying0907出品 75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77" name="淘宝店chenying0907出品 76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淘宝店chenying0907出品 77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淘宝店chenying0907出品 78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圆角淘宝店chenying0907出品 79"/>
          <p:cNvSpPr/>
          <p:nvPr/>
        </p:nvSpPr>
        <p:spPr>
          <a:xfrm>
            <a:off x="-179291" y="1675346"/>
            <a:ext cx="1295807" cy="27601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81" name="圆角淘宝店chenying0907出品 80"/>
          <p:cNvSpPr/>
          <p:nvPr/>
        </p:nvSpPr>
        <p:spPr>
          <a:xfrm>
            <a:off x="-287273" y="964276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82" name="标题 4"/>
          <p:cNvSpPr txBox="1"/>
          <p:nvPr/>
        </p:nvSpPr>
        <p:spPr>
          <a:xfrm>
            <a:off x="36677" y="1691265"/>
            <a:ext cx="1295807" cy="24962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83" name="标题 4"/>
          <p:cNvSpPr txBox="1"/>
          <p:nvPr/>
        </p:nvSpPr>
        <p:spPr>
          <a:xfrm>
            <a:off x="36678" y="964276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84" name="圆角淘宝店chenying0907出品 83"/>
          <p:cNvSpPr/>
          <p:nvPr/>
        </p:nvSpPr>
        <p:spPr>
          <a:xfrm>
            <a:off x="-287274" y="1199007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85" name="标题 4"/>
          <p:cNvSpPr txBox="1"/>
          <p:nvPr/>
        </p:nvSpPr>
        <p:spPr>
          <a:xfrm>
            <a:off x="36678" y="1199007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86" name="圆角淘宝店chenying0907出品 85"/>
          <p:cNvSpPr/>
          <p:nvPr/>
        </p:nvSpPr>
        <p:spPr>
          <a:xfrm>
            <a:off x="-287274" y="1443528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87" name="标题 4"/>
          <p:cNvSpPr txBox="1"/>
          <p:nvPr/>
        </p:nvSpPr>
        <p:spPr>
          <a:xfrm>
            <a:off x="36678" y="1443528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淘宝店chenying0907出品 139"/>
          <p:cNvGrpSpPr/>
          <p:nvPr/>
        </p:nvGrpSpPr>
        <p:grpSpPr>
          <a:xfrm>
            <a:off x="3553784" y="1296390"/>
            <a:ext cx="5728979" cy="5215258"/>
            <a:chOff x="2638696" y="526547"/>
            <a:chExt cx="6346736" cy="5779709"/>
          </a:xfrm>
        </p:grpSpPr>
        <p:grpSp>
          <p:nvGrpSpPr>
            <p:cNvPr id="141" name="淘宝店chenying0907出品 140"/>
            <p:cNvGrpSpPr/>
            <p:nvPr/>
          </p:nvGrpSpPr>
          <p:grpSpPr>
            <a:xfrm>
              <a:off x="2638696" y="526547"/>
              <a:ext cx="3383280" cy="3383640"/>
              <a:chOff x="2987040" y="1497648"/>
              <a:chExt cx="3383280" cy="3383640"/>
            </a:xfrm>
          </p:grpSpPr>
          <p:sp>
            <p:nvSpPr>
              <p:cNvPr id="155" name="淘宝店chenying0907出品 154"/>
              <p:cNvSpPr/>
              <p:nvPr/>
            </p:nvSpPr>
            <p:spPr>
              <a:xfrm flipH="1">
                <a:off x="2987040" y="1497648"/>
                <a:ext cx="3383280" cy="3383640"/>
              </a:xfrm>
              <a:custGeom>
                <a:avLst/>
                <a:gdLst>
                  <a:gd name="connsiteX0" fmla="*/ 1691640 w 3383280"/>
                  <a:gd name="connsiteY0" fmla="*/ 0 h 3383640"/>
                  <a:gd name="connsiteX1" fmla="*/ 3383280 w 3383280"/>
                  <a:gd name="connsiteY1" fmla="*/ 1691640 h 3383640"/>
                  <a:gd name="connsiteX2" fmla="*/ 1864601 w 3383280"/>
                  <a:gd name="connsiteY2" fmla="*/ 3374547 h 3383640"/>
                  <a:gd name="connsiteX3" fmla="*/ 1725867 w 3383280"/>
                  <a:gd name="connsiteY3" fmla="*/ 3381552 h 3383640"/>
                  <a:gd name="connsiteX4" fmla="*/ 1728000 w 3383280"/>
                  <a:gd name="connsiteY4" fmla="*/ 3383640 h 3383640"/>
                  <a:gd name="connsiteX5" fmla="*/ 0 w 3383280"/>
                  <a:gd name="connsiteY5" fmla="*/ 3383640 h 3383640"/>
                  <a:gd name="connsiteX6" fmla="*/ 0 w 3383280"/>
                  <a:gd name="connsiteY6" fmla="*/ 1691640 h 3383640"/>
                  <a:gd name="connsiteX7" fmla="*/ 1691640 w 3383280"/>
                  <a:gd name="connsiteY7" fmla="*/ 0 h 338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83280" h="3383640">
                    <a:moveTo>
                      <a:pt x="1691640" y="0"/>
                    </a:moveTo>
                    <a:cubicBezTo>
                      <a:pt x="2625907" y="0"/>
                      <a:pt x="3383280" y="757373"/>
                      <a:pt x="3383280" y="1691640"/>
                    </a:cubicBezTo>
                    <a:cubicBezTo>
                      <a:pt x="3383280" y="2567515"/>
                      <a:pt x="2717620" y="3287918"/>
                      <a:pt x="1864601" y="3374547"/>
                    </a:cubicBezTo>
                    <a:lnTo>
                      <a:pt x="1725867" y="3381552"/>
                    </a:lnTo>
                    <a:lnTo>
                      <a:pt x="1728000" y="3383640"/>
                    </a:lnTo>
                    <a:lnTo>
                      <a:pt x="0" y="3383640"/>
                    </a:lnTo>
                    <a:lnTo>
                      <a:pt x="0" y="1691640"/>
                    </a:lnTo>
                    <a:cubicBezTo>
                      <a:pt x="0" y="757373"/>
                      <a:pt x="757373" y="0"/>
                      <a:pt x="169164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1D1D1"/>
                  </a:gs>
                </a:gsLst>
                <a:lin ang="8100000" scaled="1"/>
                <a:tileRect/>
              </a:gradFill>
              <a:ln w="2857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  <p:sp>
            <p:nvSpPr>
              <p:cNvPr id="156" name="淘宝店chenying0907出品 155"/>
              <p:cNvSpPr/>
              <p:nvPr/>
            </p:nvSpPr>
            <p:spPr>
              <a:xfrm>
                <a:off x="3197860" y="1708648"/>
                <a:ext cx="2961640" cy="296164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114300" dist="25400" dir="13500000">
                  <a:prstClr val="black">
                    <a:alpha val="4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2" name="淘宝店chenying0907出品 141"/>
            <p:cNvGrpSpPr/>
            <p:nvPr/>
          </p:nvGrpSpPr>
          <p:grpSpPr>
            <a:xfrm flipH="1">
              <a:off x="6145712" y="1070165"/>
              <a:ext cx="2839720" cy="2840022"/>
              <a:chOff x="6748780" y="1497648"/>
              <a:chExt cx="3383280" cy="3383640"/>
            </a:xfrm>
          </p:grpSpPr>
          <p:sp>
            <p:nvSpPr>
              <p:cNvPr id="153" name="淘宝店chenying0907出品 152"/>
              <p:cNvSpPr/>
              <p:nvPr/>
            </p:nvSpPr>
            <p:spPr>
              <a:xfrm flipH="1">
                <a:off x="6748780" y="1497648"/>
                <a:ext cx="3383280" cy="3383640"/>
              </a:xfrm>
              <a:custGeom>
                <a:avLst/>
                <a:gdLst>
                  <a:gd name="connsiteX0" fmla="*/ 1691640 w 3383280"/>
                  <a:gd name="connsiteY0" fmla="*/ 0 h 3383640"/>
                  <a:gd name="connsiteX1" fmla="*/ 3383280 w 3383280"/>
                  <a:gd name="connsiteY1" fmla="*/ 1691640 h 3383640"/>
                  <a:gd name="connsiteX2" fmla="*/ 1864601 w 3383280"/>
                  <a:gd name="connsiteY2" fmla="*/ 3374547 h 3383640"/>
                  <a:gd name="connsiteX3" fmla="*/ 1725867 w 3383280"/>
                  <a:gd name="connsiteY3" fmla="*/ 3381552 h 3383640"/>
                  <a:gd name="connsiteX4" fmla="*/ 1728000 w 3383280"/>
                  <a:gd name="connsiteY4" fmla="*/ 3383640 h 3383640"/>
                  <a:gd name="connsiteX5" fmla="*/ 0 w 3383280"/>
                  <a:gd name="connsiteY5" fmla="*/ 3383640 h 3383640"/>
                  <a:gd name="connsiteX6" fmla="*/ 0 w 3383280"/>
                  <a:gd name="connsiteY6" fmla="*/ 1691640 h 3383640"/>
                  <a:gd name="connsiteX7" fmla="*/ 1691640 w 3383280"/>
                  <a:gd name="connsiteY7" fmla="*/ 0 h 338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83280" h="3383640">
                    <a:moveTo>
                      <a:pt x="1691640" y="0"/>
                    </a:moveTo>
                    <a:cubicBezTo>
                      <a:pt x="2625907" y="0"/>
                      <a:pt x="3383280" y="757373"/>
                      <a:pt x="3383280" y="1691640"/>
                    </a:cubicBezTo>
                    <a:cubicBezTo>
                      <a:pt x="3383280" y="2567515"/>
                      <a:pt x="2717620" y="3287918"/>
                      <a:pt x="1864601" y="3374547"/>
                    </a:cubicBezTo>
                    <a:lnTo>
                      <a:pt x="1725867" y="3381552"/>
                    </a:lnTo>
                    <a:lnTo>
                      <a:pt x="1728000" y="3383640"/>
                    </a:lnTo>
                    <a:lnTo>
                      <a:pt x="0" y="3383640"/>
                    </a:lnTo>
                    <a:lnTo>
                      <a:pt x="0" y="1691640"/>
                    </a:lnTo>
                    <a:cubicBezTo>
                      <a:pt x="0" y="757373"/>
                      <a:pt x="757373" y="0"/>
                      <a:pt x="169164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1D1D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  <p:sp>
            <p:nvSpPr>
              <p:cNvPr id="154" name="淘宝店chenying0907出品 153"/>
              <p:cNvSpPr/>
              <p:nvPr/>
            </p:nvSpPr>
            <p:spPr>
              <a:xfrm>
                <a:off x="6959600" y="1708648"/>
                <a:ext cx="2961640" cy="296164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114300" dist="25400" dir="18900000">
                  <a:prstClr val="black">
                    <a:alpha val="4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3" name="淘宝店chenying0907出品 142"/>
            <p:cNvGrpSpPr/>
            <p:nvPr/>
          </p:nvGrpSpPr>
          <p:grpSpPr>
            <a:xfrm flipH="1" flipV="1">
              <a:off x="6145712" y="4029232"/>
              <a:ext cx="2276782" cy="2277024"/>
              <a:chOff x="6748780" y="1497648"/>
              <a:chExt cx="3383280" cy="3383640"/>
            </a:xfrm>
          </p:grpSpPr>
          <p:sp>
            <p:nvSpPr>
              <p:cNvPr id="151" name="淘宝店chenying0907出品 150"/>
              <p:cNvSpPr/>
              <p:nvPr/>
            </p:nvSpPr>
            <p:spPr>
              <a:xfrm flipH="1">
                <a:off x="6748780" y="1497648"/>
                <a:ext cx="3383280" cy="3383640"/>
              </a:xfrm>
              <a:custGeom>
                <a:avLst/>
                <a:gdLst>
                  <a:gd name="connsiteX0" fmla="*/ 1691640 w 3383280"/>
                  <a:gd name="connsiteY0" fmla="*/ 0 h 3383640"/>
                  <a:gd name="connsiteX1" fmla="*/ 3383280 w 3383280"/>
                  <a:gd name="connsiteY1" fmla="*/ 1691640 h 3383640"/>
                  <a:gd name="connsiteX2" fmla="*/ 1864601 w 3383280"/>
                  <a:gd name="connsiteY2" fmla="*/ 3374547 h 3383640"/>
                  <a:gd name="connsiteX3" fmla="*/ 1725867 w 3383280"/>
                  <a:gd name="connsiteY3" fmla="*/ 3381552 h 3383640"/>
                  <a:gd name="connsiteX4" fmla="*/ 1728000 w 3383280"/>
                  <a:gd name="connsiteY4" fmla="*/ 3383640 h 3383640"/>
                  <a:gd name="connsiteX5" fmla="*/ 0 w 3383280"/>
                  <a:gd name="connsiteY5" fmla="*/ 3383640 h 3383640"/>
                  <a:gd name="connsiteX6" fmla="*/ 0 w 3383280"/>
                  <a:gd name="connsiteY6" fmla="*/ 1691640 h 3383640"/>
                  <a:gd name="connsiteX7" fmla="*/ 1691640 w 3383280"/>
                  <a:gd name="connsiteY7" fmla="*/ 0 h 338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83280" h="3383640">
                    <a:moveTo>
                      <a:pt x="1691640" y="0"/>
                    </a:moveTo>
                    <a:cubicBezTo>
                      <a:pt x="2625907" y="0"/>
                      <a:pt x="3383280" y="757373"/>
                      <a:pt x="3383280" y="1691640"/>
                    </a:cubicBezTo>
                    <a:cubicBezTo>
                      <a:pt x="3383280" y="2567515"/>
                      <a:pt x="2717620" y="3287918"/>
                      <a:pt x="1864601" y="3374547"/>
                    </a:cubicBezTo>
                    <a:lnTo>
                      <a:pt x="1725867" y="3381552"/>
                    </a:lnTo>
                    <a:lnTo>
                      <a:pt x="1728000" y="3383640"/>
                    </a:lnTo>
                    <a:lnTo>
                      <a:pt x="0" y="3383640"/>
                    </a:lnTo>
                    <a:lnTo>
                      <a:pt x="0" y="1691640"/>
                    </a:lnTo>
                    <a:cubicBezTo>
                      <a:pt x="0" y="757373"/>
                      <a:pt x="757373" y="0"/>
                      <a:pt x="169164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1D1D1"/>
                  </a:gs>
                </a:gsLst>
                <a:lin ang="18900000" scaled="1"/>
                <a:tileRect/>
              </a:gradFill>
              <a:ln w="2857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  <p:sp>
            <p:nvSpPr>
              <p:cNvPr id="152" name="淘宝店chenying0907出品 151"/>
              <p:cNvSpPr/>
              <p:nvPr/>
            </p:nvSpPr>
            <p:spPr>
              <a:xfrm>
                <a:off x="6959600" y="1708648"/>
                <a:ext cx="2961640" cy="296164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114300" dist="25400" dir="2700000">
                  <a:prstClr val="black">
                    <a:alpha val="4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4" name="淘宝店chenying0907出品 143"/>
            <p:cNvGrpSpPr/>
            <p:nvPr/>
          </p:nvGrpSpPr>
          <p:grpSpPr>
            <a:xfrm flipV="1">
              <a:off x="4310634" y="4018644"/>
              <a:ext cx="1708764" cy="1708946"/>
              <a:chOff x="6748780" y="1497648"/>
              <a:chExt cx="3383280" cy="3383640"/>
            </a:xfrm>
          </p:grpSpPr>
          <p:sp>
            <p:nvSpPr>
              <p:cNvPr id="149" name="淘宝店chenying0907出品 148"/>
              <p:cNvSpPr/>
              <p:nvPr/>
            </p:nvSpPr>
            <p:spPr>
              <a:xfrm flipH="1">
                <a:off x="6748780" y="1497648"/>
                <a:ext cx="3383280" cy="3383640"/>
              </a:xfrm>
              <a:custGeom>
                <a:avLst/>
                <a:gdLst>
                  <a:gd name="connsiteX0" fmla="*/ 1691640 w 3383280"/>
                  <a:gd name="connsiteY0" fmla="*/ 0 h 3383640"/>
                  <a:gd name="connsiteX1" fmla="*/ 3383280 w 3383280"/>
                  <a:gd name="connsiteY1" fmla="*/ 1691640 h 3383640"/>
                  <a:gd name="connsiteX2" fmla="*/ 1864601 w 3383280"/>
                  <a:gd name="connsiteY2" fmla="*/ 3374547 h 3383640"/>
                  <a:gd name="connsiteX3" fmla="*/ 1725867 w 3383280"/>
                  <a:gd name="connsiteY3" fmla="*/ 3381552 h 3383640"/>
                  <a:gd name="connsiteX4" fmla="*/ 1728000 w 3383280"/>
                  <a:gd name="connsiteY4" fmla="*/ 3383640 h 3383640"/>
                  <a:gd name="connsiteX5" fmla="*/ 0 w 3383280"/>
                  <a:gd name="connsiteY5" fmla="*/ 3383640 h 3383640"/>
                  <a:gd name="connsiteX6" fmla="*/ 0 w 3383280"/>
                  <a:gd name="connsiteY6" fmla="*/ 1691640 h 3383640"/>
                  <a:gd name="connsiteX7" fmla="*/ 1691640 w 3383280"/>
                  <a:gd name="connsiteY7" fmla="*/ 0 h 338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83280" h="3383640">
                    <a:moveTo>
                      <a:pt x="1691640" y="0"/>
                    </a:moveTo>
                    <a:cubicBezTo>
                      <a:pt x="2625907" y="0"/>
                      <a:pt x="3383280" y="757373"/>
                      <a:pt x="3383280" y="1691640"/>
                    </a:cubicBezTo>
                    <a:cubicBezTo>
                      <a:pt x="3383280" y="2567515"/>
                      <a:pt x="2717620" y="3287918"/>
                      <a:pt x="1864601" y="3374547"/>
                    </a:cubicBezTo>
                    <a:lnTo>
                      <a:pt x="1725867" y="3381552"/>
                    </a:lnTo>
                    <a:lnTo>
                      <a:pt x="1728000" y="3383640"/>
                    </a:lnTo>
                    <a:lnTo>
                      <a:pt x="0" y="3383640"/>
                    </a:lnTo>
                    <a:lnTo>
                      <a:pt x="0" y="1691640"/>
                    </a:lnTo>
                    <a:cubicBezTo>
                      <a:pt x="0" y="757373"/>
                      <a:pt x="757373" y="0"/>
                      <a:pt x="169164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1D1D1"/>
                  </a:gs>
                </a:gsLst>
                <a:lin ang="13500000" scaled="0"/>
                <a:tileRect/>
              </a:gradFill>
              <a:ln w="2857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3500000" scaled="0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淘宝店chenying0907出品 149"/>
              <p:cNvSpPr/>
              <p:nvPr/>
            </p:nvSpPr>
            <p:spPr>
              <a:xfrm>
                <a:off x="6959600" y="1708648"/>
                <a:ext cx="2961640" cy="296164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114300" dist="25400" dir="8100000">
                  <a:prstClr val="black">
                    <a:alpha val="4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5" name="淘宝店chenying0907出品 40"/>
            <p:cNvSpPr txBox="1"/>
            <p:nvPr/>
          </p:nvSpPr>
          <p:spPr>
            <a:xfrm>
              <a:off x="3520711" y="1665289"/>
              <a:ext cx="1619250" cy="1181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330" dirty="0">
                  <a:solidFill>
                    <a:prstClr val="white"/>
                  </a:solidFill>
                  <a:latin typeface="Impact" panose="020B0806030902050204" pitchFamily="34" charset="0"/>
                </a:rPr>
                <a:t>95</a:t>
              </a:r>
              <a:r>
                <a:rPr lang="en-US" altLang="zh-CN" sz="3795" dirty="0">
                  <a:solidFill>
                    <a:prstClr val="white"/>
                  </a:solidFill>
                  <a:latin typeface="Impact" panose="020B0806030902050204" pitchFamily="34" charset="0"/>
                </a:rPr>
                <a:t>%</a:t>
              </a:r>
              <a:endParaRPr lang="zh-CN" altLang="en-US" sz="3795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46" name="淘宝店chenying0907出品 41"/>
            <p:cNvSpPr txBox="1"/>
            <p:nvPr/>
          </p:nvSpPr>
          <p:spPr>
            <a:xfrm>
              <a:off x="6755946" y="1982344"/>
              <a:ext cx="1619250" cy="1073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695" dirty="0">
                  <a:solidFill>
                    <a:prstClr val="white"/>
                  </a:solidFill>
                  <a:latin typeface="Impact" panose="020B0806030902050204" pitchFamily="34" charset="0"/>
                </a:rPr>
                <a:t>77</a:t>
              </a:r>
              <a:r>
                <a:rPr lang="en-US" altLang="zh-CN" sz="3375" dirty="0">
                  <a:solidFill>
                    <a:prstClr val="white"/>
                  </a:solidFill>
                  <a:latin typeface="Impact" panose="020B0806030902050204" pitchFamily="34" charset="0"/>
                </a:rPr>
                <a:t>%</a:t>
              </a:r>
              <a:endParaRPr lang="zh-CN" altLang="en-US" sz="3375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47" name="淘宝店chenying0907出品 42"/>
            <p:cNvSpPr txBox="1"/>
            <p:nvPr/>
          </p:nvSpPr>
          <p:spPr>
            <a:xfrm>
              <a:off x="6474478" y="4706078"/>
              <a:ext cx="1619250" cy="965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060" dirty="0">
                  <a:solidFill>
                    <a:prstClr val="white"/>
                  </a:solidFill>
                  <a:latin typeface="Impact" panose="020B0806030902050204" pitchFamily="34" charset="0"/>
                </a:rPr>
                <a:t>56</a:t>
              </a:r>
              <a:r>
                <a:rPr lang="en-US" altLang="zh-CN" sz="2955" dirty="0">
                  <a:solidFill>
                    <a:prstClr val="white"/>
                  </a:solidFill>
                  <a:latin typeface="Impact" panose="020B0806030902050204" pitchFamily="34" charset="0"/>
                </a:rPr>
                <a:t>%</a:t>
              </a:r>
              <a:endParaRPr lang="zh-CN" altLang="en-US" sz="2955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48" name="淘宝店chenying0907出品 43"/>
            <p:cNvSpPr txBox="1"/>
            <p:nvPr/>
          </p:nvSpPr>
          <p:spPr>
            <a:xfrm>
              <a:off x="4381056" y="4491775"/>
              <a:ext cx="1619250" cy="893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640" dirty="0">
                  <a:solidFill>
                    <a:prstClr val="white"/>
                  </a:solidFill>
                  <a:latin typeface="Impact" panose="020B0806030902050204" pitchFamily="34" charset="0"/>
                </a:rPr>
                <a:t>36</a:t>
              </a:r>
              <a:r>
                <a:rPr lang="en-US" altLang="zh-CN" sz="2530" dirty="0">
                  <a:solidFill>
                    <a:prstClr val="white"/>
                  </a:solidFill>
                  <a:latin typeface="Impact" panose="020B0806030902050204" pitchFamily="34" charset="0"/>
                </a:rPr>
                <a:t>%</a:t>
              </a:r>
              <a:endParaRPr lang="zh-CN" altLang="en-US" sz="253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57" name="淘宝店chenying0907出品 96"/>
          <p:cNvSpPr txBox="1"/>
          <p:nvPr/>
        </p:nvSpPr>
        <p:spPr>
          <a:xfrm>
            <a:off x="9514148" y="2325615"/>
            <a:ext cx="1714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58" name="淘宝店chenying0907出品 113"/>
          <p:cNvSpPr txBox="1"/>
          <p:nvPr/>
        </p:nvSpPr>
        <p:spPr>
          <a:xfrm>
            <a:off x="1020592" y="2749933"/>
            <a:ext cx="2370717" cy="898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9" name="淘宝店chenying0907出品 100"/>
          <p:cNvSpPr txBox="1"/>
          <p:nvPr/>
        </p:nvSpPr>
        <p:spPr>
          <a:xfrm>
            <a:off x="9123037" y="5058886"/>
            <a:ext cx="1714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60" name="淘宝店chenying0907出品 113"/>
          <p:cNvSpPr txBox="1"/>
          <p:nvPr/>
        </p:nvSpPr>
        <p:spPr>
          <a:xfrm>
            <a:off x="2615578" y="5223895"/>
            <a:ext cx="2370717" cy="898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1" name="淘宝店chenying0907出品 104"/>
          <p:cNvSpPr txBox="1"/>
          <p:nvPr/>
        </p:nvSpPr>
        <p:spPr>
          <a:xfrm>
            <a:off x="3271833" y="4907037"/>
            <a:ext cx="1714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62" name="淘宝店chenying0907出品 113"/>
          <p:cNvSpPr txBox="1"/>
          <p:nvPr/>
        </p:nvSpPr>
        <p:spPr>
          <a:xfrm>
            <a:off x="9514148" y="2674577"/>
            <a:ext cx="2370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3" name="淘宝店chenying0907出品 108"/>
          <p:cNvSpPr txBox="1"/>
          <p:nvPr/>
        </p:nvSpPr>
        <p:spPr>
          <a:xfrm>
            <a:off x="1676847" y="2364601"/>
            <a:ext cx="1714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64" name="淘宝店chenying0907出品 113"/>
          <p:cNvSpPr txBox="1"/>
          <p:nvPr/>
        </p:nvSpPr>
        <p:spPr>
          <a:xfrm>
            <a:off x="9123037" y="5425033"/>
            <a:ext cx="2370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标题 4"/>
          <p:cNvSpPr txBox="1"/>
          <p:nvPr/>
        </p:nvSpPr>
        <p:spPr>
          <a:xfrm>
            <a:off x="630587" y="27162"/>
            <a:ext cx="5017775" cy="304529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C00000"/>
                </a:solidFill>
                <a:ea typeface="微软雅黑" panose="020B0503020204020204" pitchFamily="34" charset="-122"/>
              </a:rPr>
              <a:t>文字内容</a:t>
            </a:r>
            <a:r>
              <a:rPr lang="en-US" altLang="zh-CN" sz="150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written content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淘宝店chenying0907出品 39"/>
          <p:cNvCxnSpPr/>
          <p:nvPr/>
        </p:nvCxnSpPr>
        <p:spPr>
          <a:xfrm>
            <a:off x="0" y="358080"/>
            <a:ext cx="12858750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淘宝店chenying0907出品 40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42" name="淘宝店chenying0907出品 41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淘宝店chenying0907出品 42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淘宝店chenying0907出品 43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圆角淘宝店chenying0907出品 44"/>
          <p:cNvSpPr/>
          <p:nvPr/>
        </p:nvSpPr>
        <p:spPr>
          <a:xfrm>
            <a:off x="-179291" y="1675346"/>
            <a:ext cx="1295807" cy="27601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6" name="圆角淘宝店chenying0907出品 45"/>
          <p:cNvSpPr/>
          <p:nvPr/>
        </p:nvSpPr>
        <p:spPr>
          <a:xfrm>
            <a:off x="-287273" y="964276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7" name="标题 4"/>
          <p:cNvSpPr txBox="1"/>
          <p:nvPr/>
        </p:nvSpPr>
        <p:spPr>
          <a:xfrm>
            <a:off x="36677" y="1691265"/>
            <a:ext cx="1295807" cy="24962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48" name="标题 4"/>
          <p:cNvSpPr txBox="1"/>
          <p:nvPr/>
        </p:nvSpPr>
        <p:spPr>
          <a:xfrm>
            <a:off x="36678" y="964276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49" name="圆角淘宝店chenying0907出品 48"/>
          <p:cNvSpPr/>
          <p:nvPr/>
        </p:nvSpPr>
        <p:spPr>
          <a:xfrm>
            <a:off x="-287274" y="1199007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0" name="标题 4"/>
          <p:cNvSpPr txBox="1"/>
          <p:nvPr/>
        </p:nvSpPr>
        <p:spPr>
          <a:xfrm>
            <a:off x="36678" y="1199007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51" name="圆角淘宝店chenying0907出品 50"/>
          <p:cNvSpPr/>
          <p:nvPr/>
        </p:nvSpPr>
        <p:spPr>
          <a:xfrm>
            <a:off x="-287274" y="1443528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2" name="标题 4"/>
          <p:cNvSpPr txBox="1"/>
          <p:nvPr/>
        </p:nvSpPr>
        <p:spPr>
          <a:xfrm>
            <a:off x="36678" y="1443528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淘宝店chenying0907出品 37"/>
          <p:cNvGrpSpPr/>
          <p:nvPr/>
        </p:nvGrpSpPr>
        <p:grpSpPr>
          <a:xfrm>
            <a:off x="913949" y="1899136"/>
            <a:ext cx="3286296" cy="1465134"/>
            <a:chOff x="4304043" y="1286668"/>
            <a:chExt cx="3837944" cy="2757793"/>
          </a:xfrm>
          <a:effectLst/>
        </p:grpSpPr>
        <p:sp>
          <p:nvSpPr>
            <p:cNvPr id="39" name="圆角淘宝店chenying0907出品 3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ysClr val="window" lastClr="FFFFFF">
                    <a:lumMod val="95000"/>
                  </a:sysClr>
                </a:gs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 panose="02040502050505030304"/>
                <a:ea typeface="宋体" panose="02010600030101010101" pitchFamily="2" charset="-122"/>
              </a:endParaRPr>
            </a:p>
          </p:txBody>
        </p:sp>
        <p:sp>
          <p:nvSpPr>
            <p:cNvPr id="40" name="圆角淘宝店chenying0907出品 39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 panose="02040502050505030304"/>
                <a:ea typeface="宋体" panose="02010600030101010101" pitchFamily="2" charset="-122"/>
              </a:endParaRPr>
            </a:p>
          </p:txBody>
        </p:sp>
      </p:grpSp>
      <p:pic>
        <p:nvPicPr>
          <p:cNvPr id="46" name="Picture 2" descr="\\Sy\e\我图PPT\00001PNG素材\企业文化\握手合作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r="7337" b="3304"/>
          <a:stretch>
            <a:fillRect/>
          </a:stretch>
        </p:blipFill>
        <p:spPr bwMode="auto">
          <a:xfrm>
            <a:off x="6108023" y="3372081"/>
            <a:ext cx="6749507" cy="388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淘宝店chenying0907出品 47"/>
          <p:cNvGrpSpPr/>
          <p:nvPr/>
        </p:nvGrpSpPr>
        <p:grpSpPr>
          <a:xfrm>
            <a:off x="4642722" y="1899136"/>
            <a:ext cx="3286296" cy="1465134"/>
            <a:chOff x="4304043" y="1286668"/>
            <a:chExt cx="3837944" cy="2757793"/>
          </a:xfrm>
          <a:effectLst/>
        </p:grpSpPr>
        <p:sp>
          <p:nvSpPr>
            <p:cNvPr id="49" name="圆角淘宝店chenying0907出品 4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ysClr val="window" lastClr="FFFFFF">
                    <a:lumMod val="95000"/>
                  </a:sysClr>
                </a:gs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 panose="02040502050505030304"/>
                <a:ea typeface="宋体" panose="02010600030101010101" pitchFamily="2" charset="-122"/>
              </a:endParaRPr>
            </a:p>
          </p:txBody>
        </p:sp>
        <p:sp>
          <p:nvSpPr>
            <p:cNvPr id="50" name="圆角淘宝店chenying0907出品 49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 panose="02040502050505030304"/>
                <a:ea typeface="宋体" panose="02010600030101010101" pitchFamily="2" charset="-122"/>
              </a:endParaRPr>
            </a:p>
          </p:txBody>
        </p:sp>
      </p:grpSp>
      <p:grpSp>
        <p:nvGrpSpPr>
          <p:cNvPr id="51" name="淘宝店chenying0907出品 50"/>
          <p:cNvGrpSpPr/>
          <p:nvPr/>
        </p:nvGrpSpPr>
        <p:grpSpPr>
          <a:xfrm>
            <a:off x="8391828" y="1899136"/>
            <a:ext cx="3286296" cy="1465134"/>
            <a:chOff x="4304043" y="1286668"/>
            <a:chExt cx="3837944" cy="2757793"/>
          </a:xfrm>
          <a:effectLst/>
        </p:grpSpPr>
        <p:sp>
          <p:nvSpPr>
            <p:cNvPr id="52" name="圆角淘宝店chenying0907出品 51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ysClr val="window" lastClr="FFFFFF">
                    <a:lumMod val="95000"/>
                  </a:sysClr>
                </a:gs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 panose="02040502050505030304"/>
                <a:ea typeface="宋体" panose="02010600030101010101" pitchFamily="2" charset="-122"/>
              </a:endParaRPr>
            </a:p>
          </p:txBody>
        </p:sp>
        <p:sp>
          <p:nvSpPr>
            <p:cNvPr id="53" name="圆角淘宝店chenying0907出品 52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 panose="02040502050505030304"/>
                <a:ea typeface="宋体" panose="02010600030101010101" pitchFamily="2" charset="-122"/>
              </a:endParaRPr>
            </a:p>
          </p:txBody>
        </p:sp>
      </p:grpSp>
      <p:sp>
        <p:nvSpPr>
          <p:cNvPr id="27" name="Text Placeholder 7"/>
          <p:cNvSpPr txBox="1"/>
          <p:nvPr/>
        </p:nvSpPr>
        <p:spPr>
          <a:xfrm>
            <a:off x="1172791" y="3904357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8" name="Text Placeholder 2"/>
          <p:cNvSpPr txBox="1"/>
          <p:nvPr/>
        </p:nvSpPr>
        <p:spPr>
          <a:xfrm>
            <a:off x="1172791" y="4289203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Text Placeholder 7"/>
          <p:cNvSpPr txBox="1"/>
          <p:nvPr/>
        </p:nvSpPr>
        <p:spPr>
          <a:xfrm>
            <a:off x="4090979" y="3904357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0" name="Text Placeholder 2"/>
          <p:cNvSpPr txBox="1"/>
          <p:nvPr/>
        </p:nvSpPr>
        <p:spPr>
          <a:xfrm>
            <a:off x="4090979" y="4289203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 Placeholder 7"/>
          <p:cNvSpPr txBox="1"/>
          <p:nvPr/>
        </p:nvSpPr>
        <p:spPr>
          <a:xfrm>
            <a:off x="7108790" y="3904357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2" name="Text Placeholder 2"/>
          <p:cNvSpPr txBox="1"/>
          <p:nvPr/>
        </p:nvSpPr>
        <p:spPr>
          <a:xfrm>
            <a:off x="7108790" y="4289203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标题 4"/>
          <p:cNvSpPr txBox="1"/>
          <p:nvPr/>
        </p:nvSpPr>
        <p:spPr>
          <a:xfrm>
            <a:off x="630587" y="27162"/>
            <a:ext cx="5017775" cy="304529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C00000"/>
                </a:solidFill>
                <a:ea typeface="微软雅黑" panose="020B0503020204020204" pitchFamily="34" charset="-122"/>
              </a:rPr>
              <a:t>文字内容</a:t>
            </a:r>
            <a:r>
              <a:rPr lang="en-US" altLang="zh-CN" sz="150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written content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淘宝店chenying0907出品 35"/>
          <p:cNvCxnSpPr/>
          <p:nvPr/>
        </p:nvCxnSpPr>
        <p:spPr>
          <a:xfrm>
            <a:off x="0" y="358080"/>
            <a:ext cx="12858750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淘宝店chenying0907出品 36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41" name="淘宝店chenying0907出品 40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淘宝店chenying0907出品 41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淘宝店chenying0907出品 42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圆角淘宝店chenying0907出品 43"/>
          <p:cNvSpPr/>
          <p:nvPr/>
        </p:nvSpPr>
        <p:spPr>
          <a:xfrm>
            <a:off x="-179291" y="1675346"/>
            <a:ext cx="1295807" cy="27601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5" name="圆角淘宝店chenying0907出品 44"/>
          <p:cNvSpPr/>
          <p:nvPr/>
        </p:nvSpPr>
        <p:spPr>
          <a:xfrm>
            <a:off x="-287273" y="964276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7" name="标题 4"/>
          <p:cNvSpPr txBox="1"/>
          <p:nvPr/>
        </p:nvSpPr>
        <p:spPr>
          <a:xfrm>
            <a:off x="36677" y="1691265"/>
            <a:ext cx="1295807" cy="24962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54" name="标题 4"/>
          <p:cNvSpPr txBox="1"/>
          <p:nvPr/>
        </p:nvSpPr>
        <p:spPr>
          <a:xfrm>
            <a:off x="36678" y="964276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55" name="圆角淘宝店chenying0907出品 54"/>
          <p:cNvSpPr/>
          <p:nvPr/>
        </p:nvSpPr>
        <p:spPr>
          <a:xfrm>
            <a:off x="-287274" y="1199007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6" name="标题 4"/>
          <p:cNvSpPr txBox="1"/>
          <p:nvPr/>
        </p:nvSpPr>
        <p:spPr>
          <a:xfrm>
            <a:off x="36678" y="1199007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57" name="圆角淘宝店chenying0907出品 56"/>
          <p:cNvSpPr/>
          <p:nvPr/>
        </p:nvSpPr>
        <p:spPr>
          <a:xfrm>
            <a:off x="-287274" y="1443528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8" name="标题 4"/>
          <p:cNvSpPr txBox="1"/>
          <p:nvPr/>
        </p:nvSpPr>
        <p:spPr>
          <a:xfrm>
            <a:off x="36678" y="1443528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淘宝店chenying0907出品 1"/>
          <p:cNvSpPr/>
          <p:nvPr/>
        </p:nvSpPr>
        <p:spPr>
          <a:xfrm>
            <a:off x="-16305" y="2792"/>
            <a:ext cx="12874702" cy="724201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3" name="淘宝店chenying0907出品 2"/>
          <p:cNvSpPr/>
          <p:nvPr/>
        </p:nvSpPr>
        <p:spPr>
          <a:xfrm>
            <a:off x="-16305" y="0"/>
            <a:ext cx="12874702" cy="7244811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淘宝店chenying0907出品 27"/>
          <p:cNvSpPr/>
          <p:nvPr/>
        </p:nvSpPr>
        <p:spPr>
          <a:xfrm>
            <a:off x="353" y="4328569"/>
            <a:ext cx="12882391" cy="7096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 b="1"/>
          </a:p>
        </p:txBody>
      </p:sp>
      <p:sp>
        <p:nvSpPr>
          <p:cNvPr id="30" name="淘宝店chenying0907出品 29"/>
          <p:cNvSpPr/>
          <p:nvPr/>
        </p:nvSpPr>
        <p:spPr>
          <a:xfrm>
            <a:off x="2389519" y="4421802"/>
            <a:ext cx="8079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YEARS WORK SUMMARY REPORT TEMPLATE</a:t>
            </a:r>
            <a:endParaRPr lang="zh-CN" altLang="en-US" sz="2800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32" name="淘宝店chenying0907出品 31"/>
          <p:cNvGrpSpPr/>
          <p:nvPr/>
        </p:nvGrpSpPr>
        <p:grpSpPr>
          <a:xfrm>
            <a:off x="5457239" y="5422289"/>
            <a:ext cx="1944273" cy="389337"/>
            <a:chOff x="4927600" y="4908034"/>
            <a:chExt cx="2372440" cy="475077"/>
          </a:xfrm>
        </p:grpSpPr>
        <p:sp>
          <p:nvSpPr>
            <p:cNvPr id="33" name="圆角淘宝店chenying0907出品 32"/>
            <p:cNvSpPr/>
            <p:nvPr/>
          </p:nvSpPr>
          <p:spPr>
            <a:xfrm>
              <a:off x="4945420" y="4908034"/>
              <a:ext cx="2336800" cy="464066"/>
            </a:xfrm>
            <a:prstGeom prst="round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34" name="淘宝店chenying0907出品 29"/>
            <p:cNvSpPr txBox="1"/>
            <p:nvPr/>
          </p:nvSpPr>
          <p:spPr>
            <a:xfrm>
              <a:off x="4927600" y="4955400"/>
              <a:ext cx="2372440" cy="427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85" spc="316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xiazaii</a:t>
              </a:r>
              <a:endParaRPr lang="zh-CN" altLang="en-US" sz="1685" spc="316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462463" y="567792"/>
            <a:ext cx="3933825" cy="233807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14600" dirty="0">
                <a:solidFill>
                  <a:schemeClr val="bg1"/>
                </a:solidFill>
                <a:latin typeface="Impact" panose="020B0806030902050204" pitchFamily="34" charset="0"/>
                <a:ea typeface="造字工房俊雅锐宋体验版常规体" pitchFamily="50" charset="-122"/>
              </a:rPr>
              <a:t>202X</a:t>
            </a:r>
            <a:endParaRPr lang="zh-CN" altLang="en-US" sz="14600" dirty="0">
              <a:solidFill>
                <a:schemeClr val="bg1"/>
              </a:solidFill>
              <a:latin typeface="Impact" panose="020B0806030902050204" pitchFamily="34" charset="0"/>
              <a:ea typeface="造字工房俊雅锐宋体验版常规体" pitchFamily="50" charset="-122"/>
            </a:endParaRPr>
          </a:p>
        </p:txBody>
      </p:sp>
      <p:sp>
        <p:nvSpPr>
          <p:cNvPr id="40" name="标题 4"/>
          <p:cNvSpPr txBox="1"/>
          <p:nvPr/>
        </p:nvSpPr>
        <p:spPr>
          <a:xfrm>
            <a:off x="3506379" y="2587739"/>
            <a:ext cx="5845993" cy="564898"/>
          </a:xfrm>
          <a:prstGeom prst="rect">
            <a:avLst/>
          </a:prstGeom>
        </p:spPr>
        <p:txBody>
          <a:bodyPr vert="horz" lIns="96410" tIns="48205" rIns="96410" bIns="48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5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本模板框架完整贴近实用</a:t>
            </a:r>
            <a:endParaRPr lang="en-US" altLang="zh-CN" sz="253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29252" y="3046178"/>
            <a:ext cx="9000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CN" altLang="en-US" sz="5400" b="1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感谢聆听，批评指导</a:t>
            </a:r>
          </a:p>
        </p:txBody>
      </p:sp>
      <p:sp>
        <p:nvSpPr>
          <p:cNvPr id="42" name="标题 4"/>
          <p:cNvSpPr txBox="1"/>
          <p:nvPr/>
        </p:nvSpPr>
        <p:spPr>
          <a:xfrm>
            <a:off x="3528815" y="3802490"/>
            <a:ext cx="5801121" cy="543109"/>
          </a:xfrm>
          <a:prstGeom prst="rect">
            <a:avLst/>
          </a:prstGeom>
        </p:spPr>
        <p:txBody>
          <a:bodyPr vert="horz" lIns="96410" tIns="48205" rIns="96410" bIns="48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简洁实用</a:t>
            </a:r>
            <a:r>
              <a:rPr lang="en-US" altLang="zh-CN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适用于工作总结</a:t>
            </a:r>
            <a:r>
              <a:rPr lang="en-US" altLang="zh-CN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项目推广</a:t>
            </a:r>
            <a:r>
              <a:rPr lang="en-US" altLang="zh-CN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91484E-6 L 0 -0.07221 " pathEditMode="relative" rAng="0" ptsTypes="AA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2"/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49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49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65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65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30" grpId="0"/>
      <p:bldP spid="38" grpId="0" bldLvl="0" animBg="1"/>
      <p:bldP spid="38" grpId="1" bldLvl="0" animBg="1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淘宝店chenying0907出品 1"/>
          <p:cNvSpPr/>
          <p:nvPr/>
        </p:nvSpPr>
        <p:spPr>
          <a:xfrm>
            <a:off x="5158847" y="1026415"/>
            <a:ext cx="2581348" cy="25813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grpSp>
        <p:nvGrpSpPr>
          <p:cNvPr id="3" name="淘宝店chenying0907出品 2"/>
          <p:cNvGrpSpPr/>
          <p:nvPr/>
        </p:nvGrpSpPr>
        <p:grpSpPr>
          <a:xfrm>
            <a:off x="5006191" y="4647001"/>
            <a:ext cx="1514766" cy="246221"/>
            <a:chOff x="4369395" y="3284984"/>
            <a:chExt cx="1436675" cy="233527"/>
          </a:xfrm>
        </p:grpSpPr>
        <p:sp>
          <p:nvSpPr>
            <p:cNvPr id="4" name="淘宝店chenying0907出品 9"/>
            <p:cNvSpPr txBox="1"/>
            <p:nvPr/>
          </p:nvSpPr>
          <p:spPr>
            <a:xfrm>
              <a:off x="4581936" y="3284984"/>
              <a:ext cx="1224134" cy="2335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相关标题文字</a:t>
              </a:r>
              <a:endParaRPr lang="zh-CN" altLang="en-US" sz="14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" name="淘宝店chenying0907出品 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" name="淘宝店chenying0907出品 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" name="等腰三角形 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8" name="淘宝店chenying0907出品 7"/>
          <p:cNvGrpSpPr/>
          <p:nvPr/>
        </p:nvGrpSpPr>
        <p:grpSpPr>
          <a:xfrm>
            <a:off x="6748723" y="4647001"/>
            <a:ext cx="1514766" cy="246221"/>
            <a:chOff x="4369395" y="3284984"/>
            <a:chExt cx="1436675" cy="233527"/>
          </a:xfrm>
        </p:grpSpPr>
        <p:sp>
          <p:nvSpPr>
            <p:cNvPr id="9" name="淘宝店chenying0907出品 9"/>
            <p:cNvSpPr txBox="1"/>
            <p:nvPr/>
          </p:nvSpPr>
          <p:spPr>
            <a:xfrm>
              <a:off x="4581936" y="3284984"/>
              <a:ext cx="1224134" cy="2335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相关标题文字</a:t>
              </a:r>
              <a:endParaRPr lang="zh-CN" altLang="en-US" sz="14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" name="淘宝店chenying0907出品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淘宝店chenying0907出品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13" name="淘宝店chenying0907出品 12"/>
          <p:cNvGrpSpPr/>
          <p:nvPr/>
        </p:nvGrpSpPr>
        <p:grpSpPr>
          <a:xfrm>
            <a:off x="5006191" y="5059457"/>
            <a:ext cx="1514766" cy="246221"/>
            <a:chOff x="4369395" y="3284984"/>
            <a:chExt cx="1436675" cy="233527"/>
          </a:xfrm>
        </p:grpSpPr>
        <p:sp>
          <p:nvSpPr>
            <p:cNvPr id="14" name="淘宝店chenying0907出品 9"/>
            <p:cNvSpPr txBox="1"/>
            <p:nvPr/>
          </p:nvSpPr>
          <p:spPr>
            <a:xfrm>
              <a:off x="4581936" y="3284984"/>
              <a:ext cx="1224134" cy="2335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相关标题文字</a:t>
              </a:r>
              <a:endParaRPr lang="zh-CN" altLang="en-US" sz="14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淘宝店chenying0907出品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淘宝店chenying0907出品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18" name="淘宝店chenying0907出品 17"/>
          <p:cNvGrpSpPr/>
          <p:nvPr/>
        </p:nvGrpSpPr>
        <p:grpSpPr>
          <a:xfrm>
            <a:off x="6748723" y="5058846"/>
            <a:ext cx="1514766" cy="246221"/>
            <a:chOff x="4369395" y="3284984"/>
            <a:chExt cx="1436675" cy="233527"/>
          </a:xfrm>
        </p:grpSpPr>
        <p:sp>
          <p:nvSpPr>
            <p:cNvPr id="19" name="淘宝店chenying0907出品 9"/>
            <p:cNvSpPr txBox="1"/>
            <p:nvPr/>
          </p:nvSpPr>
          <p:spPr>
            <a:xfrm>
              <a:off x="4581936" y="3284984"/>
              <a:ext cx="1224134" cy="2335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相关标题文字</a:t>
              </a:r>
              <a:endParaRPr lang="zh-CN" altLang="en-US" sz="14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" name="淘宝店chenying0907出品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淘宝店chenying0907出品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23" name="标题 4"/>
          <p:cNvSpPr txBox="1"/>
          <p:nvPr/>
        </p:nvSpPr>
        <p:spPr>
          <a:xfrm>
            <a:off x="5268244" y="4028170"/>
            <a:ext cx="2505426" cy="499221"/>
          </a:xfrm>
          <a:prstGeom prst="rect">
            <a:avLst/>
          </a:prstGeom>
        </p:spPr>
        <p:txBody>
          <a:bodyPr vert="horz" lIns="96410" tIns="48205" rIns="96410" bIns="48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4" name="淘宝店chenying0907出品 23"/>
          <p:cNvSpPr>
            <a:spLocks noChangeAspect="1"/>
          </p:cNvSpPr>
          <p:nvPr/>
        </p:nvSpPr>
        <p:spPr>
          <a:xfrm>
            <a:off x="6429383" y="883133"/>
            <a:ext cx="75914" cy="759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25" name="淘宝店chenying0907出品 24"/>
          <p:cNvSpPr>
            <a:spLocks noChangeAspect="1"/>
          </p:cNvSpPr>
          <p:nvPr/>
        </p:nvSpPr>
        <p:spPr>
          <a:xfrm>
            <a:off x="6429383" y="883133"/>
            <a:ext cx="75914" cy="759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26" name="淘宝店chenying0907出品 25"/>
          <p:cNvSpPr>
            <a:spLocks noChangeAspect="1"/>
          </p:cNvSpPr>
          <p:nvPr/>
        </p:nvSpPr>
        <p:spPr>
          <a:xfrm>
            <a:off x="6429383" y="883133"/>
            <a:ext cx="75914" cy="759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27" name="淘宝店chenying0907出品 26"/>
          <p:cNvSpPr>
            <a:spLocks noChangeAspect="1"/>
          </p:cNvSpPr>
          <p:nvPr/>
        </p:nvSpPr>
        <p:spPr>
          <a:xfrm>
            <a:off x="6429383" y="883133"/>
            <a:ext cx="75914" cy="759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28" name="淘宝店chenying0907出品 27"/>
          <p:cNvSpPr>
            <a:spLocks noChangeAspect="1"/>
          </p:cNvSpPr>
          <p:nvPr/>
        </p:nvSpPr>
        <p:spPr>
          <a:xfrm>
            <a:off x="6429383" y="883133"/>
            <a:ext cx="75914" cy="759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29" name="淘宝店chenying0907出品 28"/>
          <p:cNvSpPr>
            <a:spLocks noChangeAspect="1"/>
          </p:cNvSpPr>
          <p:nvPr/>
        </p:nvSpPr>
        <p:spPr>
          <a:xfrm>
            <a:off x="6429383" y="883133"/>
            <a:ext cx="75914" cy="759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30" name="淘宝店chenying0907出品 29"/>
          <p:cNvSpPr>
            <a:spLocks noChangeAspect="1"/>
          </p:cNvSpPr>
          <p:nvPr/>
        </p:nvSpPr>
        <p:spPr>
          <a:xfrm>
            <a:off x="6429383" y="883133"/>
            <a:ext cx="75914" cy="759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31" name="淘宝店chenying0907出品 30"/>
          <p:cNvSpPr>
            <a:spLocks noChangeAspect="1"/>
          </p:cNvSpPr>
          <p:nvPr/>
        </p:nvSpPr>
        <p:spPr>
          <a:xfrm>
            <a:off x="6429383" y="883133"/>
            <a:ext cx="75914" cy="759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32" name="淘宝店chenying0907出品 31"/>
          <p:cNvSpPr>
            <a:spLocks noChangeAspect="1"/>
          </p:cNvSpPr>
          <p:nvPr/>
        </p:nvSpPr>
        <p:spPr>
          <a:xfrm>
            <a:off x="6429383" y="883133"/>
            <a:ext cx="75914" cy="759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33" name="淘宝店chenying0907出品 32"/>
          <p:cNvSpPr>
            <a:spLocks noChangeAspect="1"/>
          </p:cNvSpPr>
          <p:nvPr/>
        </p:nvSpPr>
        <p:spPr>
          <a:xfrm>
            <a:off x="6429383" y="883133"/>
            <a:ext cx="75914" cy="759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34" name="标题 4"/>
          <p:cNvSpPr txBox="1"/>
          <p:nvPr/>
        </p:nvSpPr>
        <p:spPr>
          <a:xfrm>
            <a:off x="5214623" y="2933027"/>
            <a:ext cx="2505426" cy="499221"/>
          </a:xfrm>
          <a:prstGeom prst="rect">
            <a:avLst/>
          </a:prstGeom>
        </p:spPr>
        <p:txBody>
          <a:bodyPr vert="horz" lIns="96410" tIns="48205" rIns="96410" bIns="48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 </a:t>
            </a:r>
            <a:r>
              <a:rPr lang="en-US" altLang="zh-CN" sz="253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PART</a:t>
            </a:r>
            <a:endParaRPr lang="zh-CN" altLang="en-US" sz="253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KSO_Shape"/>
          <p:cNvSpPr/>
          <p:nvPr/>
        </p:nvSpPr>
        <p:spPr bwMode="auto">
          <a:xfrm>
            <a:off x="5487930" y="1566432"/>
            <a:ext cx="1836421" cy="1261008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425">
              <a:solidFill>
                <a:srgbClr val="FFFFFF"/>
              </a:solidFill>
            </a:endParaRPr>
          </a:p>
        </p:txBody>
      </p:sp>
      <p:sp>
        <p:nvSpPr>
          <p:cNvPr id="36" name="淘宝店chenying0907出品 35"/>
          <p:cNvSpPr/>
          <p:nvPr/>
        </p:nvSpPr>
        <p:spPr>
          <a:xfrm>
            <a:off x="5268244" y="1135812"/>
            <a:ext cx="2362557" cy="2362557"/>
          </a:xfrm>
          <a:prstGeom prst="ellipse">
            <a:avLst/>
          </a:prstGeom>
          <a:noFill/>
          <a:ln w="31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cxnSp>
        <p:nvCxnSpPr>
          <p:cNvPr id="37" name="淘宝店chenying0907出品 36"/>
          <p:cNvCxnSpPr/>
          <p:nvPr/>
        </p:nvCxnSpPr>
        <p:spPr>
          <a:xfrm>
            <a:off x="5006191" y="4527389"/>
            <a:ext cx="3159447" cy="0"/>
          </a:xfrm>
          <a:prstGeom prst="line">
            <a:avLst/>
          </a:prstGeom>
          <a:ln>
            <a:solidFill>
              <a:srgbClr val="2C363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淘宝店chenying0907出品 37"/>
          <p:cNvGrpSpPr/>
          <p:nvPr/>
        </p:nvGrpSpPr>
        <p:grpSpPr>
          <a:xfrm>
            <a:off x="4998842" y="5439066"/>
            <a:ext cx="1514766" cy="246221"/>
            <a:chOff x="4369395" y="3284984"/>
            <a:chExt cx="1436675" cy="233527"/>
          </a:xfrm>
        </p:grpSpPr>
        <p:sp>
          <p:nvSpPr>
            <p:cNvPr id="39" name="淘宝店chenying0907出品 9"/>
            <p:cNvSpPr txBox="1"/>
            <p:nvPr/>
          </p:nvSpPr>
          <p:spPr>
            <a:xfrm>
              <a:off x="4581936" y="3284984"/>
              <a:ext cx="1224134" cy="2335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相关标题文字</a:t>
              </a:r>
              <a:endParaRPr lang="zh-CN" altLang="en-US" sz="14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0" name="淘宝店chenying0907出品 3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1" name="淘宝店chenying0907出品 4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等腰三角形 4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69" name="淘宝店chenying0907出品 5"/>
          <p:cNvSpPr>
            <a:spLocks noChangeArrowheads="1"/>
          </p:cNvSpPr>
          <p:nvPr/>
        </p:nvSpPr>
        <p:spPr bwMode="auto">
          <a:xfrm>
            <a:off x="354" y="7151273"/>
            <a:ext cx="12882391" cy="8595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6410" tIns="48205" rIns="96410" bIns="48205" numCol="1" anchor="t" anchorCtr="0" compatLnSpc="1"/>
          <a:lstStyle/>
          <a:p>
            <a:endParaRPr lang="zh-CN" altLang="en-US" sz="1425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淘宝店chenying0907出品 3"/>
          <p:cNvGrpSpPr/>
          <p:nvPr/>
        </p:nvGrpSpPr>
        <p:grpSpPr>
          <a:xfrm>
            <a:off x="8766263" y="1833257"/>
            <a:ext cx="2849553" cy="2849553"/>
            <a:chOff x="9108433" y="1447489"/>
            <a:chExt cx="2701946" cy="2701946"/>
          </a:xfrm>
        </p:grpSpPr>
        <p:sp>
          <p:nvSpPr>
            <p:cNvPr id="5" name="淘宝店chenying0907出品 4"/>
            <p:cNvSpPr/>
            <p:nvPr/>
          </p:nvSpPr>
          <p:spPr>
            <a:xfrm>
              <a:off x="9108433" y="1447489"/>
              <a:ext cx="2701946" cy="270194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6" name="圆角淘宝店chenying0907出品 5"/>
            <p:cNvSpPr/>
            <p:nvPr/>
          </p:nvSpPr>
          <p:spPr>
            <a:xfrm>
              <a:off x="9460039" y="1799095"/>
              <a:ext cx="1998734" cy="199873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B8BBBC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screen"/>
            <a:srcRect l="8013" t="-8281" r="8013" b="9431"/>
            <a:stretch>
              <a:fillRect/>
            </a:stretch>
          </p:blipFill>
          <p:spPr>
            <a:xfrm>
              <a:off x="9638645" y="1955558"/>
              <a:ext cx="1632964" cy="16329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</p:grpSp>
      <p:grpSp>
        <p:nvGrpSpPr>
          <p:cNvPr id="8" name="淘宝店chenying0907出品 7"/>
          <p:cNvGrpSpPr/>
          <p:nvPr/>
        </p:nvGrpSpPr>
        <p:grpSpPr>
          <a:xfrm>
            <a:off x="6254664" y="1833257"/>
            <a:ext cx="2849553" cy="2849553"/>
            <a:chOff x="5739856" y="1447489"/>
            <a:chExt cx="2701946" cy="2701946"/>
          </a:xfrm>
        </p:grpSpPr>
        <p:sp>
          <p:nvSpPr>
            <p:cNvPr id="9" name="淘宝店chenying0907出品 8"/>
            <p:cNvSpPr/>
            <p:nvPr/>
          </p:nvSpPr>
          <p:spPr>
            <a:xfrm>
              <a:off x="5739856" y="1447489"/>
              <a:ext cx="2701946" cy="270194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0" name="圆角淘宝店chenying0907出品 9"/>
            <p:cNvSpPr/>
            <p:nvPr/>
          </p:nvSpPr>
          <p:spPr>
            <a:xfrm>
              <a:off x="6091462" y="1799095"/>
              <a:ext cx="1998734" cy="199873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B8BBBC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1" name="淘宝店chenying0907出品 10"/>
            <p:cNvSpPr/>
            <p:nvPr/>
          </p:nvSpPr>
          <p:spPr>
            <a:xfrm>
              <a:off x="6243325" y="1955558"/>
              <a:ext cx="1685808" cy="1685808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</p:grpSp>
      <p:grpSp>
        <p:nvGrpSpPr>
          <p:cNvPr id="12" name="淘宝店chenying0907出品 11"/>
          <p:cNvGrpSpPr/>
          <p:nvPr/>
        </p:nvGrpSpPr>
        <p:grpSpPr>
          <a:xfrm>
            <a:off x="3743067" y="1833257"/>
            <a:ext cx="2849553" cy="2849553"/>
            <a:chOff x="1735432" y="1544478"/>
            <a:chExt cx="2701946" cy="2701946"/>
          </a:xfrm>
        </p:grpSpPr>
        <p:sp>
          <p:nvSpPr>
            <p:cNvPr id="13" name="淘宝店chenying0907出品 12"/>
            <p:cNvSpPr/>
            <p:nvPr/>
          </p:nvSpPr>
          <p:spPr>
            <a:xfrm>
              <a:off x="1735432" y="1544478"/>
              <a:ext cx="2701946" cy="270194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90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4" name="圆角淘宝店chenying0907出品 13"/>
            <p:cNvSpPr/>
            <p:nvPr/>
          </p:nvSpPr>
          <p:spPr>
            <a:xfrm>
              <a:off x="2087038" y="1896084"/>
              <a:ext cx="1998734" cy="199873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B8BBBC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5" name="淘宝店chenying0907出品 14"/>
            <p:cNvSpPr/>
            <p:nvPr/>
          </p:nvSpPr>
          <p:spPr>
            <a:xfrm>
              <a:off x="2243501" y="2052547"/>
              <a:ext cx="1685808" cy="1685808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</p:grpSp>
      <p:grpSp>
        <p:nvGrpSpPr>
          <p:cNvPr id="16" name="淘宝店chenying0907出品 15"/>
          <p:cNvGrpSpPr/>
          <p:nvPr/>
        </p:nvGrpSpPr>
        <p:grpSpPr>
          <a:xfrm>
            <a:off x="1231470" y="1776839"/>
            <a:ext cx="2849553" cy="2849553"/>
            <a:chOff x="926446" y="1741376"/>
            <a:chExt cx="2701946" cy="2701946"/>
          </a:xfrm>
        </p:grpSpPr>
        <p:sp>
          <p:nvSpPr>
            <p:cNvPr id="17" name="淘宝店chenying0907出品 16"/>
            <p:cNvSpPr/>
            <p:nvPr/>
          </p:nvSpPr>
          <p:spPr>
            <a:xfrm>
              <a:off x="926446" y="1741376"/>
              <a:ext cx="2701946" cy="270194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90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8" name="圆角淘宝店chenying0907出品 17"/>
            <p:cNvSpPr/>
            <p:nvPr/>
          </p:nvSpPr>
          <p:spPr>
            <a:xfrm>
              <a:off x="1278052" y="2092982"/>
              <a:ext cx="1998734" cy="199873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B8BBBC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9" name="淘宝店chenying0907出品 18"/>
            <p:cNvSpPr/>
            <p:nvPr/>
          </p:nvSpPr>
          <p:spPr>
            <a:xfrm>
              <a:off x="1444790" y="2259720"/>
              <a:ext cx="1665258" cy="1665258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</p:grpSp>
      <p:grpSp>
        <p:nvGrpSpPr>
          <p:cNvPr id="20" name="淘宝店chenying0907出品 19"/>
          <p:cNvGrpSpPr/>
          <p:nvPr/>
        </p:nvGrpSpPr>
        <p:grpSpPr>
          <a:xfrm>
            <a:off x="1901151" y="4897350"/>
            <a:ext cx="1795663" cy="426087"/>
            <a:chOff x="1793812" y="4421987"/>
            <a:chExt cx="1702648" cy="404014"/>
          </a:xfrm>
        </p:grpSpPr>
        <p:sp>
          <p:nvSpPr>
            <p:cNvPr id="21" name="圆角淘宝店chenying0907出品 20"/>
            <p:cNvSpPr/>
            <p:nvPr/>
          </p:nvSpPr>
          <p:spPr>
            <a:xfrm>
              <a:off x="1793812" y="4421987"/>
              <a:ext cx="1702648" cy="404014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8575" cap="flat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prstClr val="black"/>
                </a:solidFill>
                <a:latin typeface="造字工房悦黑体验版细体" pitchFamily="50" charset="-122"/>
                <a:ea typeface="造字工房悦黑体验版细体" pitchFamily="50" charset="-122"/>
              </a:endParaRPr>
            </a:p>
          </p:txBody>
        </p:sp>
        <p:sp>
          <p:nvSpPr>
            <p:cNvPr id="22" name="淘宝店chenying0907出品 21"/>
            <p:cNvSpPr txBox="1"/>
            <p:nvPr/>
          </p:nvSpPr>
          <p:spPr>
            <a:xfrm>
              <a:off x="2175776" y="4450620"/>
              <a:ext cx="868205" cy="295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添加姓名</a:t>
              </a:r>
            </a:p>
          </p:txBody>
        </p:sp>
      </p:grpSp>
      <p:grpSp>
        <p:nvGrpSpPr>
          <p:cNvPr id="23" name="淘宝店chenying0907出品 22"/>
          <p:cNvGrpSpPr/>
          <p:nvPr/>
        </p:nvGrpSpPr>
        <p:grpSpPr>
          <a:xfrm>
            <a:off x="4363666" y="4897342"/>
            <a:ext cx="1795663" cy="426086"/>
            <a:chOff x="4128769" y="4421987"/>
            <a:chExt cx="1702648" cy="404014"/>
          </a:xfrm>
        </p:grpSpPr>
        <p:sp>
          <p:nvSpPr>
            <p:cNvPr id="24" name="圆角淘宝店chenying0907出品 23"/>
            <p:cNvSpPr/>
            <p:nvPr/>
          </p:nvSpPr>
          <p:spPr>
            <a:xfrm flipH="1">
              <a:off x="4128769" y="4421987"/>
              <a:ext cx="1702648" cy="404014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8575" cap="flat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prstClr val="black"/>
                </a:solidFill>
                <a:latin typeface="造字工房悦黑体验版细体" pitchFamily="50" charset="-122"/>
                <a:ea typeface="造字工房悦黑体验版细体" pitchFamily="50" charset="-122"/>
              </a:endParaRPr>
            </a:p>
          </p:txBody>
        </p:sp>
        <p:sp>
          <p:nvSpPr>
            <p:cNvPr id="25" name="淘宝店chenying0907出品 24"/>
            <p:cNvSpPr txBox="1"/>
            <p:nvPr/>
          </p:nvSpPr>
          <p:spPr>
            <a:xfrm>
              <a:off x="4510733" y="4460643"/>
              <a:ext cx="868205" cy="295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添加姓名</a:t>
              </a:r>
            </a:p>
          </p:txBody>
        </p:sp>
      </p:grpSp>
      <p:grpSp>
        <p:nvGrpSpPr>
          <p:cNvPr id="26" name="淘宝店chenying0907出品 25"/>
          <p:cNvGrpSpPr/>
          <p:nvPr/>
        </p:nvGrpSpPr>
        <p:grpSpPr>
          <a:xfrm>
            <a:off x="6826182" y="4897346"/>
            <a:ext cx="1795663" cy="426086"/>
            <a:chOff x="6463726" y="4421987"/>
            <a:chExt cx="1702648" cy="404014"/>
          </a:xfrm>
        </p:grpSpPr>
        <p:sp>
          <p:nvSpPr>
            <p:cNvPr id="27" name="圆角淘宝店chenying0907出品 26"/>
            <p:cNvSpPr/>
            <p:nvPr/>
          </p:nvSpPr>
          <p:spPr>
            <a:xfrm>
              <a:off x="6463726" y="4421987"/>
              <a:ext cx="1702648" cy="404014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8575" cap="flat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prstClr val="black"/>
                </a:solidFill>
                <a:latin typeface="造字工房悦黑体验版细体" pitchFamily="50" charset="-122"/>
                <a:ea typeface="造字工房悦黑体验版细体" pitchFamily="50" charset="-122"/>
              </a:endParaRPr>
            </a:p>
          </p:txBody>
        </p:sp>
        <p:sp>
          <p:nvSpPr>
            <p:cNvPr id="28" name="淘宝店chenying0907出品 27"/>
            <p:cNvSpPr txBox="1"/>
            <p:nvPr/>
          </p:nvSpPr>
          <p:spPr>
            <a:xfrm>
              <a:off x="6845690" y="4450619"/>
              <a:ext cx="868205" cy="295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添加姓名</a:t>
              </a:r>
            </a:p>
          </p:txBody>
        </p:sp>
      </p:grpSp>
      <p:grpSp>
        <p:nvGrpSpPr>
          <p:cNvPr id="29" name="淘宝店chenying0907出品 28"/>
          <p:cNvGrpSpPr/>
          <p:nvPr/>
        </p:nvGrpSpPr>
        <p:grpSpPr>
          <a:xfrm>
            <a:off x="9288695" y="4897338"/>
            <a:ext cx="1795663" cy="426086"/>
            <a:chOff x="8798682" y="4421987"/>
            <a:chExt cx="1702648" cy="404014"/>
          </a:xfrm>
        </p:grpSpPr>
        <p:sp>
          <p:nvSpPr>
            <p:cNvPr id="30" name="圆角淘宝店chenying0907出品 29"/>
            <p:cNvSpPr/>
            <p:nvPr/>
          </p:nvSpPr>
          <p:spPr>
            <a:xfrm flipH="1">
              <a:off x="8798682" y="4421987"/>
              <a:ext cx="1702648" cy="404014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8575" cap="flat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prstClr val="black"/>
                </a:solidFill>
                <a:latin typeface="造字工房悦黑体验版细体" pitchFamily="50" charset="-122"/>
                <a:ea typeface="造字工房悦黑体验版细体" pitchFamily="50" charset="-122"/>
              </a:endParaRPr>
            </a:p>
          </p:txBody>
        </p:sp>
        <p:sp>
          <p:nvSpPr>
            <p:cNvPr id="31" name="淘宝店chenying0907出品 30"/>
            <p:cNvSpPr txBox="1"/>
            <p:nvPr/>
          </p:nvSpPr>
          <p:spPr>
            <a:xfrm>
              <a:off x="9251009" y="4477850"/>
              <a:ext cx="868205" cy="295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添加姓名</a:t>
              </a:r>
            </a:p>
          </p:txBody>
        </p:sp>
      </p:grpSp>
      <p:sp>
        <p:nvSpPr>
          <p:cNvPr id="32" name="淘宝店chenying0907出品 31"/>
          <p:cNvSpPr/>
          <p:nvPr/>
        </p:nvSpPr>
        <p:spPr>
          <a:xfrm>
            <a:off x="1570610" y="5610519"/>
            <a:ext cx="233982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淘宝店chenying0907出品 32"/>
          <p:cNvSpPr/>
          <p:nvPr/>
        </p:nvSpPr>
        <p:spPr>
          <a:xfrm>
            <a:off x="4077348" y="5578724"/>
            <a:ext cx="23398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淘宝店chenying0907出品 33"/>
          <p:cNvSpPr/>
          <p:nvPr/>
        </p:nvSpPr>
        <p:spPr>
          <a:xfrm>
            <a:off x="6584086" y="5578724"/>
            <a:ext cx="233982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淘宝店chenying0907出品 34"/>
          <p:cNvSpPr/>
          <p:nvPr/>
        </p:nvSpPr>
        <p:spPr>
          <a:xfrm>
            <a:off x="9090824" y="5578724"/>
            <a:ext cx="233982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标题 4"/>
          <p:cNvSpPr txBox="1"/>
          <p:nvPr/>
        </p:nvSpPr>
        <p:spPr>
          <a:xfrm>
            <a:off x="630587" y="27162"/>
            <a:ext cx="5017775" cy="304529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C00000"/>
                </a:solidFill>
                <a:ea typeface="微软雅黑" panose="020B0503020204020204" pitchFamily="34" charset="-122"/>
              </a:rPr>
              <a:t>文字内容</a:t>
            </a:r>
            <a:r>
              <a:rPr lang="en-US" altLang="zh-CN" sz="150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written content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8" name="淘宝店chenying0907出品 37"/>
          <p:cNvCxnSpPr/>
          <p:nvPr/>
        </p:nvCxnSpPr>
        <p:spPr>
          <a:xfrm>
            <a:off x="0" y="358080"/>
            <a:ext cx="12858750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淘宝店chenying0907出品 38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40" name="淘宝店chenying0907出品 39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淘宝店chenying0907出品 40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淘宝店chenying0907出品 41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圆角淘宝店chenying0907出品 42"/>
          <p:cNvSpPr/>
          <p:nvPr/>
        </p:nvSpPr>
        <p:spPr>
          <a:xfrm>
            <a:off x="-179291" y="962464"/>
            <a:ext cx="1295807" cy="27601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4" name="圆角淘宝店chenying0907出品 43"/>
          <p:cNvSpPr/>
          <p:nvPr/>
        </p:nvSpPr>
        <p:spPr>
          <a:xfrm>
            <a:off x="-287273" y="1249828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5" name="标题 4"/>
          <p:cNvSpPr txBox="1"/>
          <p:nvPr/>
        </p:nvSpPr>
        <p:spPr>
          <a:xfrm>
            <a:off x="36677" y="978382"/>
            <a:ext cx="992097" cy="24962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05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46" name="标题 4"/>
          <p:cNvSpPr txBox="1"/>
          <p:nvPr/>
        </p:nvSpPr>
        <p:spPr>
          <a:xfrm>
            <a:off x="36678" y="1249828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47" name="圆角淘宝店chenying0907出品 46"/>
          <p:cNvSpPr/>
          <p:nvPr/>
        </p:nvSpPr>
        <p:spPr>
          <a:xfrm>
            <a:off x="-287274" y="1482667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8" name="标题 4"/>
          <p:cNvSpPr txBox="1"/>
          <p:nvPr/>
        </p:nvSpPr>
        <p:spPr>
          <a:xfrm>
            <a:off x="36678" y="1482667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49" name="圆角淘宝店chenying0907出品 48"/>
          <p:cNvSpPr/>
          <p:nvPr/>
        </p:nvSpPr>
        <p:spPr>
          <a:xfrm>
            <a:off x="-287274" y="1714500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0" name="标题 4"/>
          <p:cNvSpPr txBox="1"/>
          <p:nvPr/>
        </p:nvSpPr>
        <p:spPr>
          <a:xfrm>
            <a:off x="36678" y="1714500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淘宝店chenying0907出品 1"/>
          <p:cNvSpPr/>
          <p:nvPr/>
        </p:nvSpPr>
        <p:spPr>
          <a:xfrm>
            <a:off x="0" y="2105084"/>
            <a:ext cx="5822028" cy="384507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圆角淘宝店chenying0907出品 47"/>
          <p:cNvSpPr/>
          <p:nvPr/>
        </p:nvSpPr>
        <p:spPr>
          <a:xfrm>
            <a:off x="9162436" y="4909438"/>
            <a:ext cx="887411" cy="887409"/>
          </a:xfrm>
          <a:prstGeom prst="roundRect">
            <a:avLst>
              <a:gd name="adj" fmla="val 7763"/>
            </a:avLst>
          </a:prstGeom>
          <a:solidFill>
            <a:srgbClr val="C00000"/>
          </a:solidFill>
          <a:ln w="12700" cap="flat" cmpd="sng" algn="ctr">
            <a:noFill/>
            <a:prstDash val="solid"/>
          </a:ln>
          <a:effectLst/>
        </p:spPr>
        <p:txBody>
          <a:bodyPr lIns="128527" tIns="64263" rIns="128527" bIns="64263"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rgbClr val="7F7F7F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49" name="圆角淘宝店chenying0907出品 48"/>
          <p:cNvSpPr/>
          <p:nvPr/>
        </p:nvSpPr>
        <p:spPr>
          <a:xfrm>
            <a:off x="7221362" y="5079095"/>
            <a:ext cx="887411" cy="887409"/>
          </a:xfrm>
          <a:prstGeom prst="roundRect">
            <a:avLst>
              <a:gd name="adj" fmla="val 7763"/>
            </a:avLst>
          </a:prstGeom>
          <a:solidFill>
            <a:srgbClr val="C00000"/>
          </a:solidFill>
          <a:ln w="12700" cap="flat" cmpd="sng" algn="ctr">
            <a:noFill/>
            <a:prstDash val="solid"/>
          </a:ln>
          <a:effectLst/>
        </p:spPr>
        <p:txBody>
          <a:bodyPr lIns="128527" tIns="64263" rIns="128527" bIns="64263"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rgbClr val="7F7F7F">
                  <a:lumMod val="50000"/>
                </a:srgbClr>
              </a:solidFill>
              <a:latin typeface="Calibri" panose="020F0502020204030204"/>
            </a:endParaRPr>
          </a:p>
        </p:txBody>
      </p:sp>
      <p:grpSp>
        <p:nvGrpSpPr>
          <p:cNvPr id="50" name="淘宝店chenying0907出品 49"/>
          <p:cNvGrpSpPr/>
          <p:nvPr/>
        </p:nvGrpSpPr>
        <p:grpSpPr>
          <a:xfrm>
            <a:off x="5438470" y="2917291"/>
            <a:ext cx="2161809" cy="2161806"/>
            <a:chOff x="1692573" y="1455253"/>
            <a:chExt cx="2542903" cy="2542903"/>
          </a:xfrm>
          <a:effectLst/>
        </p:grpSpPr>
        <p:sp>
          <p:nvSpPr>
            <p:cNvPr id="51" name="圆角淘宝店chenying0907出品 50"/>
            <p:cNvSpPr/>
            <p:nvPr/>
          </p:nvSpPr>
          <p:spPr>
            <a:xfrm>
              <a:off x="1692573" y="1455253"/>
              <a:ext cx="2542903" cy="2542903"/>
            </a:xfrm>
            <a:prstGeom prst="roundRect">
              <a:avLst>
                <a:gd name="adj" fmla="val 7763"/>
              </a:avLst>
            </a:pr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rgbClr val="7F7F7F">
                    <a:lumMod val="50000"/>
                  </a:srgbClr>
                </a:solidFill>
                <a:latin typeface="Calibri" panose="020F0502020204030204"/>
              </a:endParaRPr>
            </a:p>
          </p:txBody>
        </p:sp>
        <p:sp>
          <p:nvSpPr>
            <p:cNvPr id="52" name="圆角淘宝店chenying0907出品 51"/>
            <p:cNvSpPr/>
            <p:nvPr/>
          </p:nvSpPr>
          <p:spPr>
            <a:xfrm>
              <a:off x="2053420" y="1816100"/>
              <a:ext cx="1821208" cy="1821208"/>
            </a:xfrm>
            <a:prstGeom prst="roundRect">
              <a:avLst>
                <a:gd name="adj" fmla="val 7763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rgbClr val="7F7F7F">
                    <a:lumMod val="50000"/>
                  </a:srgbClr>
                </a:solidFill>
                <a:latin typeface="Calibri" panose="020F0502020204030204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822028" y="3378663"/>
            <a:ext cx="1461816" cy="129792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lIns="128527" tIns="64263" rIns="128527" bIns="64263" rtlCol="0">
            <a:spAutoFit/>
          </a:bodyPr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59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759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淘宝店chenying0907出品 53"/>
          <p:cNvSpPr/>
          <p:nvPr/>
        </p:nvSpPr>
        <p:spPr>
          <a:xfrm>
            <a:off x="7951614" y="3461314"/>
            <a:ext cx="3191594" cy="914611"/>
          </a:xfrm>
          <a:prstGeom prst="rect">
            <a:avLst/>
          </a:prstGeom>
        </p:spPr>
        <p:txBody>
          <a:bodyPr wrap="square" lIns="128527" tIns="64263" rIns="128527" bIns="64263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55" name="淘宝店chenying0907出品 54"/>
          <p:cNvGrpSpPr/>
          <p:nvPr/>
        </p:nvGrpSpPr>
        <p:grpSpPr>
          <a:xfrm>
            <a:off x="9769780" y="5157315"/>
            <a:ext cx="1472942" cy="1472940"/>
            <a:chOff x="6466480" y="611641"/>
            <a:chExt cx="1047806" cy="1047805"/>
          </a:xfrm>
        </p:grpSpPr>
        <p:sp>
          <p:nvSpPr>
            <p:cNvPr id="56" name="圆角淘宝店chenying0907出品 55"/>
            <p:cNvSpPr/>
            <p:nvPr/>
          </p:nvSpPr>
          <p:spPr>
            <a:xfrm>
              <a:off x="6466480" y="611641"/>
              <a:ext cx="1047806" cy="1047805"/>
            </a:xfrm>
            <a:prstGeom prst="roundRect">
              <a:avLst>
                <a:gd name="adj" fmla="val 7763"/>
              </a:avLst>
            </a:pr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rgbClr val="7F7F7F">
                    <a:lumMod val="50000"/>
                  </a:srgbClr>
                </a:solidFill>
                <a:latin typeface="Calibri" panose="020F0502020204030204"/>
              </a:endParaRPr>
            </a:p>
          </p:txBody>
        </p:sp>
        <p:pic>
          <p:nvPicPr>
            <p:cNvPr id="57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272" y="739564"/>
              <a:ext cx="906222" cy="810471"/>
            </a:xfrm>
            <a:prstGeom prst="roundRect">
              <a:avLst>
                <a:gd name="adj" fmla="val 6520"/>
              </a:avLst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" name="淘宝店chenying0907出品 57"/>
          <p:cNvGrpSpPr/>
          <p:nvPr/>
        </p:nvGrpSpPr>
        <p:grpSpPr>
          <a:xfrm>
            <a:off x="6951289" y="1467808"/>
            <a:ext cx="1642364" cy="1642363"/>
            <a:chOff x="1692573" y="1455253"/>
            <a:chExt cx="2542903" cy="2542903"/>
          </a:xfrm>
        </p:grpSpPr>
        <p:sp>
          <p:nvSpPr>
            <p:cNvPr id="59" name="圆角淘宝店chenying0907出品 58"/>
            <p:cNvSpPr/>
            <p:nvPr/>
          </p:nvSpPr>
          <p:spPr>
            <a:xfrm>
              <a:off x="1692573" y="1455253"/>
              <a:ext cx="2542903" cy="2542903"/>
            </a:xfrm>
            <a:prstGeom prst="roundRect">
              <a:avLst>
                <a:gd name="adj" fmla="val 7763"/>
              </a:avLst>
            </a:pr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rgbClr val="7F7F7F">
                    <a:lumMod val="50000"/>
                  </a:srgbClr>
                </a:solidFill>
                <a:latin typeface="Calibri" panose="020F0502020204030204"/>
              </a:endParaRPr>
            </a:p>
          </p:txBody>
        </p:sp>
        <p:sp>
          <p:nvSpPr>
            <p:cNvPr id="60" name="圆角淘宝店chenying0907出品 59"/>
            <p:cNvSpPr/>
            <p:nvPr/>
          </p:nvSpPr>
          <p:spPr>
            <a:xfrm>
              <a:off x="2053420" y="1816100"/>
              <a:ext cx="1821208" cy="1821208"/>
            </a:xfrm>
            <a:prstGeom prst="roundRect">
              <a:avLst>
                <a:gd name="adj" fmla="val 7763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rgbClr val="7F7F7F">
                    <a:lumMod val="50000"/>
                  </a:srgbClr>
                </a:solidFill>
                <a:latin typeface="Calibri" panose="020F0502020204030204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7216296" y="1859479"/>
            <a:ext cx="1147628" cy="99508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lIns="128527" tIns="64263" rIns="128527" bIns="64263" rtlCol="0">
            <a:spAutoFit/>
          </a:bodyPr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625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5625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淘宝店chenying0907出品 61"/>
          <p:cNvSpPr/>
          <p:nvPr/>
        </p:nvSpPr>
        <p:spPr>
          <a:xfrm>
            <a:off x="8862633" y="2044788"/>
            <a:ext cx="2967341" cy="914611"/>
          </a:xfrm>
          <a:prstGeom prst="rect">
            <a:avLst/>
          </a:prstGeom>
        </p:spPr>
        <p:txBody>
          <a:bodyPr wrap="square" lIns="128527" tIns="64263" rIns="128527" bIns="64263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标题 4"/>
          <p:cNvSpPr txBox="1"/>
          <p:nvPr/>
        </p:nvSpPr>
        <p:spPr>
          <a:xfrm>
            <a:off x="630587" y="27162"/>
            <a:ext cx="5017775" cy="304529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C00000"/>
                </a:solidFill>
                <a:ea typeface="微软雅黑" panose="020B0503020204020204" pitchFamily="34" charset="-122"/>
              </a:rPr>
              <a:t>文字内容</a:t>
            </a:r>
            <a:r>
              <a:rPr lang="en-US" altLang="zh-CN" sz="150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written content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淘宝店chenying0907出品 18"/>
          <p:cNvCxnSpPr/>
          <p:nvPr/>
        </p:nvCxnSpPr>
        <p:spPr>
          <a:xfrm>
            <a:off x="0" y="358080"/>
            <a:ext cx="12858750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淘宝店chenying0907出品 19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21" name="淘宝店chenying0907出品 20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淘宝店chenying0907出品 21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淘宝店chenying0907出品 22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圆角淘宝店chenying0907出品 23"/>
          <p:cNvSpPr/>
          <p:nvPr/>
        </p:nvSpPr>
        <p:spPr>
          <a:xfrm>
            <a:off x="-179291" y="962464"/>
            <a:ext cx="1295807" cy="27601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5" name="圆角淘宝店chenying0907出品 24"/>
          <p:cNvSpPr/>
          <p:nvPr/>
        </p:nvSpPr>
        <p:spPr>
          <a:xfrm>
            <a:off x="-287273" y="1249828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6" name="标题 4"/>
          <p:cNvSpPr txBox="1"/>
          <p:nvPr/>
        </p:nvSpPr>
        <p:spPr>
          <a:xfrm>
            <a:off x="36677" y="978382"/>
            <a:ext cx="992097" cy="24962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05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27" name="标题 4"/>
          <p:cNvSpPr txBox="1"/>
          <p:nvPr/>
        </p:nvSpPr>
        <p:spPr>
          <a:xfrm>
            <a:off x="36678" y="1249828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28" name="圆角淘宝店chenying0907出品 27"/>
          <p:cNvSpPr/>
          <p:nvPr/>
        </p:nvSpPr>
        <p:spPr>
          <a:xfrm>
            <a:off x="-287274" y="1482667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9" name="标题 4"/>
          <p:cNvSpPr txBox="1"/>
          <p:nvPr/>
        </p:nvSpPr>
        <p:spPr>
          <a:xfrm>
            <a:off x="36678" y="1482667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30" name="圆角淘宝店chenying0907出品 29"/>
          <p:cNvSpPr/>
          <p:nvPr/>
        </p:nvSpPr>
        <p:spPr>
          <a:xfrm>
            <a:off x="-287274" y="1714500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1" name="标题 4"/>
          <p:cNvSpPr txBox="1"/>
          <p:nvPr/>
        </p:nvSpPr>
        <p:spPr>
          <a:xfrm>
            <a:off x="36678" y="1714500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43" dur="10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5" dur="200" fill="hold"/>
                                        <p:tgtEl>
                                          <p:spTgt spid="5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7" dur="100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9" dur="200" fill="hold"/>
                                        <p:tgtEl>
                                          <p:spTgt spid="5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8" grpId="0" animBg="1"/>
      <p:bldP spid="49" grpId="0" animBg="1"/>
      <p:bldP spid="53" grpId="0"/>
      <p:bldP spid="54" grpId="0"/>
      <p:bldP spid="61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淘宝店chenying0907出品 16"/>
          <p:cNvSpPr/>
          <p:nvPr/>
        </p:nvSpPr>
        <p:spPr bwMode="auto">
          <a:xfrm>
            <a:off x="4108717" y="1451697"/>
            <a:ext cx="2765129" cy="2769608"/>
          </a:xfrm>
          <a:custGeom>
            <a:avLst/>
            <a:gdLst>
              <a:gd name="T0" fmla="*/ 101 w 569"/>
              <a:gd name="T1" fmla="*/ 468 h 569"/>
              <a:gd name="T2" fmla="*/ 468 w 569"/>
              <a:gd name="T3" fmla="*/ 468 h 569"/>
              <a:gd name="T4" fmla="*/ 468 w 569"/>
              <a:gd name="T5" fmla="*/ 101 h 569"/>
              <a:gd name="T6" fmla="*/ 101 w 569"/>
              <a:gd name="T7" fmla="*/ 101 h 569"/>
              <a:gd name="T8" fmla="*/ 101 w 569"/>
              <a:gd name="T9" fmla="*/ 468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9" h="569">
                <a:moveTo>
                  <a:pt x="101" y="468"/>
                </a:moveTo>
                <a:cubicBezTo>
                  <a:pt x="202" y="569"/>
                  <a:pt x="366" y="569"/>
                  <a:pt x="468" y="468"/>
                </a:cubicBezTo>
                <a:cubicBezTo>
                  <a:pt x="569" y="366"/>
                  <a:pt x="569" y="202"/>
                  <a:pt x="468" y="101"/>
                </a:cubicBezTo>
                <a:cubicBezTo>
                  <a:pt x="366" y="0"/>
                  <a:pt x="202" y="0"/>
                  <a:pt x="101" y="101"/>
                </a:cubicBezTo>
                <a:cubicBezTo>
                  <a:pt x="0" y="202"/>
                  <a:pt x="0" y="366"/>
                  <a:pt x="101" y="468"/>
                </a:cubicBezTo>
                <a:close/>
              </a:path>
            </a:pathLst>
          </a:custGeom>
          <a:solidFill>
            <a:srgbClr val="C00000"/>
          </a:solidFill>
          <a:ln w="28575" cap="flat">
            <a:noFill/>
            <a:prstDash val="solid"/>
            <a:miter lim="800000"/>
          </a:ln>
        </p:spPr>
        <p:txBody>
          <a:bodyPr lIns="96418" tIns="48210" rIns="96418" bIns="4821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66" name="淘宝店chenying0907出品 17"/>
          <p:cNvSpPr/>
          <p:nvPr/>
        </p:nvSpPr>
        <p:spPr bwMode="auto">
          <a:xfrm>
            <a:off x="7228979" y="1451696"/>
            <a:ext cx="2767180" cy="2769608"/>
          </a:xfrm>
          <a:custGeom>
            <a:avLst/>
            <a:gdLst>
              <a:gd name="T0" fmla="*/ 101 w 569"/>
              <a:gd name="T1" fmla="*/ 468 h 569"/>
              <a:gd name="T2" fmla="*/ 468 w 569"/>
              <a:gd name="T3" fmla="*/ 468 h 569"/>
              <a:gd name="T4" fmla="*/ 468 w 569"/>
              <a:gd name="T5" fmla="*/ 101 h 569"/>
              <a:gd name="T6" fmla="*/ 101 w 569"/>
              <a:gd name="T7" fmla="*/ 101 h 569"/>
              <a:gd name="T8" fmla="*/ 101 w 569"/>
              <a:gd name="T9" fmla="*/ 468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9" h="569">
                <a:moveTo>
                  <a:pt x="101" y="468"/>
                </a:moveTo>
                <a:cubicBezTo>
                  <a:pt x="202" y="569"/>
                  <a:pt x="366" y="569"/>
                  <a:pt x="468" y="468"/>
                </a:cubicBezTo>
                <a:cubicBezTo>
                  <a:pt x="569" y="366"/>
                  <a:pt x="569" y="202"/>
                  <a:pt x="468" y="101"/>
                </a:cubicBezTo>
                <a:cubicBezTo>
                  <a:pt x="366" y="0"/>
                  <a:pt x="202" y="0"/>
                  <a:pt x="101" y="101"/>
                </a:cubicBezTo>
                <a:cubicBezTo>
                  <a:pt x="0" y="202"/>
                  <a:pt x="0" y="366"/>
                  <a:pt x="101" y="468"/>
                </a:cubicBezTo>
                <a:close/>
              </a:path>
            </a:pathLst>
          </a:custGeom>
          <a:solidFill>
            <a:srgbClr val="C00000"/>
          </a:solidFill>
          <a:ln w="28575">
            <a:noFill/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8" tIns="48210" rIns="96418" bIns="4821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7" name="淘宝店chenying0907出品 18"/>
          <p:cNvSpPr/>
          <p:nvPr/>
        </p:nvSpPr>
        <p:spPr bwMode="auto">
          <a:xfrm>
            <a:off x="2684070" y="2911436"/>
            <a:ext cx="2761023" cy="2771660"/>
          </a:xfrm>
          <a:custGeom>
            <a:avLst/>
            <a:gdLst>
              <a:gd name="T0" fmla="*/ 467 w 568"/>
              <a:gd name="T1" fmla="*/ 102 h 569"/>
              <a:gd name="T2" fmla="*/ 101 w 568"/>
              <a:gd name="T3" fmla="*/ 102 h 569"/>
              <a:gd name="T4" fmla="*/ 101 w 568"/>
              <a:gd name="T5" fmla="*/ 468 h 569"/>
              <a:gd name="T6" fmla="*/ 467 w 568"/>
              <a:gd name="T7" fmla="*/ 468 h 569"/>
              <a:gd name="T8" fmla="*/ 467 w 568"/>
              <a:gd name="T9" fmla="*/ 102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8" h="569">
                <a:moveTo>
                  <a:pt x="467" y="102"/>
                </a:moveTo>
                <a:cubicBezTo>
                  <a:pt x="366" y="0"/>
                  <a:pt x="202" y="0"/>
                  <a:pt x="101" y="102"/>
                </a:cubicBezTo>
                <a:cubicBezTo>
                  <a:pt x="0" y="203"/>
                  <a:pt x="0" y="367"/>
                  <a:pt x="101" y="468"/>
                </a:cubicBezTo>
                <a:cubicBezTo>
                  <a:pt x="202" y="569"/>
                  <a:pt x="366" y="569"/>
                  <a:pt x="467" y="468"/>
                </a:cubicBezTo>
                <a:cubicBezTo>
                  <a:pt x="568" y="367"/>
                  <a:pt x="568" y="203"/>
                  <a:pt x="467" y="102"/>
                </a:cubicBezTo>
                <a:close/>
              </a:path>
            </a:pathLst>
          </a:custGeom>
          <a:solidFill>
            <a:srgbClr val="C00000"/>
          </a:solidFill>
          <a:ln w="28575">
            <a:noFill/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8" tIns="48210" rIns="96418" bIns="4821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9" name="淘宝店chenying0907出品 20"/>
          <p:cNvSpPr/>
          <p:nvPr/>
        </p:nvSpPr>
        <p:spPr bwMode="auto">
          <a:xfrm>
            <a:off x="5785859" y="2911436"/>
            <a:ext cx="2765129" cy="2771660"/>
          </a:xfrm>
          <a:custGeom>
            <a:avLst/>
            <a:gdLst>
              <a:gd name="T0" fmla="*/ 468 w 569"/>
              <a:gd name="T1" fmla="*/ 102 h 569"/>
              <a:gd name="T2" fmla="*/ 101 w 569"/>
              <a:gd name="T3" fmla="*/ 102 h 569"/>
              <a:gd name="T4" fmla="*/ 101 w 569"/>
              <a:gd name="T5" fmla="*/ 468 h 569"/>
              <a:gd name="T6" fmla="*/ 468 w 569"/>
              <a:gd name="T7" fmla="*/ 468 h 569"/>
              <a:gd name="T8" fmla="*/ 468 w 569"/>
              <a:gd name="T9" fmla="*/ 102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9" h="569">
                <a:moveTo>
                  <a:pt x="468" y="102"/>
                </a:moveTo>
                <a:cubicBezTo>
                  <a:pt x="366" y="0"/>
                  <a:pt x="202" y="0"/>
                  <a:pt x="101" y="102"/>
                </a:cubicBezTo>
                <a:cubicBezTo>
                  <a:pt x="0" y="203"/>
                  <a:pt x="0" y="367"/>
                  <a:pt x="101" y="468"/>
                </a:cubicBezTo>
                <a:cubicBezTo>
                  <a:pt x="202" y="569"/>
                  <a:pt x="366" y="569"/>
                  <a:pt x="468" y="468"/>
                </a:cubicBezTo>
                <a:cubicBezTo>
                  <a:pt x="569" y="367"/>
                  <a:pt x="569" y="203"/>
                  <a:pt x="468" y="102"/>
                </a:cubicBezTo>
                <a:close/>
              </a:path>
            </a:pathLst>
          </a:custGeom>
          <a:solidFill>
            <a:srgbClr val="C00000"/>
          </a:solidFill>
          <a:ln w="28575">
            <a:noFill/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8" tIns="48210" rIns="96418" bIns="4821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" name="淘宝店chenying0907出品 1"/>
          <p:cNvGrpSpPr/>
          <p:nvPr/>
        </p:nvGrpSpPr>
        <p:grpSpPr>
          <a:xfrm>
            <a:off x="3000201" y="2673278"/>
            <a:ext cx="2013803" cy="1568554"/>
            <a:chOff x="2133384" y="1641341"/>
            <a:chExt cx="1432558" cy="1115822"/>
          </a:xfrm>
        </p:grpSpPr>
        <p:sp>
          <p:nvSpPr>
            <p:cNvPr id="68" name="淘宝店chenying0907出品 19"/>
            <p:cNvSpPr/>
            <p:nvPr/>
          </p:nvSpPr>
          <p:spPr bwMode="auto">
            <a:xfrm>
              <a:off x="2133384" y="1641341"/>
              <a:ext cx="1432558" cy="1115822"/>
            </a:xfrm>
            <a:custGeom>
              <a:avLst/>
              <a:gdLst>
                <a:gd name="T0" fmla="*/ 0 w 414"/>
                <a:gd name="T1" fmla="*/ 115 h 322"/>
                <a:gd name="T2" fmla="*/ 207 w 414"/>
                <a:gd name="T3" fmla="*/ 322 h 322"/>
                <a:gd name="T4" fmla="*/ 414 w 414"/>
                <a:gd name="T5" fmla="*/ 115 h 322"/>
                <a:gd name="T6" fmla="*/ 0 w 414"/>
                <a:gd name="T7" fmla="*/ 115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322">
                  <a:moveTo>
                    <a:pt x="0" y="115"/>
                  </a:moveTo>
                  <a:cubicBezTo>
                    <a:pt x="207" y="322"/>
                    <a:pt x="207" y="322"/>
                    <a:pt x="207" y="322"/>
                  </a:cubicBezTo>
                  <a:cubicBezTo>
                    <a:pt x="414" y="115"/>
                    <a:pt x="414" y="115"/>
                    <a:pt x="414" y="115"/>
                  </a:cubicBezTo>
                  <a:cubicBezTo>
                    <a:pt x="300" y="0"/>
                    <a:pt x="114" y="0"/>
                    <a:pt x="0" y="115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FFFF"/>
                </a:gs>
                <a:gs pos="0">
                  <a:srgbClr val="D9DEDF"/>
                </a:gs>
              </a:gsLst>
              <a:lin ang="2700000" scaled="0"/>
              <a:tileRect/>
            </a:gradFill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18" tIns="48210" rIns="96418" bIns="4821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3" name="淘宝店chenying0907出品 57"/>
            <p:cNvSpPr txBox="1"/>
            <p:nvPr/>
          </p:nvSpPr>
          <p:spPr>
            <a:xfrm>
              <a:off x="2580375" y="1978373"/>
              <a:ext cx="567280" cy="530911"/>
            </a:xfrm>
            <a:prstGeom prst="rect">
              <a:avLst/>
            </a:prstGeom>
            <a:noFill/>
          </p:spPr>
          <p:txBody>
            <a:bodyPr wrap="none" lIns="96418" tIns="48210" rIns="96418" bIns="4821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21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Microsoft YaHei UI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42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淘宝店chenying0907出品 4"/>
          <p:cNvGrpSpPr/>
          <p:nvPr/>
        </p:nvGrpSpPr>
        <p:grpSpPr>
          <a:xfrm>
            <a:off x="7672383" y="2903223"/>
            <a:ext cx="2011747" cy="1566502"/>
            <a:chOff x="5457032" y="1804917"/>
            <a:chExt cx="1431096" cy="1114362"/>
          </a:xfrm>
        </p:grpSpPr>
        <p:sp>
          <p:nvSpPr>
            <p:cNvPr id="72" name="淘宝店chenying0907出品 23"/>
            <p:cNvSpPr/>
            <p:nvPr/>
          </p:nvSpPr>
          <p:spPr bwMode="auto">
            <a:xfrm>
              <a:off x="5457032" y="1804917"/>
              <a:ext cx="1431096" cy="1114362"/>
            </a:xfrm>
            <a:custGeom>
              <a:avLst/>
              <a:gdLst>
                <a:gd name="T0" fmla="*/ 414 w 414"/>
                <a:gd name="T1" fmla="*/ 207 h 322"/>
                <a:gd name="T2" fmla="*/ 207 w 414"/>
                <a:gd name="T3" fmla="*/ 0 h 322"/>
                <a:gd name="T4" fmla="*/ 0 w 414"/>
                <a:gd name="T5" fmla="*/ 207 h 322"/>
                <a:gd name="T6" fmla="*/ 414 w 414"/>
                <a:gd name="T7" fmla="*/ 207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322">
                  <a:moveTo>
                    <a:pt x="414" y="207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14" y="322"/>
                    <a:pt x="300" y="322"/>
                    <a:pt x="414" y="207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FFFF"/>
                </a:gs>
                <a:gs pos="0">
                  <a:srgbClr val="D9DEDF"/>
                </a:gs>
              </a:gsLst>
              <a:lin ang="2700000" scaled="0"/>
              <a:tileRect/>
            </a:gradFill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18" tIns="48210" rIns="96418" bIns="4821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4" name="淘宝店chenying0907出品 58"/>
            <p:cNvSpPr txBox="1"/>
            <p:nvPr/>
          </p:nvSpPr>
          <p:spPr>
            <a:xfrm>
              <a:off x="5901828" y="1978373"/>
              <a:ext cx="567280" cy="530911"/>
            </a:xfrm>
            <a:prstGeom prst="rect">
              <a:avLst/>
            </a:prstGeom>
            <a:noFill/>
          </p:spPr>
          <p:txBody>
            <a:bodyPr wrap="none" lIns="96418" tIns="48210" rIns="96418" bIns="4821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21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Microsoft YaHei UI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42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淘宝店chenying0907出品 2"/>
          <p:cNvGrpSpPr/>
          <p:nvPr/>
        </p:nvGrpSpPr>
        <p:grpSpPr>
          <a:xfrm>
            <a:off x="4552123" y="2903223"/>
            <a:ext cx="2011747" cy="1566502"/>
            <a:chOff x="3237374" y="1804917"/>
            <a:chExt cx="1431096" cy="1114362"/>
          </a:xfrm>
        </p:grpSpPr>
        <p:sp>
          <p:nvSpPr>
            <p:cNvPr id="71" name="淘宝店chenying0907出品 22"/>
            <p:cNvSpPr/>
            <p:nvPr/>
          </p:nvSpPr>
          <p:spPr bwMode="auto">
            <a:xfrm>
              <a:off x="3237374" y="1804917"/>
              <a:ext cx="1431096" cy="1114362"/>
            </a:xfrm>
            <a:custGeom>
              <a:avLst/>
              <a:gdLst>
                <a:gd name="T0" fmla="*/ 414 w 414"/>
                <a:gd name="T1" fmla="*/ 207 h 322"/>
                <a:gd name="T2" fmla="*/ 207 w 414"/>
                <a:gd name="T3" fmla="*/ 0 h 322"/>
                <a:gd name="T4" fmla="*/ 0 w 414"/>
                <a:gd name="T5" fmla="*/ 207 h 322"/>
                <a:gd name="T6" fmla="*/ 414 w 414"/>
                <a:gd name="T7" fmla="*/ 207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322">
                  <a:moveTo>
                    <a:pt x="414" y="207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15" y="322"/>
                    <a:pt x="300" y="322"/>
                    <a:pt x="414" y="207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FFFF"/>
                </a:gs>
                <a:gs pos="0">
                  <a:srgbClr val="D9DEDF"/>
                </a:gs>
              </a:gsLst>
              <a:lin ang="2700000" scaled="0"/>
              <a:tileRect/>
            </a:gradFill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18" tIns="48210" rIns="96418" bIns="4821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5" name="淘宝店chenying0907出品 59"/>
            <p:cNvSpPr txBox="1"/>
            <p:nvPr/>
          </p:nvSpPr>
          <p:spPr>
            <a:xfrm>
              <a:off x="3687905" y="1978373"/>
              <a:ext cx="567280" cy="530911"/>
            </a:xfrm>
            <a:prstGeom prst="rect">
              <a:avLst/>
            </a:prstGeom>
            <a:noFill/>
          </p:spPr>
          <p:txBody>
            <a:bodyPr wrap="none" lIns="96418" tIns="48210" rIns="96418" bIns="4821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21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Microsoft YaHei UI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42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" name="淘宝店chenying0907出品 3"/>
          <p:cNvGrpSpPr/>
          <p:nvPr/>
        </p:nvGrpSpPr>
        <p:grpSpPr>
          <a:xfrm>
            <a:off x="6101991" y="2673279"/>
            <a:ext cx="2017907" cy="1568556"/>
            <a:chOff x="4339903" y="1641341"/>
            <a:chExt cx="1435478" cy="1115823"/>
          </a:xfrm>
        </p:grpSpPr>
        <p:sp>
          <p:nvSpPr>
            <p:cNvPr id="70" name="淘宝店chenying0907出品 21"/>
            <p:cNvSpPr/>
            <p:nvPr/>
          </p:nvSpPr>
          <p:spPr bwMode="auto">
            <a:xfrm>
              <a:off x="4339903" y="1641341"/>
              <a:ext cx="1435478" cy="1115823"/>
            </a:xfrm>
            <a:custGeom>
              <a:avLst/>
              <a:gdLst>
                <a:gd name="T0" fmla="*/ 0 w 415"/>
                <a:gd name="T1" fmla="*/ 115 h 322"/>
                <a:gd name="T2" fmla="*/ 208 w 415"/>
                <a:gd name="T3" fmla="*/ 322 h 322"/>
                <a:gd name="T4" fmla="*/ 415 w 415"/>
                <a:gd name="T5" fmla="*/ 115 h 322"/>
                <a:gd name="T6" fmla="*/ 0 w 415"/>
                <a:gd name="T7" fmla="*/ 115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5" h="322">
                  <a:moveTo>
                    <a:pt x="0" y="115"/>
                  </a:moveTo>
                  <a:cubicBezTo>
                    <a:pt x="208" y="322"/>
                    <a:pt x="208" y="322"/>
                    <a:pt x="208" y="322"/>
                  </a:cubicBezTo>
                  <a:cubicBezTo>
                    <a:pt x="415" y="115"/>
                    <a:pt x="415" y="115"/>
                    <a:pt x="415" y="115"/>
                  </a:cubicBezTo>
                  <a:cubicBezTo>
                    <a:pt x="300" y="0"/>
                    <a:pt x="115" y="0"/>
                    <a:pt x="0" y="115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FFFF"/>
                </a:gs>
                <a:gs pos="0">
                  <a:srgbClr val="D9DEDF"/>
                </a:gs>
              </a:gsLst>
              <a:lin ang="2700000" scaled="0"/>
              <a:tileRect/>
            </a:gradFill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18" tIns="48210" rIns="96418" bIns="4821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6" name="淘宝店chenying0907出品 60"/>
            <p:cNvSpPr txBox="1"/>
            <p:nvPr/>
          </p:nvSpPr>
          <p:spPr>
            <a:xfrm>
              <a:off x="4795434" y="1978373"/>
              <a:ext cx="567280" cy="530911"/>
            </a:xfrm>
            <a:prstGeom prst="rect">
              <a:avLst/>
            </a:prstGeom>
            <a:noFill/>
          </p:spPr>
          <p:txBody>
            <a:bodyPr wrap="none" lIns="96418" tIns="48210" rIns="96418" bIns="4821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21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Microsoft YaHei UI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42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83" name="淘宝店chenying0907出品 82"/>
          <p:cNvCxnSpPr/>
          <p:nvPr/>
        </p:nvCxnSpPr>
        <p:spPr>
          <a:xfrm>
            <a:off x="963254" y="6045712"/>
            <a:ext cx="108508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淘宝店chenying0907出品 84"/>
          <p:cNvSpPr txBox="1"/>
          <p:nvPr/>
        </p:nvSpPr>
        <p:spPr>
          <a:xfrm>
            <a:off x="3391644" y="4349433"/>
            <a:ext cx="1278349" cy="746514"/>
          </a:xfrm>
          <a:prstGeom prst="rect">
            <a:avLst/>
          </a:prstGeom>
          <a:noFill/>
        </p:spPr>
        <p:txBody>
          <a:bodyPr wrap="none" lIns="96418" tIns="48210" rIns="96418" bIns="48210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10" kern="0" dirty="0">
                <a:solidFill>
                  <a:schemeClr val="bg1"/>
                </a:solidFill>
                <a:latin typeface="+mj-ea"/>
                <a:ea typeface="+mj-ea"/>
              </a:rPr>
              <a:t>重要</a:t>
            </a:r>
            <a:endParaRPr lang="en-US" altLang="zh-CN" sz="2110" kern="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10" kern="0" dirty="0">
                <a:solidFill>
                  <a:schemeClr val="bg1"/>
                </a:solidFill>
                <a:latin typeface="+mj-ea"/>
                <a:ea typeface="+mj-ea"/>
              </a:rPr>
              <a:t>工作之一</a:t>
            </a:r>
          </a:p>
        </p:txBody>
      </p:sp>
      <p:sp>
        <p:nvSpPr>
          <p:cNvPr id="87" name="淘宝店chenying0907出品 84"/>
          <p:cNvSpPr txBox="1"/>
          <p:nvPr/>
        </p:nvSpPr>
        <p:spPr>
          <a:xfrm>
            <a:off x="4876600" y="2004502"/>
            <a:ext cx="1278349" cy="746514"/>
          </a:xfrm>
          <a:prstGeom prst="rect">
            <a:avLst/>
          </a:prstGeom>
          <a:noFill/>
        </p:spPr>
        <p:txBody>
          <a:bodyPr wrap="none" lIns="96418" tIns="48210" rIns="96418" bIns="48210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10" kern="0" dirty="0">
                <a:solidFill>
                  <a:schemeClr val="bg1"/>
                </a:solidFill>
                <a:latin typeface="+mj-ea"/>
                <a:ea typeface="+mj-ea"/>
              </a:rPr>
              <a:t>重要</a:t>
            </a:r>
            <a:endParaRPr lang="en-US" altLang="zh-CN" sz="2110" kern="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10" kern="0" dirty="0">
                <a:solidFill>
                  <a:schemeClr val="bg1"/>
                </a:solidFill>
                <a:latin typeface="+mj-ea"/>
                <a:ea typeface="+mj-ea"/>
              </a:rPr>
              <a:t>工作之二</a:t>
            </a:r>
          </a:p>
        </p:txBody>
      </p:sp>
      <p:sp>
        <p:nvSpPr>
          <p:cNvPr id="88" name="淘宝店chenying0907出品 84"/>
          <p:cNvSpPr txBox="1"/>
          <p:nvPr/>
        </p:nvSpPr>
        <p:spPr>
          <a:xfrm>
            <a:off x="6510494" y="4387204"/>
            <a:ext cx="1278349" cy="746514"/>
          </a:xfrm>
          <a:prstGeom prst="rect">
            <a:avLst/>
          </a:prstGeom>
          <a:noFill/>
        </p:spPr>
        <p:txBody>
          <a:bodyPr wrap="none" lIns="96418" tIns="48210" rIns="96418" bIns="48210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10" kern="0" dirty="0">
                <a:solidFill>
                  <a:schemeClr val="bg1"/>
                </a:solidFill>
                <a:latin typeface="+mj-ea"/>
                <a:ea typeface="+mj-ea"/>
              </a:rPr>
              <a:t>重要</a:t>
            </a:r>
            <a:endParaRPr lang="en-US" altLang="zh-CN" sz="2110" kern="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10" kern="0" dirty="0">
                <a:solidFill>
                  <a:schemeClr val="bg1"/>
                </a:solidFill>
                <a:latin typeface="+mj-ea"/>
                <a:ea typeface="+mj-ea"/>
              </a:rPr>
              <a:t>工作之三</a:t>
            </a:r>
          </a:p>
        </p:txBody>
      </p:sp>
      <p:sp>
        <p:nvSpPr>
          <p:cNvPr id="89" name="淘宝店chenying0907出品 84"/>
          <p:cNvSpPr txBox="1"/>
          <p:nvPr/>
        </p:nvSpPr>
        <p:spPr>
          <a:xfrm>
            <a:off x="7986309" y="2004500"/>
            <a:ext cx="1278349" cy="746514"/>
          </a:xfrm>
          <a:prstGeom prst="rect">
            <a:avLst/>
          </a:prstGeom>
          <a:noFill/>
        </p:spPr>
        <p:txBody>
          <a:bodyPr wrap="none" lIns="96418" tIns="48210" rIns="96418" bIns="48210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10" kern="0" dirty="0">
                <a:solidFill>
                  <a:schemeClr val="bg1"/>
                </a:solidFill>
                <a:latin typeface="+mj-ea"/>
                <a:ea typeface="+mj-ea"/>
              </a:rPr>
              <a:t>重要</a:t>
            </a:r>
            <a:endParaRPr lang="en-US" altLang="zh-CN" sz="2110" kern="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10" kern="0" dirty="0">
                <a:solidFill>
                  <a:schemeClr val="bg1"/>
                </a:solidFill>
                <a:latin typeface="+mj-ea"/>
                <a:ea typeface="+mj-ea"/>
              </a:rPr>
              <a:t>工作之四</a:t>
            </a:r>
          </a:p>
        </p:txBody>
      </p:sp>
      <p:sp>
        <p:nvSpPr>
          <p:cNvPr id="39" name="文本1"/>
          <p:cNvSpPr>
            <a:spLocks noChangeArrowheads="1"/>
          </p:cNvSpPr>
          <p:nvPr/>
        </p:nvSpPr>
        <p:spPr bwMode="gray">
          <a:xfrm>
            <a:off x="2800207" y="5804346"/>
            <a:ext cx="7167202" cy="1253610"/>
          </a:xfrm>
          <a:prstGeom prst="roundRect">
            <a:avLst>
              <a:gd name="adj" fmla="val 11505"/>
            </a:avLst>
          </a:prstGeom>
          <a:noFill/>
          <a:ln w="28575" cap="flat" cmpd="sng" algn="ctr">
            <a:noFill/>
            <a:prstDash val="solid"/>
          </a:ln>
          <a:effectLst/>
        </p:spPr>
        <p:txBody>
          <a:bodyPr lIns="96418" tIns="48210" rIns="96418" bIns="4821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标题 4"/>
          <p:cNvSpPr txBox="1"/>
          <p:nvPr/>
        </p:nvSpPr>
        <p:spPr>
          <a:xfrm>
            <a:off x="630587" y="27162"/>
            <a:ext cx="5017775" cy="304529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C00000"/>
                </a:solidFill>
                <a:ea typeface="微软雅黑" panose="020B0503020204020204" pitchFamily="34" charset="-122"/>
              </a:rPr>
              <a:t>文字内容</a:t>
            </a:r>
            <a:r>
              <a:rPr lang="en-US" altLang="zh-CN" sz="150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written content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淘宝店chenying0907出品 24"/>
          <p:cNvCxnSpPr/>
          <p:nvPr/>
        </p:nvCxnSpPr>
        <p:spPr>
          <a:xfrm>
            <a:off x="0" y="358080"/>
            <a:ext cx="12858750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淘宝店chenying0907出品 25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27" name="淘宝店chenying0907出品 26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淘宝店chenying0907出品 27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淘宝店chenying0907出品 28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圆角淘宝店chenying0907出品 29"/>
          <p:cNvSpPr/>
          <p:nvPr/>
        </p:nvSpPr>
        <p:spPr>
          <a:xfrm>
            <a:off x="-179291" y="962464"/>
            <a:ext cx="1295807" cy="27601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1" name="圆角淘宝店chenying0907出品 30"/>
          <p:cNvSpPr/>
          <p:nvPr/>
        </p:nvSpPr>
        <p:spPr>
          <a:xfrm>
            <a:off x="-287273" y="1249828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2" name="标题 4"/>
          <p:cNvSpPr txBox="1"/>
          <p:nvPr/>
        </p:nvSpPr>
        <p:spPr>
          <a:xfrm>
            <a:off x="36677" y="978382"/>
            <a:ext cx="992097" cy="24962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05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33" name="标题 4"/>
          <p:cNvSpPr txBox="1"/>
          <p:nvPr/>
        </p:nvSpPr>
        <p:spPr>
          <a:xfrm>
            <a:off x="36678" y="1249828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34" name="圆角淘宝店chenying0907出品 33"/>
          <p:cNvSpPr/>
          <p:nvPr/>
        </p:nvSpPr>
        <p:spPr>
          <a:xfrm>
            <a:off x="-287274" y="1482667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5" name="标题 4"/>
          <p:cNvSpPr txBox="1"/>
          <p:nvPr/>
        </p:nvSpPr>
        <p:spPr>
          <a:xfrm>
            <a:off x="36678" y="1482667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36" name="圆角淘宝店chenying0907出品 35"/>
          <p:cNvSpPr/>
          <p:nvPr/>
        </p:nvSpPr>
        <p:spPr>
          <a:xfrm>
            <a:off x="-287274" y="1714500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7" name="标题 4"/>
          <p:cNvSpPr txBox="1"/>
          <p:nvPr/>
        </p:nvSpPr>
        <p:spPr>
          <a:xfrm>
            <a:off x="36678" y="1714500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9" grpId="0" animBg="1"/>
      <p:bldP spid="86" grpId="0"/>
      <p:bldP spid="87" grpId="0"/>
      <p:bldP spid="88" grpId="0"/>
      <p:bldP spid="89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淘宝店chenying0907出品 15"/>
          <p:cNvSpPr/>
          <p:nvPr/>
        </p:nvSpPr>
        <p:spPr bwMode="auto">
          <a:xfrm>
            <a:off x="3731886" y="1380695"/>
            <a:ext cx="5109822" cy="4432617"/>
          </a:xfrm>
          <a:custGeom>
            <a:avLst/>
            <a:gdLst>
              <a:gd name="T0" fmla="*/ 42 w 739"/>
              <a:gd name="T1" fmla="*/ 641 h 641"/>
              <a:gd name="T2" fmla="*/ 15 w 739"/>
              <a:gd name="T3" fmla="*/ 594 h 641"/>
              <a:gd name="T4" fmla="*/ 343 w 739"/>
              <a:gd name="T5" fmla="*/ 26 h 641"/>
              <a:gd name="T6" fmla="*/ 397 w 739"/>
              <a:gd name="T7" fmla="*/ 26 h 641"/>
              <a:gd name="T8" fmla="*/ 725 w 739"/>
              <a:gd name="T9" fmla="*/ 594 h 641"/>
              <a:gd name="T10" fmla="*/ 698 w 739"/>
              <a:gd name="T11" fmla="*/ 641 h 641"/>
              <a:gd name="T12" fmla="*/ 42 w 739"/>
              <a:gd name="T13" fmla="*/ 641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9" h="641">
                <a:moveTo>
                  <a:pt x="42" y="641"/>
                </a:moveTo>
                <a:cubicBezTo>
                  <a:pt x="12" y="641"/>
                  <a:pt x="0" y="620"/>
                  <a:pt x="15" y="594"/>
                </a:cubicBezTo>
                <a:cubicBezTo>
                  <a:pt x="343" y="26"/>
                  <a:pt x="343" y="26"/>
                  <a:pt x="343" y="26"/>
                </a:cubicBezTo>
                <a:cubicBezTo>
                  <a:pt x="358" y="0"/>
                  <a:pt x="382" y="0"/>
                  <a:pt x="397" y="26"/>
                </a:cubicBezTo>
                <a:cubicBezTo>
                  <a:pt x="725" y="594"/>
                  <a:pt x="725" y="594"/>
                  <a:pt x="725" y="594"/>
                </a:cubicBezTo>
                <a:cubicBezTo>
                  <a:pt x="739" y="620"/>
                  <a:pt x="727" y="641"/>
                  <a:pt x="698" y="641"/>
                </a:cubicBezTo>
                <a:lnTo>
                  <a:pt x="42" y="641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>
            <a:innerShdw blurRad="190500" dist="50800" dir="13500000">
              <a:prstClr val="black">
                <a:alpha val="42000"/>
              </a:prstClr>
            </a:innerShdw>
          </a:effectLst>
        </p:spPr>
        <p:txBody>
          <a:bodyPr lIns="96418" tIns="48210" rIns="96418" bIns="4821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221" name="淘宝店chenying0907出品 20"/>
          <p:cNvSpPr txBox="1"/>
          <p:nvPr/>
        </p:nvSpPr>
        <p:spPr>
          <a:xfrm>
            <a:off x="1488908" y="2630333"/>
            <a:ext cx="1631010" cy="343583"/>
          </a:xfrm>
          <a:prstGeom prst="rect">
            <a:avLst/>
          </a:prstGeom>
          <a:noFill/>
        </p:spPr>
        <p:txBody>
          <a:bodyPr wrap="none" lIns="96418" tIns="48210" rIns="96418" bIns="4821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22" name="TextBox 49"/>
          <p:cNvSpPr txBox="1"/>
          <p:nvPr/>
        </p:nvSpPr>
        <p:spPr>
          <a:xfrm>
            <a:off x="1498340" y="3018124"/>
            <a:ext cx="2199896" cy="720609"/>
          </a:xfrm>
          <a:prstGeom prst="rect">
            <a:avLst/>
          </a:prstGeom>
          <a:noFill/>
          <a:ln w="3175">
            <a:noFill/>
          </a:ln>
        </p:spPr>
        <p:txBody>
          <a:bodyPr wrap="square" lIns="96418" tIns="48210" rIns="96418" bIns="4821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" name="淘宝店chenying0907出品 2"/>
          <p:cNvGrpSpPr/>
          <p:nvPr/>
        </p:nvGrpSpPr>
        <p:grpSpPr>
          <a:xfrm>
            <a:off x="3469101" y="1979060"/>
            <a:ext cx="2616685" cy="2264312"/>
            <a:chOff x="2466945" y="1407843"/>
            <a:chExt cx="1861430" cy="1610763"/>
          </a:xfrm>
        </p:grpSpPr>
        <p:sp>
          <p:nvSpPr>
            <p:cNvPr id="211" name="淘宝店chenying0907出品 9"/>
            <p:cNvSpPr/>
            <p:nvPr/>
          </p:nvSpPr>
          <p:spPr bwMode="auto">
            <a:xfrm>
              <a:off x="2466945" y="1407843"/>
              <a:ext cx="1861430" cy="1610763"/>
            </a:xfrm>
            <a:custGeom>
              <a:avLst/>
              <a:gdLst>
                <a:gd name="T0" fmla="*/ 15 w 740"/>
                <a:gd name="T1" fmla="*/ 47 h 640"/>
                <a:gd name="T2" fmla="*/ 42 w 740"/>
                <a:gd name="T3" fmla="*/ 0 h 640"/>
                <a:gd name="T4" fmla="*/ 698 w 740"/>
                <a:gd name="T5" fmla="*/ 0 h 640"/>
                <a:gd name="T6" fmla="*/ 725 w 740"/>
                <a:gd name="T7" fmla="*/ 47 h 640"/>
                <a:gd name="T8" fmla="*/ 397 w 740"/>
                <a:gd name="T9" fmla="*/ 614 h 640"/>
                <a:gd name="T10" fmla="*/ 343 w 740"/>
                <a:gd name="T11" fmla="*/ 614 h 640"/>
                <a:gd name="T12" fmla="*/ 15 w 740"/>
                <a:gd name="T13" fmla="*/ 47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0" h="640">
                  <a:moveTo>
                    <a:pt x="15" y="47"/>
                  </a:moveTo>
                  <a:cubicBezTo>
                    <a:pt x="0" y="21"/>
                    <a:pt x="12" y="0"/>
                    <a:pt x="42" y="0"/>
                  </a:cubicBezTo>
                  <a:cubicBezTo>
                    <a:pt x="698" y="0"/>
                    <a:pt x="698" y="0"/>
                    <a:pt x="698" y="0"/>
                  </a:cubicBezTo>
                  <a:cubicBezTo>
                    <a:pt x="728" y="0"/>
                    <a:pt x="740" y="21"/>
                    <a:pt x="725" y="4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82" y="640"/>
                    <a:pt x="358" y="640"/>
                    <a:pt x="343" y="614"/>
                  </a:cubicBezTo>
                  <a:lnTo>
                    <a:pt x="15" y="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txBody>
            <a:bodyPr lIns="96418" tIns="48210" rIns="96418" bIns="4821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16" name="淘宝店chenying0907出品 9"/>
            <p:cNvSpPr>
              <a:spLocks noChangeAspect="1"/>
            </p:cNvSpPr>
            <p:nvPr/>
          </p:nvSpPr>
          <p:spPr bwMode="auto">
            <a:xfrm>
              <a:off x="2708225" y="1580661"/>
              <a:ext cx="1352221" cy="1170594"/>
            </a:xfrm>
            <a:custGeom>
              <a:avLst/>
              <a:gdLst>
                <a:gd name="T0" fmla="*/ 15 w 740"/>
                <a:gd name="T1" fmla="*/ 47 h 640"/>
                <a:gd name="T2" fmla="*/ 42 w 740"/>
                <a:gd name="T3" fmla="*/ 0 h 640"/>
                <a:gd name="T4" fmla="*/ 698 w 740"/>
                <a:gd name="T5" fmla="*/ 0 h 640"/>
                <a:gd name="T6" fmla="*/ 725 w 740"/>
                <a:gd name="T7" fmla="*/ 47 h 640"/>
                <a:gd name="T8" fmla="*/ 397 w 740"/>
                <a:gd name="T9" fmla="*/ 614 h 640"/>
                <a:gd name="T10" fmla="*/ 343 w 740"/>
                <a:gd name="T11" fmla="*/ 614 h 640"/>
                <a:gd name="T12" fmla="*/ 15 w 740"/>
                <a:gd name="T13" fmla="*/ 47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0" h="640">
                  <a:moveTo>
                    <a:pt x="15" y="47"/>
                  </a:moveTo>
                  <a:cubicBezTo>
                    <a:pt x="0" y="21"/>
                    <a:pt x="12" y="0"/>
                    <a:pt x="42" y="0"/>
                  </a:cubicBezTo>
                  <a:cubicBezTo>
                    <a:pt x="698" y="0"/>
                    <a:pt x="698" y="0"/>
                    <a:pt x="698" y="0"/>
                  </a:cubicBezTo>
                  <a:cubicBezTo>
                    <a:pt x="728" y="0"/>
                    <a:pt x="740" y="21"/>
                    <a:pt x="725" y="4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82" y="640"/>
                    <a:pt x="358" y="640"/>
                    <a:pt x="343" y="614"/>
                  </a:cubicBezTo>
                  <a:lnTo>
                    <a:pt x="15" y="47"/>
                  </a:lnTo>
                  <a:close/>
                </a:path>
              </a:pathLst>
            </a:custGeom>
            <a:solidFill>
              <a:srgbClr val="C00000"/>
            </a:solidFill>
            <a:ln w="28575" cap="flat">
              <a:noFill/>
              <a:prstDash val="solid"/>
              <a:miter lim="800000"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6418" tIns="48210" rIns="96418" bIns="4821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/>
                <a:ea typeface="+mn-ea"/>
              </a:endParaRPr>
            </a:p>
          </p:txBody>
        </p:sp>
        <p:grpSp>
          <p:nvGrpSpPr>
            <p:cNvPr id="238" name="淘宝店chenying0907出品 37"/>
            <p:cNvGrpSpPr/>
            <p:nvPr/>
          </p:nvGrpSpPr>
          <p:grpSpPr bwMode="auto">
            <a:xfrm>
              <a:off x="3177037" y="1692297"/>
              <a:ext cx="447552" cy="451865"/>
              <a:chOff x="9488488" y="4192588"/>
              <a:chExt cx="341313" cy="344487"/>
            </a:xfrm>
          </p:grpSpPr>
          <p:sp>
            <p:nvSpPr>
              <p:cNvPr id="239" name="淘宝店chenying0907出品 48"/>
              <p:cNvSpPr>
                <a:spLocks noEditPoints="1"/>
              </p:cNvSpPr>
              <p:nvPr/>
            </p:nvSpPr>
            <p:spPr bwMode="auto">
              <a:xfrm>
                <a:off x="9567863" y="4206875"/>
                <a:ext cx="182563" cy="330200"/>
              </a:xfrm>
              <a:custGeom>
                <a:avLst/>
                <a:gdLst>
                  <a:gd name="T0" fmla="*/ 91282 w 70"/>
                  <a:gd name="T1" fmla="*/ 330200 h 126"/>
                  <a:gd name="T2" fmla="*/ 0 w 70"/>
                  <a:gd name="T3" fmla="*/ 165100 h 126"/>
                  <a:gd name="T4" fmla="*/ 91282 w 70"/>
                  <a:gd name="T5" fmla="*/ 0 h 126"/>
                  <a:gd name="T6" fmla="*/ 182563 w 70"/>
                  <a:gd name="T7" fmla="*/ 165100 h 126"/>
                  <a:gd name="T8" fmla="*/ 91282 w 70"/>
                  <a:gd name="T9" fmla="*/ 330200 h 126"/>
                  <a:gd name="T10" fmla="*/ 91282 w 70"/>
                  <a:gd name="T11" fmla="*/ 15724 h 126"/>
                  <a:gd name="T12" fmla="*/ 15648 w 70"/>
                  <a:gd name="T13" fmla="*/ 165100 h 126"/>
                  <a:gd name="T14" fmla="*/ 91282 w 70"/>
                  <a:gd name="T15" fmla="*/ 314476 h 126"/>
                  <a:gd name="T16" fmla="*/ 166915 w 70"/>
                  <a:gd name="T17" fmla="*/ 165100 h 126"/>
                  <a:gd name="T18" fmla="*/ 91282 w 70"/>
                  <a:gd name="T19" fmla="*/ 15724 h 1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0" h="126">
                    <a:moveTo>
                      <a:pt x="35" y="126"/>
                    </a:moveTo>
                    <a:cubicBezTo>
                      <a:pt x="15" y="126"/>
                      <a:pt x="0" y="98"/>
                      <a:pt x="0" y="63"/>
                    </a:cubicBezTo>
                    <a:cubicBezTo>
                      <a:pt x="0" y="27"/>
                      <a:pt x="15" y="0"/>
                      <a:pt x="35" y="0"/>
                    </a:cubicBezTo>
                    <a:cubicBezTo>
                      <a:pt x="55" y="0"/>
                      <a:pt x="70" y="27"/>
                      <a:pt x="70" y="63"/>
                    </a:cubicBezTo>
                    <a:cubicBezTo>
                      <a:pt x="70" y="98"/>
                      <a:pt x="55" y="126"/>
                      <a:pt x="35" y="126"/>
                    </a:cubicBezTo>
                    <a:close/>
                    <a:moveTo>
                      <a:pt x="35" y="6"/>
                    </a:moveTo>
                    <a:cubicBezTo>
                      <a:pt x="19" y="6"/>
                      <a:pt x="6" y="32"/>
                      <a:pt x="6" y="63"/>
                    </a:cubicBezTo>
                    <a:cubicBezTo>
                      <a:pt x="6" y="93"/>
                      <a:pt x="19" y="120"/>
                      <a:pt x="35" y="120"/>
                    </a:cubicBezTo>
                    <a:cubicBezTo>
                      <a:pt x="51" y="120"/>
                      <a:pt x="64" y="93"/>
                      <a:pt x="64" y="63"/>
                    </a:cubicBezTo>
                    <a:cubicBezTo>
                      <a:pt x="64" y="32"/>
                      <a:pt x="51" y="6"/>
                      <a:pt x="35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0" name="淘宝店chenying0907出品 49"/>
              <p:cNvSpPr>
                <a:spLocks noEditPoints="1"/>
              </p:cNvSpPr>
              <p:nvPr/>
            </p:nvSpPr>
            <p:spPr bwMode="auto">
              <a:xfrm>
                <a:off x="9488488" y="4260850"/>
                <a:ext cx="341313" cy="219075"/>
              </a:xfrm>
              <a:custGeom>
                <a:avLst/>
                <a:gdLst>
                  <a:gd name="T0" fmla="*/ 105019 w 130"/>
                  <a:gd name="T1" fmla="*/ 219075 h 83"/>
                  <a:gd name="T2" fmla="*/ 21004 w 130"/>
                  <a:gd name="T3" fmla="*/ 179483 h 83"/>
                  <a:gd name="T4" fmla="*/ 131274 w 130"/>
                  <a:gd name="T5" fmla="*/ 23755 h 83"/>
                  <a:gd name="T6" fmla="*/ 236294 w 130"/>
                  <a:gd name="T7" fmla="*/ 0 h 83"/>
                  <a:gd name="T8" fmla="*/ 320309 w 130"/>
                  <a:gd name="T9" fmla="*/ 39592 h 83"/>
                  <a:gd name="T10" fmla="*/ 210039 w 130"/>
                  <a:gd name="T11" fmla="*/ 195320 h 83"/>
                  <a:gd name="T12" fmla="*/ 105019 w 130"/>
                  <a:gd name="T13" fmla="*/ 219075 h 83"/>
                  <a:gd name="T14" fmla="*/ 236294 w 130"/>
                  <a:gd name="T15" fmla="*/ 15837 h 83"/>
                  <a:gd name="T16" fmla="*/ 139151 w 130"/>
                  <a:gd name="T17" fmla="*/ 39592 h 83"/>
                  <a:gd name="T18" fmla="*/ 34131 w 130"/>
                  <a:gd name="T19" fmla="*/ 174204 h 83"/>
                  <a:gd name="T20" fmla="*/ 105019 w 130"/>
                  <a:gd name="T21" fmla="*/ 203238 h 83"/>
                  <a:gd name="T22" fmla="*/ 202162 w 130"/>
                  <a:gd name="T23" fmla="*/ 179483 h 83"/>
                  <a:gd name="T24" fmla="*/ 307182 w 130"/>
                  <a:gd name="T25" fmla="*/ 44871 h 83"/>
                  <a:gd name="T26" fmla="*/ 236294 w 130"/>
                  <a:gd name="T27" fmla="*/ 15837 h 8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0" h="83">
                    <a:moveTo>
                      <a:pt x="40" y="83"/>
                    </a:moveTo>
                    <a:cubicBezTo>
                      <a:pt x="24" y="83"/>
                      <a:pt x="12" y="78"/>
                      <a:pt x="8" y="68"/>
                    </a:cubicBezTo>
                    <a:cubicBezTo>
                      <a:pt x="0" y="50"/>
                      <a:pt x="18" y="24"/>
                      <a:pt x="50" y="9"/>
                    </a:cubicBezTo>
                    <a:cubicBezTo>
                      <a:pt x="63" y="3"/>
                      <a:pt x="78" y="0"/>
                      <a:pt x="90" y="0"/>
                    </a:cubicBezTo>
                    <a:cubicBezTo>
                      <a:pt x="106" y="0"/>
                      <a:pt x="118" y="5"/>
                      <a:pt x="122" y="15"/>
                    </a:cubicBezTo>
                    <a:cubicBezTo>
                      <a:pt x="130" y="33"/>
                      <a:pt x="112" y="59"/>
                      <a:pt x="80" y="74"/>
                    </a:cubicBezTo>
                    <a:cubicBezTo>
                      <a:pt x="67" y="80"/>
                      <a:pt x="52" y="83"/>
                      <a:pt x="40" y="83"/>
                    </a:cubicBezTo>
                    <a:close/>
                    <a:moveTo>
                      <a:pt x="90" y="6"/>
                    </a:moveTo>
                    <a:cubicBezTo>
                      <a:pt x="79" y="6"/>
                      <a:pt x="65" y="9"/>
                      <a:pt x="53" y="15"/>
                    </a:cubicBezTo>
                    <a:cubicBezTo>
                      <a:pt x="25" y="28"/>
                      <a:pt x="7" y="51"/>
                      <a:pt x="13" y="66"/>
                    </a:cubicBezTo>
                    <a:cubicBezTo>
                      <a:pt x="17" y="73"/>
                      <a:pt x="26" y="77"/>
                      <a:pt x="40" y="77"/>
                    </a:cubicBezTo>
                    <a:cubicBezTo>
                      <a:pt x="51" y="77"/>
                      <a:pt x="65" y="74"/>
                      <a:pt x="77" y="68"/>
                    </a:cubicBezTo>
                    <a:cubicBezTo>
                      <a:pt x="105" y="55"/>
                      <a:pt x="123" y="32"/>
                      <a:pt x="117" y="17"/>
                    </a:cubicBezTo>
                    <a:cubicBezTo>
                      <a:pt x="113" y="10"/>
                      <a:pt x="104" y="6"/>
                      <a:pt x="90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1" name="淘宝店chenying0907出品 50"/>
              <p:cNvSpPr>
                <a:spLocks noEditPoints="1"/>
              </p:cNvSpPr>
              <p:nvPr/>
            </p:nvSpPr>
            <p:spPr bwMode="auto">
              <a:xfrm>
                <a:off x="9493250" y="4267200"/>
                <a:ext cx="331788" cy="206375"/>
              </a:xfrm>
              <a:custGeom>
                <a:avLst/>
                <a:gdLst>
                  <a:gd name="T0" fmla="*/ 223825 w 126"/>
                  <a:gd name="T1" fmla="*/ 206375 h 79"/>
                  <a:gd name="T2" fmla="*/ 134295 w 126"/>
                  <a:gd name="T3" fmla="*/ 190701 h 79"/>
                  <a:gd name="T4" fmla="*/ 34232 w 126"/>
                  <a:gd name="T5" fmla="*/ 125392 h 79"/>
                  <a:gd name="T6" fmla="*/ 10533 w 126"/>
                  <a:gd name="T7" fmla="*/ 47022 h 79"/>
                  <a:gd name="T8" fmla="*/ 107963 w 126"/>
                  <a:gd name="T9" fmla="*/ 0 h 79"/>
                  <a:gd name="T10" fmla="*/ 197493 w 126"/>
                  <a:gd name="T11" fmla="*/ 15674 h 79"/>
                  <a:gd name="T12" fmla="*/ 297556 w 126"/>
                  <a:gd name="T13" fmla="*/ 80983 h 79"/>
                  <a:gd name="T14" fmla="*/ 321255 w 126"/>
                  <a:gd name="T15" fmla="*/ 159353 h 79"/>
                  <a:gd name="T16" fmla="*/ 223825 w 126"/>
                  <a:gd name="T17" fmla="*/ 206375 h 79"/>
                  <a:gd name="T18" fmla="*/ 107963 w 126"/>
                  <a:gd name="T19" fmla="*/ 15674 h 79"/>
                  <a:gd name="T20" fmla="*/ 23699 w 126"/>
                  <a:gd name="T21" fmla="*/ 52247 h 79"/>
                  <a:gd name="T22" fmla="*/ 47398 w 126"/>
                  <a:gd name="T23" fmla="*/ 117555 h 79"/>
                  <a:gd name="T24" fmla="*/ 139562 w 126"/>
                  <a:gd name="T25" fmla="*/ 175027 h 79"/>
                  <a:gd name="T26" fmla="*/ 223825 w 126"/>
                  <a:gd name="T27" fmla="*/ 190701 h 79"/>
                  <a:gd name="T28" fmla="*/ 308089 w 126"/>
                  <a:gd name="T29" fmla="*/ 154128 h 79"/>
                  <a:gd name="T30" fmla="*/ 284390 w 126"/>
                  <a:gd name="T31" fmla="*/ 88820 h 79"/>
                  <a:gd name="T32" fmla="*/ 192226 w 126"/>
                  <a:gd name="T33" fmla="*/ 31348 h 79"/>
                  <a:gd name="T34" fmla="*/ 107963 w 126"/>
                  <a:gd name="T35" fmla="*/ 15674 h 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6" h="79">
                    <a:moveTo>
                      <a:pt x="85" y="79"/>
                    </a:moveTo>
                    <a:cubicBezTo>
                      <a:pt x="74" y="79"/>
                      <a:pt x="63" y="77"/>
                      <a:pt x="51" y="73"/>
                    </a:cubicBezTo>
                    <a:cubicBezTo>
                      <a:pt x="35" y="67"/>
                      <a:pt x="22" y="58"/>
                      <a:pt x="13" y="48"/>
                    </a:cubicBezTo>
                    <a:cubicBezTo>
                      <a:pt x="4" y="38"/>
                      <a:pt x="0" y="27"/>
                      <a:pt x="4" y="18"/>
                    </a:cubicBezTo>
                    <a:cubicBezTo>
                      <a:pt x="8" y="7"/>
                      <a:pt x="22" y="0"/>
                      <a:pt x="41" y="0"/>
                    </a:cubicBezTo>
                    <a:cubicBezTo>
                      <a:pt x="52" y="0"/>
                      <a:pt x="63" y="2"/>
                      <a:pt x="75" y="6"/>
                    </a:cubicBezTo>
                    <a:cubicBezTo>
                      <a:pt x="91" y="12"/>
                      <a:pt x="104" y="21"/>
                      <a:pt x="113" y="31"/>
                    </a:cubicBezTo>
                    <a:cubicBezTo>
                      <a:pt x="122" y="41"/>
                      <a:pt x="126" y="52"/>
                      <a:pt x="122" y="61"/>
                    </a:cubicBezTo>
                    <a:cubicBezTo>
                      <a:pt x="118" y="72"/>
                      <a:pt x="104" y="79"/>
                      <a:pt x="85" y="79"/>
                    </a:cubicBezTo>
                    <a:close/>
                    <a:moveTo>
                      <a:pt x="41" y="6"/>
                    </a:moveTo>
                    <a:cubicBezTo>
                      <a:pt x="24" y="6"/>
                      <a:pt x="13" y="11"/>
                      <a:pt x="9" y="20"/>
                    </a:cubicBezTo>
                    <a:cubicBezTo>
                      <a:pt x="7" y="27"/>
                      <a:pt x="10" y="36"/>
                      <a:pt x="18" y="45"/>
                    </a:cubicBezTo>
                    <a:cubicBezTo>
                      <a:pt x="26" y="54"/>
                      <a:pt x="38" y="62"/>
                      <a:pt x="53" y="67"/>
                    </a:cubicBezTo>
                    <a:cubicBezTo>
                      <a:pt x="64" y="71"/>
                      <a:pt x="75" y="73"/>
                      <a:pt x="85" y="73"/>
                    </a:cubicBezTo>
                    <a:cubicBezTo>
                      <a:pt x="102" y="73"/>
                      <a:pt x="113" y="68"/>
                      <a:pt x="117" y="59"/>
                    </a:cubicBezTo>
                    <a:cubicBezTo>
                      <a:pt x="119" y="52"/>
                      <a:pt x="116" y="43"/>
                      <a:pt x="108" y="34"/>
                    </a:cubicBezTo>
                    <a:cubicBezTo>
                      <a:pt x="100" y="25"/>
                      <a:pt x="88" y="17"/>
                      <a:pt x="73" y="12"/>
                    </a:cubicBezTo>
                    <a:cubicBezTo>
                      <a:pt x="62" y="8"/>
                      <a:pt x="51" y="6"/>
                      <a:pt x="41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2" name="Oval 51"/>
              <p:cNvSpPr>
                <a:spLocks noChangeArrowheads="1"/>
              </p:cNvSpPr>
              <p:nvPr/>
            </p:nvSpPr>
            <p:spPr bwMode="auto">
              <a:xfrm>
                <a:off x="9617075" y="4329113"/>
                <a:ext cx="84138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3" name="Oval 52"/>
              <p:cNvSpPr>
                <a:spLocks noChangeArrowheads="1"/>
              </p:cNvSpPr>
              <p:nvPr/>
            </p:nvSpPr>
            <p:spPr bwMode="auto">
              <a:xfrm>
                <a:off x="9785350" y="4413250"/>
                <a:ext cx="41275" cy="428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4" name="Oval 53"/>
              <p:cNvSpPr>
                <a:spLocks noChangeArrowheads="1"/>
              </p:cNvSpPr>
              <p:nvPr/>
            </p:nvSpPr>
            <p:spPr bwMode="auto">
              <a:xfrm>
                <a:off x="9491663" y="4413250"/>
                <a:ext cx="41275" cy="428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5" name="Oval 54"/>
              <p:cNvSpPr>
                <a:spLocks noChangeArrowheads="1"/>
              </p:cNvSpPr>
              <p:nvPr/>
            </p:nvSpPr>
            <p:spPr bwMode="auto">
              <a:xfrm>
                <a:off x="9637713" y="4192588"/>
                <a:ext cx="42863" cy="428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" name="淘宝店chenying0907出品 3"/>
          <p:cNvGrpSpPr/>
          <p:nvPr/>
        </p:nvGrpSpPr>
        <p:grpSpPr>
          <a:xfrm>
            <a:off x="6487807" y="1979060"/>
            <a:ext cx="2616685" cy="2264312"/>
            <a:chOff x="4614361" y="1407843"/>
            <a:chExt cx="1861430" cy="1610763"/>
          </a:xfrm>
        </p:grpSpPr>
        <p:sp>
          <p:nvSpPr>
            <p:cNvPr id="212" name="淘宝店chenying0907出品 9"/>
            <p:cNvSpPr/>
            <p:nvPr/>
          </p:nvSpPr>
          <p:spPr bwMode="auto">
            <a:xfrm>
              <a:off x="4614361" y="1407843"/>
              <a:ext cx="1861430" cy="1610763"/>
            </a:xfrm>
            <a:custGeom>
              <a:avLst/>
              <a:gdLst>
                <a:gd name="T0" fmla="*/ 15 w 740"/>
                <a:gd name="T1" fmla="*/ 47 h 640"/>
                <a:gd name="T2" fmla="*/ 42 w 740"/>
                <a:gd name="T3" fmla="*/ 0 h 640"/>
                <a:gd name="T4" fmla="*/ 698 w 740"/>
                <a:gd name="T5" fmla="*/ 0 h 640"/>
                <a:gd name="T6" fmla="*/ 725 w 740"/>
                <a:gd name="T7" fmla="*/ 47 h 640"/>
                <a:gd name="T8" fmla="*/ 397 w 740"/>
                <a:gd name="T9" fmla="*/ 614 h 640"/>
                <a:gd name="T10" fmla="*/ 343 w 740"/>
                <a:gd name="T11" fmla="*/ 614 h 640"/>
                <a:gd name="T12" fmla="*/ 15 w 740"/>
                <a:gd name="T13" fmla="*/ 47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0" h="640">
                  <a:moveTo>
                    <a:pt x="15" y="47"/>
                  </a:moveTo>
                  <a:cubicBezTo>
                    <a:pt x="0" y="21"/>
                    <a:pt x="12" y="0"/>
                    <a:pt x="42" y="0"/>
                  </a:cubicBezTo>
                  <a:cubicBezTo>
                    <a:pt x="698" y="0"/>
                    <a:pt x="698" y="0"/>
                    <a:pt x="698" y="0"/>
                  </a:cubicBezTo>
                  <a:cubicBezTo>
                    <a:pt x="728" y="0"/>
                    <a:pt x="740" y="21"/>
                    <a:pt x="725" y="4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82" y="640"/>
                    <a:pt x="358" y="640"/>
                    <a:pt x="343" y="614"/>
                  </a:cubicBezTo>
                  <a:lnTo>
                    <a:pt x="15" y="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txBody>
            <a:bodyPr lIns="96418" tIns="48210" rIns="96418" bIns="4821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17" name="淘宝店chenying0907出品 9"/>
            <p:cNvSpPr>
              <a:spLocks noChangeAspect="1"/>
            </p:cNvSpPr>
            <p:nvPr/>
          </p:nvSpPr>
          <p:spPr bwMode="auto">
            <a:xfrm>
              <a:off x="4868377" y="1531753"/>
              <a:ext cx="1353283" cy="1169532"/>
            </a:xfrm>
            <a:custGeom>
              <a:avLst/>
              <a:gdLst>
                <a:gd name="T0" fmla="*/ 15 w 740"/>
                <a:gd name="T1" fmla="*/ 47 h 640"/>
                <a:gd name="T2" fmla="*/ 42 w 740"/>
                <a:gd name="T3" fmla="*/ 0 h 640"/>
                <a:gd name="T4" fmla="*/ 698 w 740"/>
                <a:gd name="T5" fmla="*/ 0 h 640"/>
                <a:gd name="T6" fmla="*/ 725 w 740"/>
                <a:gd name="T7" fmla="*/ 47 h 640"/>
                <a:gd name="T8" fmla="*/ 397 w 740"/>
                <a:gd name="T9" fmla="*/ 614 h 640"/>
                <a:gd name="T10" fmla="*/ 343 w 740"/>
                <a:gd name="T11" fmla="*/ 614 h 640"/>
                <a:gd name="T12" fmla="*/ 15 w 740"/>
                <a:gd name="T13" fmla="*/ 47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0" h="640">
                  <a:moveTo>
                    <a:pt x="15" y="47"/>
                  </a:moveTo>
                  <a:cubicBezTo>
                    <a:pt x="0" y="21"/>
                    <a:pt x="12" y="0"/>
                    <a:pt x="42" y="0"/>
                  </a:cubicBezTo>
                  <a:cubicBezTo>
                    <a:pt x="698" y="0"/>
                    <a:pt x="698" y="0"/>
                    <a:pt x="698" y="0"/>
                  </a:cubicBezTo>
                  <a:cubicBezTo>
                    <a:pt x="728" y="0"/>
                    <a:pt x="740" y="21"/>
                    <a:pt x="725" y="4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82" y="640"/>
                    <a:pt x="358" y="640"/>
                    <a:pt x="343" y="614"/>
                  </a:cubicBezTo>
                  <a:lnTo>
                    <a:pt x="15" y="47"/>
                  </a:lnTo>
                  <a:close/>
                </a:path>
              </a:pathLst>
            </a:custGeom>
            <a:solidFill>
              <a:srgbClr val="C00000"/>
            </a:solidFill>
            <a:ln w="14288" cap="flat">
              <a:noFill/>
              <a:prstDash val="solid"/>
              <a:miter lim="800000"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6418" tIns="48210" rIns="96418" bIns="48210"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246" name="淘宝店chenying0907出品 45"/>
            <p:cNvGrpSpPr/>
            <p:nvPr/>
          </p:nvGrpSpPr>
          <p:grpSpPr bwMode="auto">
            <a:xfrm>
              <a:off x="5349946" y="1722067"/>
              <a:ext cx="362506" cy="303015"/>
              <a:chOff x="9478963" y="1489075"/>
              <a:chExt cx="307975" cy="257176"/>
            </a:xfrm>
          </p:grpSpPr>
          <p:sp>
            <p:nvSpPr>
              <p:cNvPr id="247" name="淘宝店chenying0907出品 26"/>
              <p:cNvSpPr/>
              <p:nvPr/>
            </p:nvSpPr>
            <p:spPr bwMode="auto">
              <a:xfrm>
                <a:off x="9478963" y="1706563"/>
                <a:ext cx="307975" cy="39688"/>
              </a:xfrm>
              <a:custGeom>
                <a:avLst/>
                <a:gdLst>
                  <a:gd name="T0" fmla="*/ 307975 w 118"/>
                  <a:gd name="T1" fmla="*/ 18521 h 15"/>
                  <a:gd name="T2" fmla="*/ 287095 w 118"/>
                  <a:gd name="T3" fmla="*/ 39688 h 15"/>
                  <a:gd name="T4" fmla="*/ 18270 w 118"/>
                  <a:gd name="T5" fmla="*/ 39688 h 15"/>
                  <a:gd name="T6" fmla="*/ 0 w 118"/>
                  <a:gd name="T7" fmla="*/ 18521 h 15"/>
                  <a:gd name="T8" fmla="*/ 18270 w 118"/>
                  <a:gd name="T9" fmla="*/ 0 h 15"/>
                  <a:gd name="T10" fmla="*/ 287095 w 118"/>
                  <a:gd name="T11" fmla="*/ 0 h 15"/>
                  <a:gd name="T12" fmla="*/ 307975 w 118"/>
                  <a:gd name="T13" fmla="*/ 18521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8" h="15">
                    <a:moveTo>
                      <a:pt x="118" y="7"/>
                    </a:moveTo>
                    <a:cubicBezTo>
                      <a:pt x="118" y="12"/>
                      <a:pt x="115" y="15"/>
                      <a:pt x="110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15" y="0"/>
                      <a:pt x="118" y="3"/>
                      <a:pt x="118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8" name="淘宝店chenying0907出品 27"/>
              <p:cNvSpPr/>
              <p:nvPr/>
            </p:nvSpPr>
            <p:spPr bwMode="auto">
              <a:xfrm>
                <a:off x="9504363" y="1562100"/>
                <a:ext cx="41275" cy="123825"/>
              </a:xfrm>
              <a:custGeom>
                <a:avLst/>
                <a:gdLst>
                  <a:gd name="T0" fmla="*/ 20638 w 16"/>
                  <a:gd name="T1" fmla="*/ 123825 h 47"/>
                  <a:gd name="T2" fmla="*/ 0 w 16"/>
                  <a:gd name="T3" fmla="*/ 102748 h 47"/>
                  <a:gd name="T4" fmla="*/ 0 w 16"/>
                  <a:gd name="T5" fmla="*/ 21077 h 47"/>
                  <a:gd name="T6" fmla="*/ 20638 w 16"/>
                  <a:gd name="T7" fmla="*/ 0 h 47"/>
                  <a:gd name="T8" fmla="*/ 41275 w 16"/>
                  <a:gd name="T9" fmla="*/ 21077 h 47"/>
                  <a:gd name="T10" fmla="*/ 41275 w 16"/>
                  <a:gd name="T11" fmla="*/ 102748 h 47"/>
                  <a:gd name="T12" fmla="*/ 20638 w 16"/>
                  <a:gd name="T13" fmla="*/ 123825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47">
                    <a:moveTo>
                      <a:pt x="8" y="47"/>
                    </a:moveTo>
                    <a:cubicBezTo>
                      <a:pt x="4" y="47"/>
                      <a:pt x="0" y="44"/>
                      <a:pt x="0" y="3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4"/>
                      <a:pt x="12" y="47"/>
                      <a:pt x="8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9" name="淘宝店chenying0907出品 28"/>
              <p:cNvSpPr/>
              <p:nvPr/>
            </p:nvSpPr>
            <p:spPr bwMode="auto">
              <a:xfrm>
                <a:off x="9577388" y="1525588"/>
                <a:ext cx="42863" cy="160338"/>
              </a:xfrm>
              <a:custGeom>
                <a:avLst/>
                <a:gdLst>
                  <a:gd name="T0" fmla="*/ 21432 w 16"/>
                  <a:gd name="T1" fmla="*/ 160338 h 61"/>
                  <a:gd name="T2" fmla="*/ 0 w 16"/>
                  <a:gd name="T3" fmla="*/ 139310 h 61"/>
                  <a:gd name="T4" fmla="*/ 0 w 16"/>
                  <a:gd name="T5" fmla="*/ 21028 h 61"/>
                  <a:gd name="T6" fmla="*/ 21432 w 16"/>
                  <a:gd name="T7" fmla="*/ 0 h 61"/>
                  <a:gd name="T8" fmla="*/ 42863 w 16"/>
                  <a:gd name="T9" fmla="*/ 21028 h 61"/>
                  <a:gd name="T10" fmla="*/ 42863 w 16"/>
                  <a:gd name="T11" fmla="*/ 139310 h 61"/>
                  <a:gd name="T12" fmla="*/ 21432 w 16"/>
                  <a:gd name="T13" fmla="*/ 160338 h 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61">
                    <a:moveTo>
                      <a:pt x="8" y="61"/>
                    </a:moveTo>
                    <a:cubicBezTo>
                      <a:pt x="3" y="61"/>
                      <a:pt x="0" y="58"/>
                      <a:pt x="0" y="5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8"/>
                      <a:pt x="12" y="61"/>
                      <a:pt x="8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0" name="淘宝店chenying0907出品 29"/>
              <p:cNvSpPr/>
              <p:nvPr/>
            </p:nvSpPr>
            <p:spPr bwMode="auto">
              <a:xfrm>
                <a:off x="9652000" y="1489075"/>
                <a:ext cx="38100" cy="196850"/>
              </a:xfrm>
              <a:custGeom>
                <a:avLst/>
                <a:gdLst>
                  <a:gd name="T0" fmla="*/ 20320 w 15"/>
                  <a:gd name="T1" fmla="*/ 196850 h 75"/>
                  <a:gd name="T2" fmla="*/ 0 w 15"/>
                  <a:gd name="T3" fmla="*/ 175853 h 75"/>
                  <a:gd name="T4" fmla="*/ 0 w 15"/>
                  <a:gd name="T5" fmla="*/ 20997 h 75"/>
                  <a:gd name="T6" fmla="*/ 20320 w 15"/>
                  <a:gd name="T7" fmla="*/ 0 h 75"/>
                  <a:gd name="T8" fmla="*/ 38100 w 15"/>
                  <a:gd name="T9" fmla="*/ 20997 h 75"/>
                  <a:gd name="T10" fmla="*/ 38100 w 15"/>
                  <a:gd name="T11" fmla="*/ 175853 h 75"/>
                  <a:gd name="T12" fmla="*/ 20320 w 15"/>
                  <a:gd name="T13" fmla="*/ 19685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75">
                    <a:moveTo>
                      <a:pt x="8" y="75"/>
                    </a:moveTo>
                    <a:cubicBezTo>
                      <a:pt x="3" y="75"/>
                      <a:pt x="0" y="72"/>
                      <a:pt x="0" y="6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12" y="0"/>
                      <a:pt x="15" y="3"/>
                      <a:pt x="15" y="8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5" y="72"/>
                      <a:pt x="12" y="75"/>
                      <a:pt x="8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1" name="淘宝店chenying0907出品 30"/>
              <p:cNvSpPr/>
              <p:nvPr/>
            </p:nvSpPr>
            <p:spPr bwMode="auto">
              <a:xfrm>
                <a:off x="9725025" y="1498600"/>
                <a:ext cx="39688" cy="187325"/>
              </a:xfrm>
              <a:custGeom>
                <a:avLst/>
                <a:gdLst>
                  <a:gd name="T0" fmla="*/ 18521 w 15"/>
                  <a:gd name="T1" fmla="*/ 187325 h 71"/>
                  <a:gd name="T2" fmla="*/ 0 w 15"/>
                  <a:gd name="T3" fmla="*/ 166218 h 71"/>
                  <a:gd name="T4" fmla="*/ 0 w 15"/>
                  <a:gd name="T5" fmla="*/ 21107 h 71"/>
                  <a:gd name="T6" fmla="*/ 18521 w 15"/>
                  <a:gd name="T7" fmla="*/ 0 h 71"/>
                  <a:gd name="T8" fmla="*/ 39688 w 15"/>
                  <a:gd name="T9" fmla="*/ 21107 h 71"/>
                  <a:gd name="T10" fmla="*/ 39688 w 15"/>
                  <a:gd name="T11" fmla="*/ 166218 h 71"/>
                  <a:gd name="T12" fmla="*/ 18521 w 15"/>
                  <a:gd name="T13" fmla="*/ 187325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71">
                    <a:moveTo>
                      <a:pt x="7" y="71"/>
                    </a:moveTo>
                    <a:cubicBezTo>
                      <a:pt x="3" y="71"/>
                      <a:pt x="0" y="68"/>
                      <a:pt x="0" y="6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2" y="0"/>
                      <a:pt x="15" y="3"/>
                      <a:pt x="15" y="8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15" y="68"/>
                      <a:pt x="12" y="71"/>
                      <a:pt x="7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2" name="淘宝店chenying0907出品 1"/>
          <p:cNvGrpSpPr/>
          <p:nvPr/>
        </p:nvGrpSpPr>
        <p:grpSpPr>
          <a:xfrm>
            <a:off x="4978454" y="4591196"/>
            <a:ext cx="2616685" cy="2264312"/>
            <a:chOff x="3540653" y="3266037"/>
            <a:chExt cx="1861430" cy="1610763"/>
          </a:xfrm>
        </p:grpSpPr>
        <p:sp>
          <p:nvSpPr>
            <p:cNvPr id="214" name="淘宝店chenying0907出品 9"/>
            <p:cNvSpPr/>
            <p:nvPr/>
          </p:nvSpPr>
          <p:spPr bwMode="auto">
            <a:xfrm>
              <a:off x="3540653" y="3266037"/>
              <a:ext cx="1861430" cy="1610763"/>
            </a:xfrm>
            <a:custGeom>
              <a:avLst/>
              <a:gdLst>
                <a:gd name="T0" fmla="*/ 15 w 740"/>
                <a:gd name="T1" fmla="*/ 47 h 640"/>
                <a:gd name="T2" fmla="*/ 42 w 740"/>
                <a:gd name="T3" fmla="*/ 0 h 640"/>
                <a:gd name="T4" fmla="*/ 698 w 740"/>
                <a:gd name="T5" fmla="*/ 0 h 640"/>
                <a:gd name="T6" fmla="*/ 725 w 740"/>
                <a:gd name="T7" fmla="*/ 47 h 640"/>
                <a:gd name="T8" fmla="*/ 397 w 740"/>
                <a:gd name="T9" fmla="*/ 614 h 640"/>
                <a:gd name="T10" fmla="*/ 343 w 740"/>
                <a:gd name="T11" fmla="*/ 614 h 640"/>
                <a:gd name="T12" fmla="*/ 15 w 740"/>
                <a:gd name="T13" fmla="*/ 47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0" h="640">
                  <a:moveTo>
                    <a:pt x="15" y="47"/>
                  </a:moveTo>
                  <a:cubicBezTo>
                    <a:pt x="0" y="21"/>
                    <a:pt x="12" y="0"/>
                    <a:pt x="42" y="0"/>
                  </a:cubicBezTo>
                  <a:cubicBezTo>
                    <a:pt x="698" y="0"/>
                    <a:pt x="698" y="0"/>
                    <a:pt x="698" y="0"/>
                  </a:cubicBezTo>
                  <a:cubicBezTo>
                    <a:pt x="728" y="0"/>
                    <a:pt x="740" y="21"/>
                    <a:pt x="725" y="4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82" y="640"/>
                    <a:pt x="358" y="640"/>
                    <a:pt x="343" y="614"/>
                  </a:cubicBezTo>
                  <a:lnTo>
                    <a:pt x="15" y="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txBody>
            <a:bodyPr lIns="96418" tIns="48210" rIns="96418" bIns="4821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18" name="淘宝店chenying0907出品 9"/>
            <p:cNvSpPr>
              <a:spLocks noChangeAspect="1"/>
            </p:cNvSpPr>
            <p:nvPr/>
          </p:nvSpPr>
          <p:spPr bwMode="auto">
            <a:xfrm>
              <a:off x="3795741" y="3425330"/>
              <a:ext cx="1352221" cy="1170595"/>
            </a:xfrm>
            <a:custGeom>
              <a:avLst/>
              <a:gdLst>
                <a:gd name="T0" fmla="*/ 15 w 740"/>
                <a:gd name="T1" fmla="*/ 47 h 640"/>
                <a:gd name="T2" fmla="*/ 42 w 740"/>
                <a:gd name="T3" fmla="*/ 0 h 640"/>
                <a:gd name="T4" fmla="*/ 698 w 740"/>
                <a:gd name="T5" fmla="*/ 0 h 640"/>
                <a:gd name="T6" fmla="*/ 725 w 740"/>
                <a:gd name="T7" fmla="*/ 47 h 640"/>
                <a:gd name="T8" fmla="*/ 397 w 740"/>
                <a:gd name="T9" fmla="*/ 614 h 640"/>
                <a:gd name="T10" fmla="*/ 343 w 740"/>
                <a:gd name="T11" fmla="*/ 614 h 640"/>
                <a:gd name="T12" fmla="*/ 15 w 740"/>
                <a:gd name="T13" fmla="*/ 47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0" h="640">
                  <a:moveTo>
                    <a:pt x="15" y="47"/>
                  </a:moveTo>
                  <a:cubicBezTo>
                    <a:pt x="0" y="21"/>
                    <a:pt x="12" y="0"/>
                    <a:pt x="42" y="0"/>
                  </a:cubicBezTo>
                  <a:cubicBezTo>
                    <a:pt x="698" y="0"/>
                    <a:pt x="698" y="0"/>
                    <a:pt x="698" y="0"/>
                  </a:cubicBezTo>
                  <a:cubicBezTo>
                    <a:pt x="728" y="0"/>
                    <a:pt x="740" y="21"/>
                    <a:pt x="725" y="4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82" y="640"/>
                    <a:pt x="358" y="640"/>
                    <a:pt x="343" y="614"/>
                  </a:cubicBezTo>
                  <a:lnTo>
                    <a:pt x="15" y="47"/>
                  </a:ln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75" kern="0">
                <a:solidFill>
                  <a:sysClr val="window" lastClr="FFFFFF"/>
                </a:solidFill>
                <a:latin typeface="Calibri" panose="020F0502020204030204"/>
                <a:ea typeface="方正超粗黑简体" panose="03000509000000000000" pitchFamily="65" charset="-122"/>
              </a:endParaRPr>
            </a:p>
          </p:txBody>
        </p:sp>
        <p:grpSp>
          <p:nvGrpSpPr>
            <p:cNvPr id="252" name="淘宝店chenying0907出品 51"/>
            <p:cNvGrpSpPr/>
            <p:nvPr/>
          </p:nvGrpSpPr>
          <p:grpSpPr bwMode="auto">
            <a:xfrm>
              <a:off x="4257113" y="3637973"/>
              <a:ext cx="390146" cy="354050"/>
              <a:chOff x="6942138" y="1422400"/>
              <a:chExt cx="357188" cy="323851"/>
            </a:xfrm>
          </p:grpSpPr>
          <p:sp>
            <p:nvSpPr>
              <p:cNvPr id="253" name="淘宝店chenying0907出品 31"/>
              <p:cNvSpPr/>
              <p:nvPr/>
            </p:nvSpPr>
            <p:spPr bwMode="auto">
              <a:xfrm>
                <a:off x="6942138" y="1706563"/>
                <a:ext cx="357188" cy="39688"/>
              </a:xfrm>
              <a:custGeom>
                <a:avLst/>
                <a:gdLst>
                  <a:gd name="T0" fmla="*/ 357188 w 136"/>
                  <a:gd name="T1" fmla="*/ 18521 h 15"/>
                  <a:gd name="T2" fmla="*/ 336177 w 136"/>
                  <a:gd name="T3" fmla="*/ 39688 h 15"/>
                  <a:gd name="T4" fmla="*/ 21011 w 136"/>
                  <a:gd name="T5" fmla="*/ 39688 h 15"/>
                  <a:gd name="T6" fmla="*/ 0 w 136"/>
                  <a:gd name="T7" fmla="*/ 18521 h 15"/>
                  <a:gd name="T8" fmla="*/ 21011 w 136"/>
                  <a:gd name="T9" fmla="*/ 0 h 15"/>
                  <a:gd name="T10" fmla="*/ 336177 w 136"/>
                  <a:gd name="T11" fmla="*/ 0 h 15"/>
                  <a:gd name="T12" fmla="*/ 357188 w 136"/>
                  <a:gd name="T13" fmla="*/ 18521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6" h="15">
                    <a:moveTo>
                      <a:pt x="136" y="7"/>
                    </a:moveTo>
                    <a:cubicBezTo>
                      <a:pt x="136" y="12"/>
                      <a:pt x="133" y="15"/>
                      <a:pt x="12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33" y="0"/>
                      <a:pt x="136" y="3"/>
                      <a:pt x="136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4" name="淘宝店chenying0907出品 32"/>
              <p:cNvSpPr/>
              <p:nvPr/>
            </p:nvSpPr>
            <p:spPr bwMode="auto">
              <a:xfrm>
                <a:off x="6986588" y="1562100"/>
                <a:ext cx="42863" cy="123825"/>
              </a:xfrm>
              <a:custGeom>
                <a:avLst/>
                <a:gdLst>
                  <a:gd name="T0" fmla="*/ 21432 w 16"/>
                  <a:gd name="T1" fmla="*/ 123825 h 47"/>
                  <a:gd name="T2" fmla="*/ 0 w 16"/>
                  <a:gd name="T3" fmla="*/ 102748 h 47"/>
                  <a:gd name="T4" fmla="*/ 0 w 16"/>
                  <a:gd name="T5" fmla="*/ 21077 h 47"/>
                  <a:gd name="T6" fmla="*/ 21432 w 16"/>
                  <a:gd name="T7" fmla="*/ 0 h 47"/>
                  <a:gd name="T8" fmla="*/ 42863 w 16"/>
                  <a:gd name="T9" fmla="*/ 21077 h 47"/>
                  <a:gd name="T10" fmla="*/ 42863 w 16"/>
                  <a:gd name="T11" fmla="*/ 102748 h 47"/>
                  <a:gd name="T12" fmla="*/ 21432 w 16"/>
                  <a:gd name="T13" fmla="*/ 123825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47">
                    <a:moveTo>
                      <a:pt x="8" y="47"/>
                    </a:moveTo>
                    <a:cubicBezTo>
                      <a:pt x="4" y="47"/>
                      <a:pt x="0" y="44"/>
                      <a:pt x="0" y="3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4"/>
                      <a:pt x="12" y="47"/>
                      <a:pt x="8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5" name="淘宝店chenying0907出品 33"/>
              <p:cNvSpPr/>
              <p:nvPr/>
            </p:nvSpPr>
            <p:spPr bwMode="auto">
              <a:xfrm>
                <a:off x="7062788" y="1562100"/>
                <a:ext cx="39688" cy="123825"/>
              </a:xfrm>
              <a:custGeom>
                <a:avLst/>
                <a:gdLst>
                  <a:gd name="T0" fmla="*/ 21167 w 15"/>
                  <a:gd name="T1" fmla="*/ 123825 h 47"/>
                  <a:gd name="T2" fmla="*/ 0 w 15"/>
                  <a:gd name="T3" fmla="*/ 102748 h 47"/>
                  <a:gd name="T4" fmla="*/ 0 w 15"/>
                  <a:gd name="T5" fmla="*/ 21077 h 47"/>
                  <a:gd name="T6" fmla="*/ 21167 w 15"/>
                  <a:gd name="T7" fmla="*/ 0 h 47"/>
                  <a:gd name="T8" fmla="*/ 39688 w 15"/>
                  <a:gd name="T9" fmla="*/ 21077 h 47"/>
                  <a:gd name="T10" fmla="*/ 39688 w 15"/>
                  <a:gd name="T11" fmla="*/ 102748 h 47"/>
                  <a:gd name="T12" fmla="*/ 21167 w 15"/>
                  <a:gd name="T13" fmla="*/ 123825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47">
                    <a:moveTo>
                      <a:pt x="8" y="47"/>
                    </a:moveTo>
                    <a:cubicBezTo>
                      <a:pt x="3" y="47"/>
                      <a:pt x="0" y="44"/>
                      <a:pt x="0" y="3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12" y="0"/>
                      <a:pt x="15" y="4"/>
                      <a:pt x="15" y="8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4"/>
                      <a:pt x="12" y="47"/>
                      <a:pt x="8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6" name="淘宝店chenying0907出品 34"/>
              <p:cNvSpPr/>
              <p:nvPr/>
            </p:nvSpPr>
            <p:spPr bwMode="auto">
              <a:xfrm>
                <a:off x="7138988" y="1562100"/>
                <a:ext cx="39688" cy="123825"/>
              </a:xfrm>
              <a:custGeom>
                <a:avLst/>
                <a:gdLst>
                  <a:gd name="T0" fmla="*/ 18521 w 15"/>
                  <a:gd name="T1" fmla="*/ 123825 h 47"/>
                  <a:gd name="T2" fmla="*/ 0 w 15"/>
                  <a:gd name="T3" fmla="*/ 102748 h 47"/>
                  <a:gd name="T4" fmla="*/ 0 w 15"/>
                  <a:gd name="T5" fmla="*/ 21077 h 47"/>
                  <a:gd name="T6" fmla="*/ 18521 w 15"/>
                  <a:gd name="T7" fmla="*/ 0 h 47"/>
                  <a:gd name="T8" fmla="*/ 39688 w 15"/>
                  <a:gd name="T9" fmla="*/ 21077 h 47"/>
                  <a:gd name="T10" fmla="*/ 39688 w 15"/>
                  <a:gd name="T11" fmla="*/ 102748 h 47"/>
                  <a:gd name="T12" fmla="*/ 18521 w 15"/>
                  <a:gd name="T13" fmla="*/ 123825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47">
                    <a:moveTo>
                      <a:pt x="7" y="47"/>
                    </a:moveTo>
                    <a:cubicBezTo>
                      <a:pt x="3" y="47"/>
                      <a:pt x="0" y="44"/>
                      <a:pt x="0" y="3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2" y="0"/>
                      <a:pt x="15" y="4"/>
                      <a:pt x="15" y="8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4"/>
                      <a:pt x="12" y="47"/>
                      <a:pt x="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7" name="淘宝店chenying0907出品 35"/>
              <p:cNvSpPr/>
              <p:nvPr/>
            </p:nvSpPr>
            <p:spPr bwMode="auto">
              <a:xfrm>
                <a:off x="7212013" y="1562100"/>
                <a:ext cx="42863" cy="123825"/>
              </a:xfrm>
              <a:custGeom>
                <a:avLst/>
                <a:gdLst>
                  <a:gd name="T0" fmla="*/ 21432 w 16"/>
                  <a:gd name="T1" fmla="*/ 123825 h 47"/>
                  <a:gd name="T2" fmla="*/ 0 w 16"/>
                  <a:gd name="T3" fmla="*/ 102748 h 47"/>
                  <a:gd name="T4" fmla="*/ 0 w 16"/>
                  <a:gd name="T5" fmla="*/ 21077 h 47"/>
                  <a:gd name="T6" fmla="*/ 21432 w 16"/>
                  <a:gd name="T7" fmla="*/ 0 h 47"/>
                  <a:gd name="T8" fmla="*/ 42863 w 16"/>
                  <a:gd name="T9" fmla="*/ 21077 h 47"/>
                  <a:gd name="T10" fmla="*/ 42863 w 16"/>
                  <a:gd name="T11" fmla="*/ 102748 h 47"/>
                  <a:gd name="T12" fmla="*/ 21432 w 16"/>
                  <a:gd name="T13" fmla="*/ 123825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47">
                    <a:moveTo>
                      <a:pt x="8" y="47"/>
                    </a:moveTo>
                    <a:cubicBezTo>
                      <a:pt x="4" y="47"/>
                      <a:pt x="0" y="44"/>
                      <a:pt x="0" y="3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4"/>
                      <a:pt x="12" y="47"/>
                      <a:pt x="8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8" name="淘宝店chenying0907出品 36"/>
              <p:cNvSpPr/>
              <p:nvPr/>
            </p:nvSpPr>
            <p:spPr bwMode="auto">
              <a:xfrm>
                <a:off x="7010400" y="1422400"/>
                <a:ext cx="220663" cy="66675"/>
              </a:xfrm>
              <a:custGeom>
                <a:avLst/>
                <a:gdLst>
                  <a:gd name="T0" fmla="*/ 220663 w 84"/>
                  <a:gd name="T1" fmla="*/ 66675 h 25"/>
                  <a:gd name="T2" fmla="*/ 136601 w 84"/>
                  <a:gd name="T3" fmla="*/ 10668 h 25"/>
                  <a:gd name="T4" fmla="*/ 84062 w 84"/>
                  <a:gd name="T5" fmla="*/ 10668 h 25"/>
                  <a:gd name="T6" fmla="*/ 47285 w 84"/>
                  <a:gd name="T7" fmla="*/ 34671 h 25"/>
                  <a:gd name="T8" fmla="*/ 0 w 84"/>
                  <a:gd name="T9" fmla="*/ 66675 h 25"/>
                  <a:gd name="T10" fmla="*/ 220663 w 84"/>
                  <a:gd name="T11" fmla="*/ 66675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cubicBezTo>
                      <a:pt x="52" y="4"/>
                      <a:pt x="52" y="4"/>
                      <a:pt x="52" y="4"/>
                    </a:cubicBezTo>
                    <a:cubicBezTo>
                      <a:pt x="46" y="0"/>
                      <a:pt x="38" y="0"/>
                      <a:pt x="32" y="4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0" y="25"/>
                      <a:pt x="0" y="25"/>
                      <a:pt x="0" y="25"/>
                    </a:cubicBez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9" name="淘宝店chenying0907出品 37"/>
              <p:cNvSpPr/>
              <p:nvPr/>
            </p:nvSpPr>
            <p:spPr bwMode="auto">
              <a:xfrm>
                <a:off x="6962775" y="1509713"/>
                <a:ext cx="315913" cy="41275"/>
              </a:xfrm>
              <a:custGeom>
                <a:avLst/>
                <a:gdLst>
                  <a:gd name="T0" fmla="*/ 315913 w 120"/>
                  <a:gd name="T1" fmla="*/ 20638 h 16"/>
                  <a:gd name="T2" fmla="*/ 294852 w 120"/>
                  <a:gd name="T3" fmla="*/ 41275 h 16"/>
                  <a:gd name="T4" fmla="*/ 21061 w 120"/>
                  <a:gd name="T5" fmla="*/ 41275 h 16"/>
                  <a:gd name="T6" fmla="*/ 0 w 120"/>
                  <a:gd name="T7" fmla="*/ 20638 h 16"/>
                  <a:gd name="T8" fmla="*/ 21061 w 120"/>
                  <a:gd name="T9" fmla="*/ 0 h 16"/>
                  <a:gd name="T10" fmla="*/ 294852 w 120"/>
                  <a:gd name="T11" fmla="*/ 0 h 16"/>
                  <a:gd name="T12" fmla="*/ 315913 w 120"/>
                  <a:gd name="T13" fmla="*/ 20638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0" h="16">
                    <a:moveTo>
                      <a:pt x="120" y="8"/>
                    </a:moveTo>
                    <a:cubicBezTo>
                      <a:pt x="120" y="12"/>
                      <a:pt x="116" y="16"/>
                      <a:pt x="112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4" y="16"/>
                      <a:pt x="0" y="12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6" y="0"/>
                      <a:pt x="120" y="3"/>
                      <a:pt x="12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260" name="淘宝店chenying0907出品 259"/>
          <p:cNvGrpSpPr/>
          <p:nvPr/>
        </p:nvGrpSpPr>
        <p:grpSpPr>
          <a:xfrm>
            <a:off x="1934213" y="1957093"/>
            <a:ext cx="629269" cy="635206"/>
            <a:chOff x="9488488" y="4192588"/>
            <a:chExt cx="341313" cy="344487"/>
          </a:xfrm>
          <a:solidFill>
            <a:srgbClr val="C00000"/>
          </a:solidFill>
        </p:grpSpPr>
        <p:sp>
          <p:nvSpPr>
            <p:cNvPr id="261" name="淘宝店chenying0907出品 48"/>
            <p:cNvSpPr>
              <a:spLocks noEditPoints="1"/>
            </p:cNvSpPr>
            <p:nvPr/>
          </p:nvSpPr>
          <p:spPr bwMode="auto">
            <a:xfrm>
              <a:off x="9567863" y="4206875"/>
              <a:ext cx="182563" cy="330200"/>
            </a:xfrm>
            <a:custGeom>
              <a:avLst/>
              <a:gdLst>
                <a:gd name="T0" fmla="*/ 35 w 70"/>
                <a:gd name="T1" fmla="*/ 126 h 126"/>
                <a:gd name="T2" fmla="*/ 0 w 70"/>
                <a:gd name="T3" fmla="*/ 63 h 126"/>
                <a:gd name="T4" fmla="*/ 35 w 70"/>
                <a:gd name="T5" fmla="*/ 0 h 126"/>
                <a:gd name="T6" fmla="*/ 70 w 70"/>
                <a:gd name="T7" fmla="*/ 63 h 126"/>
                <a:gd name="T8" fmla="*/ 35 w 70"/>
                <a:gd name="T9" fmla="*/ 126 h 126"/>
                <a:gd name="T10" fmla="*/ 35 w 70"/>
                <a:gd name="T11" fmla="*/ 6 h 126"/>
                <a:gd name="T12" fmla="*/ 6 w 70"/>
                <a:gd name="T13" fmla="*/ 63 h 126"/>
                <a:gd name="T14" fmla="*/ 35 w 70"/>
                <a:gd name="T15" fmla="*/ 120 h 126"/>
                <a:gd name="T16" fmla="*/ 64 w 70"/>
                <a:gd name="T17" fmla="*/ 63 h 126"/>
                <a:gd name="T18" fmla="*/ 35 w 70"/>
                <a:gd name="T19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26">
                  <a:moveTo>
                    <a:pt x="35" y="126"/>
                  </a:moveTo>
                  <a:cubicBezTo>
                    <a:pt x="15" y="126"/>
                    <a:pt x="0" y="98"/>
                    <a:pt x="0" y="63"/>
                  </a:cubicBezTo>
                  <a:cubicBezTo>
                    <a:pt x="0" y="27"/>
                    <a:pt x="15" y="0"/>
                    <a:pt x="35" y="0"/>
                  </a:cubicBezTo>
                  <a:cubicBezTo>
                    <a:pt x="55" y="0"/>
                    <a:pt x="70" y="27"/>
                    <a:pt x="70" y="63"/>
                  </a:cubicBezTo>
                  <a:cubicBezTo>
                    <a:pt x="70" y="98"/>
                    <a:pt x="55" y="126"/>
                    <a:pt x="35" y="126"/>
                  </a:cubicBezTo>
                  <a:close/>
                  <a:moveTo>
                    <a:pt x="35" y="6"/>
                  </a:moveTo>
                  <a:cubicBezTo>
                    <a:pt x="19" y="6"/>
                    <a:pt x="6" y="32"/>
                    <a:pt x="6" y="63"/>
                  </a:cubicBezTo>
                  <a:cubicBezTo>
                    <a:pt x="6" y="93"/>
                    <a:pt x="19" y="120"/>
                    <a:pt x="35" y="120"/>
                  </a:cubicBezTo>
                  <a:cubicBezTo>
                    <a:pt x="51" y="120"/>
                    <a:pt x="64" y="93"/>
                    <a:pt x="64" y="63"/>
                  </a:cubicBezTo>
                  <a:cubicBezTo>
                    <a:pt x="64" y="32"/>
                    <a:pt x="51" y="6"/>
                    <a:pt x="3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62" name="淘宝店chenying0907出品 49"/>
            <p:cNvSpPr>
              <a:spLocks noEditPoints="1"/>
            </p:cNvSpPr>
            <p:nvPr/>
          </p:nvSpPr>
          <p:spPr bwMode="auto">
            <a:xfrm>
              <a:off x="9488488" y="4260850"/>
              <a:ext cx="341313" cy="219075"/>
            </a:xfrm>
            <a:custGeom>
              <a:avLst/>
              <a:gdLst>
                <a:gd name="T0" fmla="*/ 40 w 130"/>
                <a:gd name="T1" fmla="*/ 83 h 83"/>
                <a:gd name="T2" fmla="*/ 8 w 130"/>
                <a:gd name="T3" fmla="*/ 68 h 83"/>
                <a:gd name="T4" fmla="*/ 50 w 130"/>
                <a:gd name="T5" fmla="*/ 9 h 83"/>
                <a:gd name="T6" fmla="*/ 90 w 130"/>
                <a:gd name="T7" fmla="*/ 0 h 83"/>
                <a:gd name="T8" fmla="*/ 122 w 130"/>
                <a:gd name="T9" fmla="*/ 15 h 83"/>
                <a:gd name="T10" fmla="*/ 80 w 130"/>
                <a:gd name="T11" fmla="*/ 74 h 83"/>
                <a:gd name="T12" fmla="*/ 40 w 130"/>
                <a:gd name="T13" fmla="*/ 83 h 83"/>
                <a:gd name="T14" fmla="*/ 90 w 130"/>
                <a:gd name="T15" fmla="*/ 6 h 83"/>
                <a:gd name="T16" fmla="*/ 53 w 130"/>
                <a:gd name="T17" fmla="*/ 15 h 83"/>
                <a:gd name="T18" fmla="*/ 13 w 130"/>
                <a:gd name="T19" fmla="*/ 66 h 83"/>
                <a:gd name="T20" fmla="*/ 40 w 130"/>
                <a:gd name="T21" fmla="*/ 77 h 83"/>
                <a:gd name="T22" fmla="*/ 77 w 130"/>
                <a:gd name="T23" fmla="*/ 68 h 83"/>
                <a:gd name="T24" fmla="*/ 117 w 130"/>
                <a:gd name="T25" fmla="*/ 17 h 83"/>
                <a:gd name="T26" fmla="*/ 90 w 130"/>
                <a:gd name="T27" fmla="*/ 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83">
                  <a:moveTo>
                    <a:pt x="40" y="83"/>
                  </a:moveTo>
                  <a:cubicBezTo>
                    <a:pt x="24" y="83"/>
                    <a:pt x="12" y="78"/>
                    <a:pt x="8" y="68"/>
                  </a:cubicBezTo>
                  <a:cubicBezTo>
                    <a:pt x="0" y="50"/>
                    <a:pt x="18" y="24"/>
                    <a:pt x="50" y="9"/>
                  </a:cubicBezTo>
                  <a:cubicBezTo>
                    <a:pt x="63" y="3"/>
                    <a:pt x="78" y="0"/>
                    <a:pt x="90" y="0"/>
                  </a:cubicBezTo>
                  <a:cubicBezTo>
                    <a:pt x="106" y="0"/>
                    <a:pt x="118" y="5"/>
                    <a:pt x="122" y="15"/>
                  </a:cubicBezTo>
                  <a:cubicBezTo>
                    <a:pt x="130" y="33"/>
                    <a:pt x="112" y="59"/>
                    <a:pt x="80" y="74"/>
                  </a:cubicBezTo>
                  <a:cubicBezTo>
                    <a:pt x="67" y="80"/>
                    <a:pt x="52" y="83"/>
                    <a:pt x="40" y="83"/>
                  </a:cubicBezTo>
                  <a:close/>
                  <a:moveTo>
                    <a:pt x="90" y="6"/>
                  </a:moveTo>
                  <a:cubicBezTo>
                    <a:pt x="79" y="6"/>
                    <a:pt x="65" y="9"/>
                    <a:pt x="53" y="15"/>
                  </a:cubicBezTo>
                  <a:cubicBezTo>
                    <a:pt x="25" y="28"/>
                    <a:pt x="7" y="51"/>
                    <a:pt x="13" y="66"/>
                  </a:cubicBezTo>
                  <a:cubicBezTo>
                    <a:pt x="17" y="73"/>
                    <a:pt x="26" y="77"/>
                    <a:pt x="40" y="77"/>
                  </a:cubicBezTo>
                  <a:cubicBezTo>
                    <a:pt x="51" y="77"/>
                    <a:pt x="65" y="74"/>
                    <a:pt x="77" y="68"/>
                  </a:cubicBezTo>
                  <a:cubicBezTo>
                    <a:pt x="105" y="55"/>
                    <a:pt x="123" y="32"/>
                    <a:pt x="117" y="17"/>
                  </a:cubicBezTo>
                  <a:cubicBezTo>
                    <a:pt x="113" y="10"/>
                    <a:pt x="104" y="6"/>
                    <a:pt x="9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63" name="淘宝店chenying0907出品 50"/>
            <p:cNvSpPr>
              <a:spLocks noEditPoints="1"/>
            </p:cNvSpPr>
            <p:nvPr/>
          </p:nvSpPr>
          <p:spPr bwMode="auto">
            <a:xfrm>
              <a:off x="9493250" y="4267200"/>
              <a:ext cx="331788" cy="206375"/>
            </a:xfrm>
            <a:custGeom>
              <a:avLst/>
              <a:gdLst>
                <a:gd name="T0" fmla="*/ 85 w 126"/>
                <a:gd name="T1" fmla="*/ 79 h 79"/>
                <a:gd name="T2" fmla="*/ 51 w 126"/>
                <a:gd name="T3" fmla="*/ 73 h 79"/>
                <a:gd name="T4" fmla="*/ 13 w 126"/>
                <a:gd name="T5" fmla="*/ 48 h 79"/>
                <a:gd name="T6" fmla="*/ 4 w 126"/>
                <a:gd name="T7" fmla="*/ 18 h 79"/>
                <a:gd name="T8" fmla="*/ 41 w 126"/>
                <a:gd name="T9" fmla="*/ 0 h 79"/>
                <a:gd name="T10" fmla="*/ 75 w 126"/>
                <a:gd name="T11" fmla="*/ 6 h 79"/>
                <a:gd name="T12" fmla="*/ 113 w 126"/>
                <a:gd name="T13" fmla="*/ 31 h 79"/>
                <a:gd name="T14" fmla="*/ 122 w 126"/>
                <a:gd name="T15" fmla="*/ 61 h 79"/>
                <a:gd name="T16" fmla="*/ 85 w 126"/>
                <a:gd name="T17" fmla="*/ 79 h 79"/>
                <a:gd name="T18" fmla="*/ 41 w 126"/>
                <a:gd name="T19" fmla="*/ 6 h 79"/>
                <a:gd name="T20" fmla="*/ 9 w 126"/>
                <a:gd name="T21" fmla="*/ 20 h 79"/>
                <a:gd name="T22" fmla="*/ 18 w 126"/>
                <a:gd name="T23" fmla="*/ 45 h 79"/>
                <a:gd name="T24" fmla="*/ 53 w 126"/>
                <a:gd name="T25" fmla="*/ 67 h 79"/>
                <a:gd name="T26" fmla="*/ 85 w 126"/>
                <a:gd name="T27" fmla="*/ 73 h 79"/>
                <a:gd name="T28" fmla="*/ 117 w 126"/>
                <a:gd name="T29" fmla="*/ 59 h 79"/>
                <a:gd name="T30" fmla="*/ 108 w 126"/>
                <a:gd name="T31" fmla="*/ 34 h 79"/>
                <a:gd name="T32" fmla="*/ 73 w 126"/>
                <a:gd name="T33" fmla="*/ 12 h 79"/>
                <a:gd name="T34" fmla="*/ 41 w 126"/>
                <a:gd name="T35" fmla="*/ 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79">
                  <a:moveTo>
                    <a:pt x="85" y="79"/>
                  </a:moveTo>
                  <a:cubicBezTo>
                    <a:pt x="74" y="79"/>
                    <a:pt x="63" y="77"/>
                    <a:pt x="51" y="73"/>
                  </a:cubicBezTo>
                  <a:cubicBezTo>
                    <a:pt x="35" y="67"/>
                    <a:pt x="22" y="58"/>
                    <a:pt x="13" y="48"/>
                  </a:cubicBezTo>
                  <a:cubicBezTo>
                    <a:pt x="4" y="38"/>
                    <a:pt x="0" y="27"/>
                    <a:pt x="4" y="18"/>
                  </a:cubicBezTo>
                  <a:cubicBezTo>
                    <a:pt x="8" y="7"/>
                    <a:pt x="22" y="0"/>
                    <a:pt x="41" y="0"/>
                  </a:cubicBezTo>
                  <a:cubicBezTo>
                    <a:pt x="52" y="0"/>
                    <a:pt x="63" y="2"/>
                    <a:pt x="75" y="6"/>
                  </a:cubicBezTo>
                  <a:cubicBezTo>
                    <a:pt x="91" y="12"/>
                    <a:pt x="104" y="21"/>
                    <a:pt x="113" y="31"/>
                  </a:cubicBezTo>
                  <a:cubicBezTo>
                    <a:pt x="122" y="41"/>
                    <a:pt x="126" y="52"/>
                    <a:pt x="122" y="61"/>
                  </a:cubicBezTo>
                  <a:cubicBezTo>
                    <a:pt x="118" y="72"/>
                    <a:pt x="104" y="79"/>
                    <a:pt x="85" y="79"/>
                  </a:cubicBezTo>
                  <a:close/>
                  <a:moveTo>
                    <a:pt x="41" y="6"/>
                  </a:moveTo>
                  <a:cubicBezTo>
                    <a:pt x="24" y="6"/>
                    <a:pt x="13" y="11"/>
                    <a:pt x="9" y="20"/>
                  </a:cubicBezTo>
                  <a:cubicBezTo>
                    <a:pt x="7" y="27"/>
                    <a:pt x="10" y="36"/>
                    <a:pt x="18" y="45"/>
                  </a:cubicBezTo>
                  <a:cubicBezTo>
                    <a:pt x="26" y="54"/>
                    <a:pt x="38" y="62"/>
                    <a:pt x="53" y="67"/>
                  </a:cubicBezTo>
                  <a:cubicBezTo>
                    <a:pt x="64" y="71"/>
                    <a:pt x="75" y="73"/>
                    <a:pt x="85" y="73"/>
                  </a:cubicBezTo>
                  <a:cubicBezTo>
                    <a:pt x="102" y="73"/>
                    <a:pt x="113" y="68"/>
                    <a:pt x="117" y="59"/>
                  </a:cubicBezTo>
                  <a:cubicBezTo>
                    <a:pt x="119" y="52"/>
                    <a:pt x="116" y="43"/>
                    <a:pt x="108" y="34"/>
                  </a:cubicBezTo>
                  <a:cubicBezTo>
                    <a:pt x="100" y="25"/>
                    <a:pt x="88" y="17"/>
                    <a:pt x="73" y="12"/>
                  </a:cubicBezTo>
                  <a:cubicBezTo>
                    <a:pt x="62" y="8"/>
                    <a:pt x="51" y="6"/>
                    <a:pt x="4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64" name="Oval 51"/>
            <p:cNvSpPr>
              <a:spLocks noChangeArrowheads="1"/>
            </p:cNvSpPr>
            <p:nvPr/>
          </p:nvSpPr>
          <p:spPr bwMode="auto">
            <a:xfrm>
              <a:off x="9617075" y="4329113"/>
              <a:ext cx="84138" cy="84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65" name="Oval 52"/>
            <p:cNvSpPr>
              <a:spLocks noChangeArrowheads="1"/>
            </p:cNvSpPr>
            <p:nvPr/>
          </p:nvSpPr>
          <p:spPr bwMode="auto">
            <a:xfrm>
              <a:off x="9785350" y="4413250"/>
              <a:ext cx="41275" cy="428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66" name="Oval 53"/>
            <p:cNvSpPr>
              <a:spLocks noChangeArrowheads="1"/>
            </p:cNvSpPr>
            <p:nvPr/>
          </p:nvSpPr>
          <p:spPr bwMode="auto">
            <a:xfrm>
              <a:off x="9491663" y="4413250"/>
              <a:ext cx="41275" cy="428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67" name="Oval 54"/>
            <p:cNvSpPr>
              <a:spLocks noChangeArrowheads="1"/>
            </p:cNvSpPr>
            <p:nvPr/>
          </p:nvSpPr>
          <p:spPr bwMode="auto">
            <a:xfrm>
              <a:off x="9637713" y="4192588"/>
              <a:ext cx="42863" cy="428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8" name="淘宝店chenying0907出品 267"/>
          <p:cNvGrpSpPr/>
          <p:nvPr/>
        </p:nvGrpSpPr>
        <p:grpSpPr>
          <a:xfrm>
            <a:off x="1938990" y="4235534"/>
            <a:ext cx="704468" cy="500689"/>
            <a:chOff x="6934200" y="4259263"/>
            <a:chExt cx="373063" cy="265113"/>
          </a:xfrm>
          <a:solidFill>
            <a:srgbClr val="C00000"/>
          </a:solidFill>
        </p:grpSpPr>
        <p:sp>
          <p:nvSpPr>
            <p:cNvPr id="269" name="Oval 38"/>
            <p:cNvSpPr>
              <a:spLocks noChangeArrowheads="1"/>
            </p:cNvSpPr>
            <p:nvPr/>
          </p:nvSpPr>
          <p:spPr bwMode="auto">
            <a:xfrm>
              <a:off x="7094538" y="4395788"/>
              <a:ext cx="52388" cy="523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70" name="淘宝店chenying0907出品 39"/>
            <p:cNvSpPr/>
            <p:nvPr/>
          </p:nvSpPr>
          <p:spPr bwMode="auto">
            <a:xfrm>
              <a:off x="7073900" y="4449763"/>
              <a:ext cx="93663" cy="74613"/>
            </a:xfrm>
            <a:custGeom>
              <a:avLst/>
              <a:gdLst>
                <a:gd name="T0" fmla="*/ 27 w 36"/>
                <a:gd name="T1" fmla="*/ 0 h 28"/>
                <a:gd name="T2" fmla="*/ 18 w 36"/>
                <a:gd name="T3" fmla="*/ 11 h 28"/>
                <a:gd name="T4" fmla="*/ 9 w 36"/>
                <a:gd name="T5" fmla="*/ 0 h 28"/>
                <a:gd name="T6" fmla="*/ 0 w 36"/>
                <a:gd name="T7" fmla="*/ 18 h 28"/>
                <a:gd name="T8" fmla="*/ 1 w 36"/>
                <a:gd name="T9" fmla="*/ 26 h 28"/>
                <a:gd name="T10" fmla="*/ 18 w 36"/>
                <a:gd name="T11" fmla="*/ 28 h 28"/>
                <a:gd name="T12" fmla="*/ 35 w 36"/>
                <a:gd name="T13" fmla="*/ 26 h 28"/>
                <a:gd name="T14" fmla="*/ 36 w 36"/>
                <a:gd name="T15" fmla="*/ 18 h 28"/>
                <a:gd name="T16" fmla="*/ 27 w 36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8">
                  <a:moveTo>
                    <a:pt x="27" y="0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4"/>
                    <a:pt x="0" y="11"/>
                    <a:pt x="0" y="18"/>
                  </a:cubicBezTo>
                  <a:cubicBezTo>
                    <a:pt x="0" y="21"/>
                    <a:pt x="0" y="23"/>
                    <a:pt x="1" y="26"/>
                  </a:cubicBezTo>
                  <a:cubicBezTo>
                    <a:pt x="6" y="27"/>
                    <a:pt x="12" y="28"/>
                    <a:pt x="18" y="28"/>
                  </a:cubicBezTo>
                  <a:cubicBezTo>
                    <a:pt x="24" y="28"/>
                    <a:pt x="30" y="27"/>
                    <a:pt x="35" y="26"/>
                  </a:cubicBezTo>
                  <a:cubicBezTo>
                    <a:pt x="36" y="23"/>
                    <a:pt x="36" y="21"/>
                    <a:pt x="36" y="18"/>
                  </a:cubicBezTo>
                  <a:cubicBezTo>
                    <a:pt x="36" y="11"/>
                    <a:pt x="33" y="4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71" name="Oval 40"/>
            <p:cNvSpPr>
              <a:spLocks noChangeArrowheads="1"/>
            </p:cNvSpPr>
            <p:nvPr/>
          </p:nvSpPr>
          <p:spPr bwMode="auto">
            <a:xfrm>
              <a:off x="6958013" y="4395788"/>
              <a:ext cx="50800" cy="523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72" name="淘宝店chenying0907出品 41"/>
            <p:cNvSpPr/>
            <p:nvPr/>
          </p:nvSpPr>
          <p:spPr bwMode="auto">
            <a:xfrm>
              <a:off x="6934200" y="4449763"/>
              <a:ext cx="96838" cy="74613"/>
            </a:xfrm>
            <a:custGeom>
              <a:avLst/>
              <a:gdLst>
                <a:gd name="T0" fmla="*/ 28 w 37"/>
                <a:gd name="T1" fmla="*/ 0 h 28"/>
                <a:gd name="T2" fmla="*/ 19 w 37"/>
                <a:gd name="T3" fmla="*/ 11 h 28"/>
                <a:gd name="T4" fmla="*/ 9 w 37"/>
                <a:gd name="T5" fmla="*/ 0 h 28"/>
                <a:gd name="T6" fmla="*/ 0 w 37"/>
                <a:gd name="T7" fmla="*/ 18 h 28"/>
                <a:gd name="T8" fmla="*/ 1 w 37"/>
                <a:gd name="T9" fmla="*/ 26 h 28"/>
                <a:gd name="T10" fmla="*/ 19 w 37"/>
                <a:gd name="T11" fmla="*/ 28 h 28"/>
                <a:gd name="T12" fmla="*/ 36 w 37"/>
                <a:gd name="T13" fmla="*/ 26 h 28"/>
                <a:gd name="T14" fmla="*/ 37 w 37"/>
                <a:gd name="T15" fmla="*/ 18 h 28"/>
                <a:gd name="T16" fmla="*/ 28 w 3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8">
                  <a:moveTo>
                    <a:pt x="28" y="0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4"/>
                    <a:pt x="0" y="11"/>
                    <a:pt x="0" y="18"/>
                  </a:cubicBezTo>
                  <a:cubicBezTo>
                    <a:pt x="0" y="21"/>
                    <a:pt x="1" y="23"/>
                    <a:pt x="1" y="26"/>
                  </a:cubicBezTo>
                  <a:cubicBezTo>
                    <a:pt x="7" y="27"/>
                    <a:pt x="12" y="28"/>
                    <a:pt x="19" y="28"/>
                  </a:cubicBezTo>
                  <a:cubicBezTo>
                    <a:pt x="25" y="28"/>
                    <a:pt x="31" y="27"/>
                    <a:pt x="36" y="26"/>
                  </a:cubicBezTo>
                  <a:cubicBezTo>
                    <a:pt x="37" y="23"/>
                    <a:pt x="37" y="21"/>
                    <a:pt x="37" y="18"/>
                  </a:cubicBezTo>
                  <a:cubicBezTo>
                    <a:pt x="37" y="11"/>
                    <a:pt x="33" y="4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73" name="Oval 42"/>
            <p:cNvSpPr>
              <a:spLocks noChangeArrowheads="1"/>
            </p:cNvSpPr>
            <p:nvPr/>
          </p:nvSpPr>
          <p:spPr bwMode="auto">
            <a:xfrm>
              <a:off x="7234238" y="4395788"/>
              <a:ext cx="49213" cy="523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74" name="淘宝店chenying0907出品 43"/>
            <p:cNvSpPr/>
            <p:nvPr/>
          </p:nvSpPr>
          <p:spPr bwMode="auto">
            <a:xfrm>
              <a:off x="7210425" y="4449763"/>
              <a:ext cx="96838" cy="74613"/>
            </a:xfrm>
            <a:custGeom>
              <a:avLst/>
              <a:gdLst>
                <a:gd name="T0" fmla="*/ 28 w 37"/>
                <a:gd name="T1" fmla="*/ 0 h 28"/>
                <a:gd name="T2" fmla="*/ 18 w 37"/>
                <a:gd name="T3" fmla="*/ 11 h 28"/>
                <a:gd name="T4" fmla="*/ 9 w 37"/>
                <a:gd name="T5" fmla="*/ 0 h 28"/>
                <a:gd name="T6" fmla="*/ 0 w 37"/>
                <a:gd name="T7" fmla="*/ 18 h 28"/>
                <a:gd name="T8" fmla="*/ 1 w 37"/>
                <a:gd name="T9" fmla="*/ 26 h 28"/>
                <a:gd name="T10" fmla="*/ 18 w 37"/>
                <a:gd name="T11" fmla="*/ 28 h 28"/>
                <a:gd name="T12" fmla="*/ 36 w 37"/>
                <a:gd name="T13" fmla="*/ 26 h 28"/>
                <a:gd name="T14" fmla="*/ 37 w 37"/>
                <a:gd name="T15" fmla="*/ 18 h 28"/>
                <a:gd name="T16" fmla="*/ 28 w 3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8">
                  <a:moveTo>
                    <a:pt x="28" y="0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4"/>
                    <a:pt x="0" y="11"/>
                    <a:pt x="0" y="18"/>
                  </a:cubicBezTo>
                  <a:cubicBezTo>
                    <a:pt x="0" y="21"/>
                    <a:pt x="0" y="23"/>
                    <a:pt x="1" y="26"/>
                  </a:cubicBezTo>
                  <a:cubicBezTo>
                    <a:pt x="6" y="27"/>
                    <a:pt x="12" y="28"/>
                    <a:pt x="18" y="28"/>
                  </a:cubicBezTo>
                  <a:cubicBezTo>
                    <a:pt x="25" y="28"/>
                    <a:pt x="30" y="27"/>
                    <a:pt x="36" y="26"/>
                  </a:cubicBezTo>
                  <a:cubicBezTo>
                    <a:pt x="36" y="23"/>
                    <a:pt x="37" y="21"/>
                    <a:pt x="37" y="18"/>
                  </a:cubicBezTo>
                  <a:cubicBezTo>
                    <a:pt x="37" y="11"/>
                    <a:pt x="33" y="4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75" name="Oval 44"/>
            <p:cNvSpPr>
              <a:spLocks noChangeArrowheads="1"/>
            </p:cNvSpPr>
            <p:nvPr/>
          </p:nvSpPr>
          <p:spPr bwMode="auto">
            <a:xfrm>
              <a:off x="7026275" y="4259263"/>
              <a:ext cx="52388" cy="523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76" name="淘宝店chenying0907出品 45"/>
            <p:cNvSpPr/>
            <p:nvPr/>
          </p:nvSpPr>
          <p:spPr bwMode="auto">
            <a:xfrm>
              <a:off x="7002463" y="4313238"/>
              <a:ext cx="96838" cy="74613"/>
            </a:xfrm>
            <a:custGeom>
              <a:avLst/>
              <a:gdLst>
                <a:gd name="T0" fmla="*/ 28 w 37"/>
                <a:gd name="T1" fmla="*/ 0 h 28"/>
                <a:gd name="T2" fmla="*/ 19 w 37"/>
                <a:gd name="T3" fmla="*/ 11 h 28"/>
                <a:gd name="T4" fmla="*/ 9 w 37"/>
                <a:gd name="T5" fmla="*/ 0 h 28"/>
                <a:gd name="T6" fmla="*/ 0 w 37"/>
                <a:gd name="T7" fmla="*/ 18 h 28"/>
                <a:gd name="T8" fmla="*/ 2 w 37"/>
                <a:gd name="T9" fmla="*/ 26 h 28"/>
                <a:gd name="T10" fmla="*/ 19 w 37"/>
                <a:gd name="T11" fmla="*/ 28 h 28"/>
                <a:gd name="T12" fmla="*/ 36 w 37"/>
                <a:gd name="T13" fmla="*/ 26 h 28"/>
                <a:gd name="T14" fmla="*/ 37 w 37"/>
                <a:gd name="T15" fmla="*/ 18 h 28"/>
                <a:gd name="T16" fmla="*/ 28 w 3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8">
                  <a:moveTo>
                    <a:pt x="28" y="0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4"/>
                    <a:pt x="0" y="11"/>
                    <a:pt x="0" y="18"/>
                  </a:cubicBezTo>
                  <a:cubicBezTo>
                    <a:pt x="0" y="21"/>
                    <a:pt x="1" y="23"/>
                    <a:pt x="2" y="26"/>
                  </a:cubicBezTo>
                  <a:cubicBezTo>
                    <a:pt x="7" y="27"/>
                    <a:pt x="13" y="28"/>
                    <a:pt x="19" y="28"/>
                  </a:cubicBezTo>
                  <a:cubicBezTo>
                    <a:pt x="25" y="28"/>
                    <a:pt x="31" y="27"/>
                    <a:pt x="36" y="26"/>
                  </a:cubicBezTo>
                  <a:cubicBezTo>
                    <a:pt x="37" y="23"/>
                    <a:pt x="37" y="21"/>
                    <a:pt x="37" y="18"/>
                  </a:cubicBezTo>
                  <a:cubicBezTo>
                    <a:pt x="37" y="11"/>
                    <a:pt x="34" y="4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77" name="Oval 46"/>
            <p:cNvSpPr>
              <a:spLocks noChangeArrowheads="1"/>
            </p:cNvSpPr>
            <p:nvPr/>
          </p:nvSpPr>
          <p:spPr bwMode="auto">
            <a:xfrm>
              <a:off x="7162800" y="4259263"/>
              <a:ext cx="52388" cy="523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78" name="淘宝店chenying0907出品 47"/>
            <p:cNvSpPr/>
            <p:nvPr/>
          </p:nvSpPr>
          <p:spPr bwMode="auto">
            <a:xfrm>
              <a:off x="7142163" y="4313238"/>
              <a:ext cx="96838" cy="74613"/>
            </a:xfrm>
            <a:custGeom>
              <a:avLst/>
              <a:gdLst>
                <a:gd name="T0" fmla="*/ 28 w 37"/>
                <a:gd name="T1" fmla="*/ 0 h 28"/>
                <a:gd name="T2" fmla="*/ 18 w 37"/>
                <a:gd name="T3" fmla="*/ 11 h 28"/>
                <a:gd name="T4" fmla="*/ 9 w 37"/>
                <a:gd name="T5" fmla="*/ 0 h 28"/>
                <a:gd name="T6" fmla="*/ 0 w 37"/>
                <a:gd name="T7" fmla="*/ 18 h 28"/>
                <a:gd name="T8" fmla="*/ 1 w 37"/>
                <a:gd name="T9" fmla="*/ 26 h 28"/>
                <a:gd name="T10" fmla="*/ 18 w 37"/>
                <a:gd name="T11" fmla="*/ 28 h 28"/>
                <a:gd name="T12" fmla="*/ 35 w 37"/>
                <a:gd name="T13" fmla="*/ 26 h 28"/>
                <a:gd name="T14" fmla="*/ 37 w 37"/>
                <a:gd name="T15" fmla="*/ 18 h 28"/>
                <a:gd name="T16" fmla="*/ 28 w 3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8">
                  <a:moveTo>
                    <a:pt x="28" y="0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4"/>
                    <a:pt x="0" y="11"/>
                    <a:pt x="0" y="18"/>
                  </a:cubicBezTo>
                  <a:cubicBezTo>
                    <a:pt x="0" y="21"/>
                    <a:pt x="0" y="23"/>
                    <a:pt x="1" y="26"/>
                  </a:cubicBezTo>
                  <a:cubicBezTo>
                    <a:pt x="6" y="27"/>
                    <a:pt x="12" y="28"/>
                    <a:pt x="18" y="28"/>
                  </a:cubicBezTo>
                  <a:cubicBezTo>
                    <a:pt x="24" y="28"/>
                    <a:pt x="30" y="27"/>
                    <a:pt x="35" y="26"/>
                  </a:cubicBezTo>
                  <a:cubicBezTo>
                    <a:pt x="36" y="23"/>
                    <a:pt x="37" y="21"/>
                    <a:pt x="37" y="18"/>
                  </a:cubicBezTo>
                  <a:cubicBezTo>
                    <a:pt x="37" y="11"/>
                    <a:pt x="33" y="4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9" name="淘宝店chenying0907出品 278"/>
          <p:cNvGrpSpPr/>
          <p:nvPr/>
        </p:nvGrpSpPr>
        <p:grpSpPr>
          <a:xfrm>
            <a:off x="10183811" y="2031535"/>
            <a:ext cx="509732" cy="425710"/>
            <a:chOff x="9478963" y="1489075"/>
            <a:chExt cx="307975" cy="257176"/>
          </a:xfrm>
          <a:solidFill>
            <a:srgbClr val="C00000"/>
          </a:solidFill>
        </p:grpSpPr>
        <p:sp>
          <p:nvSpPr>
            <p:cNvPr id="280" name="淘宝店chenying0907出品 26"/>
            <p:cNvSpPr/>
            <p:nvPr/>
          </p:nvSpPr>
          <p:spPr bwMode="auto">
            <a:xfrm>
              <a:off x="9478963" y="1706563"/>
              <a:ext cx="307975" cy="39688"/>
            </a:xfrm>
            <a:custGeom>
              <a:avLst/>
              <a:gdLst>
                <a:gd name="T0" fmla="*/ 118 w 118"/>
                <a:gd name="T1" fmla="*/ 7 h 15"/>
                <a:gd name="T2" fmla="*/ 110 w 118"/>
                <a:gd name="T3" fmla="*/ 15 h 15"/>
                <a:gd name="T4" fmla="*/ 7 w 118"/>
                <a:gd name="T5" fmla="*/ 15 h 15"/>
                <a:gd name="T6" fmla="*/ 0 w 118"/>
                <a:gd name="T7" fmla="*/ 7 h 15"/>
                <a:gd name="T8" fmla="*/ 7 w 118"/>
                <a:gd name="T9" fmla="*/ 0 h 15"/>
                <a:gd name="T10" fmla="*/ 110 w 118"/>
                <a:gd name="T11" fmla="*/ 0 h 15"/>
                <a:gd name="T12" fmla="*/ 118 w 118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15">
                  <a:moveTo>
                    <a:pt x="118" y="7"/>
                  </a:moveTo>
                  <a:cubicBezTo>
                    <a:pt x="118" y="12"/>
                    <a:pt x="115" y="15"/>
                    <a:pt x="110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5" y="0"/>
                    <a:pt x="118" y="3"/>
                    <a:pt x="11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81" name="淘宝店chenying0907出品 27"/>
            <p:cNvSpPr/>
            <p:nvPr/>
          </p:nvSpPr>
          <p:spPr bwMode="auto">
            <a:xfrm>
              <a:off x="9504363" y="1562100"/>
              <a:ext cx="41275" cy="123825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16 w 16"/>
                <a:gd name="T9" fmla="*/ 8 h 47"/>
                <a:gd name="T10" fmla="*/ 16 w 16"/>
                <a:gd name="T11" fmla="*/ 39 h 47"/>
                <a:gd name="T12" fmla="*/ 8 w 16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82" name="淘宝店chenying0907出品 28"/>
            <p:cNvSpPr/>
            <p:nvPr/>
          </p:nvSpPr>
          <p:spPr bwMode="auto">
            <a:xfrm>
              <a:off x="9577388" y="1525588"/>
              <a:ext cx="42863" cy="160338"/>
            </a:xfrm>
            <a:custGeom>
              <a:avLst/>
              <a:gdLst>
                <a:gd name="T0" fmla="*/ 8 w 16"/>
                <a:gd name="T1" fmla="*/ 61 h 61"/>
                <a:gd name="T2" fmla="*/ 0 w 16"/>
                <a:gd name="T3" fmla="*/ 53 h 61"/>
                <a:gd name="T4" fmla="*/ 0 w 16"/>
                <a:gd name="T5" fmla="*/ 8 h 61"/>
                <a:gd name="T6" fmla="*/ 8 w 16"/>
                <a:gd name="T7" fmla="*/ 0 h 61"/>
                <a:gd name="T8" fmla="*/ 16 w 16"/>
                <a:gd name="T9" fmla="*/ 8 h 61"/>
                <a:gd name="T10" fmla="*/ 16 w 16"/>
                <a:gd name="T11" fmla="*/ 53 h 61"/>
                <a:gd name="T12" fmla="*/ 8 w 16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1">
                  <a:moveTo>
                    <a:pt x="8" y="61"/>
                  </a:moveTo>
                  <a:cubicBezTo>
                    <a:pt x="3" y="61"/>
                    <a:pt x="0" y="58"/>
                    <a:pt x="0" y="5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8"/>
                    <a:pt x="12" y="61"/>
                    <a:pt x="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83" name="淘宝店chenying0907出品 29"/>
            <p:cNvSpPr/>
            <p:nvPr/>
          </p:nvSpPr>
          <p:spPr bwMode="auto">
            <a:xfrm>
              <a:off x="9652000" y="1489075"/>
              <a:ext cx="38100" cy="196850"/>
            </a:xfrm>
            <a:custGeom>
              <a:avLst/>
              <a:gdLst>
                <a:gd name="T0" fmla="*/ 8 w 15"/>
                <a:gd name="T1" fmla="*/ 75 h 75"/>
                <a:gd name="T2" fmla="*/ 0 w 15"/>
                <a:gd name="T3" fmla="*/ 67 h 75"/>
                <a:gd name="T4" fmla="*/ 0 w 15"/>
                <a:gd name="T5" fmla="*/ 8 h 75"/>
                <a:gd name="T6" fmla="*/ 8 w 15"/>
                <a:gd name="T7" fmla="*/ 0 h 75"/>
                <a:gd name="T8" fmla="*/ 15 w 15"/>
                <a:gd name="T9" fmla="*/ 8 h 75"/>
                <a:gd name="T10" fmla="*/ 15 w 15"/>
                <a:gd name="T11" fmla="*/ 67 h 75"/>
                <a:gd name="T12" fmla="*/ 8 w 15"/>
                <a:gd name="T1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5">
                  <a:moveTo>
                    <a:pt x="8" y="75"/>
                  </a:moveTo>
                  <a:cubicBezTo>
                    <a:pt x="3" y="75"/>
                    <a:pt x="0" y="72"/>
                    <a:pt x="0" y="6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" y="0"/>
                    <a:pt x="15" y="3"/>
                    <a:pt x="15" y="8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72"/>
                    <a:pt x="12" y="75"/>
                    <a:pt x="8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84" name="淘宝店chenying0907出品 30"/>
            <p:cNvSpPr/>
            <p:nvPr/>
          </p:nvSpPr>
          <p:spPr bwMode="auto">
            <a:xfrm>
              <a:off x="9725025" y="1498600"/>
              <a:ext cx="39688" cy="187325"/>
            </a:xfrm>
            <a:custGeom>
              <a:avLst/>
              <a:gdLst>
                <a:gd name="T0" fmla="*/ 7 w 15"/>
                <a:gd name="T1" fmla="*/ 71 h 71"/>
                <a:gd name="T2" fmla="*/ 0 w 15"/>
                <a:gd name="T3" fmla="*/ 63 h 71"/>
                <a:gd name="T4" fmla="*/ 0 w 15"/>
                <a:gd name="T5" fmla="*/ 8 h 71"/>
                <a:gd name="T6" fmla="*/ 7 w 15"/>
                <a:gd name="T7" fmla="*/ 0 h 71"/>
                <a:gd name="T8" fmla="*/ 15 w 15"/>
                <a:gd name="T9" fmla="*/ 8 h 71"/>
                <a:gd name="T10" fmla="*/ 15 w 15"/>
                <a:gd name="T11" fmla="*/ 63 h 71"/>
                <a:gd name="T12" fmla="*/ 7 w 15"/>
                <a:gd name="T1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1">
                  <a:moveTo>
                    <a:pt x="7" y="71"/>
                  </a:moveTo>
                  <a:cubicBezTo>
                    <a:pt x="3" y="71"/>
                    <a:pt x="0" y="68"/>
                    <a:pt x="0" y="6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8"/>
                    <a:pt x="12" y="71"/>
                    <a:pt x="7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5" name="淘宝店chenying0907出品 284"/>
          <p:cNvGrpSpPr/>
          <p:nvPr/>
        </p:nvGrpSpPr>
        <p:grpSpPr>
          <a:xfrm>
            <a:off x="10104006" y="4255699"/>
            <a:ext cx="549038" cy="497865"/>
            <a:chOff x="6942138" y="1422400"/>
            <a:chExt cx="357188" cy="323851"/>
          </a:xfrm>
          <a:solidFill>
            <a:srgbClr val="C00000"/>
          </a:solidFill>
        </p:grpSpPr>
        <p:sp>
          <p:nvSpPr>
            <p:cNvPr id="286" name="淘宝店chenying0907出品 31"/>
            <p:cNvSpPr/>
            <p:nvPr/>
          </p:nvSpPr>
          <p:spPr bwMode="auto">
            <a:xfrm>
              <a:off x="6942138" y="1706563"/>
              <a:ext cx="357188" cy="39688"/>
            </a:xfrm>
            <a:custGeom>
              <a:avLst/>
              <a:gdLst>
                <a:gd name="T0" fmla="*/ 136 w 136"/>
                <a:gd name="T1" fmla="*/ 7 h 15"/>
                <a:gd name="T2" fmla="*/ 128 w 136"/>
                <a:gd name="T3" fmla="*/ 15 h 15"/>
                <a:gd name="T4" fmla="*/ 8 w 136"/>
                <a:gd name="T5" fmla="*/ 15 h 15"/>
                <a:gd name="T6" fmla="*/ 0 w 136"/>
                <a:gd name="T7" fmla="*/ 7 h 15"/>
                <a:gd name="T8" fmla="*/ 8 w 136"/>
                <a:gd name="T9" fmla="*/ 0 h 15"/>
                <a:gd name="T10" fmla="*/ 128 w 136"/>
                <a:gd name="T11" fmla="*/ 0 h 15"/>
                <a:gd name="T12" fmla="*/ 136 w 136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5">
                  <a:moveTo>
                    <a:pt x="136" y="7"/>
                  </a:moveTo>
                  <a:cubicBezTo>
                    <a:pt x="136" y="12"/>
                    <a:pt x="133" y="15"/>
                    <a:pt x="12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6" y="3"/>
                    <a:pt x="13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87" name="淘宝店chenying0907出品 32"/>
            <p:cNvSpPr/>
            <p:nvPr/>
          </p:nvSpPr>
          <p:spPr bwMode="auto">
            <a:xfrm>
              <a:off x="6986588" y="1562100"/>
              <a:ext cx="42863" cy="123825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16 w 16"/>
                <a:gd name="T9" fmla="*/ 8 h 47"/>
                <a:gd name="T10" fmla="*/ 16 w 16"/>
                <a:gd name="T11" fmla="*/ 39 h 47"/>
                <a:gd name="T12" fmla="*/ 8 w 16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88" name="淘宝店chenying0907出品 33"/>
            <p:cNvSpPr/>
            <p:nvPr/>
          </p:nvSpPr>
          <p:spPr bwMode="auto">
            <a:xfrm>
              <a:off x="7062788" y="1562100"/>
              <a:ext cx="39688" cy="123825"/>
            </a:xfrm>
            <a:custGeom>
              <a:avLst/>
              <a:gdLst>
                <a:gd name="T0" fmla="*/ 8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8 w 15"/>
                <a:gd name="T7" fmla="*/ 0 h 47"/>
                <a:gd name="T8" fmla="*/ 15 w 15"/>
                <a:gd name="T9" fmla="*/ 8 h 47"/>
                <a:gd name="T10" fmla="*/ 15 w 15"/>
                <a:gd name="T11" fmla="*/ 39 h 47"/>
                <a:gd name="T12" fmla="*/ 8 w 15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7">
                  <a:moveTo>
                    <a:pt x="8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89" name="淘宝店chenying0907出品 34"/>
            <p:cNvSpPr/>
            <p:nvPr/>
          </p:nvSpPr>
          <p:spPr bwMode="auto">
            <a:xfrm>
              <a:off x="7138988" y="1562100"/>
              <a:ext cx="39688" cy="123825"/>
            </a:xfrm>
            <a:custGeom>
              <a:avLst/>
              <a:gdLst>
                <a:gd name="T0" fmla="*/ 7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7 w 15"/>
                <a:gd name="T7" fmla="*/ 0 h 47"/>
                <a:gd name="T8" fmla="*/ 15 w 15"/>
                <a:gd name="T9" fmla="*/ 8 h 47"/>
                <a:gd name="T10" fmla="*/ 15 w 15"/>
                <a:gd name="T11" fmla="*/ 39 h 47"/>
                <a:gd name="T12" fmla="*/ 7 w 15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7">
                  <a:moveTo>
                    <a:pt x="7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90" name="淘宝店chenying0907出品 35"/>
            <p:cNvSpPr/>
            <p:nvPr/>
          </p:nvSpPr>
          <p:spPr bwMode="auto">
            <a:xfrm>
              <a:off x="7212013" y="1562100"/>
              <a:ext cx="42863" cy="123825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16 w 16"/>
                <a:gd name="T9" fmla="*/ 8 h 47"/>
                <a:gd name="T10" fmla="*/ 16 w 16"/>
                <a:gd name="T11" fmla="*/ 39 h 47"/>
                <a:gd name="T12" fmla="*/ 8 w 16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91" name="淘宝店chenying0907出品 36"/>
            <p:cNvSpPr/>
            <p:nvPr/>
          </p:nvSpPr>
          <p:spPr bwMode="auto">
            <a:xfrm>
              <a:off x="7010400" y="1422400"/>
              <a:ext cx="220663" cy="66675"/>
            </a:xfrm>
            <a:custGeom>
              <a:avLst/>
              <a:gdLst>
                <a:gd name="T0" fmla="*/ 84 w 84"/>
                <a:gd name="T1" fmla="*/ 25 h 25"/>
                <a:gd name="T2" fmla="*/ 52 w 84"/>
                <a:gd name="T3" fmla="*/ 4 h 25"/>
                <a:gd name="T4" fmla="*/ 32 w 84"/>
                <a:gd name="T5" fmla="*/ 4 h 25"/>
                <a:gd name="T6" fmla="*/ 18 w 84"/>
                <a:gd name="T7" fmla="*/ 13 h 25"/>
                <a:gd name="T8" fmla="*/ 0 w 84"/>
                <a:gd name="T9" fmla="*/ 25 h 25"/>
                <a:gd name="T10" fmla="*/ 84 w 84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5">
                  <a:moveTo>
                    <a:pt x="84" y="25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46" y="0"/>
                    <a:pt x="38" y="0"/>
                    <a:pt x="32" y="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8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92" name="淘宝店chenying0907出品 37"/>
            <p:cNvSpPr/>
            <p:nvPr/>
          </p:nvSpPr>
          <p:spPr bwMode="auto">
            <a:xfrm>
              <a:off x="6962775" y="1509713"/>
              <a:ext cx="315913" cy="41275"/>
            </a:xfrm>
            <a:custGeom>
              <a:avLst/>
              <a:gdLst>
                <a:gd name="T0" fmla="*/ 120 w 120"/>
                <a:gd name="T1" fmla="*/ 8 h 16"/>
                <a:gd name="T2" fmla="*/ 112 w 120"/>
                <a:gd name="T3" fmla="*/ 16 h 16"/>
                <a:gd name="T4" fmla="*/ 8 w 120"/>
                <a:gd name="T5" fmla="*/ 16 h 16"/>
                <a:gd name="T6" fmla="*/ 0 w 120"/>
                <a:gd name="T7" fmla="*/ 8 h 16"/>
                <a:gd name="T8" fmla="*/ 8 w 120"/>
                <a:gd name="T9" fmla="*/ 0 h 16"/>
                <a:gd name="T10" fmla="*/ 112 w 120"/>
                <a:gd name="T11" fmla="*/ 0 h 16"/>
                <a:gd name="T12" fmla="*/ 120 w 120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6">
                  <a:moveTo>
                    <a:pt x="120" y="8"/>
                  </a:moveTo>
                  <a:cubicBezTo>
                    <a:pt x="120" y="12"/>
                    <a:pt x="116" y="16"/>
                    <a:pt x="11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20" y="3"/>
                    <a:pt x="1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3" name="淘宝店chenying0907出品 102"/>
          <p:cNvGrpSpPr/>
          <p:nvPr/>
        </p:nvGrpSpPr>
        <p:grpSpPr>
          <a:xfrm>
            <a:off x="4978454" y="2143875"/>
            <a:ext cx="2616685" cy="2267302"/>
            <a:chOff x="3540653" y="1525088"/>
            <a:chExt cx="1861430" cy="1612890"/>
          </a:xfrm>
        </p:grpSpPr>
        <p:sp>
          <p:nvSpPr>
            <p:cNvPr id="104" name="淘宝店chenying0907出品 7"/>
            <p:cNvSpPr/>
            <p:nvPr/>
          </p:nvSpPr>
          <p:spPr bwMode="auto">
            <a:xfrm>
              <a:off x="3540653" y="1525088"/>
              <a:ext cx="1861430" cy="1612890"/>
            </a:xfrm>
            <a:custGeom>
              <a:avLst/>
              <a:gdLst>
                <a:gd name="T0" fmla="*/ 42 w 740"/>
                <a:gd name="T1" fmla="*/ 641 h 641"/>
                <a:gd name="T2" fmla="*/ 15 w 740"/>
                <a:gd name="T3" fmla="*/ 594 h 641"/>
                <a:gd name="T4" fmla="*/ 343 w 740"/>
                <a:gd name="T5" fmla="*/ 26 h 641"/>
                <a:gd name="T6" fmla="*/ 397 w 740"/>
                <a:gd name="T7" fmla="*/ 26 h 641"/>
                <a:gd name="T8" fmla="*/ 725 w 740"/>
                <a:gd name="T9" fmla="*/ 594 h 641"/>
                <a:gd name="T10" fmla="*/ 698 w 740"/>
                <a:gd name="T11" fmla="*/ 641 h 641"/>
                <a:gd name="T12" fmla="*/ 42 w 740"/>
                <a:gd name="T13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0" h="641">
                  <a:moveTo>
                    <a:pt x="42" y="641"/>
                  </a:moveTo>
                  <a:cubicBezTo>
                    <a:pt x="12" y="641"/>
                    <a:pt x="0" y="620"/>
                    <a:pt x="15" y="594"/>
                  </a:cubicBezTo>
                  <a:cubicBezTo>
                    <a:pt x="343" y="26"/>
                    <a:pt x="343" y="26"/>
                    <a:pt x="343" y="26"/>
                  </a:cubicBezTo>
                  <a:cubicBezTo>
                    <a:pt x="358" y="0"/>
                    <a:pt x="382" y="0"/>
                    <a:pt x="397" y="26"/>
                  </a:cubicBezTo>
                  <a:cubicBezTo>
                    <a:pt x="725" y="594"/>
                    <a:pt x="725" y="594"/>
                    <a:pt x="725" y="594"/>
                  </a:cubicBezTo>
                  <a:cubicBezTo>
                    <a:pt x="740" y="620"/>
                    <a:pt x="728" y="641"/>
                    <a:pt x="698" y="641"/>
                  </a:cubicBezTo>
                  <a:lnTo>
                    <a:pt x="42" y="64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txBody>
            <a:bodyPr lIns="96418" tIns="48210" rIns="96418" bIns="4821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05" name="淘宝店chenying0907出品 7"/>
            <p:cNvSpPr/>
            <p:nvPr/>
          </p:nvSpPr>
          <p:spPr bwMode="auto">
            <a:xfrm>
              <a:off x="3794781" y="1818262"/>
              <a:ext cx="1353175" cy="1172498"/>
            </a:xfrm>
            <a:custGeom>
              <a:avLst/>
              <a:gdLst>
                <a:gd name="T0" fmla="*/ 42 w 740"/>
                <a:gd name="T1" fmla="*/ 641 h 641"/>
                <a:gd name="T2" fmla="*/ 15 w 740"/>
                <a:gd name="T3" fmla="*/ 594 h 641"/>
                <a:gd name="T4" fmla="*/ 343 w 740"/>
                <a:gd name="T5" fmla="*/ 26 h 641"/>
                <a:gd name="T6" fmla="*/ 397 w 740"/>
                <a:gd name="T7" fmla="*/ 26 h 641"/>
                <a:gd name="T8" fmla="*/ 725 w 740"/>
                <a:gd name="T9" fmla="*/ 594 h 641"/>
                <a:gd name="T10" fmla="*/ 698 w 740"/>
                <a:gd name="T11" fmla="*/ 641 h 641"/>
                <a:gd name="T12" fmla="*/ 42 w 740"/>
                <a:gd name="T13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0" h="641">
                  <a:moveTo>
                    <a:pt x="42" y="641"/>
                  </a:moveTo>
                  <a:cubicBezTo>
                    <a:pt x="12" y="641"/>
                    <a:pt x="0" y="620"/>
                    <a:pt x="15" y="594"/>
                  </a:cubicBezTo>
                  <a:cubicBezTo>
                    <a:pt x="343" y="26"/>
                    <a:pt x="343" y="26"/>
                    <a:pt x="343" y="26"/>
                  </a:cubicBezTo>
                  <a:cubicBezTo>
                    <a:pt x="358" y="0"/>
                    <a:pt x="382" y="0"/>
                    <a:pt x="397" y="26"/>
                  </a:cubicBezTo>
                  <a:cubicBezTo>
                    <a:pt x="725" y="594"/>
                    <a:pt x="725" y="594"/>
                    <a:pt x="725" y="594"/>
                  </a:cubicBezTo>
                  <a:cubicBezTo>
                    <a:pt x="740" y="620"/>
                    <a:pt x="728" y="641"/>
                    <a:pt x="698" y="641"/>
                  </a:cubicBezTo>
                  <a:lnTo>
                    <a:pt x="42" y="641"/>
                  </a:lnTo>
                  <a:close/>
                </a:path>
              </a:pathLst>
            </a:custGeom>
            <a:solidFill>
              <a:srgbClr val="C00000"/>
            </a:solidFill>
            <a:ln w="14288" cap="flat">
              <a:noFill/>
              <a:prstDash val="solid"/>
              <a:miter lim="800000"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txBody>
            <a:bodyPr lIns="96418" tIns="48210" rIns="96418" bIns="48210"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106" name="淘宝店chenying0907出品 26"/>
            <p:cNvGrpSpPr/>
            <p:nvPr/>
          </p:nvGrpSpPr>
          <p:grpSpPr bwMode="auto">
            <a:xfrm>
              <a:off x="4236915" y="2470567"/>
              <a:ext cx="500704" cy="356176"/>
              <a:chOff x="6934200" y="4259263"/>
              <a:chExt cx="373063" cy="265113"/>
            </a:xfrm>
          </p:grpSpPr>
          <p:sp>
            <p:nvSpPr>
              <p:cNvPr id="107" name="Oval 38"/>
              <p:cNvSpPr>
                <a:spLocks noChangeArrowheads="1"/>
              </p:cNvSpPr>
              <p:nvPr/>
            </p:nvSpPr>
            <p:spPr bwMode="auto">
              <a:xfrm>
                <a:off x="7094538" y="4395788"/>
                <a:ext cx="52388" cy="523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8" name="淘宝店chenying0907出品 39"/>
              <p:cNvSpPr/>
              <p:nvPr/>
            </p:nvSpPr>
            <p:spPr bwMode="auto">
              <a:xfrm>
                <a:off x="7073900" y="4449763"/>
                <a:ext cx="93663" cy="74613"/>
              </a:xfrm>
              <a:custGeom>
                <a:avLst/>
                <a:gdLst>
                  <a:gd name="T0" fmla="*/ 70247 w 36"/>
                  <a:gd name="T1" fmla="*/ 0 h 28"/>
                  <a:gd name="T2" fmla="*/ 46832 w 36"/>
                  <a:gd name="T3" fmla="*/ 29312 h 28"/>
                  <a:gd name="T4" fmla="*/ 23416 w 36"/>
                  <a:gd name="T5" fmla="*/ 0 h 28"/>
                  <a:gd name="T6" fmla="*/ 0 w 36"/>
                  <a:gd name="T7" fmla="*/ 47966 h 28"/>
                  <a:gd name="T8" fmla="*/ 2602 w 36"/>
                  <a:gd name="T9" fmla="*/ 69284 h 28"/>
                  <a:gd name="T10" fmla="*/ 46832 w 36"/>
                  <a:gd name="T11" fmla="*/ 74613 h 28"/>
                  <a:gd name="T12" fmla="*/ 91061 w 36"/>
                  <a:gd name="T13" fmla="*/ 69284 h 28"/>
                  <a:gd name="T14" fmla="*/ 93663 w 36"/>
                  <a:gd name="T15" fmla="*/ 47966 h 28"/>
                  <a:gd name="T16" fmla="*/ 70247 w 36"/>
                  <a:gd name="T17" fmla="*/ 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28">
                    <a:moveTo>
                      <a:pt x="27" y="0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" y="4"/>
                      <a:pt x="0" y="11"/>
                      <a:pt x="0" y="18"/>
                    </a:cubicBezTo>
                    <a:cubicBezTo>
                      <a:pt x="0" y="21"/>
                      <a:pt x="0" y="23"/>
                      <a:pt x="1" y="26"/>
                    </a:cubicBezTo>
                    <a:cubicBezTo>
                      <a:pt x="6" y="27"/>
                      <a:pt x="12" y="28"/>
                      <a:pt x="18" y="28"/>
                    </a:cubicBezTo>
                    <a:cubicBezTo>
                      <a:pt x="24" y="28"/>
                      <a:pt x="30" y="27"/>
                      <a:pt x="35" y="26"/>
                    </a:cubicBezTo>
                    <a:cubicBezTo>
                      <a:pt x="36" y="23"/>
                      <a:pt x="36" y="21"/>
                      <a:pt x="36" y="18"/>
                    </a:cubicBezTo>
                    <a:cubicBezTo>
                      <a:pt x="36" y="11"/>
                      <a:pt x="33" y="4"/>
                      <a:pt x="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9" name="Oval 40"/>
              <p:cNvSpPr>
                <a:spLocks noChangeArrowheads="1"/>
              </p:cNvSpPr>
              <p:nvPr/>
            </p:nvSpPr>
            <p:spPr bwMode="auto">
              <a:xfrm>
                <a:off x="6958013" y="4395788"/>
                <a:ext cx="50800" cy="523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淘宝店chenying0907出品 41"/>
              <p:cNvSpPr/>
              <p:nvPr/>
            </p:nvSpPr>
            <p:spPr bwMode="auto">
              <a:xfrm>
                <a:off x="6934200" y="4449763"/>
                <a:ext cx="96838" cy="74613"/>
              </a:xfrm>
              <a:custGeom>
                <a:avLst/>
                <a:gdLst>
                  <a:gd name="T0" fmla="*/ 73283 w 37"/>
                  <a:gd name="T1" fmla="*/ 0 h 28"/>
                  <a:gd name="T2" fmla="*/ 49728 w 37"/>
                  <a:gd name="T3" fmla="*/ 29312 h 28"/>
                  <a:gd name="T4" fmla="*/ 23555 w 37"/>
                  <a:gd name="T5" fmla="*/ 0 h 28"/>
                  <a:gd name="T6" fmla="*/ 0 w 37"/>
                  <a:gd name="T7" fmla="*/ 47966 h 28"/>
                  <a:gd name="T8" fmla="*/ 2617 w 37"/>
                  <a:gd name="T9" fmla="*/ 69284 h 28"/>
                  <a:gd name="T10" fmla="*/ 49728 w 37"/>
                  <a:gd name="T11" fmla="*/ 74613 h 28"/>
                  <a:gd name="T12" fmla="*/ 94221 w 37"/>
                  <a:gd name="T13" fmla="*/ 69284 h 28"/>
                  <a:gd name="T14" fmla="*/ 96838 w 37"/>
                  <a:gd name="T15" fmla="*/ 47966 h 28"/>
                  <a:gd name="T16" fmla="*/ 73283 w 37"/>
                  <a:gd name="T17" fmla="*/ 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" h="28">
                    <a:moveTo>
                      <a:pt x="28" y="0"/>
                    </a:moveTo>
                    <a:cubicBezTo>
                      <a:pt x="19" y="11"/>
                      <a:pt x="19" y="11"/>
                      <a:pt x="19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4"/>
                      <a:pt x="0" y="11"/>
                      <a:pt x="0" y="18"/>
                    </a:cubicBezTo>
                    <a:cubicBezTo>
                      <a:pt x="0" y="21"/>
                      <a:pt x="1" y="23"/>
                      <a:pt x="1" y="26"/>
                    </a:cubicBezTo>
                    <a:cubicBezTo>
                      <a:pt x="7" y="27"/>
                      <a:pt x="12" y="28"/>
                      <a:pt x="19" y="28"/>
                    </a:cubicBezTo>
                    <a:cubicBezTo>
                      <a:pt x="25" y="28"/>
                      <a:pt x="31" y="27"/>
                      <a:pt x="36" y="26"/>
                    </a:cubicBezTo>
                    <a:cubicBezTo>
                      <a:pt x="37" y="23"/>
                      <a:pt x="37" y="21"/>
                      <a:pt x="37" y="18"/>
                    </a:cubicBezTo>
                    <a:cubicBezTo>
                      <a:pt x="37" y="11"/>
                      <a:pt x="33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1" name="Oval 42"/>
              <p:cNvSpPr>
                <a:spLocks noChangeArrowheads="1"/>
              </p:cNvSpPr>
              <p:nvPr/>
            </p:nvSpPr>
            <p:spPr bwMode="auto">
              <a:xfrm>
                <a:off x="7234238" y="4395788"/>
                <a:ext cx="49213" cy="523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淘宝店chenying0907出品 43"/>
              <p:cNvSpPr/>
              <p:nvPr/>
            </p:nvSpPr>
            <p:spPr bwMode="auto">
              <a:xfrm>
                <a:off x="7210425" y="4449763"/>
                <a:ext cx="96838" cy="74613"/>
              </a:xfrm>
              <a:custGeom>
                <a:avLst/>
                <a:gdLst>
                  <a:gd name="T0" fmla="*/ 73283 w 37"/>
                  <a:gd name="T1" fmla="*/ 0 h 28"/>
                  <a:gd name="T2" fmla="*/ 47110 w 37"/>
                  <a:gd name="T3" fmla="*/ 29312 h 28"/>
                  <a:gd name="T4" fmla="*/ 23555 w 37"/>
                  <a:gd name="T5" fmla="*/ 0 h 28"/>
                  <a:gd name="T6" fmla="*/ 0 w 37"/>
                  <a:gd name="T7" fmla="*/ 47966 h 28"/>
                  <a:gd name="T8" fmla="*/ 2617 w 37"/>
                  <a:gd name="T9" fmla="*/ 69284 h 28"/>
                  <a:gd name="T10" fmla="*/ 47110 w 37"/>
                  <a:gd name="T11" fmla="*/ 74613 h 28"/>
                  <a:gd name="T12" fmla="*/ 94221 w 37"/>
                  <a:gd name="T13" fmla="*/ 69284 h 28"/>
                  <a:gd name="T14" fmla="*/ 96838 w 37"/>
                  <a:gd name="T15" fmla="*/ 47966 h 28"/>
                  <a:gd name="T16" fmla="*/ 73283 w 37"/>
                  <a:gd name="T17" fmla="*/ 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" h="28">
                    <a:moveTo>
                      <a:pt x="28" y="0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4"/>
                      <a:pt x="0" y="11"/>
                      <a:pt x="0" y="18"/>
                    </a:cubicBezTo>
                    <a:cubicBezTo>
                      <a:pt x="0" y="21"/>
                      <a:pt x="0" y="23"/>
                      <a:pt x="1" y="26"/>
                    </a:cubicBezTo>
                    <a:cubicBezTo>
                      <a:pt x="6" y="27"/>
                      <a:pt x="12" y="28"/>
                      <a:pt x="18" y="28"/>
                    </a:cubicBezTo>
                    <a:cubicBezTo>
                      <a:pt x="25" y="28"/>
                      <a:pt x="30" y="27"/>
                      <a:pt x="36" y="26"/>
                    </a:cubicBezTo>
                    <a:cubicBezTo>
                      <a:pt x="36" y="23"/>
                      <a:pt x="37" y="21"/>
                      <a:pt x="37" y="18"/>
                    </a:cubicBezTo>
                    <a:cubicBezTo>
                      <a:pt x="37" y="11"/>
                      <a:pt x="33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3" name="Oval 44"/>
              <p:cNvSpPr>
                <a:spLocks noChangeArrowheads="1"/>
              </p:cNvSpPr>
              <p:nvPr/>
            </p:nvSpPr>
            <p:spPr bwMode="auto">
              <a:xfrm>
                <a:off x="7026275" y="4259263"/>
                <a:ext cx="52388" cy="523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14" name="淘宝店chenying0907出品 45"/>
              <p:cNvSpPr/>
              <p:nvPr/>
            </p:nvSpPr>
            <p:spPr bwMode="auto">
              <a:xfrm>
                <a:off x="7002463" y="4313238"/>
                <a:ext cx="96838" cy="74613"/>
              </a:xfrm>
              <a:custGeom>
                <a:avLst/>
                <a:gdLst>
                  <a:gd name="T0" fmla="*/ 73283 w 37"/>
                  <a:gd name="T1" fmla="*/ 0 h 28"/>
                  <a:gd name="T2" fmla="*/ 49728 w 37"/>
                  <a:gd name="T3" fmla="*/ 29312 h 28"/>
                  <a:gd name="T4" fmla="*/ 23555 w 37"/>
                  <a:gd name="T5" fmla="*/ 0 h 28"/>
                  <a:gd name="T6" fmla="*/ 0 w 37"/>
                  <a:gd name="T7" fmla="*/ 47966 h 28"/>
                  <a:gd name="T8" fmla="*/ 5234 w 37"/>
                  <a:gd name="T9" fmla="*/ 69284 h 28"/>
                  <a:gd name="T10" fmla="*/ 49728 w 37"/>
                  <a:gd name="T11" fmla="*/ 74613 h 28"/>
                  <a:gd name="T12" fmla="*/ 94221 w 37"/>
                  <a:gd name="T13" fmla="*/ 69284 h 28"/>
                  <a:gd name="T14" fmla="*/ 96838 w 37"/>
                  <a:gd name="T15" fmla="*/ 47966 h 28"/>
                  <a:gd name="T16" fmla="*/ 73283 w 37"/>
                  <a:gd name="T17" fmla="*/ 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" h="28">
                    <a:moveTo>
                      <a:pt x="28" y="0"/>
                    </a:moveTo>
                    <a:cubicBezTo>
                      <a:pt x="19" y="11"/>
                      <a:pt x="19" y="11"/>
                      <a:pt x="19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4"/>
                      <a:pt x="0" y="11"/>
                      <a:pt x="0" y="18"/>
                    </a:cubicBezTo>
                    <a:cubicBezTo>
                      <a:pt x="0" y="21"/>
                      <a:pt x="1" y="23"/>
                      <a:pt x="2" y="26"/>
                    </a:cubicBezTo>
                    <a:cubicBezTo>
                      <a:pt x="7" y="27"/>
                      <a:pt x="13" y="28"/>
                      <a:pt x="19" y="28"/>
                    </a:cubicBezTo>
                    <a:cubicBezTo>
                      <a:pt x="25" y="28"/>
                      <a:pt x="31" y="27"/>
                      <a:pt x="36" y="26"/>
                    </a:cubicBezTo>
                    <a:cubicBezTo>
                      <a:pt x="37" y="23"/>
                      <a:pt x="37" y="21"/>
                      <a:pt x="37" y="18"/>
                    </a:cubicBezTo>
                    <a:cubicBezTo>
                      <a:pt x="37" y="11"/>
                      <a:pt x="34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5" name="Oval 46"/>
              <p:cNvSpPr>
                <a:spLocks noChangeArrowheads="1"/>
              </p:cNvSpPr>
              <p:nvPr/>
            </p:nvSpPr>
            <p:spPr bwMode="auto">
              <a:xfrm>
                <a:off x="7162800" y="4259263"/>
                <a:ext cx="52388" cy="523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16" name="淘宝店chenying0907出品 47"/>
              <p:cNvSpPr/>
              <p:nvPr/>
            </p:nvSpPr>
            <p:spPr bwMode="auto">
              <a:xfrm>
                <a:off x="7142163" y="4313238"/>
                <a:ext cx="96838" cy="74613"/>
              </a:xfrm>
              <a:custGeom>
                <a:avLst/>
                <a:gdLst>
                  <a:gd name="T0" fmla="*/ 73283 w 37"/>
                  <a:gd name="T1" fmla="*/ 0 h 28"/>
                  <a:gd name="T2" fmla="*/ 47110 w 37"/>
                  <a:gd name="T3" fmla="*/ 29312 h 28"/>
                  <a:gd name="T4" fmla="*/ 23555 w 37"/>
                  <a:gd name="T5" fmla="*/ 0 h 28"/>
                  <a:gd name="T6" fmla="*/ 0 w 37"/>
                  <a:gd name="T7" fmla="*/ 47966 h 28"/>
                  <a:gd name="T8" fmla="*/ 2617 w 37"/>
                  <a:gd name="T9" fmla="*/ 69284 h 28"/>
                  <a:gd name="T10" fmla="*/ 47110 w 37"/>
                  <a:gd name="T11" fmla="*/ 74613 h 28"/>
                  <a:gd name="T12" fmla="*/ 91604 w 37"/>
                  <a:gd name="T13" fmla="*/ 69284 h 28"/>
                  <a:gd name="T14" fmla="*/ 96838 w 37"/>
                  <a:gd name="T15" fmla="*/ 47966 h 28"/>
                  <a:gd name="T16" fmla="*/ 73283 w 37"/>
                  <a:gd name="T17" fmla="*/ 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" h="28">
                    <a:moveTo>
                      <a:pt x="28" y="0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" y="4"/>
                      <a:pt x="0" y="11"/>
                      <a:pt x="0" y="18"/>
                    </a:cubicBezTo>
                    <a:cubicBezTo>
                      <a:pt x="0" y="21"/>
                      <a:pt x="0" y="23"/>
                      <a:pt x="1" y="26"/>
                    </a:cubicBezTo>
                    <a:cubicBezTo>
                      <a:pt x="6" y="27"/>
                      <a:pt x="12" y="28"/>
                      <a:pt x="18" y="28"/>
                    </a:cubicBezTo>
                    <a:cubicBezTo>
                      <a:pt x="24" y="28"/>
                      <a:pt x="30" y="27"/>
                      <a:pt x="35" y="26"/>
                    </a:cubicBezTo>
                    <a:cubicBezTo>
                      <a:pt x="36" y="23"/>
                      <a:pt x="37" y="21"/>
                      <a:pt x="37" y="18"/>
                    </a:cubicBezTo>
                    <a:cubicBezTo>
                      <a:pt x="37" y="11"/>
                      <a:pt x="33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117" name="淘宝店chenying0907出品 20"/>
          <p:cNvSpPr txBox="1"/>
          <p:nvPr/>
        </p:nvSpPr>
        <p:spPr>
          <a:xfrm>
            <a:off x="1488908" y="4857271"/>
            <a:ext cx="1631010" cy="343583"/>
          </a:xfrm>
          <a:prstGeom prst="rect">
            <a:avLst/>
          </a:prstGeom>
          <a:noFill/>
        </p:spPr>
        <p:txBody>
          <a:bodyPr wrap="none" lIns="96418" tIns="48210" rIns="96418" bIns="4821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18" name="TextBox 49"/>
          <p:cNvSpPr txBox="1"/>
          <p:nvPr/>
        </p:nvSpPr>
        <p:spPr>
          <a:xfrm>
            <a:off x="1498340" y="5245062"/>
            <a:ext cx="2199896" cy="720609"/>
          </a:xfrm>
          <a:prstGeom prst="rect">
            <a:avLst/>
          </a:prstGeom>
          <a:noFill/>
          <a:ln w="3175">
            <a:noFill/>
          </a:ln>
        </p:spPr>
        <p:txBody>
          <a:bodyPr wrap="square" lIns="96418" tIns="48210" rIns="96418" bIns="4821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9" name="淘宝店chenying0907出品 20"/>
          <p:cNvSpPr txBox="1"/>
          <p:nvPr/>
        </p:nvSpPr>
        <p:spPr>
          <a:xfrm>
            <a:off x="9711436" y="2630333"/>
            <a:ext cx="1631010" cy="343583"/>
          </a:xfrm>
          <a:prstGeom prst="rect">
            <a:avLst/>
          </a:prstGeom>
          <a:noFill/>
        </p:spPr>
        <p:txBody>
          <a:bodyPr wrap="none" lIns="96418" tIns="48210" rIns="96418" bIns="4821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20" name="TextBox 49"/>
          <p:cNvSpPr txBox="1"/>
          <p:nvPr/>
        </p:nvSpPr>
        <p:spPr>
          <a:xfrm>
            <a:off x="9711436" y="3018124"/>
            <a:ext cx="2249094" cy="720609"/>
          </a:xfrm>
          <a:prstGeom prst="rect">
            <a:avLst/>
          </a:prstGeom>
          <a:noFill/>
          <a:ln w="3175">
            <a:noFill/>
          </a:ln>
        </p:spPr>
        <p:txBody>
          <a:bodyPr wrap="square" lIns="96418" tIns="48210" rIns="96418" bIns="4821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1" name="淘宝店chenying0907出品 20"/>
          <p:cNvSpPr txBox="1"/>
          <p:nvPr/>
        </p:nvSpPr>
        <p:spPr>
          <a:xfrm>
            <a:off x="9711436" y="4915502"/>
            <a:ext cx="1631010" cy="343583"/>
          </a:xfrm>
          <a:prstGeom prst="rect">
            <a:avLst/>
          </a:prstGeom>
          <a:noFill/>
        </p:spPr>
        <p:txBody>
          <a:bodyPr wrap="none" lIns="96418" tIns="48210" rIns="96418" bIns="4821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22" name="TextBox 49"/>
          <p:cNvSpPr txBox="1"/>
          <p:nvPr/>
        </p:nvSpPr>
        <p:spPr>
          <a:xfrm>
            <a:off x="9711436" y="5303294"/>
            <a:ext cx="2249094" cy="720609"/>
          </a:xfrm>
          <a:prstGeom prst="rect">
            <a:avLst/>
          </a:prstGeom>
          <a:noFill/>
          <a:ln w="3175">
            <a:noFill/>
          </a:ln>
        </p:spPr>
        <p:txBody>
          <a:bodyPr wrap="square" lIns="96418" tIns="48210" rIns="96418" bIns="4821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标题 4"/>
          <p:cNvSpPr txBox="1"/>
          <p:nvPr/>
        </p:nvSpPr>
        <p:spPr>
          <a:xfrm>
            <a:off x="630587" y="27162"/>
            <a:ext cx="5017775" cy="304529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C00000"/>
                </a:solidFill>
                <a:ea typeface="微软雅黑" panose="020B0503020204020204" pitchFamily="34" charset="-122"/>
              </a:rPr>
              <a:t>文字内容</a:t>
            </a:r>
            <a:r>
              <a:rPr lang="en-US" altLang="zh-CN" sz="150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written content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0" name="淘宝店chenying0907出品 89"/>
          <p:cNvCxnSpPr/>
          <p:nvPr/>
        </p:nvCxnSpPr>
        <p:spPr>
          <a:xfrm>
            <a:off x="0" y="358080"/>
            <a:ext cx="12858750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淘宝店chenying0907出品 90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92" name="淘宝店chenying0907出品 91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淘宝店chenying0907出品 92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淘宝店chenying0907出品 93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圆角淘宝店chenying0907出品 94"/>
          <p:cNvSpPr/>
          <p:nvPr/>
        </p:nvSpPr>
        <p:spPr>
          <a:xfrm>
            <a:off x="-179291" y="962464"/>
            <a:ext cx="1295807" cy="27601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96" name="圆角淘宝店chenying0907出品 95"/>
          <p:cNvSpPr/>
          <p:nvPr/>
        </p:nvSpPr>
        <p:spPr>
          <a:xfrm>
            <a:off x="-287273" y="1249828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97" name="标题 4"/>
          <p:cNvSpPr txBox="1"/>
          <p:nvPr/>
        </p:nvSpPr>
        <p:spPr>
          <a:xfrm>
            <a:off x="36677" y="978382"/>
            <a:ext cx="992097" cy="24962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05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98" name="标题 4"/>
          <p:cNvSpPr txBox="1"/>
          <p:nvPr/>
        </p:nvSpPr>
        <p:spPr>
          <a:xfrm>
            <a:off x="36678" y="1249828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99" name="圆角淘宝店chenying0907出品 98"/>
          <p:cNvSpPr/>
          <p:nvPr/>
        </p:nvSpPr>
        <p:spPr>
          <a:xfrm>
            <a:off x="-287274" y="1482667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00" name="标题 4"/>
          <p:cNvSpPr txBox="1"/>
          <p:nvPr/>
        </p:nvSpPr>
        <p:spPr>
          <a:xfrm>
            <a:off x="36678" y="1482667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101" name="圆角淘宝店chenying0907出品 100"/>
          <p:cNvSpPr/>
          <p:nvPr/>
        </p:nvSpPr>
        <p:spPr>
          <a:xfrm>
            <a:off x="-287274" y="1714500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02" name="标题 4"/>
          <p:cNvSpPr txBox="1"/>
          <p:nvPr/>
        </p:nvSpPr>
        <p:spPr>
          <a:xfrm>
            <a:off x="36678" y="1714500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animBg="1"/>
      <p:bldP spid="221" grpId="0"/>
      <p:bldP spid="222" grpId="0"/>
      <p:bldP spid="117" grpId="0"/>
      <p:bldP spid="118" grpId="0"/>
      <p:bldP spid="119" grpId="0"/>
      <p:bldP spid="120" grpId="0"/>
      <p:bldP spid="121" grpId="0"/>
      <p:bldP spid="1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淘宝店chenying0907出品 109"/>
          <p:cNvGrpSpPr/>
          <p:nvPr/>
        </p:nvGrpSpPr>
        <p:grpSpPr>
          <a:xfrm>
            <a:off x="4549361" y="2107685"/>
            <a:ext cx="3515932" cy="1591991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1" name="圆角淘宝店chenying0907出品 110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ysClr val="window" lastClr="FFFFFF">
                    <a:lumMod val="95000"/>
                  </a:sysClr>
                </a:gs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 panose="02040502050505030304"/>
                <a:ea typeface="宋体" panose="02010600030101010101" pitchFamily="2" charset="-122"/>
              </a:endParaRPr>
            </a:p>
          </p:txBody>
        </p:sp>
        <p:sp>
          <p:nvSpPr>
            <p:cNvPr id="112" name="圆角淘宝店chenying0907出品 111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189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 panose="02040502050505030304"/>
                <a:ea typeface="宋体" panose="02010600030101010101" pitchFamily="2" charset="-122"/>
              </a:endParaRPr>
            </a:p>
          </p:txBody>
        </p:sp>
      </p:grpSp>
      <p:grpSp>
        <p:nvGrpSpPr>
          <p:cNvPr id="115" name="淘宝店chenying0907出品 114"/>
          <p:cNvGrpSpPr/>
          <p:nvPr/>
        </p:nvGrpSpPr>
        <p:grpSpPr>
          <a:xfrm>
            <a:off x="4761721" y="2415475"/>
            <a:ext cx="873029" cy="87302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6" name="同心圆 1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7" name="淘宝店chenying0907出品 1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21" name="淘宝店chenying0907出品 9"/>
          <p:cNvSpPr>
            <a:spLocks noEditPoints="1"/>
          </p:cNvSpPr>
          <p:nvPr/>
        </p:nvSpPr>
        <p:spPr bwMode="auto">
          <a:xfrm>
            <a:off x="4963438" y="2683609"/>
            <a:ext cx="396362" cy="315541"/>
          </a:xfrm>
          <a:custGeom>
            <a:avLst/>
            <a:gdLst>
              <a:gd name="T0" fmla="*/ 54 w 159"/>
              <a:gd name="T1" fmla="*/ 126 h 128"/>
              <a:gd name="T2" fmla="*/ 57 w 159"/>
              <a:gd name="T3" fmla="*/ 127 h 128"/>
              <a:gd name="T4" fmla="*/ 81 w 159"/>
              <a:gd name="T5" fmla="*/ 105 h 128"/>
              <a:gd name="T6" fmla="*/ 54 w 159"/>
              <a:gd name="T7" fmla="*/ 91 h 128"/>
              <a:gd name="T8" fmla="*/ 54 w 159"/>
              <a:gd name="T9" fmla="*/ 126 h 128"/>
              <a:gd name="T10" fmla="*/ 154 w 159"/>
              <a:gd name="T11" fmla="*/ 1 h 128"/>
              <a:gd name="T12" fmla="*/ 3 w 159"/>
              <a:gd name="T13" fmla="*/ 54 h 128"/>
              <a:gd name="T14" fmla="*/ 2 w 159"/>
              <a:gd name="T15" fmla="*/ 58 h 128"/>
              <a:gd name="T16" fmla="*/ 35 w 159"/>
              <a:gd name="T17" fmla="*/ 71 h 128"/>
              <a:gd name="T18" fmla="*/ 35 w 159"/>
              <a:gd name="T19" fmla="*/ 71 h 128"/>
              <a:gd name="T20" fmla="*/ 54 w 159"/>
              <a:gd name="T21" fmla="*/ 79 h 128"/>
              <a:gd name="T22" fmla="*/ 148 w 159"/>
              <a:gd name="T23" fmla="*/ 10 h 128"/>
              <a:gd name="T24" fmla="*/ 150 w 159"/>
              <a:gd name="T25" fmla="*/ 12 h 128"/>
              <a:gd name="T26" fmla="*/ 83 w 159"/>
              <a:gd name="T27" fmla="*/ 85 h 128"/>
              <a:gd name="T28" fmla="*/ 83 w 159"/>
              <a:gd name="T29" fmla="*/ 85 h 128"/>
              <a:gd name="T30" fmla="*/ 79 w 159"/>
              <a:gd name="T31" fmla="*/ 89 h 128"/>
              <a:gd name="T32" fmla="*/ 84 w 159"/>
              <a:gd name="T33" fmla="*/ 92 h 128"/>
              <a:gd name="T34" fmla="*/ 84 w 159"/>
              <a:gd name="T35" fmla="*/ 92 h 128"/>
              <a:gd name="T36" fmla="*/ 127 w 159"/>
              <a:gd name="T37" fmla="*/ 115 h 128"/>
              <a:gd name="T38" fmla="*/ 133 w 159"/>
              <a:gd name="T39" fmla="*/ 112 h 128"/>
              <a:gd name="T40" fmla="*/ 158 w 159"/>
              <a:gd name="T41" fmla="*/ 5 h 128"/>
              <a:gd name="T42" fmla="*/ 154 w 159"/>
              <a:gd name="T43" fmla="*/ 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9" h="128">
                <a:moveTo>
                  <a:pt x="54" y="126"/>
                </a:moveTo>
                <a:cubicBezTo>
                  <a:pt x="54" y="128"/>
                  <a:pt x="55" y="128"/>
                  <a:pt x="57" y="127"/>
                </a:cubicBezTo>
                <a:cubicBezTo>
                  <a:pt x="59" y="125"/>
                  <a:pt x="81" y="105"/>
                  <a:pt x="81" y="105"/>
                </a:cubicBezTo>
                <a:cubicBezTo>
                  <a:pt x="54" y="91"/>
                  <a:pt x="54" y="91"/>
                  <a:pt x="54" y="91"/>
                </a:cubicBezTo>
                <a:cubicBezTo>
                  <a:pt x="54" y="126"/>
                  <a:pt x="54" y="126"/>
                  <a:pt x="54" y="126"/>
                </a:cubicBezTo>
                <a:close/>
                <a:moveTo>
                  <a:pt x="154" y="1"/>
                </a:moveTo>
                <a:cubicBezTo>
                  <a:pt x="151" y="2"/>
                  <a:pt x="5" y="53"/>
                  <a:pt x="3" y="54"/>
                </a:cubicBezTo>
                <a:cubicBezTo>
                  <a:pt x="0" y="55"/>
                  <a:pt x="0" y="57"/>
                  <a:pt x="2" y="58"/>
                </a:cubicBezTo>
                <a:cubicBezTo>
                  <a:pt x="6" y="60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54" y="79"/>
                  <a:pt x="54" y="79"/>
                  <a:pt x="54" y="79"/>
                </a:cubicBezTo>
                <a:cubicBezTo>
                  <a:pt x="54" y="79"/>
                  <a:pt x="147" y="11"/>
                  <a:pt x="148" y="10"/>
                </a:cubicBezTo>
                <a:cubicBezTo>
                  <a:pt x="150" y="9"/>
                  <a:pt x="151" y="11"/>
                  <a:pt x="150" y="12"/>
                </a:cubicBezTo>
                <a:cubicBezTo>
                  <a:pt x="149" y="13"/>
                  <a:pt x="83" y="85"/>
                  <a:pt x="83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79" y="89"/>
                  <a:pt x="79" y="89"/>
                  <a:pt x="79" y="89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124" y="113"/>
                  <a:pt x="127" y="115"/>
                </a:cubicBezTo>
                <a:cubicBezTo>
                  <a:pt x="129" y="116"/>
                  <a:pt x="132" y="115"/>
                  <a:pt x="133" y="112"/>
                </a:cubicBezTo>
                <a:cubicBezTo>
                  <a:pt x="134" y="108"/>
                  <a:pt x="158" y="7"/>
                  <a:pt x="158" y="5"/>
                </a:cubicBezTo>
                <a:cubicBezTo>
                  <a:pt x="159" y="2"/>
                  <a:pt x="157" y="0"/>
                  <a:pt x="15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8541" tIns="64270" rIns="128541" bIns="6427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22" name="淘宝店chenying0907出品 121"/>
          <p:cNvGrpSpPr/>
          <p:nvPr/>
        </p:nvGrpSpPr>
        <p:grpSpPr>
          <a:xfrm>
            <a:off x="8530555" y="2107685"/>
            <a:ext cx="3515932" cy="1591991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3" name="圆角淘宝店chenying0907出品 122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ysClr val="window" lastClr="FFFFFF">
                    <a:lumMod val="95000"/>
                  </a:sysClr>
                </a:gs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 panose="02040502050505030304"/>
                <a:ea typeface="宋体" panose="02010600030101010101" pitchFamily="2" charset="-122"/>
              </a:endParaRPr>
            </a:p>
          </p:txBody>
        </p:sp>
        <p:sp>
          <p:nvSpPr>
            <p:cNvPr id="124" name="圆角淘宝店chenying0907出品 123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189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 panose="02040502050505030304"/>
                <a:ea typeface="宋体" panose="02010600030101010101" pitchFamily="2" charset="-122"/>
              </a:endParaRPr>
            </a:p>
          </p:txBody>
        </p:sp>
      </p:grpSp>
      <p:grpSp>
        <p:nvGrpSpPr>
          <p:cNvPr id="125" name="淘宝店chenying0907出品 124"/>
          <p:cNvGrpSpPr/>
          <p:nvPr/>
        </p:nvGrpSpPr>
        <p:grpSpPr>
          <a:xfrm>
            <a:off x="8742915" y="2415475"/>
            <a:ext cx="873029" cy="87302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7" name="淘宝店chenying0907出品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31" name="淘宝店chenying0907出品 8"/>
          <p:cNvSpPr>
            <a:spLocks noEditPoints="1"/>
          </p:cNvSpPr>
          <p:nvPr/>
        </p:nvSpPr>
        <p:spPr bwMode="auto">
          <a:xfrm>
            <a:off x="9007602" y="2740207"/>
            <a:ext cx="343655" cy="340532"/>
          </a:xfrm>
          <a:custGeom>
            <a:avLst/>
            <a:gdLst>
              <a:gd name="T0" fmla="*/ 18 w 138"/>
              <a:gd name="T1" fmla="*/ 69 h 138"/>
              <a:gd name="T2" fmla="*/ 0 w 138"/>
              <a:gd name="T3" fmla="*/ 69 h 138"/>
              <a:gd name="T4" fmla="*/ 0 w 138"/>
              <a:gd name="T5" fmla="*/ 121 h 138"/>
              <a:gd name="T6" fmla="*/ 18 w 138"/>
              <a:gd name="T7" fmla="*/ 138 h 138"/>
              <a:gd name="T8" fmla="*/ 69 w 138"/>
              <a:gd name="T9" fmla="*/ 138 h 138"/>
              <a:gd name="T10" fmla="*/ 69 w 138"/>
              <a:gd name="T11" fmla="*/ 121 h 138"/>
              <a:gd name="T12" fmla="*/ 18 w 138"/>
              <a:gd name="T13" fmla="*/ 121 h 138"/>
              <a:gd name="T14" fmla="*/ 18 w 138"/>
              <a:gd name="T15" fmla="*/ 69 h 138"/>
              <a:gd name="T16" fmla="*/ 121 w 138"/>
              <a:gd name="T17" fmla="*/ 86 h 138"/>
              <a:gd name="T18" fmla="*/ 52 w 138"/>
              <a:gd name="T19" fmla="*/ 86 h 138"/>
              <a:gd name="T20" fmla="*/ 52 w 138"/>
              <a:gd name="T21" fmla="*/ 18 h 138"/>
              <a:gd name="T22" fmla="*/ 121 w 138"/>
              <a:gd name="T23" fmla="*/ 18 h 138"/>
              <a:gd name="T24" fmla="*/ 121 w 138"/>
              <a:gd name="T25" fmla="*/ 86 h 138"/>
              <a:gd name="T26" fmla="*/ 121 w 138"/>
              <a:gd name="T27" fmla="*/ 0 h 138"/>
              <a:gd name="T28" fmla="*/ 52 w 138"/>
              <a:gd name="T29" fmla="*/ 0 h 138"/>
              <a:gd name="T30" fmla="*/ 35 w 138"/>
              <a:gd name="T31" fmla="*/ 17 h 138"/>
              <a:gd name="T32" fmla="*/ 35 w 138"/>
              <a:gd name="T33" fmla="*/ 86 h 138"/>
              <a:gd name="T34" fmla="*/ 52 w 138"/>
              <a:gd name="T35" fmla="*/ 103 h 138"/>
              <a:gd name="T36" fmla="*/ 121 w 138"/>
              <a:gd name="T37" fmla="*/ 103 h 138"/>
              <a:gd name="T38" fmla="*/ 138 w 138"/>
              <a:gd name="T39" fmla="*/ 86 h 138"/>
              <a:gd name="T40" fmla="*/ 138 w 138"/>
              <a:gd name="T41" fmla="*/ 18 h 138"/>
              <a:gd name="T42" fmla="*/ 121 w 138"/>
              <a:gd name="T43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8" h="138">
                <a:moveTo>
                  <a:pt x="18" y="69"/>
                </a:moveTo>
                <a:cubicBezTo>
                  <a:pt x="0" y="69"/>
                  <a:pt x="0" y="69"/>
                  <a:pt x="0" y="6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0"/>
                  <a:pt x="8" y="138"/>
                  <a:pt x="18" y="138"/>
                </a:cubicBezTo>
                <a:cubicBezTo>
                  <a:pt x="69" y="138"/>
                  <a:pt x="69" y="138"/>
                  <a:pt x="69" y="138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18" y="121"/>
                  <a:pt x="18" y="121"/>
                  <a:pt x="18" y="121"/>
                </a:cubicBezTo>
                <a:cubicBezTo>
                  <a:pt x="18" y="69"/>
                  <a:pt x="18" y="69"/>
                  <a:pt x="18" y="69"/>
                </a:cubicBezTo>
                <a:close/>
                <a:moveTo>
                  <a:pt x="121" y="86"/>
                </a:moveTo>
                <a:cubicBezTo>
                  <a:pt x="52" y="86"/>
                  <a:pt x="52" y="86"/>
                  <a:pt x="52" y="86"/>
                </a:cubicBezTo>
                <a:cubicBezTo>
                  <a:pt x="52" y="18"/>
                  <a:pt x="52" y="18"/>
                  <a:pt x="52" y="18"/>
                </a:cubicBezTo>
                <a:cubicBezTo>
                  <a:pt x="121" y="18"/>
                  <a:pt x="121" y="18"/>
                  <a:pt x="121" y="18"/>
                </a:cubicBezTo>
                <a:cubicBezTo>
                  <a:pt x="121" y="86"/>
                  <a:pt x="121" y="86"/>
                  <a:pt x="121" y="86"/>
                </a:cubicBezTo>
                <a:close/>
                <a:moveTo>
                  <a:pt x="121" y="0"/>
                </a:moveTo>
                <a:cubicBezTo>
                  <a:pt x="52" y="0"/>
                  <a:pt x="52" y="0"/>
                  <a:pt x="52" y="0"/>
                </a:cubicBezTo>
                <a:cubicBezTo>
                  <a:pt x="42" y="0"/>
                  <a:pt x="35" y="8"/>
                  <a:pt x="35" y="17"/>
                </a:cubicBezTo>
                <a:cubicBezTo>
                  <a:pt x="35" y="86"/>
                  <a:pt x="35" y="86"/>
                  <a:pt x="35" y="86"/>
                </a:cubicBezTo>
                <a:cubicBezTo>
                  <a:pt x="35" y="96"/>
                  <a:pt x="42" y="103"/>
                  <a:pt x="52" y="103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30" y="103"/>
                  <a:pt x="138" y="96"/>
                  <a:pt x="138" y="86"/>
                </a:cubicBezTo>
                <a:cubicBezTo>
                  <a:pt x="138" y="18"/>
                  <a:pt x="138" y="18"/>
                  <a:pt x="138" y="18"/>
                </a:cubicBezTo>
                <a:cubicBezTo>
                  <a:pt x="138" y="8"/>
                  <a:pt x="130" y="0"/>
                  <a:pt x="1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8541" tIns="64270" rIns="128541" bIns="6427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32" name="淘宝店chenying0907出品 131"/>
          <p:cNvGrpSpPr/>
          <p:nvPr/>
        </p:nvGrpSpPr>
        <p:grpSpPr>
          <a:xfrm>
            <a:off x="4657875" y="4163271"/>
            <a:ext cx="3515932" cy="1591991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3" name="圆角淘宝店chenying0907出品 132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ysClr val="window" lastClr="FFFFFF">
                    <a:lumMod val="95000"/>
                  </a:sysClr>
                </a:gs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 panose="02040502050505030304"/>
                <a:ea typeface="宋体" panose="02010600030101010101" pitchFamily="2" charset="-122"/>
              </a:endParaRPr>
            </a:p>
          </p:txBody>
        </p:sp>
        <p:sp>
          <p:nvSpPr>
            <p:cNvPr id="134" name="圆角淘宝店chenying0907出品 133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189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 panose="02040502050505030304"/>
                <a:ea typeface="宋体" panose="02010600030101010101" pitchFamily="2" charset="-122"/>
              </a:endParaRPr>
            </a:p>
          </p:txBody>
        </p:sp>
      </p:grpSp>
      <p:grpSp>
        <p:nvGrpSpPr>
          <p:cNvPr id="135" name="淘宝店chenying0907出品 134"/>
          <p:cNvGrpSpPr/>
          <p:nvPr/>
        </p:nvGrpSpPr>
        <p:grpSpPr>
          <a:xfrm>
            <a:off x="4761721" y="4468556"/>
            <a:ext cx="873029" cy="87302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6" name="同心圆 1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7" name="淘宝店chenying0907出品 13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41" name="淘宝店chenying0907出品 7"/>
          <p:cNvSpPr/>
          <p:nvPr/>
        </p:nvSpPr>
        <p:spPr bwMode="auto">
          <a:xfrm>
            <a:off x="4952191" y="4695750"/>
            <a:ext cx="416393" cy="418637"/>
          </a:xfrm>
          <a:custGeom>
            <a:avLst/>
            <a:gdLst>
              <a:gd name="T0" fmla="*/ 48 w 167"/>
              <a:gd name="T1" fmla="*/ 170 h 170"/>
              <a:gd name="T2" fmla="*/ 18 w 167"/>
              <a:gd name="T3" fmla="*/ 158 h 170"/>
              <a:gd name="T4" fmla="*/ 20 w 167"/>
              <a:gd name="T5" fmla="*/ 97 h 170"/>
              <a:gd name="T6" fmla="*/ 105 w 167"/>
              <a:gd name="T7" fmla="*/ 12 h 170"/>
              <a:gd name="T8" fmla="*/ 135 w 167"/>
              <a:gd name="T9" fmla="*/ 3 h 170"/>
              <a:gd name="T10" fmla="*/ 157 w 167"/>
              <a:gd name="T11" fmla="*/ 24 h 170"/>
              <a:gd name="T12" fmla="*/ 148 w 167"/>
              <a:gd name="T13" fmla="*/ 54 h 170"/>
              <a:gd name="T14" fmla="*/ 66 w 167"/>
              <a:gd name="T15" fmla="*/ 136 h 170"/>
              <a:gd name="T16" fmla="*/ 51 w 167"/>
              <a:gd name="T17" fmla="*/ 143 h 170"/>
              <a:gd name="T18" fmla="*/ 38 w 167"/>
              <a:gd name="T19" fmla="*/ 139 h 170"/>
              <a:gd name="T20" fmla="*/ 41 w 167"/>
              <a:gd name="T21" fmla="*/ 110 h 170"/>
              <a:gd name="T22" fmla="*/ 98 w 167"/>
              <a:gd name="T23" fmla="*/ 53 h 170"/>
              <a:gd name="T24" fmla="*/ 106 w 167"/>
              <a:gd name="T25" fmla="*/ 53 h 170"/>
              <a:gd name="T26" fmla="*/ 106 w 167"/>
              <a:gd name="T27" fmla="*/ 62 h 170"/>
              <a:gd name="T28" fmla="*/ 49 w 167"/>
              <a:gd name="T29" fmla="*/ 119 h 170"/>
              <a:gd name="T30" fmla="*/ 46 w 167"/>
              <a:gd name="T31" fmla="*/ 130 h 170"/>
              <a:gd name="T32" fmla="*/ 50 w 167"/>
              <a:gd name="T33" fmla="*/ 132 h 170"/>
              <a:gd name="T34" fmla="*/ 58 w 167"/>
              <a:gd name="T35" fmla="*/ 127 h 170"/>
              <a:gd name="T36" fmla="*/ 139 w 167"/>
              <a:gd name="T37" fmla="*/ 46 h 170"/>
              <a:gd name="T38" fmla="*/ 145 w 167"/>
              <a:gd name="T39" fmla="*/ 27 h 170"/>
              <a:gd name="T40" fmla="*/ 132 w 167"/>
              <a:gd name="T41" fmla="*/ 14 h 170"/>
              <a:gd name="T42" fmla="*/ 114 w 167"/>
              <a:gd name="T43" fmla="*/ 20 h 170"/>
              <a:gd name="T44" fmla="*/ 29 w 167"/>
              <a:gd name="T45" fmla="*/ 105 h 170"/>
              <a:gd name="T46" fmla="*/ 27 w 167"/>
              <a:gd name="T47" fmla="*/ 150 h 170"/>
              <a:gd name="T48" fmla="*/ 71 w 167"/>
              <a:gd name="T49" fmla="*/ 148 h 170"/>
              <a:gd name="T50" fmla="*/ 156 w 167"/>
              <a:gd name="T51" fmla="*/ 63 h 170"/>
              <a:gd name="T52" fmla="*/ 165 w 167"/>
              <a:gd name="T53" fmla="*/ 63 h 170"/>
              <a:gd name="T54" fmla="*/ 165 w 167"/>
              <a:gd name="T55" fmla="*/ 71 h 170"/>
              <a:gd name="T56" fmla="*/ 80 w 167"/>
              <a:gd name="T57" fmla="*/ 156 h 170"/>
              <a:gd name="T58" fmla="*/ 48 w 167"/>
              <a:gd name="T59" fmla="*/ 17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7" h="170">
                <a:moveTo>
                  <a:pt x="48" y="170"/>
                </a:moveTo>
                <a:cubicBezTo>
                  <a:pt x="37" y="170"/>
                  <a:pt x="26" y="166"/>
                  <a:pt x="18" y="158"/>
                </a:cubicBezTo>
                <a:cubicBezTo>
                  <a:pt x="4" y="143"/>
                  <a:pt x="0" y="117"/>
                  <a:pt x="20" y="97"/>
                </a:cubicBezTo>
                <a:cubicBezTo>
                  <a:pt x="32" y="85"/>
                  <a:pt x="81" y="36"/>
                  <a:pt x="105" y="12"/>
                </a:cubicBezTo>
                <a:cubicBezTo>
                  <a:pt x="114" y="3"/>
                  <a:pt x="125" y="0"/>
                  <a:pt x="135" y="3"/>
                </a:cubicBezTo>
                <a:cubicBezTo>
                  <a:pt x="146" y="5"/>
                  <a:pt x="154" y="14"/>
                  <a:pt x="157" y="24"/>
                </a:cubicBezTo>
                <a:cubicBezTo>
                  <a:pt x="160" y="35"/>
                  <a:pt x="156" y="46"/>
                  <a:pt x="148" y="54"/>
                </a:cubicBezTo>
                <a:cubicBezTo>
                  <a:pt x="66" y="136"/>
                  <a:pt x="66" y="136"/>
                  <a:pt x="66" y="136"/>
                </a:cubicBezTo>
                <a:cubicBezTo>
                  <a:pt x="62" y="140"/>
                  <a:pt x="57" y="143"/>
                  <a:pt x="51" y="143"/>
                </a:cubicBezTo>
                <a:cubicBezTo>
                  <a:pt x="46" y="144"/>
                  <a:pt x="41" y="142"/>
                  <a:pt x="38" y="139"/>
                </a:cubicBezTo>
                <a:cubicBezTo>
                  <a:pt x="31" y="133"/>
                  <a:pt x="30" y="121"/>
                  <a:pt x="41" y="110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1"/>
                  <a:pt x="104" y="51"/>
                  <a:pt x="106" y="53"/>
                </a:cubicBezTo>
                <a:cubicBezTo>
                  <a:pt x="109" y="55"/>
                  <a:pt x="109" y="59"/>
                  <a:pt x="106" y="62"/>
                </a:cubicBezTo>
                <a:cubicBezTo>
                  <a:pt x="49" y="119"/>
                  <a:pt x="49" y="119"/>
                  <a:pt x="49" y="119"/>
                </a:cubicBezTo>
                <a:cubicBezTo>
                  <a:pt x="44" y="124"/>
                  <a:pt x="44" y="128"/>
                  <a:pt x="46" y="130"/>
                </a:cubicBezTo>
                <a:cubicBezTo>
                  <a:pt x="47" y="131"/>
                  <a:pt x="48" y="132"/>
                  <a:pt x="50" y="132"/>
                </a:cubicBezTo>
                <a:cubicBezTo>
                  <a:pt x="52" y="131"/>
                  <a:pt x="55" y="130"/>
                  <a:pt x="58" y="127"/>
                </a:cubicBezTo>
                <a:cubicBezTo>
                  <a:pt x="139" y="46"/>
                  <a:pt x="139" y="46"/>
                  <a:pt x="139" y="46"/>
                </a:cubicBezTo>
                <a:cubicBezTo>
                  <a:pt x="145" y="40"/>
                  <a:pt x="147" y="34"/>
                  <a:pt x="145" y="27"/>
                </a:cubicBezTo>
                <a:cubicBezTo>
                  <a:pt x="144" y="21"/>
                  <a:pt x="138" y="16"/>
                  <a:pt x="132" y="14"/>
                </a:cubicBezTo>
                <a:cubicBezTo>
                  <a:pt x="126" y="13"/>
                  <a:pt x="119" y="15"/>
                  <a:pt x="114" y="20"/>
                </a:cubicBezTo>
                <a:cubicBezTo>
                  <a:pt x="89" y="45"/>
                  <a:pt x="41" y="93"/>
                  <a:pt x="29" y="105"/>
                </a:cubicBezTo>
                <a:cubicBezTo>
                  <a:pt x="13" y="121"/>
                  <a:pt x="17" y="139"/>
                  <a:pt x="27" y="150"/>
                </a:cubicBezTo>
                <a:cubicBezTo>
                  <a:pt x="37" y="160"/>
                  <a:pt x="55" y="164"/>
                  <a:pt x="71" y="148"/>
                </a:cubicBezTo>
                <a:cubicBezTo>
                  <a:pt x="156" y="63"/>
                  <a:pt x="156" y="63"/>
                  <a:pt x="156" y="63"/>
                </a:cubicBezTo>
                <a:cubicBezTo>
                  <a:pt x="159" y="60"/>
                  <a:pt x="162" y="60"/>
                  <a:pt x="165" y="63"/>
                </a:cubicBezTo>
                <a:cubicBezTo>
                  <a:pt x="167" y="65"/>
                  <a:pt x="167" y="69"/>
                  <a:pt x="165" y="71"/>
                </a:cubicBezTo>
                <a:cubicBezTo>
                  <a:pt x="80" y="156"/>
                  <a:pt x="80" y="156"/>
                  <a:pt x="80" y="156"/>
                </a:cubicBezTo>
                <a:cubicBezTo>
                  <a:pt x="70" y="166"/>
                  <a:pt x="58" y="170"/>
                  <a:pt x="48" y="1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8541" tIns="64270" rIns="128541" bIns="6427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42" name="淘宝店chenying0907出品 141"/>
          <p:cNvGrpSpPr/>
          <p:nvPr/>
        </p:nvGrpSpPr>
        <p:grpSpPr>
          <a:xfrm>
            <a:off x="8532315" y="4160766"/>
            <a:ext cx="3515932" cy="1591991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3" name="圆角淘宝店chenying0907出品 142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ysClr val="window" lastClr="FFFFFF">
                    <a:lumMod val="95000"/>
                  </a:sysClr>
                </a:gs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 panose="02040502050505030304"/>
                <a:ea typeface="宋体" panose="02010600030101010101" pitchFamily="2" charset="-122"/>
              </a:endParaRPr>
            </a:p>
          </p:txBody>
        </p:sp>
        <p:sp>
          <p:nvSpPr>
            <p:cNvPr id="144" name="圆角淘宝店chenying0907出品 143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189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 panose="02040502050505030304"/>
                <a:ea typeface="宋体" panose="02010600030101010101" pitchFamily="2" charset="-122"/>
              </a:endParaRPr>
            </a:p>
          </p:txBody>
        </p:sp>
      </p:grpSp>
      <p:grpSp>
        <p:nvGrpSpPr>
          <p:cNvPr id="145" name="淘宝店chenying0907出品 144"/>
          <p:cNvGrpSpPr/>
          <p:nvPr/>
        </p:nvGrpSpPr>
        <p:grpSpPr>
          <a:xfrm>
            <a:off x="8744675" y="4468556"/>
            <a:ext cx="873029" cy="87302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6" name="同心圆 1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7" name="淘宝店chenying0907出品 14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51" name="淘宝店chenying0907出品 6"/>
          <p:cNvSpPr>
            <a:spLocks noEditPoints="1"/>
          </p:cNvSpPr>
          <p:nvPr/>
        </p:nvSpPr>
        <p:spPr bwMode="auto">
          <a:xfrm>
            <a:off x="9012260" y="4725950"/>
            <a:ext cx="382659" cy="388437"/>
          </a:xfrm>
          <a:custGeom>
            <a:avLst/>
            <a:gdLst>
              <a:gd name="T0" fmla="*/ 13 w 154"/>
              <a:gd name="T1" fmla="*/ 28 h 158"/>
              <a:gd name="T2" fmla="*/ 34 w 154"/>
              <a:gd name="T3" fmla="*/ 28 h 158"/>
              <a:gd name="T4" fmla="*/ 43 w 154"/>
              <a:gd name="T5" fmla="*/ 73 h 158"/>
              <a:gd name="T6" fmla="*/ 13 w 154"/>
              <a:gd name="T7" fmla="*/ 28 h 158"/>
              <a:gd name="T8" fmla="*/ 77 w 154"/>
              <a:gd name="T9" fmla="*/ 11 h 158"/>
              <a:gd name="T10" fmla="*/ 110 w 154"/>
              <a:gd name="T11" fmla="*/ 24 h 158"/>
              <a:gd name="T12" fmla="*/ 77 w 154"/>
              <a:gd name="T13" fmla="*/ 37 h 158"/>
              <a:gd name="T14" fmla="*/ 45 w 154"/>
              <a:gd name="T15" fmla="*/ 24 h 158"/>
              <a:gd name="T16" fmla="*/ 77 w 154"/>
              <a:gd name="T17" fmla="*/ 11 h 158"/>
              <a:gd name="T18" fmla="*/ 111 w 154"/>
              <a:gd name="T19" fmla="*/ 73 h 158"/>
              <a:gd name="T20" fmla="*/ 121 w 154"/>
              <a:gd name="T21" fmla="*/ 28 h 158"/>
              <a:gd name="T22" fmla="*/ 142 w 154"/>
              <a:gd name="T23" fmla="*/ 28 h 158"/>
              <a:gd name="T24" fmla="*/ 111 w 154"/>
              <a:gd name="T25" fmla="*/ 73 h 158"/>
              <a:gd name="T26" fmla="*/ 87 w 154"/>
              <a:gd name="T27" fmla="*/ 116 h 158"/>
              <a:gd name="T28" fmla="*/ 112 w 154"/>
              <a:gd name="T29" fmla="*/ 87 h 158"/>
              <a:gd name="T30" fmla="*/ 154 w 154"/>
              <a:gd name="T31" fmla="*/ 22 h 158"/>
              <a:gd name="T32" fmla="*/ 148 w 154"/>
              <a:gd name="T33" fmla="*/ 16 h 158"/>
              <a:gd name="T34" fmla="*/ 119 w 154"/>
              <a:gd name="T35" fmla="*/ 16 h 158"/>
              <a:gd name="T36" fmla="*/ 77 w 154"/>
              <a:gd name="T37" fmla="*/ 0 h 158"/>
              <a:gd name="T38" fmla="*/ 36 w 154"/>
              <a:gd name="T39" fmla="*/ 16 h 158"/>
              <a:gd name="T40" fmla="*/ 6 w 154"/>
              <a:gd name="T41" fmla="*/ 16 h 158"/>
              <a:gd name="T42" fmla="*/ 0 w 154"/>
              <a:gd name="T43" fmla="*/ 22 h 158"/>
              <a:gd name="T44" fmla="*/ 42 w 154"/>
              <a:gd name="T45" fmla="*/ 87 h 158"/>
              <a:gd name="T46" fmla="*/ 67 w 154"/>
              <a:gd name="T47" fmla="*/ 116 h 158"/>
              <a:gd name="T48" fmla="*/ 67 w 154"/>
              <a:gd name="T49" fmla="*/ 128 h 158"/>
              <a:gd name="T50" fmla="*/ 39 w 154"/>
              <a:gd name="T51" fmla="*/ 143 h 158"/>
              <a:gd name="T52" fmla="*/ 77 w 154"/>
              <a:gd name="T53" fmla="*/ 158 h 158"/>
              <a:gd name="T54" fmla="*/ 115 w 154"/>
              <a:gd name="T55" fmla="*/ 143 h 158"/>
              <a:gd name="T56" fmla="*/ 87 w 154"/>
              <a:gd name="T57" fmla="*/ 128 h 158"/>
              <a:gd name="T58" fmla="*/ 87 w 154"/>
              <a:gd name="T59" fmla="*/ 11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4" h="158">
                <a:moveTo>
                  <a:pt x="13" y="28"/>
                </a:moveTo>
                <a:cubicBezTo>
                  <a:pt x="34" y="28"/>
                  <a:pt x="34" y="28"/>
                  <a:pt x="34" y="28"/>
                </a:cubicBezTo>
                <a:cubicBezTo>
                  <a:pt x="35" y="49"/>
                  <a:pt x="39" y="63"/>
                  <a:pt x="43" y="73"/>
                </a:cubicBezTo>
                <a:cubicBezTo>
                  <a:pt x="28" y="63"/>
                  <a:pt x="15" y="51"/>
                  <a:pt x="13" y="28"/>
                </a:cubicBezTo>
                <a:close/>
                <a:moveTo>
                  <a:pt x="77" y="11"/>
                </a:moveTo>
                <a:cubicBezTo>
                  <a:pt x="101" y="11"/>
                  <a:pt x="110" y="20"/>
                  <a:pt x="110" y="24"/>
                </a:cubicBezTo>
                <a:cubicBezTo>
                  <a:pt x="110" y="27"/>
                  <a:pt x="101" y="37"/>
                  <a:pt x="77" y="37"/>
                </a:cubicBezTo>
                <a:cubicBezTo>
                  <a:pt x="54" y="37"/>
                  <a:pt x="45" y="27"/>
                  <a:pt x="45" y="24"/>
                </a:cubicBezTo>
                <a:cubicBezTo>
                  <a:pt x="45" y="20"/>
                  <a:pt x="54" y="11"/>
                  <a:pt x="77" y="11"/>
                </a:cubicBezTo>
                <a:close/>
                <a:moveTo>
                  <a:pt x="111" y="73"/>
                </a:moveTo>
                <a:cubicBezTo>
                  <a:pt x="116" y="63"/>
                  <a:pt x="120" y="49"/>
                  <a:pt x="121" y="28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40" y="51"/>
                  <a:pt x="126" y="63"/>
                  <a:pt x="111" y="73"/>
                </a:cubicBezTo>
                <a:close/>
                <a:moveTo>
                  <a:pt x="87" y="116"/>
                </a:moveTo>
                <a:cubicBezTo>
                  <a:pt x="87" y="104"/>
                  <a:pt x="97" y="97"/>
                  <a:pt x="112" y="87"/>
                </a:cubicBezTo>
                <a:cubicBezTo>
                  <a:pt x="131" y="74"/>
                  <a:pt x="154" y="59"/>
                  <a:pt x="154" y="22"/>
                </a:cubicBezTo>
                <a:cubicBezTo>
                  <a:pt x="154" y="19"/>
                  <a:pt x="152" y="16"/>
                  <a:pt x="148" y="16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5" y="8"/>
                  <a:pt x="102" y="0"/>
                  <a:pt x="77" y="0"/>
                </a:cubicBezTo>
                <a:cubicBezTo>
                  <a:pt x="52" y="0"/>
                  <a:pt x="40" y="8"/>
                  <a:pt x="3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3" y="16"/>
                  <a:pt x="0" y="19"/>
                  <a:pt x="0" y="22"/>
                </a:cubicBezTo>
                <a:cubicBezTo>
                  <a:pt x="0" y="59"/>
                  <a:pt x="24" y="74"/>
                  <a:pt x="42" y="87"/>
                </a:cubicBezTo>
                <a:cubicBezTo>
                  <a:pt x="58" y="97"/>
                  <a:pt x="67" y="104"/>
                  <a:pt x="67" y="116"/>
                </a:cubicBezTo>
                <a:cubicBezTo>
                  <a:pt x="67" y="128"/>
                  <a:pt x="67" y="128"/>
                  <a:pt x="67" y="128"/>
                </a:cubicBezTo>
                <a:cubicBezTo>
                  <a:pt x="51" y="129"/>
                  <a:pt x="39" y="135"/>
                  <a:pt x="39" y="143"/>
                </a:cubicBezTo>
                <a:cubicBezTo>
                  <a:pt x="39" y="151"/>
                  <a:pt x="56" y="158"/>
                  <a:pt x="77" y="158"/>
                </a:cubicBezTo>
                <a:cubicBezTo>
                  <a:pt x="98" y="158"/>
                  <a:pt x="115" y="151"/>
                  <a:pt x="115" y="143"/>
                </a:cubicBezTo>
                <a:cubicBezTo>
                  <a:pt x="115" y="135"/>
                  <a:pt x="104" y="129"/>
                  <a:pt x="87" y="128"/>
                </a:cubicBezTo>
                <a:cubicBezTo>
                  <a:pt x="87" y="116"/>
                  <a:pt x="87" y="116"/>
                  <a:pt x="87" y="1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8541" tIns="64270" rIns="128541" bIns="6427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58357" y="1895509"/>
            <a:ext cx="3482409" cy="42217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Group 129"/>
          <p:cNvGrpSpPr/>
          <p:nvPr/>
        </p:nvGrpSpPr>
        <p:grpSpPr>
          <a:xfrm>
            <a:off x="5721185" y="2501122"/>
            <a:ext cx="1940039" cy="1198553"/>
            <a:chOff x="696724" y="2667382"/>
            <a:chExt cx="1362945" cy="852351"/>
          </a:xfrm>
        </p:grpSpPr>
        <p:sp>
          <p:nvSpPr>
            <p:cNvPr id="60" name="淘宝店chenying0907出品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1" name="淘宝店chenying0907出品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62" name="Group 129"/>
          <p:cNvGrpSpPr/>
          <p:nvPr/>
        </p:nvGrpSpPr>
        <p:grpSpPr>
          <a:xfrm>
            <a:off x="9712160" y="2501122"/>
            <a:ext cx="1940039" cy="1198553"/>
            <a:chOff x="696724" y="2667382"/>
            <a:chExt cx="1362945" cy="852351"/>
          </a:xfrm>
        </p:grpSpPr>
        <p:sp>
          <p:nvSpPr>
            <p:cNvPr id="63" name="淘宝店chenying0907出品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4" name="淘宝店chenying0907出品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65" name="Group 129"/>
          <p:cNvGrpSpPr/>
          <p:nvPr/>
        </p:nvGrpSpPr>
        <p:grpSpPr>
          <a:xfrm>
            <a:off x="5721185" y="4615672"/>
            <a:ext cx="1940039" cy="1198553"/>
            <a:chOff x="696724" y="2667382"/>
            <a:chExt cx="1362945" cy="852351"/>
          </a:xfrm>
        </p:grpSpPr>
        <p:sp>
          <p:nvSpPr>
            <p:cNvPr id="66" name="淘宝店chenying0907出品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7" name="淘宝店chenying0907出品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68" name="Group 129"/>
          <p:cNvGrpSpPr/>
          <p:nvPr/>
        </p:nvGrpSpPr>
        <p:grpSpPr>
          <a:xfrm>
            <a:off x="9712160" y="4615672"/>
            <a:ext cx="1940039" cy="1198553"/>
            <a:chOff x="696724" y="2667382"/>
            <a:chExt cx="1362945" cy="852351"/>
          </a:xfrm>
        </p:grpSpPr>
        <p:sp>
          <p:nvSpPr>
            <p:cNvPr id="69" name="淘宝店chenying0907出品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0" name="淘宝店chenying0907出品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sp>
        <p:nvSpPr>
          <p:cNvPr id="43" name="标题 4"/>
          <p:cNvSpPr txBox="1"/>
          <p:nvPr/>
        </p:nvSpPr>
        <p:spPr>
          <a:xfrm>
            <a:off x="630587" y="27162"/>
            <a:ext cx="5017775" cy="304529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C00000"/>
                </a:solidFill>
                <a:ea typeface="微软雅黑" panose="020B0503020204020204" pitchFamily="34" charset="-122"/>
              </a:rPr>
              <a:t>文字内容</a:t>
            </a:r>
            <a:r>
              <a:rPr lang="en-US" altLang="zh-CN" sz="150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written content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4" name="淘宝店chenying0907出品 43"/>
          <p:cNvCxnSpPr/>
          <p:nvPr/>
        </p:nvCxnSpPr>
        <p:spPr>
          <a:xfrm>
            <a:off x="0" y="358080"/>
            <a:ext cx="12858750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淘宝店chenying0907出品 44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46" name="淘宝店chenying0907出品 45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淘宝店chenying0907出品 46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淘宝店chenying0907出品 47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圆角淘宝店chenying0907出品 48"/>
          <p:cNvSpPr/>
          <p:nvPr/>
        </p:nvSpPr>
        <p:spPr>
          <a:xfrm>
            <a:off x="-179291" y="962464"/>
            <a:ext cx="1295807" cy="27601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0" name="圆角淘宝店chenying0907出品 49"/>
          <p:cNvSpPr/>
          <p:nvPr/>
        </p:nvSpPr>
        <p:spPr>
          <a:xfrm>
            <a:off x="-287273" y="1249828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1" name="标题 4"/>
          <p:cNvSpPr txBox="1"/>
          <p:nvPr/>
        </p:nvSpPr>
        <p:spPr>
          <a:xfrm>
            <a:off x="36677" y="978382"/>
            <a:ext cx="992097" cy="24962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05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52" name="标题 4"/>
          <p:cNvSpPr txBox="1"/>
          <p:nvPr/>
        </p:nvSpPr>
        <p:spPr>
          <a:xfrm>
            <a:off x="36678" y="1249828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53" name="圆角淘宝店chenying0907出品 52"/>
          <p:cNvSpPr/>
          <p:nvPr/>
        </p:nvSpPr>
        <p:spPr>
          <a:xfrm>
            <a:off x="-287274" y="1482667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4" name="标题 4"/>
          <p:cNvSpPr txBox="1"/>
          <p:nvPr/>
        </p:nvSpPr>
        <p:spPr>
          <a:xfrm>
            <a:off x="36678" y="1482667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55" name="圆角淘宝店chenying0907出品 54"/>
          <p:cNvSpPr/>
          <p:nvPr/>
        </p:nvSpPr>
        <p:spPr>
          <a:xfrm>
            <a:off x="-287274" y="1714500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6" name="标题 4"/>
          <p:cNvSpPr txBox="1"/>
          <p:nvPr/>
        </p:nvSpPr>
        <p:spPr>
          <a:xfrm>
            <a:off x="36678" y="1714500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</a:rPr>
              <a:t>替换文字内容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31" grpId="0" animBg="1"/>
      <p:bldP spid="141" grpId="0" animBg="1"/>
      <p:bldP spid="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淘宝店chenying0907出品 1"/>
          <p:cNvSpPr/>
          <p:nvPr/>
        </p:nvSpPr>
        <p:spPr>
          <a:xfrm>
            <a:off x="5158847" y="1026415"/>
            <a:ext cx="2581348" cy="25813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grpSp>
        <p:nvGrpSpPr>
          <p:cNvPr id="3" name="淘宝店chenying0907出品 2"/>
          <p:cNvGrpSpPr/>
          <p:nvPr/>
        </p:nvGrpSpPr>
        <p:grpSpPr>
          <a:xfrm>
            <a:off x="5006191" y="4647001"/>
            <a:ext cx="1514766" cy="246221"/>
            <a:chOff x="4369395" y="3284984"/>
            <a:chExt cx="1436675" cy="233527"/>
          </a:xfrm>
        </p:grpSpPr>
        <p:sp>
          <p:nvSpPr>
            <p:cNvPr id="4" name="淘宝店chenying0907出品 9"/>
            <p:cNvSpPr txBox="1"/>
            <p:nvPr/>
          </p:nvSpPr>
          <p:spPr>
            <a:xfrm>
              <a:off x="4581936" y="3284984"/>
              <a:ext cx="1224134" cy="2335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相关标题文字</a:t>
              </a:r>
              <a:endParaRPr lang="zh-CN" altLang="en-US" sz="14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" name="淘宝店chenying0907出品 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" name="淘宝店chenying0907出品 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" name="等腰三角形 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8" name="淘宝店chenying0907出品 7"/>
          <p:cNvGrpSpPr/>
          <p:nvPr/>
        </p:nvGrpSpPr>
        <p:grpSpPr>
          <a:xfrm>
            <a:off x="6748723" y="4647001"/>
            <a:ext cx="1514766" cy="246221"/>
            <a:chOff x="4369395" y="3284984"/>
            <a:chExt cx="1436675" cy="233527"/>
          </a:xfrm>
        </p:grpSpPr>
        <p:sp>
          <p:nvSpPr>
            <p:cNvPr id="9" name="淘宝店chenying0907出品 9"/>
            <p:cNvSpPr txBox="1"/>
            <p:nvPr/>
          </p:nvSpPr>
          <p:spPr>
            <a:xfrm>
              <a:off x="4581936" y="3284984"/>
              <a:ext cx="1224134" cy="2335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相关标题文字</a:t>
              </a:r>
              <a:endParaRPr lang="zh-CN" altLang="en-US" sz="14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" name="淘宝店chenying0907出品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淘宝店chenying0907出品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13" name="淘宝店chenying0907出品 12"/>
          <p:cNvGrpSpPr/>
          <p:nvPr/>
        </p:nvGrpSpPr>
        <p:grpSpPr>
          <a:xfrm>
            <a:off x="5006191" y="5059457"/>
            <a:ext cx="1514766" cy="246221"/>
            <a:chOff x="4369395" y="3284984"/>
            <a:chExt cx="1436675" cy="233527"/>
          </a:xfrm>
        </p:grpSpPr>
        <p:sp>
          <p:nvSpPr>
            <p:cNvPr id="14" name="淘宝店chenying0907出品 9"/>
            <p:cNvSpPr txBox="1"/>
            <p:nvPr/>
          </p:nvSpPr>
          <p:spPr>
            <a:xfrm>
              <a:off x="4581936" y="3284984"/>
              <a:ext cx="1224134" cy="2335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相关标题文字</a:t>
              </a:r>
              <a:endParaRPr lang="zh-CN" altLang="en-US" sz="14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淘宝店chenying0907出品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淘宝店chenying0907出品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18" name="淘宝店chenying0907出品 17"/>
          <p:cNvGrpSpPr/>
          <p:nvPr/>
        </p:nvGrpSpPr>
        <p:grpSpPr>
          <a:xfrm>
            <a:off x="6748723" y="5058846"/>
            <a:ext cx="1514766" cy="246221"/>
            <a:chOff x="4369395" y="3284984"/>
            <a:chExt cx="1436675" cy="233527"/>
          </a:xfrm>
        </p:grpSpPr>
        <p:sp>
          <p:nvSpPr>
            <p:cNvPr id="19" name="淘宝店chenying0907出品 9"/>
            <p:cNvSpPr txBox="1"/>
            <p:nvPr/>
          </p:nvSpPr>
          <p:spPr>
            <a:xfrm>
              <a:off x="4581936" y="3284984"/>
              <a:ext cx="1224134" cy="2335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相关标题文字</a:t>
              </a:r>
              <a:endParaRPr lang="zh-CN" altLang="en-US" sz="14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" name="淘宝店chenying0907出品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淘宝店chenying0907出品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23" name="标题 4"/>
          <p:cNvSpPr txBox="1"/>
          <p:nvPr/>
        </p:nvSpPr>
        <p:spPr>
          <a:xfrm>
            <a:off x="5268244" y="4028170"/>
            <a:ext cx="2505426" cy="499221"/>
          </a:xfrm>
          <a:prstGeom prst="rect">
            <a:avLst/>
          </a:prstGeom>
        </p:spPr>
        <p:txBody>
          <a:bodyPr vert="horz" lIns="96410" tIns="48205" rIns="96410" bIns="48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4" name="淘宝店chenying0907出品 23"/>
          <p:cNvSpPr>
            <a:spLocks noChangeAspect="1"/>
          </p:cNvSpPr>
          <p:nvPr/>
        </p:nvSpPr>
        <p:spPr>
          <a:xfrm>
            <a:off x="6429383" y="883133"/>
            <a:ext cx="75914" cy="759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25" name="淘宝店chenying0907出品 24"/>
          <p:cNvSpPr>
            <a:spLocks noChangeAspect="1"/>
          </p:cNvSpPr>
          <p:nvPr/>
        </p:nvSpPr>
        <p:spPr>
          <a:xfrm>
            <a:off x="6429383" y="883133"/>
            <a:ext cx="75914" cy="759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26" name="淘宝店chenying0907出品 25"/>
          <p:cNvSpPr>
            <a:spLocks noChangeAspect="1"/>
          </p:cNvSpPr>
          <p:nvPr/>
        </p:nvSpPr>
        <p:spPr>
          <a:xfrm>
            <a:off x="6429383" y="883133"/>
            <a:ext cx="75914" cy="759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27" name="淘宝店chenying0907出品 26"/>
          <p:cNvSpPr>
            <a:spLocks noChangeAspect="1"/>
          </p:cNvSpPr>
          <p:nvPr/>
        </p:nvSpPr>
        <p:spPr>
          <a:xfrm>
            <a:off x="6429383" y="883133"/>
            <a:ext cx="75914" cy="759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28" name="淘宝店chenying0907出品 27"/>
          <p:cNvSpPr>
            <a:spLocks noChangeAspect="1"/>
          </p:cNvSpPr>
          <p:nvPr/>
        </p:nvSpPr>
        <p:spPr>
          <a:xfrm>
            <a:off x="6429383" y="883133"/>
            <a:ext cx="75914" cy="759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29" name="淘宝店chenying0907出品 28"/>
          <p:cNvSpPr>
            <a:spLocks noChangeAspect="1"/>
          </p:cNvSpPr>
          <p:nvPr/>
        </p:nvSpPr>
        <p:spPr>
          <a:xfrm>
            <a:off x="6429383" y="883133"/>
            <a:ext cx="75914" cy="759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30" name="淘宝店chenying0907出品 29"/>
          <p:cNvSpPr>
            <a:spLocks noChangeAspect="1"/>
          </p:cNvSpPr>
          <p:nvPr/>
        </p:nvSpPr>
        <p:spPr>
          <a:xfrm>
            <a:off x="6429383" y="883133"/>
            <a:ext cx="75914" cy="759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31" name="淘宝店chenying0907出品 30"/>
          <p:cNvSpPr>
            <a:spLocks noChangeAspect="1"/>
          </p:cNvSpPr>
          <p:nvPr/>
        </p:nvSpPr>
        <p:spPr>
          <a:xfrm>
            <a:off x="6429383" y="883133"/>
            <a:ext cx="75914" cy="759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32" name="淘宝店chenying0907出品 31"/>
          <p:cNvSpPr>
            <a:spLocks noChangeAspect="1"/>
          </p:cNvSpPr>
          <p:nvPr/>
        </p:nvSpPr>
        <p:spPr>
          <a:xfrm>
            <a:off x="6429383" y="883133"/>
            <a:ext cx="75914" cy="759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33" name="淘宝店chenying0907出品 32"/>
          <p:cNvSpPr>
            <a:spLocks noChangeAspect="1"/>
          </p:cNvSpPr>
          <p:nvPr/>
        </p:nvSpPr>
        <p:spPr>
          <a:xfrm>
            <a:off x="6429383" y="883133"/>
            <a:ext cx="75914" cy="759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34" name="标题 4"/>
          <p:cNvSpPr txBox="1"/>
          <p:nvPr/>
        </p:nvSpPr>
        <p:spPr>
          <a:xfrm>
            <a:off x="5214623" y="2933027"/>
            <a:ext cx="2505426" cy="499221"/>
          </a:xfrm>
          <a:prstGeom prst="rect">
            <a:avLst/>
          </a:prstGeom>
        </p:spPr>
        <p:txBody>
          <a:bodyPr vert="horz" lIns="96410" tIns="48205" rIns="96410" bIns="48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 </a:t>
            </a:r>
            <a:r>
              <a:rPr lang="en-US" altLang="zh-CN" sz="253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PART</a:t>
            </a:r>
            <a:endParaRPr lang="zh-CN" altLang="en-US" sz="253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KSO_Shape"/>
          <p:cNvSpPr/>
          <p:nvPr/>
        </p:nvSpPr>
        <p:spPr bwMode="auto">
          <a:xfrm>
            <a:off x="5487930" y="1566432"/>
            <a:ext cx="1836421" cy="1261008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425">
              <a:solidFill>
                <a:srgbClr val="FFFFFF"/>
              </a:solidFill>
            </a:endParaRPr>
          </a:p>
        </p:txBody>
      </p:sp>
      <p:sp>
        <p:nvSpPr>
          <p:cNvPr id="36" name="淘宝店chenying0907出品 35"/>
          <p:cNvSpPr/>
          <p:nvPr/>
        </p:nvSpPr>
        <p:spPr>
          <a:xfrm>
            <a:off x="5268244" y="1135812"/>
            <a:ext cx="2362557" cy="2362557"/>
          </a:xfrm>
          <a:prstGeom prst="ellipse">
            <a:avLst/>
          </a:prstGeom>
          <a:noFill/>
          <a:ln w="31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cxnSp>
        <p:nvCxnSpPr>
          <p:cNvPr id="37" name="淘宝店chenying0907出品 36"/>
          <p:cNvCxnSpPr/>
          <p:nvPr/>
        </p:nvCxnSpPr>
        <p:spPr>
          <a:xfrm>
            <a:off x="5006191" y="4527389"/>
            <a:ext cx="3159447" cy="0"/>
          </a:xfrm>
          <a:prstGeom prst="line">
            <a:avLst/>
          </a:prstGeom>
          <a:ln>
            <a:solidFill>
              <a:srgbClr val="2C363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淘宝店chenying0907出品 37"/>
          <p:cNvGrpSpPr/>
          <p:nvPr/>
        </p:nvGrpSpPr>
        <p:grpSpPr>
          <a:xfrm>
            <a:off x="4998842" y="5439066"/>
            <a:ext cx="1514766" cy="246221"/>
            <a:chOff x="4369395" y="3284984"/>
            <a:chExt cx="1436675" cy="233527"/>
          </a:xfrm>
        </p:grpSpPr>
        <p:sp>
          <p:nvSpPr>
            <p:cNvPr id="39" name="淘宝店chenying0907出品 9"/>
            <p:cNvSpPr txBox="1"/>
            <p:nvPr/>
          </p:nvSpPr>
          <p:spPr>
            <a:xfrm>
              <a:off x="4581936" y="3284984"/>
              <a:ext cx="1224134" cy="2335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相关标题文字</a:t>
              </a:r>
              <a:endParaRPr lang="zh-CN" altLang="en-US" sz="14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0" name="淘宝店chenying0907出品 3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1" name="淘宝店chenying0907出品 4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等腰三角形 4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69" name="淘宝店chenying0907出品 5"/>
          <p:cNvSpPr>
            <a:spLocks noChangeArrowheads="1"/>
          </p:cNvSpPr>
          <p:nvPr/>
        </p:nvSpPr>
        <p:spPr bwMode="auto">
          <a:xfrm>
            <a:off x="354" y="7151273"/>
            <a:ext cx="12882391" cy="8595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6410" tIns="48205" rIns="96410" bIns="48205" numCol="1" anchor="t" anchorCtr="0" compatLnSpc="1"/>
          <a:lstStyle/>
          <a:p>
            <a:endParaRPr lang="zh-CN" altLang="en-US" sz="1425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  <p:bldP spid="35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01.pptx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2829</Words>
  <Application>Microsoft Office PowerPoint</Application>
  <PresentationFormat>自定义</PresentationFormat>
  <Paragraphs>372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Lato Regular</vt:lpstr>
      <vt:lpstr>LiHei Pro</vt:lpstr>
      <vt:lpstr>微软雅黑</vt:lpstr>
      <vt:lpstr>造字工房悦黑体验版细体</vt:lpstr>
      <vt:lpstr>Agency FB</vt:lpstr>
      <vt:lpstr>Arial</vt:lpstr>
      <vt:lpstr>Calibri</vt:lpstr>
      <vt:lpstr>Impact</vt:lpstr>
      <vt:lpstr>Palatino Linotype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2016-09-05T08:07:00Z</dcterms:created>
  <dcterms:modified xsi:type="dcterms:W3CDTF">2021-01-06T04:36:48Z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