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6.xml" ContentType="application/vnd.openxmlformats-officedocument.themeOverr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53" r:id="rId2"/>
    <p:sldId id="955" r:id="rId3"/>
    <p:sldId id="957" r:id="rId4"/>
    <p:sldId id="958" r:id="rId5"/>
    <p:sldId id="959" r:id="rId6"/>
    <p:sldId id="960" r:id="rId7"/>
    <p:sldId id="961" r:id="rId8"/>
    <p:sldId id="962" r:id="rId9"/>
    <p:sldId id="963" r:id="rId10"/>
    <p:sldId id="964" r:id="rId11"/>
    <p:sldId id="981" r:id="rId12"/>
    <p:sldId id="965" r:id="rId13"/>
    <p:sldId id="966" r:id="rId14"/>
    <p:sldId id="967" r:id="rId15"/>
    <p:sldId id="968" r:id="rId16"/>
    <p:sldId id="969" r:id="rId17"/>
    <p:sldId id="970" r:id="rId18"/>
    <p:sldId id="972" r:id="rId19"/>
    <p:sldId id="973" r:id="rId20"/>
    <p:sldId id="982" r:id="rId21"/>
    <p:sldId id="974" r:id="rId22"/>
    <p:sldId id="975" r:id="rId23"/>
    <p:sldId id="976" r:id="rId24"/>
    <p:sldId id="977" r:id="rId25"/>
    <p:sldId id="978" r:id="rId26"/>
    <p:sldId id="979" r:id="rId27"/>
    <p:sldId id="980" r:id="rId28"/>
    <p:sldId id="954" r:id="rId29"/>
  </p:sldIdLst>
  <p:sldSz cx="9144000" cy="5143500" type="screen16x9"/>
  <p:notesSz cx="9144000" cy="6858000"/>
  <p:defaultTextStyle>
    <a:defPPr>
      <a:defRPr lang="en-US"/>
    </a:defPPr>
    <a:lvl1pPr marL="0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620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875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95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115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370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990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10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230" algn="l" defTabSz="10312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17"/>
    <a:srgbClr val="C57E8E"/>
    <a:srgbClr val="726986"/>
    <a:srgbClr val="99AABA"/>
    <a:srgbClr val="EBEBEB"/>
    <a:srgbClr val="BAD226"/>
    <a:srgbClr val="3B3B3D"/>
    <a:srgbClr val="3F7DA2"/>
    <a:srgbClr val="263238"/>
    <a:srgbClr val="29B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9" autoAdjust="0"/>
    <p:restoredTop sz="92294" autoAdjust="0"/>
  </p:normalViewPr>
  <p:slideViewPr>
    <p:cSldViewPr snapToObjects="1">
      <p:cViewPr varScale="1">
        <p:scale>
          <a:sx n="139" d="100"/>
          <a:sy n="139" d="100"/>
        </p:scale>
        <p:origin x="1170" y="120"/>
      </p:cViewPr>
      <p:guideLst>
        <p:guide orient="horz" pos="260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097-434D-B23C-778C74F757E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097-434D-B23C-778C74F757E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097-434D-B23C-778C74F757ED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097-434D-B23C-778C74F75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7-434D-B23C-778C74F75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969-4156-9CBE-C80E2A474A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969-4156-9CBE-C80E2A474A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969-4156-9CBE-C80E2A474A02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969-4156-9CBE-C80E2A474A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69-4156-9CBE-C80E2A474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E46-42D4-A7C2-8912C66551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E46-42D4-A7C2-8912C66551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E46-42D4-A7C2-8912C6655142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E46-42D4-A7C2-8912C66551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46-42D4-A7C2-8912C6655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0C8-40D0-AE4E-0611391DC4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0C8-40D0-AE4E-0611391DC4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0C8-40D0-AE4E-0611391DC452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0C8-40D0-AE4E-0611391DC4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C8-40D0-AE4E-0611391DC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D4D-41F5-AF0D-8E62FB64DA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D4D-41F5-AF0D-8E62FB64DA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D4D-41F5-AF0D-8E62FB64DAD4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D4D-41F5-AF0D-8E62FB64DA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4D-41F5-AF0D-8E62FB64D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F3B-4FFD-8671-5FFAD4A835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F3B-4FFD-8671-5FFAD4A835E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F3B-4FFD-8671-5FFAD4A835E6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F3B-4FFD-8671-5FFAD4A835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3B-4FFD-8671-5FFAD4A83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B77-4EBD-962E-D4FCF155C2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B77-4EBD-962E-D4FCF155C2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B77-4EBD-962E-D4FCF155C2FA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B77-4EBD-962E-D4FCF155C2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77-4EBD-962E-D4FCF155C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76200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8C-46BC-A12B-57A43443C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76200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8C-46BC-A12B-57A43443C0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76200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68C-46BC-A12B-57A43443C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508608"/>
        <c:axId val="381514880"/>
      </c:scatterChart>
      <c:valAx>
        <c:axId val="38150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81514880"/>
        <c:crosses val="autoZero"/>
        <c:crossBetween val="midCat"/>
      </c:valAx>
      <c:valAx>
        <c:axId val="38151488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81508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 cmpd="sng" algn="ctr">
              <a:solidFill>
                <a:schemeClr val="tx1">
                  <a:lumMod val="90000"/>
                  <a:lumOff val="1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tx1">
                    <a:lumMod val="90000"/>
                    <a:lumOff val="10000"/>
                  </a:schemeClr>
                </a:solidFill>
              </a:ln>
              <a:effectLst/>
            </c:spPr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75</c:v>
                </c:pt>
                <c:pt idx="2">
                  <c:v>50</c:v>
                </c:pt>
                <c:pt idx="3">
                  <c:v>45</c:v>
                </c:pt>
                <c:pt idx="4">
                  <c:v>40</c:v>
                </c:pt>
                <c:pt idx="5">
                  <c:v>60</c:v>
                </c:pt>
                <c:pt idx="6">
                  <c:v>35</c:v>
                </c:pt>
                <c:pt idx="7">
                  <c:v>10</c:v>
                </c:pt>
                <c:pt idx="8">
                  <c:v>30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49-4C17-8F12-E3225904B5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 cap="rnd" cmpd="sng" algn="ctr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17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4553173316624899E-2"/>
                  <c:y val="-0.302124698926859"/>
                </c:manualLayout>
              </c:layout>
              <c:tx>
                <c:rich>
                  <a:bodyPr/>
                  <a:lstStyle/>
                  <a:p>
                    <a:fld id="{6CF59466-A7A1-48A0-ABA3-3D826EC4F5F8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49-4C17-8F12-E3225904B533}"/>
                </c:ext>
              </c:extLst>
            </c:dLbl>
            <c:dLbl>
              <c:idx val="4"/>
              <c:layout>
                <c:manualLayout>
                  <c:x val="-3.4553173316624899E-2"/>
                  <c:y val="-0.22330956007637401"/>
                </c:manualLayout>
              </c:layout>
              <c:tx>
                <c:rich>
                  <a:bodyPr/>
                  <a:lstStyle/>
                  <a:p>
                    <a:fld id="{1A6B06C8-8301-49F2-9B85-01700403E73B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549-4C17-8F12-E3225904B533}"/>
                </c:ext>
              </c:extLst>
            </c:dLbl>
            <c:dLbl>
              <c:idx val="7"/>
              <c:layout>
                <c:manualLayout>
                  <c:x val="-3.4553173316624899E-2"/>
                  <c:y val="-0.17514475300107801"/>
                </c:manualLayout>
              </c:layout>
              <c:tx>
                <c:rich>
                  <a:bodyPr/>
                  <a:lstStyle/>
                  <a:p>
                    <a:fld id="{FE549A49-39C2-4664-9968-D673E1185873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49-4C17-8F12-E3225904B533}"/>
                </c:ext>
              </c:extLst>
            </c:dLbl>
            <c:dLbl>
              <c:idx val="9"/>
              <c:layout>
                <c:manualLayout>
                  <c:x val="-3.4553173316624899E-2"/>
                  <c:y val="-0.31963917422696703"/>
                </c:manualLayout>
              </c:layout>
              <c:tx>
                <c:rich>
                  <a:bodyPr/>
                  <a:lstStyle/>
                  <a:p>
                    <a:fld id="{8DFEB602-EDFF-4896-9108-DB4C4DD89653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549-4C17-8F12-E3225904B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>
                      <a:solidFill>
                        <a:schemeClr val="accent1"/>
                      </a:solidFill>
                      <a:prstDash val="sysDash"/>
                      <a:headEnd type="oval" w="sm" len="sm"/>
                      <a:tailEnd type="oval" w="sm" len="sm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50</c:v>
                </c:pt>
                <c:pt idx="1">
                  <c:v>40</c:v>
                </c:pt>
                <c:pt idx="2">
                  <c:v>65</c:v>
                </c:pt>
                <c:pt idx="3">
                  <c:v>20</c:v>
                </c:pt>
                <c:pt idx="4">
                  <c:v>50</c:v>
                </c:pt>
                <c:pt idx="5">
                  <c:v>40</c:v>
                </c:pt>
                <c:pt idx="6">
                  <c:v>15</c:v>
                </c:pt>
                <c:pt idx="7">
                  <c:v>35</c:v>
                </c:pt>
                <c:pt idx="8">
                  <c:v>10</c:v>
                </c:pt>
                <c:pt idx="9">
                  <c:v>45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49-4C17-8F12-E3225904B5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549-4C17-8F12-E3225904B5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3658240"/>
        <c:axId val="383668224"/>
      </c:lineChart>
      <c:catAx>
        <c:axId val="38365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  <a:headEnd type="oval" w="sm" len="sm"/>
            <a:tailEnd type="oval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83668224"/>
        <c:crosses val="autoZero"/>
        <c:auto val="1"/>
        <c:lblAlgn val="ctr"/>
        <c:lblOffset val="100"/>
        <c:noMultiLvlLbl val="0"/>
      </c:catAx>
      <c:valAx>
        <c:axId val="38366822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38365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 lang="zh-CN" sz="900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cs:styleClr val="auto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620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875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95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115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370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990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10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230" algn="l" defTabSz="10312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CD02-DC37-4D7D-A2ED-40C9780EA0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2024-1127-4DE9-8272-2972E1F5D5C6}" type="datetimeFigureOut">
              <a:rPr lang="id-ID" smtClean="0"/>
              <a:t>06/01/2021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6787-E75F-4274-85C3-8479F9289D0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8143634" y="4415174"/>
            <a:ext cx="800235" cy="576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3.xml"/><Relationship Id="rId11" Type="http://schemas.openxmlformats.org/officeDocument/2006/relationships/image" Target="../media/image30.jpeg"/><Relationship Id="rId5" Type="http://schemas.openxmlformats.org/officeDocument/2006/relationships/chart" Target="../charts/chart2.xml"/><Relationship Id="rId10" Type="http://schemas.openxmlformats.org/officeDocument/2006/relationships/image" Target="../media/image29.jpeg"/><Relationship Id="rId4" Type="http://schemas.openxmlformats.org/officeDocument/2006/relationships/chart" Target="../charts/chart1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99947" y="0"/>
            <a:ext cx="6144107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59004" y="152256"/>
            <a:ext cx="3841127" cy="27651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23299" y="293680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没有完美的个人，只有完美的团体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10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4587" y="3127069"/>
            <a:ext cx="1588970" cy="1692642"/>
            <a:chOff x="6086115" y="4169425"/>
            <a:chExt cx="2118627" cy="2256856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6115" y="4169425"/>
              <a:ext cx="2118627" cy="2256856"/>
            </a:xfrm>
            <a:custGeom>
              <a:avLst/>
              <a:gdLst>
                <a:gd name="T0" fmla="*/ 255 w 336"/>
                <a:gd name="T1" fmla="*/ 310 h 358"/>
                <a:gd name="T2" fmla="*/ 288 w 336"/>
                <a:gd name="T3" fmla="*/ 103 h 358"/>
                <a:gd name="T4" fmla="*/ 30 w 336"/>
                <a:gd name="T5" fmla="*/ 0 h 358"/>
                <a:gd name="T6" fmla="*/ 48 w 336"/>
                <a:gd name="T7" fmla="*/ 277 h 358"/>
                <a:gd name="T8" fmla="*/ 255 w 336"/>
                <a:gd name="T9" fmla="*/ 310 h 358"/>
                <a:gd name="T10" fmla="*/ 98 w 336"/>
                <a:gd name="T11" fmla="*/ 94 h 358"/>
                <a:gd name="T12" fmla="*/ 273 w 336"/>
                <a:gd name="T13" fmla="*/ 122 h 358"/>
                <a:gd name="T14" fmla="*/ 245 w 336"/>
                <a:gd name="T15" fmla="*/ 297 h 358"/>
                <a:gd name="T16" fmla="*/ 71 w 336"/>
                <a:gd name="T17" fmla="*/ 269 h 358"/>
                <a:gd name="T18" fmla="*/ 9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255" y="310"/>
                  </a:moveTo>
                  <a:cubicBezTo>
                    <a:pt x="321" y="262"/>
                    <a:pt x="336" y="169"/>
                    <a:pt x="288" y="103"/>
                  </a:cubicBezTo>
                  <a:cubicBezTo>
                    <a:pt x="240" y="37"/>
                    <a:pt x="30" y="0"/>
                    <a:pt x="30" y="0"/>
                  </a:cubicBezTo>
                  <a:cubicBezTo>
                    <a:pt x="30" y="0"/>
                    <a:pt x="0" y="211"/>
                    <a:pt x="48" y="277"/>
                  </a:cubicBezTo>
                  <a:cubicBezTo>
                    <a:pt x="96" y="344"/>
                    <a:pt x="189" y="358"/>
                    <a:pt x="255" y="310"/>
                  </a:cubicBezTo>
                  <a:close/>
                  <a:moveTo>
                    <a:pt x="98" y="94"/>
                  </a:moveTo>
                  <a:cubicBezTo>
                    <a:pt x="154" y="54"/>
                    <a:pt x="232" y="66"/>
                    <a:pt x="273" y="122"/>
                  </a:cubicBezTo>
                  <a:cubicBezTo>
                    <a:pt x="314" y="178"/>
                    <a:pt x="301" y="256"/>
                    <a:pt x="245" y="297"/>
                  </a:cubicBezTo>
                  <a:cubicBezTo>
                    <a:pt x="189" y="337"/>
                    <a:pt x="111" y="325"/>
                    <a:pt x="71" y="269"/>
                  </a:cubicBezTo>
                  <a:cubicBezTo>
                    <a:pt x="30" y="213"/>
                    <a:pt x="42" y="135"/>
                    <a:pt x="98" y="9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46275" y="4568351"/>
              <a:ext cx="1620000" cy="1620000"/>
              <a:chOff x="6964641" y="2706230"/>
              <a:chExt cx="1620000" cy="1620000"/>
            </a:xfrm>
          </p:grpSpPr>
          <p:sp>
            <p:nvSpPr>
              <p:cNvPr id="12" name="Oval 11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3" name="Oval 12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199490" y="3861789"/>
            <a:ext cx="373731" cy="372869"/>
            <a:chOff x="6294438" y="-201613"/>
            <a:chExt cx="687387" cy="685801"/>
          </a:xfrm>
          <a:solidFill>
            <a:schemeClr val="accent2"/>
          </a:solidFill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294438" y="-201613"/>
              <a:ext cx="687387" cy="685801"/>
            </a:xfrm>
            <a:custGeom>
              <a:avLst/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702425" y="58737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702425" y="-6350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702425" y="-71438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6465888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465888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465888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702425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6702425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702425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6465888" y="119062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465888" y="184150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6465888" y="-112713"/>
              <a:ext cx="195262" cy="190500"/>
            </a:xfrm>
            <a:custGeom>
              <a:avLst/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40561" y="1071576"/>
            <a:ext cx="1403558" cy="1814257"/>
            <a:chOff x="5254082" y="1428767"/>
            <a:chExt cx="1871410" cy="2419009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5254082" y="1428767"/>
              <a:ext cx="1871410" cy="2419009"/>
            </a:xfrm>
            <a:custGeom>
              <a:avLst/>
              <a:gdLst>
                <a:gd name="T0" fmla="*/ 149 w 297"/>
                <a:gd name="T1" fmla="*/ 0 h 384"/>
                <a:gd name="T2" fmla="*/ 0 w 297"/>
                <a:gd name="T3" fmla="*/ 149 h 384"/>
                <a:gd name="T4" fmla="*/ 149 w 297"/>
                <a:gd name="T5" fmla="*/ 384 h 384"/>
                <a:gd name="T6" fmla="*/ 297 w 297"/>
                <a:gd name="T7" fmla="*/ 149 h 384"/>
                <a:gd name="T8" fmla="*/ 149 w 297"/>
                <a:gd name="T9" fmla="*/ 0 h 384"/>
                <a:gd name="T10" fmla="*/ 149 w 297"/>
                <a:gd name="T11" fmla="*/ 267 h 384"/>
                <a:gd name="T12" fmla="*/ 24 w 297"/>
                <a:gd name="T13" fmla="*/ 142 h 384"/>
                <a:gd name="T14" fmla="*/ 149 w 297"/>
                <a:gd name="T15" fmla="*/ 17 h 384"/>
                <a:gd name="T16" fmla="*/ 274 w 297"/>
                <a:gd name="T17" fmla="*/ 142 h 384"/>
                <a:gd name="T18" fmla="*/ 149 w 297"/>
                <a:gd name="T19" fmla="*/ 2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84"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149" y="384"/>
                    <a:pt x="149" y="384"/>
                  </a:cubicBezTo>
                  <a:cubicBezTo>
                    <a:pt x="149" y="384"/>
                    <a:pt x="297" y="231"/>
                    <a:pt x="297" y="149"/>
                  </a:cubicBezTo>
                  <a:cubicBezTo>
                    <a:pt x="297" y="67"/>
                    <a:pt x="231" y="0"/>
                    <a:pt x="149" y="0"/>
                  </a:cubicBezTo>
                  <a:close/>
                  <a:moveTo>
                    <a:pt x="149" y="267"/>
                  </a:moveTo>
                  <a:cubicBezTo>
                    <a:pt x="80" y="267"/>
                    <a:pt x="24" y="211"/>
                    <a:pt x="24" y="142"/>
                  </a:cubicBezTo>
                  <a:cubicBezTo>
                    <a:pt x="24" y="73"/>
                    <a:pt x="80" y="17"/>
                    <a:pt x="149" y="17"/>
                  </a:cubicBezTo>
                  <a:cubicBezTo>
                    <a:pt x="218" y="17"/>
                    <a:pt x="274" y="73"/>
                    <a:pt x="274" y="142"/>
                  </a:cubicBezTo>
                  <a:cubicBezTo>
                    <a:pt x="274" y="211"/>
                    <a:pt x="218" y="267"/>
                    <a:pt x="149" y="2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65039" y="1523112"/>
              <a:ext cx="1620000" cy="1620000"/>
              <a:chOff x="6964641" y="2706230"/>
              <a:chExt cx="1620000" cy="1620000"/>
            </a:xfrm>
          </p:grpSpPr>
          <p:sp>
            <p:nvSpPr>
              <p:cNvPr id="32" name="Oval 31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33" name="Oval 32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5933058" y="2038837"/>
              <a:ext cx="533079" cy="513039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57975" y="1855095"/>
            <a:ext cx="1848150" cy="1569033"/>
            <a:chOff x="6343966" y="2473460"/>
            <a:chExt cx="2464200" cy="2092044"/>
          </a:xfrm>
        </p:grpSpPr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6343966" y="2473460"/>
              <a:ext cx="2464200" cy="2092044"/>
            </a:xfrm>
            <a:custGeom>
              <a:avLst/>
              <a:gdLst>
                <a:gd name="T0" fmla="*/ 365 w 391"/>
                <a:gd name="T1" fmla="*/ 120 h 332"/>
                <a:gd name="T2" fmla="*/ 178 w 391"/>
                <a:gd name="T3" fmla="*/ 25 h 332"/>
                <a:gd name="T4" fmla="*/ 0 w 391"/>
                <a:gd name="T5" fmla="*/ 239 h 332"/>
                <a:gd name="T6" fmla="*/ 270 w 391"/>
                <a:gd name="T7" fmla="*/ 307 h 332"/>
                <a:gd name="T8" fmla="*/ 365 w 391"/>
                <a:gd name="T9" fmla="*/ 120 h 332"/>
                <a:gd name="T10" fmla="*/ 112 w 391"/>
                <a:gd name="T11" fmla="*/ 203 h 332"/>
                <a:gd name="T12" fmla="*/ 192 w 391"/>
                <a:gd name="T13" fmla="*/ 45 h 332"/>
                <a:gd name="T14" fmla="*/ 350 w 391"/>
                <a:gd name="T15" fmla="*/ 125 h 332"/>
                <a:gd name="T16" fmla="*/ 269 w 391"/>
                <a:gd name="T17" fmla="*/ 283 h 332"/>
                <a:gd name="T18" fmla="*/ 112 w 391"/>
                <a:gd name="T19" fmla="*/ 20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32">
                  <a:moveTo>
                    <a:pt x="365" y="120"/>
                  </a:moveTo>
                  <a:cubicBezTo>
                    <a:pt x="340" y="42"/>
                    <a:pt x="256" y="0"/>
                    <a:pt x="178" y="25"/>
                  </a:cubicBezTo>
                  <a:cubicBezTo>
                    <a:pt x="101" y="50"/>
                    <a:pt x="0" y="239"/>
                    <a:pt x="0" y="239"/>
                  </a:cubicBezTo>
                  <a:cubicBezTo>
                    <a:pt x="0" y="239"/>
                    <a:pt x="192" y="332"/>
                    <a:pt x="270" y="307"/>
                  </a:cubicBezTo>
                  <a:cubicBezTo>
                    <a:pt x="348" y="282"/>
                    <a:pt x="391" y="198"/>
                    <a:pt x="365" y="120"/>
                  </a:cubicBezTo>
                  <a:close/>
                  <a:moveTo>
                    <a:pt x="112" y="203"/>
                  </a:moveTo>
                  <a:cubicBezTo>
                    <a:pt x="90" y="137"/>
                    <a:pt x="126" y="66"/>
                    <a:pt x="192" y="45"/>
                  </a:cubicBezTo>
                  <a:cubicBezTo>
                    <a:pt x="258" y="24"/>
                    <a:pt x="328" y="60"/>
                    <a:pt x="350" y="125"/>
                  </a:cubicBezTo>
                  <a:cubicBezTo>
                    <a:pt x="371" y="191"/>
                    <a:pt x="335" y="262"/>
                    <a:pt x="269" y="283"/>
                  </a:cubicBezTo>
                  <a:cubicBezTo>
                    <a:pt x="203" y="304"/>
                    <a:pt x="133" y="268"/>
                    <a:pt x="112" y="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964641" y="2706230"/>
              <a:ext cx="1620000" cy="1620000"/>
              <a:chOff x="6964641" y="2706230"/>
              <a:chExt cx="1620000" cy="1620000"/>
            </a:xfrm>
          </p:grpSpPr>
          <p:sp>
            <p:nvSpPr>
              <p:cNvPr id="42" name="Oval 41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43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554875" y="3261489"/>
              <a:ext cx="465346" cy="544729"/>
              <a:chOff x="6980238" y="-342900"/>
              <a:chExt cx="1150937" cy="1311275"/>
            </a:xfrm>
            <a:solidFill>
              <a:schemeClr val="bg2"/>
            </a:solidFill>
          </p:grpSpPr>
          <p:sp>
            <p:nvSpPr>
              <p:cNvPr id="38" name="Freeform 30"/>
              <p:cNvSpPr>
                <a:spLocks noEditPoints="1"/>
              </p:cNvSpPr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40" name="Oval 32"/>
              <p:cNvSpPr>
                <a:spLocks noChangeArrowheads="1"/>
              </p:cNvSpPr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41" name="Oval 33"/>
              <p:cNvSpPr>
                <a:spLocks noChangeArrowheads="1"/>
              </p:cNvSpPr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668588" y="1837152"/>
            <a:ext cx="1844163" cy="1573021"/>
            <a:chOff x="3558117" y="2449536"/>
            <a:chExt cx="2458884" cy="2097361"/>
          </a:xfrm>
        </p:grpSpPr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3558117" y="2449536"/>
              <a:ext cx="2458884" cy="2097361"/>
            </a:xfrm>
            <a:custGeom>
              <a:avLst/>
              <a:gdLst>
                <a:gd name="T0" fmla="*/ 25 w 390"/>
                <a:gd name="T1" fmla="*/ 121 h 333"/>
                <a:gd name="T2" fmla="*/ 121 w 390"/>
                <a:gd name="T3" fmla="*/ 308 h 333"/>
                <a:gd name="T4" fmla="*/ 390 w 390"/>
                <a:gd name="T5" fmla="*/ 239 h 333"/>
                <a:gd name="T6" fmla="*/ 212 w 390"/>
                <a:gd name="T7" fmla="*/ 25 h 333"/>
                <a:gd name="T8" fmla="*/ 25 w 390"/>
                <a:gd name="T9" fmla="*/ 121 h 333"/>
                <a:gd name="T10" fmla="*/ 279 w 390"/>
                <a:gd name="T11" fmla="*/ 203 h 333"/>
                <a:gd name="T12" fmla="*/ 122 w 390"/>
                <a:gd name="T13" fmla="*/ 283 h 333"/>
                <a:gd name="T14" fmla="*/ 41 w 390"/>
                <a:gd name="T15" fmla="*/ 126 h 333"/>
                <a:gd name="T16" fmla="*/ 199 w 390"/>
                <a:gd name="T17" fmla="*/ 46 h 333"/>
                <a:gd name="T18" fmla="*/ 279 w 390"/>
                <a:gd name="T19" fmla="*/ 20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333">
                  <a:moveTo>
                    <a:pt x="25" y="121"/>
                  </a:moveTo>
                  <a:cubicBezTo>
                    <a:pt x="0" y="199"/>
                    <a:pt x="43" y="282"/>
                    <a:pt x="121" y="308"/>
                  </a:cubicBezTo>
                  <a:cubicBezTo>
                    <a:pt x="199" y="333"/>
                    <a:pt x="390" y="239"/>
                    <a:pt x="390" y="239"/>
                  </a:cubicBezTo>
                  <a:cubicBezTo>
                    <a:pt x="390" y="239"/>
                    <a:pt x="290" y="51"/>
                    <a:pt x="212" y="25"/>
                  </a:cubicBezTo>
                  <a:cubicBezTo>
                    <a:pt x="134" y="0"/>
                    <a:pt x="51" y="43"/>
                    <a:pt x="25" y="121"/>
                  </a:cubicBezTo>
                  <a:close/>
                  <a:moveTo>
                    <a:pt x="279" y="203"/>
                  </a:moveTo>
                  <a:cubicBezTo>
                    <a:pt x="258" y="269"/>
                    <a:pt x="187" y="305"/>
                    <a:pt x="122" y="283"/>
                  </a:cubicBezTo>
                  <a:cubicBezTo>
                    <a:pt x="56" y="262"/>
                    <a:pt x="20" y="192"/>
                    <a:pt x="41" y="126"/>
                  </a:cubicBezTo>
                  <a:cubicBezTo>
                    <a:pt x="63" y="60"/>
                    <a:pt x="133" y="24"/>
                    <a:pt x="199" y="46"/>
                  </a:cubicBezTo>
                  <a:cubicBezTo>
                    <a:pt x="265" y="67"/>
                    <a:pt x="301" y="137"/>
                    <a:pt x="279" y="20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77007" y="2668012"/>
              <a:ext cx="1620000" cy="1620000"/>
              <a:chOff x="6964641" y="2706230"/>
              <a:chExt cx="1620000" cy="162000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49" name="Oval 48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sp>
          <p:nvSpPr>
            <p:cNvPr id="47" name="Freeform 823"/>
            <p:cNvSpPr>
              <a:spLocks noEditPoints="1"/>
            </p:cNvSpPr>
            <p:nvPr/>
          </p:nvSpPr>
          <p:spPr bwMode="auto">
            <a:xfrm>
              <a:off x="4362030" y="3259752"/>
              <a:ext cx="521738" cy="488862"/>
            </a:xfrm>
            <a:custGeom>
              <a:avLst/>
              <a:gdLst>
                <a:gd name="T0" fmla="*/ 40 w 102"/>
                <a:gd name="T1" fmla="*/ 84 h 101"/>
                <a:gd name="T2" fmla="*/ 63 w 102"/>
                <a:gd name="T3" fmla="*/ 61 h 101"/>
                <a:gd name="T4" fmla="*/ 40 w 102"/>
                <a:gd name="T5" fmla="*/ 38 h 101"/>
                <a:gd name="T6" fmla="*/ 17 w 102"/>
                <a:gd name="T7" fmla="*/ 61 h 101"/>
                <a:gd name="T8" fmla="*/ 40 w 102"/>
                <a:gd name="T9" fmla="*/ 84 h 101"/>
                <a:gd name="T10" fmla="*/ 34 w 102"/>
                <a:gd name="T11" fmla="*/ 51 h 101"/>
                <a:gd name="T12" fmla="*/ 35 w 102"/>
                <a:gd name="T13" fmla="*/ 50 h 101"/>
                <a:gd name="T14" fmla="*/ 36 w 102"/>
                <a:gd name="T15" fmla="*/ 50 h 101"/>
                <a:gd name="T16" fmla="*/ 51 w 102"/>
                <a:gd name="T17" fmla="*/ 60 h 101"/>
                <a:gd name="T18" fmla="*/ 51 w 102"/>
                <a:gd name="T19" fmla="*/ 61 h 101"/>
                <a:gd name="T20" fmla="*/ 51 w 102"/>
                <a:gd name="T21" fmla="*/ 62 h 101"/>
                <a:gd name="T22" fmla="*/ 36 w 102"/>
                <a:gd name="T23" fmla="*/ 72 h 101"/>
                <a:gd name="T24" fmla="*/ 35 w 102"/>
                <a:gd name="T25" fmla="*/ 72 h 101"/>
                <a:gd name="T26" fmla="*/ 35 w 102"/>
                <a:gd name="T27" fmla="*/ 72 h 101"/>
                <a:gd name="T28" fmla="*/ 34 w 102"/>
                <a:gd name="T29" fmla="*/ 71 h 101"/>
                <a:gd name="T30" fmla="*/ 34 w 102"/>
                <a:gd name="T31" fmla="*/ 51 h 101"/>
                <a:gd name="T32" fmla="*/ 99 w 102"/>
                <a:gd name="T33" fmla="*/ 0 h 101"/>
                <a:gd name="T34" fmla="*/ 25 w 102"/>
                <a:gd name="T35" fmla="*/ 0 h 101"/>
                <a:gd name="T36" fmla="*/ 23 w 102"/>
                <a:gd name="T37" fmla="*/ 2 h 101"/>
                <a:gd name="T38" fmla="*/ 23 w 102"/>
                <a:gd name="T39" fmla="*/ 11 h 101"/>
                <a:gd name="T40" fmla="*/ 14 w 102"/>
                <a:gd name="T41" fmla="*/ 11 h 101"/>
                <a:gd name="T42" fmla="*/ 12 w 102"/>
                <a:gd name="T43" fmla="*/ 13 h 101"/>
                <a:gd name="T44" fmla="*/ 12 w 102"/>
                <a:gd name="T45" fmla="*/ 23 h 101"/>
                <a:gd name="T46" fmla="*/ 3 w 102"/>
                <a:gd name="T47" fmla="*/ 23 h 101"/>
                <a:gd name="T48" fmla="*/ 0 w 102"/>
                <a:gd name="T49" fmla="*/ 25 h 101"/>
                <a:gd name="T50" fmla="*/ 0 w 102"/>
                <a:gd name="T51" fmla="*/ 99 h 101"/>
                <a:gd name="T52" fmla="*/ 3 w 102"/>
                <a:gd name="T53" fmla="*/ 101 h 101"/>
                <a:gd name="T54" fmla="*/ 76 w 102"/>
                <a:gd name="T55" fmla="*/ 101 h 101"/>
                <a:gd name="T56" fmla="*/ 79 w 102"/>
                <a:gd name="T57" fmla="*/ 99 h 101"/>
                <a:gd name="T58" fmla="*/ 79 w 102"/>
                <a:gd name="T59" fmla="*/ 90 h 101"/>
                <a:gd name="T60" fmla="*/ 88 w 102"/>
                <a:gd name="T61" fmla="*/ 90 h 101"/>
                <a:gd name="T62" fmla="*/ 91 w 102"/>
                <a:gd name="T63" fmla="*/ 87 h 101"/>
                <a:gd name="T64" fmla="*/ 91 w 102"/>
                <a:gd name="T65" fmla="*/ 79 h 101"/>
                <a:gd name="T66" fmla="*/ 99 w 102"/>
                <a:gd name="T67" fmla="*/ 79 h 101"/>
                <a:gd name="T68" fmla="*/ 102 w 102"/>
                <a:gd name="T69" fmla="*/ 76 h 101"/>
                <a:gd name="T70" fmla="*/ 102 w 102"/>
                <a:gd name="T71" fmla="*/ 2 h 101"/>
                <a:gd name="T72" fmla="*/ 99 w 102"/>
                <a:gd name="T73" fmla="*/ 0 h 101"/>
                <a:gd name="T74" fmla="*/ 74 w 102"/>
                <a:gd name="T75" fmla="*/ 96 h 101"/>
                <a:gd name="T76" fmla="*/ 6 w 102"/>
                <a:gd name="T77" fmla="*/ 96 h 101"/>
                <a:gd name="T78" fmla="*/ 6 w 102"/>
                <a:gd name="T79" fmla="*/ 28 h 101"/>
                <a:gd name="T80" fmla="*/ 74 w 102"/>
                <a:gd name="T81" fmla="*/ 28 h 101"/>
                <a:gd name="T82" fmla="*/ 74 w 102"/>
                <a:gd name="T83" fmla="*/ 96 h 101"/>
                <a:gd name="T84" fmla="*/ 85 w 102"/>
                <a:gd name="T85" fmla="*/ 84 h 101"/>
                <a:gd name="T86" fmla="*/ 79 w 102"/>
                <a:gd name="T87" fmla="*/ 84 h 101"/>
                <a:gd name="T88" fmla="*/ 79 w 102"/>
                <a:gd name="T89" fmla="*/ 25 h 101"/>
                <a:gd name="T90" fmla="*/ 76 w 102"/>
                <a:gd name="T91" fmla="*/ 23 h 101"/>
                <a:gd name="T92" fmla="*/ 17 w 102"/>
                <a:gd name="T93" fmla="*/ 23 h 101"/>
                <a:gd name="T94" fmla="*/ 17 w 102"/>
                <a:gd name="T95" fmla="*/ 16 h 101"/>
                <a:gd name="T96" fmla="*/ 85 w 102"/>
                <a:gd name="T97" fmla="*/ 16 h 101"/>
                <a:gd name="T98" fmla="*/ 85 w 102"/>
                <a:gd name="T99" fmla="*/ 84 h 101"/>
                <a:gd name="T100" fmla="*/ 96 w 102"/>
                <a:gd name="T101" fmla="*/ 73 h 101"/>
                <a:gd name="T102" fmla="*/ 91 w 102"/>
                <a:gd name="T103" fmla="*/ 73 h 101"/>
                <a:gd name="T104" fmla="*/ 91 w 102"/>
                <a:gd name="T105" fmla="*/ 13 h 101"/>
                <a:gd name="T106" fmla="*/ 88 w 102"/>
                <a:gd name="T107" fmla="*/ 11 h 101"/>
                <a:gd name="T108" fmla="*/ 28 w 102"/>
                <a:gd name="T109" fmla="*/ 11 h 101"/>
                <a:gd name="T110" fmla="*/ 28 w 102"/>
                <a:gd name="T111" fmla="*/ 5 h 101"/>
                <a:gd name="T112" fmla="*/ 96 w 102"/>
                <a:gd name="T113" fmla="*/ 5 h 101"/>
                <a:gd name="T114" fmla="*/ 96 w 102"/>
                <a:gd name="T115" fmla="*/ 73 h 101"/>
                <a:gd name="T116" fmla="*/ 96 w 102"/>
                <a:gd name="T117" fmla="*/ 73 h 101"/>
                <a:gd name="T118" fmla="*/ 96 w 102"/>
                <a:gd name="T11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" h="101">
                  <a:moveTo>
                    <a:pt x="40" y="84"/>
                  </a:moveTo>
                  <a:cubicBezTo>
                    <a:pt x="52" y="84"/>
                    <a:pt x="63" y="73"/>
                    <a:pt x="63" y="61"/>
                  </a:cubicBezTo>
                  <a:cubicBezTo>
                    <a:pt x="63" y="48"/>
                    <a:pt x="52" y="38"/>
                    <a:pt x="40" y="38"/>
                  </a:cubicBezTo>
                  <a:cubicBezTo>
                    <a:pt x="27" y="38"/>
                    <a:pt x="17" y="48"/>
                    <a:pt x="17" y="61"/>
                  </a:cubicBezTo>
                  <a:cubicBezTo>
                    <a:pt x="17" y="73"/>
                    <a:pt x="27" y="84"/>
                    <a:pt x="40" y="84"/>
                  </a:cubicBezTo>
                  <a:close/>
                  <a:moveTo>
                    <a:pt x="34" y="51"/>
                  </a:moveTo>
                  <a:cubicBezTo>
                    <a:pt x="34" y="50"/>
                    <a:pt x="35" y="50"/>
                    <a:pt x="35" y="50"/>
                  </a:cubicBezTo>
                  <a:cubicBezTo>
                    <a:pt x="35" y="49"/>
                    <a:pt x="36" y="50"/>
                    <a:pt x="36" y="5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4" y="71"/>
                    <a:pt x="34" y="71"/>
                  </a:cubicBezTo>
                  <a:lnTo>
                    <a:pt x="34" y="51"/>
                  </a:lnTo>
                  <a:close/>
                  <a:moveTo>
                    <a:pt x="9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2"/>
                    <a:pt x="12" y="1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0"/>
                    <a:pt x="1" y="101"/>
                    <a:pt x="3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8" y="101"/>
                    <a:pt x="79" y="100"/>
                    <a:pt x="79" y="99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9" y="90"/>
                    <a:pt x="91" y="88"/>
                    <a:pt x="91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0" y="79"/>
                    <a:pt x="102" y="78"/>
                    <a:pt x="102" y="7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1"/>
                    <a:pt x="100" y="0"/>
                    <a:pt x="99" y="0"/>
                  </a:cubicBezTo>
                  <a:close/>
                  <a:moveTo>
                    <a:pt x="74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4" y="28"/>
                    <a:pt x="74" y="28"/>
                    <a:pt x="74" y="28"/>
                  </a:cubicBezTo>
                  <a:lnTo>
                    <a:pt x="74" y="96"/>
                  </a:lnTo>
                  <a:close/>
                  <a:moveTo>
                    <a:pt x="85" y="84"/>
                  </a:moveTo>
                  <a:cubicBezTo>
                    <a:pt x="79" y="84"/>
                    <a:pt x="79" y="84"/>
                    <a:pt x="79" y="8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8" y="23"/>
                    <a:pt x="7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85" y="16"/>
                    <a:pt x="85" y="16"/>
                    <a:pt x="85" y="16"/>
                  </a:cubicBezTo>
                  <a:lnTo>
                    <a:pt x="85" y="84"/>
                  </a:lnTo>
                  <a:close/>
                  <a:moveTo>
                    <a:pt x="96" y="73"/>
                  </a:moveTo>
                  <a:cubicBezTo>
                    <a:pt x="91" y="73"/>
                    <a:pt x="91" y="73"/>
                    <a:pt x="91" y="7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2"/>
                    <a:pt x="89" y="11"/>
                    <a:pt x="8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96" y="5"/>
                    <a:pt x="96" y="5"/>
                    <a:pt x="96" y="5"/>
                  </a:cubicBezTo>
                  <a:lnTo>
                    <a:pt x="96" y="73"/>
                  </a:lnTo>
                  <a:close/>
                  <a:moveTo>
                    <a:pt x="96" y="73"/>
                  </a:moveTo>
                  <a:cubicBezTo>
                    <a:pt x="96" y="73"/>
                    <a:pt x="96" y="73"/>
                    <a:pt x="96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03213" y="3117101"/>
            <a:ext cx="1588970" cy="1692642"/>
            <a:chOff x="4137616" y="4156134"/>
            <a:chExt cx="2118627" cy="2256856"/>
          </a:xfrm>
        </p:grpSpPr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4137616" y="4156134"/>
              <a:ext cx="2118627" cy="2256856"/>
            </a:xfrm>
            <a:custGeom>
              <a:avLst/>
              <a:gdLst>
                <a:gd name="T0" fmla="*/ 81 w 336"/>
                <a:gd name="T1" fmla="*/ 310 h 358"/>
                <a:gd name="T2" fmla="*/ 288 w 336"/>
                <a:gd name="T3" fmla="*/ 277 h 358"/>
                <a:gd name="T4" fmla="*/ 306 w 336"/>
                <a:gd name="T5" fmla="*/ 0 h 358"/>
                <a:gd name="T6" fmla="*/ 48 w 336"/>
                <a:gd name="T7" fmla="*/ 103 h 358"/>
                <a:gd name="T8" fmla="*/ 81 w 336"/>
                <a:gd name="T9" fmla="*/ 310 h 358"/>
                <a:gd name="T10" fmla="*/ 238 w 336"/>
                <a:gd name="T11" fmla="*/ 94 h 358"/>
                <a:gd name="T12" fmla="*/ 265 w 336"/>
                <a:gd name="T13" fmla="*/ 269 h 358"/>
                <a:gd name="T14" fmla="*/ 91 w 336"/>
                <a:gd name="T15" fmla="*/ 296 h 358"/>
                <a:gd name="T16" fmla="*/ 63 w 336"/>
                <a:gd name="T17" fmla="*/ 122 h 358"/>
                <a:gd name="T18" fmla="*/ 23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81" y="310"/>
                  </a:moveTo>
                  <a:cubicBezTo>
                    <a:pt x="147" y="358"/>
                    <a:pt x="240" y="343"/>
                    <a:pt x="288" y="277"/>
                  </a:cubicBezTo>
                  <a:cubicBezTo>
                    <a:pt x="336" y="211"/>
                    <a:pt x="306" y="0"/>
                    <a:pt x="306" y="0"/>
                  </a:cubicBezTo>
                  <a:cubicBezTo>
                    <a:pt x="306" y="0"/>
                    <a:pt x="96" y="36"/>
                    <a:pt x="48" y="103"/>
                  </a:cubicBezTo>
                  <a:cubicBezTo>
                    <a:pt x="0" y="169"/>
                    <a:pt x="15" y="262"/>
                    <a:pt x="81" y="310"/>
                  </a:cubicBezTo>
                  <a:close/>
                  <a:moveTo>
                    <a:pt x="238" y="94"/>
                  </a:moveTo>
                  <a:cubicBezTo>
                    <a:pt x="294" y="135"/>
                    <a:pt x="306" y="213"/>
                    <a:pt x="265" y="269"/>
                  </a:cubicBezTo>
                  <a:cubicBezTo>
                    <a:pt x="225" y="325"/>
                    <a:pt x="147" y="337"/>
                    <a:pt x="91" y="296"/>
                  </a:cubicBezTo>
                  <a:cubicBezTo>
                    <a:pt x="35" y="256"/>
                    <a:pt x="22" y="178"/>
                    <a:pt x="63" y="122"/>
                  </a:cubicBezTo>
                  <a:cubicBezTo>
                    <a:pt x="104" y="66"/>
                    <a:pt x="182" y="53"/>
                    <a:pt x="238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6929" y="4565504"/>
              <a:ext cx="1620000" cy="1620000"/>
              <a:chOff x="6964641" y="2706230"/>
              <a:chExt cx="1620000" cy="1620000"/>
            </a:xfrm>
          </p:grpSpPr>
          <p:sp>
            <p:nvSpPr>
              <p:cNvPr id="61" name="Oval 60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62" name="Oval 61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896679" y="5121318"/>
              <a:ext cx="599791" cy="446348"/>
              <a:chOff x="8236208" y="2550087"/>
              <a:chExt cx="188218" cy="175580"/>
            </a:xfrm>
            <a:solidFill>
              <a:schemeClr val="accent2"/>
            </a:solidFill>
          </p:grpSpPr>
          <p:sp>
            <p:nvSpPr>
              <p:cNvPr id="54" name="Freeform 597"/>
              <p:cNvSpPr>
                <a:spLocks noEditPoints="1"/>
              </p:cNvSpPr>
              <p:nvPr/>
            </p:nvSpPr>
            <p:spPr bwMode="auto">
              <a:xfrm>
                <a:off x="8236208" y="2550087"/>
                <a:ext cx="188218" cy="175580"/>
              </a:xfrm>
              <a:custGeom>
                <a:avLst/>
                <a:gdLst>
                  <a:gd name="T0" fmla="*/ 124 w 125"/>
                  <a:gd name="T1" fmla="*/ 19 h 121"/>
                  <a:gd name="T2" fmla="*/ 121 w 125"/>
                  <a:gd name="T3" fmla="*/ 17 h 121"/>
                  <a:gd name="T4" fmla="*/ 52 w 125"/>
                  <a:gd name="T5" fmla="*/ 1 h 121"/>
                  <a:gd name="T6" fmla="*/ 47 w 125"/>
                  <a:gd name="T7" fmla="*/ 4 h 121"/>
                  <a:gd name="T8" fmla="*/ 20 w 125"/>
                  <a:gd name="T9" fmla="*/ 70 h 121"/>
                  <a:gd name="T10" fmla="*/ 29 w 125"/>
                  <a:gd name="T11" fmla="*/ 74 h 121"/>
                  <a:gd name="T12" fmla="*/ 54 w 125"/>
                  <a:gd name="T13" fmla="*/ 10 h 121"/>
                  <a:gd name="T14" fmla="*/ 114 w 125"/>
                  <a:gd name="T15" fmla="*/ 25 h 121"/>
                  <a:gd name="T16" fmla="*/ 93 w 125"/>
                  <a:gd name="T17" fmla="*/ 84 h 121"/>
                  <a:gd name="T18" fmla="*/ 73 w 125"/>
                  <a:gd name="T19" fmla="*/ 112 h 121"/>
                  <a:gd name="T20" fmla="*/ 73 w 125"/>
                  <a:gd name="T21" fmla="*/ 112 h 121"/>
                  <a:gd name="T22" fmla="*/ 57 w 125"/>
                  <a:gd name="T23" fmla="*/ 93 h 121"/>
                  <a:gd name="T24" fmla="*/ 3 w 125"/>
                  <a:gd name="T25" fmla="*/ 71 h 121"/>
                  <a:gd name="T26" fmla="*/ 18 w 125"/>
                  <a:gd name="T27" fmla="*/ 101 h 121"/>
                  <a:gd name="T28" fmla="*/ 57 w 125"/>
                  <a:gd name="T29" fmla="*/ 119 h 121"/>
                  <a:gd name="T30" fmla="*/ 70 w 125"/>
                  <a:gd name="T31" fmla="*/ 121 h 121"/>
                  <a:gd name="T32" fmla="*/ 102 w 125"/>
                  <a:gd name="T33" fmla="*/ 87 h 121"/>
                  <a:gd name="T34" fmla="*/ 124 w 125"/>
                  <a:gd name="T35" fmla="*/ 23 h 121"/>
                  <a:gd name="T36" fmla="*/ 124 w 125"/>
                  <a:gd name="T37" fmla="*/ 19 h 121"/>
                  <a:gd name="T38" fmla="*/ 124 w 125"/>
                  <a:gd name="T39" fmla="*/ 19 h 121"/>
                  <a:gd name="T40" fmla="*/ 124 w 125"/>
                  <a:gd name="T41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121">
                    <a:moveTo>
                      <a:pt x="124" y="19"/>
                    </a:moveTo>
                    <a:cubicBezTo>
                      <a:pt x="123" y="18"/>
                      <a:pt x="122" y="17"/>
                      <a:pt x="121" y="1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7" y="1"/>
                      <a:pt x="47" y="4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0" y="37"/>
                      <a:pt x="101" y="61"/>
                      <a:pt x="93" y="84"/>
                    </a:cubicBezTo>
                    <a:cubicBezTo>
                      <a:pt x="85" y="103"/>
                      <a:pt x="81" y="110"/>
                      <a:pt x="73" y="112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56" y="114"/>
                      <a:pt x="57" y="93"/>
                      <a:pt x="57" y="93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0" y="95"/>
                      <a:pt x="18" y="101"/>
                      <a:pt x="18" y="101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19"/>
                      <a:pt x="63" y="121"/>
                      <a:pt x="70" y="121"/>
                    </a:cubicBezTo>
                    <a:cubicBezTo>
                      <a:pt x="87" y="121"/>
                      <a:pt x="94" y="108"/>
                      <a:pt x="102" y="87"/>
                    </a:cubicBezTo>
                    <a:cubicBezTo>
                      <a:pt x="113" y="57"/>
                      <a:pt x="124" y="24"/>
                      <a:pt x="124" y="23"/>
                    </a:cubicBezTo>
                    <a:cubicBezTo>
                      <a:pt x="125" y="22"/>
                      <a:pt x="125" y="21"/>
                      <a:pt x="124" y="19"/>
                    </a:cubicBezTo>
                    <a:close/>
                    <a:moveTo>
                      <a:pt x="124" y="19"/>
                    </a:moveTo>
                    <a:cubicBezTo>
                      <a:pt x="124" y="19"/>
                      <a:pt x="124" y="19"/>
                      <a:pt x="12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55" name="Freeform 598"/>
              <p:cNvSpPr>
                <a:spLocks noEditPoints="1"/>
              </p:cNvSpPr>
              <p:nvPr/>
            </p:nvSpPr>
            <p:spPr bwMode="auto">
              <a:xfrm>
                <a:off x="8337556" y="2594679"/>
                <a:ext cx="46331" cy="25083"/>
              </a:xfrm>
              <a:custGeom>
                <a:avLst/>
                <a:gdLst>
                  <a:gd name="T0" fmla="*/ 25 w 31"/>
                  <a:gd name="T1" fmla="*/ 16 h 17"/>
                  <a:gd name="T2" fmla="*/ 26 w 31"/>
                  <a:gd name="T3" fmla="*/ 17 h 17"/>
                  <a:gd name="T4" fmla="*/ 30 w 31"/>
                  <a:gd name="T5" fmla="*/ 13 h 17"/>
                  <a:gd name="T6" fmla="*/ 27 w 31"/>
                  <a:gd name="T7" fmla="*/ 7 h 17"/>
                  <a:gd name="T8" fmla="*/ 7 w 31"/>
                  <a:gd name="T9" fmla="*/ 1 h 17"/>
                  <a:gd name="T10" fmla="*/ 1 w 31"/>
                  <a:gd name="T11" fmla="*/ 4 h 17"/>
                  <a:gd name="T12" fmla="*/ 4 w 31"/>
                  <a:gd name="T13" fmla="*/ 10 h 17"/>
                  <a:gd name="T14" fmla="*/ 25 w 31"/>
                  <a:gd name="T15" fmla="*/ 16 h 17"/>
                  <a:gd name="T16" fmla="*/ 25 w 31"/>
                  <a:gd name="T17" fmla="*/ 16 h 17"/>
                  <a:gd name="T18" fmla="*/ 25 w 31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7">
                    <a:moveTo>
                      <a:pt x="25" y="16"/>
                    </a:moveTo>
                    <a:cubicBezTo>
                      <a:pt x="25" y="16"/>
                      <a:pt x="25" y="17"/>
                      <a:pt x="26" y="17"/>
                    </a:cubicBezTo>
                    <a:cubicBezTo>
                      <a:pt x="28" y="17"/>
                      <a:pt x="30" y="15"/>
                      <a:pt x="30" y="13"/>
                    </a:cubicBezTo>
                    <a:cubicBezTo>
                      <a:pt x="31" y="11"/>
                      <a:pt x="30" y="8"/>
                      <a:pt x="27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0" y="7"/>
                      <a:pt x="2" y="9"/>
                      <a:pt x="4" y="10"/>
                    </a:cubicBezTo>
                    <a:lnTo>
                      <a:pt x="25" y="16"/>
                    </a:lnTo>
                    <a:close/>
                    <a:moveTo>
                      <a:pt x="25" y="16"/>
                    </a:moveTo>
                    <a:cubicBezTo>
                      <a:pt x="25" y="16"/>
                      <a:pt x="25" y="16"/>
                      <a:pt x="2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56" name="Freeform 599"/>
              <p:cNvSpPr>
                <a:spLocks noEditPoints="1"/>
              </p:cNvSpPr>
              <p:nvPr/>
            </p:nvSpPr>
            <p:spPr bwMode="auto">
              <a:xfrm>
                <a:off x="8325974" y="2622549"/>
                <a:ext cx="46331" cy="22296"/>
              </a:xfrm>
              <a:custGeom>
                <a:avLst/>
                <a:gdLst>
                  <a:gd name="T0" fmla="*/ 1 w 31"/>
                  <a:gd name="T1" fmla="*/ 4 h 17"/>
                  <a:gd name="T2" fmla="*/ 4 w 31"/>
                  <a:gd name="T3" fmla="*/ 10 h 17"/>
                  <a:gd name="T4" fmla="*/ 24 w 31"/>
                  <a:gd name="T5" fmla="*/ 17 h 17"/>
                  <a:gd name="T6" fmla="*/ 25 w 31"/>
                  <a:gd name="T7" fmla="*/ 17 h 17"/>
                  <a:gd name="T8" fmla="*/ 30 w 31"/>
                  <a:gd name="T9" fmla="*/ 14 h 17"/>
                  <a:gd name="T10" fmla="*/ 27 w 31"/>
                  <a:gd name="T11" fmla="*/ 8 h 17"/>
                  <a:gd name="T12" fmla="*/ 7 w 31"/>
                  <a:gd name="T13" fmla="*/ 1 h 17"/>
                  <a:gd name="T14" fmla="*/ 1 w 31"/>
                  <a:gd name="T15" fmla="*/ 4 h 17"/>
                  <a:gd name="T16" fmla="*/ 1 w 31"/>
                  <a:gd name="T17" fmla="*/ 4 h 17"/>
                  <a:gd name="T18" fmla="*/ 1 w 31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7">
                    <a:moveTo>
                      <a:pt x="1" y="4"/>
                    </a:moveTo>
                    <a:cubicBezTo>
                      <a:pt x="0" y="7"/>
                      <a:pt x="1" y="9"/>
                      <a:pt x="4" y="10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7" y="17"/>
                      <a:pt x="29" y="16"/>
                      <a:pt x="30" y="14"/>
                    </a:cubicBezTo>
                    <a:cubicBezTo>
                      <a:pt x="31" y="12"/>
                      <a:pt x="29" y="9"/>
                      <a:pt x="27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57" name="Freeform 600"/>
              <p:cNvSpPr>
                <a:spLocks noEditPoints="1"/>
              </p:cNvSpPr>
              <p:nvPr/>
            </p:nvSpPr>
            <p:spPr bwMode="auto">
              <a:xfrm>
                <a:off x="8314390" y="2650418"/>
                <a:ext cx="46331" cy="25083"/>
              </a:xfrm>
              <a:custGeom>
                <a:avLst/>
                <a:gdLst>
                  <a:gd name="T0" fmla="*/ 7 w 31"/>
                  <a:gd name="T1" fmla="*/ 1 h 17"/>
                  <a:gd name="T2" fmla="*/ 1 w 31"/>
                  <a:gd name="T3" fmla="*/ 4 h 17"/>
                  <a:gd name="T4" fmla="*/ 4 w 31"/>
                  <a:gd name="T5" fmla="*/ 10 h 17"/>
                  <a:gd name="T6" fmla="*/ 24 w 31"/>
                  <a:gd name="T7" fmla="*/ 17 h 17"/>
                  <a:gd name="T8" fmla="*/ 26 w 31"/>
                  <a:gd name="T9" fmla="*/ 17 h 17"/>
                  <a:gd name="T10" fmla="*/ 30 w 31"/>
                  <a:gd name="T11" fmla="*/ 14 h 17"/>
                  <a:gd name="T12" fmla="*/ 27 w 31"/>
                  <a:gd name="T13" fmla="*/ 8 h 17"/>
                  <a:gd name="T14" fmla="*/ 7 w 31"/>
                  <a:gd name="T15" fmla="*/ 1 h 17"/>
                  <a:gd name="T16" fmla="*/ 7 w 31"/>
                  <a:gd name="T17" fmla="*/ 1 h 17"/>
                  <a:gd name="T18" fmla="*/ 7 w 31"/>
                  <a:gd name="T1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7">
                    <a:moveTo>
                      <a:pt x="7" y="1"/>
                    </a:moveTo>
                    <a:cubicBezTo>
                      <a:pt x="5" y="0"/>
                      <a:pt x="2" y="1"/>
                      <a:pt x="1" y="4"/>
                    </a:cubicBezTo>
                    <a:cubicBezTo>
                      <a:pt x="0" y="6"/>
                      <a:pt x="2" y="9"/>
                      <a:pt x="4" y="10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5" y="17"/>
                      <a:pt x="26" y="17"/>
                    </a:cubicBezTo>
                    <a:cubicBezTo>
                      <a:pt x="28" y="17"/>
                      <a:pt x="30" y="16"/>
                      <a:pt x="30" y="14"/>
                    </a:cubicBezTo>
                    <a:cubicBezTo>
                      <a:pt x="31" y="11"/>
                      <a:pt x="30" y="9"/>
                      <a:pt x="27" y="8"/>
                    </a:cubicBezTo>
                    <a:lnTo>
                      <a:pt x="7" y="1"/>
                    </a:lnTo>
                    <a:close/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58" name="Freeform 601"/>
              <p:cNvSpPr>
                <a:spLocks noEditPoints="1"/>
              </p:cNvSpPr>
              <p:nvPr/>
            </p:nvSpPr>
            <p:spPr bwMode="auto">
              <a:xfrm>
                <a:off x="8314390" y="2589106"/>
                <a:ext cx="17374" cy="13935"/>
              </a:xfrm>
              <a:custGeom>
                <a:avLst/>
                <a:gdLst>
                  <a:gd name="T0" fmla="*/ 5 w 11"/>
                  <a:gd name="T1" fmla="*/ 0 h 10"/>
                  <a:gd name="T2" fmla="*/ 11 w 11"/>
                  <a:gd name="T3" fmla="*/ 5 h 10"/>
                  <a:gd name="T4" fmla="*/ 5 w 11"/>
                  <a:gd name="T5" fmla="*/ 10 h 10"/>
                  <a:gd name="T6" fmla="*/ 0 w 11"/>
                  <a:gd name="T7" fmla="*/ 5 h 10"/>
                  <a:gd name="T8" fmla="*/ 5 w 11"/>
                  <a:gd name="T9" fmla="*/ 0 h 10"/>
                  <a:gd name="T10" fmla="*/ 5 w 11"/>
                  <a:gd name="T11" fmla="*/ 0 h 10"/>
                  <a:gd name="T12" fmla="*/ 5 w 1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8" y="0"/>
                      <a:pt x="11" y="2"/>
                      <a:pt x="11" y="5"/>
                    </a:cubicBezTo>
                    <a:cubicBezTo>
                      <a:pt x="11" y="7"/>
                      <a:pt x="8" y="10"/>
                      <a:pt x="5" y="10"/>
                    </a:cubicBezTo>
                    <a:cubicBezTo>
                      <a:pt x="3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59" name="Freeform 602"/>
              <p:cNvSpPr>
                <a:spLocks noEditPoints="1"/>
              </p:cNvSpPr>
              <p:nvPr/>
            </p:nvSpPr>
            <p:spPr bwMode="auto">
              <a:xfrm>
                <a:off x="8305704" y="2614187"/>
                <a:ext cx="14479" cy="13935"/>
              </a:xfrm>
              <a:custGeom>
                <a:avLst/>
                <a:gdLst>
                  <a:gd name="T0" fmla="*/ 5 w 10"/>
                  <a:gd name="T1" fmla="*/ 0 h 10"/>
                  <a:gd name="T2" fmla="*/ 10 w 10"/>
                  <a:gd name="T3" fmla="*/ 5 h 10"/>
                  <a:gd name="T4" fmla="*/ 5 w 10"/>
                  <a:gd name="T5" fmla="*/ 10 h 10"/>
                  <a:gd name="T6" fmla="*/ 0 w 10"/>
                  <a:gd name="T7" fmla="*/ 5 h 10"/>
                  <a:gd name="T8" fmla="*/ 5 w 10"/>
                  <a:gd name="T9" fmla="*/ 0 h 10"/>
                  <a:gd name="T10" fmla="*/ 5 w 10"/>
                  <a:gd name="T11" fmla="*/ 0 h 10"/>
                  <a:gd name="T12" fmla="*/ 5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8" y="0"/>
                      <a:pt x="10" y="3"/>
                      <a:pt x="10" y="5"/>
                    </a:cubicBezTo>
                    <a:cubicBezTo>
                      <a:pt x="10" y="8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60" name="Freeform 603"/>
              <p:cNvSpPr>
                <a:spLocks noEditPoints="1"/>
              </p:cNvSpPr>
              <p:nvPr/>
            </p:nvSpPr>
            <p:spPr bwMode="auto">
              <a:xfrm>
                <a:off x="8291225" y="2642058"/>
                <a:ext cx="17374" cy="16722"/>
              </a:xfrm>
              <a:custGeom>
                <a:avLst/>
                <a:gdLst>
                  <a:gd name="T0" fmla="*/ 5 w 10"/>
                  <a:gd name="T1" fmla="*/ 0 h 10"/>
                  <a:gd name="T2" fmla="*/ 10 w 10"/>
                  <a:gd name="T3" fmla="*/ 5 h 10"/>
                  <a:gd name="T4" fmla="*/ 5 w 10"/>
                  <a:gd name="T5" fmla="*/ 10 h 10"/>
                  <a:gd name="T6" fmla="*/ 0 w 10"/>
                  <a:gd name="T7" fmla="*/ 5 h 10"/>
                  <a:gd name="T8" fmla="*/ 5 w 10"/>
                  <a:gd name="T9" fmla="*/ 0 h 10"/>
                  <a:gd name="T10" fmla="*/ 5 w 10"/>
                  <a:gd name="T11" fmla="*/ 0 h 10"/>
                  <a:gd name="T12" fmla="*/ 5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8" y="0"/>
                      <a:pt x="10" y="2"/>
                      <a:pt x="10" y="5"/>
                    </a:cubicBezTo>
                    <a:cubicBezTo>
                      <a:pt x="10" y="8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3" name="Straight Connector 62"/>
          <p:cNvCxnSpPr/>
          <p:nvPr/>
        </p:nvCxnSpPr>
        <p:spPr>
          <a:xfrm>
            <a:off x="6438481" y="2758827"/>
            <a:ext cx="1728970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268373" y="2612306"/>
            <a:ext cx="1559437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139676" y="1259957"/>
            <a:ext cx="1728970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670386" y="4148270"/>
            <a:ext cx="1559437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965583" y="3849892"/>
            <a:ext cx="1728970" cy="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10885" y="3902422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80357" y="2655899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84003" y="1306436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73734" y="2275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17556" y="9202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72021" y="3499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19382" y="2771091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02983" y="24188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26543" y="4166596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19921" y="37865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4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98148" y="109558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3224" y="3090213"/>
            <a:ext cx="2640776" cy="19010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3054" y="-214543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>
                <a:solidFill>
                  <a:srgbClr val="EE001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19900" dirty="0">
              <a:solidFill>
                <a:srgbClr val="EE001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12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135328" y="1182720"/>
            <a:ext cx="3752906" cy="3813221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cs typeface="+mn-ea"/>
              <a:sym typeface="+mn-lt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776500" y="1871525"/>
            <a:ext cx="2430000" cy="2430000"/>
            <a:chOff x="4036060" y="2066253"/>
            <a:chExt cx="1620000" cy="1620000"/>
          </a:xfrm>
          <a:effectLst>
            <a:outerShdw blurRad="4699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 rot="12901201" flipV="1">
              <a:off x="4036060" y="2066253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 rot="12901201" flipV="1">
              <a:off x="4167087" y="2195775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aphicFrame>
        <p:nvGraphicFramePr>
          <p:cNvPr id="13" name="Chart 12"/>
          <p:cNvGraphicFramePr/>
          <p:nvPr/>
        </p:nvGraphicFramePr>
        <p:xfrm>
          <a:off x="1499567" y="2019097"/>
          <a:ext cx="2992413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763836" y="1625522"/>
            <a:ext cx="1666850" cy="1666850"/>
            <a:chOff x="4036060" y="2066253"/>
            <a:chExt cx="1620000" cy="1620000"/>
          </a:xfrm>
          <a:effectLst>
            <a:outerShdw blurRad="4699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 rot="12901201" flipV="1">
              <a:off x="4036060" y="2066253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 rot="12901201" flipV="1">
              <a:off x="4167087" y="2195775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aphicFrame>
        <p:nvGraphicFramePr>
          <p:cNvPr id="17" name="Chart 16"/>
          <p:cNvGraphicFramePr/>
          <p:nvPr/>
        </p:nvGraphicFramePr>
        <p:xfrm>
          <a:off x="3583724" y="1662781"/>
          <a:ext cx="2041611" cy="15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837872" y="3049267"/>
            <a:ext cx="1666850" cy="1666850"/>
            <a:chOff x="4036060" y="2066253"/>
            <a:chExt cx="1620000" cy="1620000"/>
          </a:xfrm>
          <a:effectLst>
            <a:outerShdw blurRad="4699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 rot="12901201" flipV="1">
              <a:off x="4036060" y="2066253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 rot="12901201" flipV="1">
              <a:off x="4167087" y="2195775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aphicFrame>
        <p:nvGraphicFramePr>
          <p:cNvPr id="21" name="Chart 20"/>
          <p:cNvGraphicFramePr/>
          <p:nvPr/>
        </p:nvGraphicFramePr>
        <p:xfrm>
          <a:off x="657761" y="3086525"/>
          <a:ext cx="2041611" cy="15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Freeform 823"/>
          <p:cNvSpPr>
            <a:spLocks noEditPoints="1"/>
          </p:cNvSpPr>
          <p:nvPr/>
        </p:nvSpPr>
        <p:spPr bwMode="auto">
          <a:xfrm>
            <a:off x="1485851" y="3735535"/>
            <a:ext cx="370771" cy="314483"/>
          </a:xfrm>
          <a:custGeom>
            <a:avLst/>
            <a:gdLst>
              <a:gd name="T0" fmla="*/ 40 w 102"/>
              <a:gd name="T1" fmla="*/ 84 h 101"/>
              <a:gd name="T2" fmla="*/ 63 w 102"/>
              <a:gd name="T3" fmla="*/ 61 h 101"/>
              <a:gd name="T4" fmla="*/ 40 w 102"/>
              <a:gd name="T5" fmla="*/ 38 h 101"/>
              <a:gd name="T6" fmla="*/ 17 w 102"/>
              <a:gd name="T7" fmla="*/ 61 h 101"/>
              <a:gd name="T8" fmla="*/ 40 w 102"/>
              <a:gd name="T9" fmla="*/ 84 h 101"/>
              <a:gd name="T10" fmla="*/ 34 w 102"/>
              <a:gd name="T11" fmla="*/ 51 h 101"/>
              <a:gd name="T12" fmla="*/ 35 w 102"/>
              <a:gd name="T13" fmla="*/ 50 h 101"/>
              <a:gd name="T14" fmla="*/ 36 w 102"/>
              <a:gd name="T15" fmla="*/ 50 h 101"/>
              <a:gd name="T16" fmla="*/ 51 w 102"/>
              <a:gd name="T17" fmla="*/ 60 h 101"/>
              <a:gd name="T18" fmla="*/ 51 w 102"/>
              <a:gd name="T19" fmla="*/ 61 h 101"/>
              <a:gd name="T20" fmla="*/ 51 w 102"/>
              <a:gd name="T21" fmla="*/ 62 h 101"/>
              <a:gd name="T22" fmla="*/ 36 w 102"/>
              <a:gd name="T23" fmla="*/ 72 h 101"/>
              <a:gd name="T24" fmla="*/ 35 w 102"/>
              <a:gd name="T25" fmla="*/ 72 h 101"/>
              <a:gd name="T26" fmla="*/ 35 w 102"/>
              <a:gd name="T27" fmla="*/ 72 h 101"/>
              <a:gd name="T28" fmla="*/ 34 w 102"/>
              <a:gd name="T29" fmla="*/ 71 h 101"/>
              <a:gd name="T30" fmla="*/ 34 w 102"/>
              <a:gd name="T31" fmla="*/ 51 h 101"/>
              <a:gd name="T32" fmla="*/ 99 w 102"/>
              <a:gd name="T33" fmla="*/ 0 h 101"/>
              <a:gd name="T34" fmla="*/ 25 w 102"/>
              <a:gd name="T35" fmla="*/ 0 h 101"/>
              <a:gd name="T36" fmla="*/ 23 w 102"/>
              <a:gd name="T37" fmla="*/ 2 h 101"/>
              <a:gd name="T38" fmla="*/ 23 w 102"/>
              <a:gd name="T39" fmla="*/ 11 h 101"/>
              <a:gd name="T40" fmla="*/ 14 w 102"/>
              <a:gd name="T41" fmla="*/ 11 h 101"/>
              <a:gd name="T42" fmla="*/ 12 w 102"/>
              <a:gd name="T43" fmla="*/ 13 h 101"/>
              <a:gd name="T44" fmla="*/ 12 w 102"/>
              <a:gd name="T45" fmla="*/ 23 h 101"/>
              <a:gd name="T46" fmla="*/ 3 w 102"/>
              <a:gd name="T47" fmla="*/ 23 h 101"/>
              <a:gd name="T48" fmla="*/ 0 w 102"/>
              <a:gd name="T49" fmla="*/ 25 h 101"/>
              <a:gd name="T50" fmla="*/ 0 w 102"/>
              <a:gd name="T51" fmla="*/ 99 h 101"/>
              <a:gd name="T52" fmla="*/ 3 w 102"/>
              <a:gd name="T53" fmla="*/ 101 h 101"/>
              <a:gd name="T54" fmla="*/ 76 w 102"/>
              <a:gd name="T55" fmla="*/ 101 h 101"/>
              <a:gd name="T56" fmla="*/ 79 w 102"/>
              <a:gd name="T57" fmla="*/ 99 h 101"/>
              <a:gd name="T58" fmla="*/ 79 w 102"/>
              <a:gd name="T59" fmla="*/ 90 h 101"/>
              <a:gd name="T60" fmla="*/ 88 w 102"/>
              <a:gd name="T61" fmla="*/ 90 h 101"/>
              <a:gd name="T62" fmla="*/ 91 w 102"/>
              <a:gd name="T63" fmla="*/ 87 h 101"/>
              <a:gd name="T64" fmla="*/ 91 w 102"/>
              <a:gd name="T65" fmla="*/ 79 h 101"/>
              <a:gd name="T66" fmla="*/ 99 w 102"/>
              <a:gd name="T67" fmla="*/ 79 h 101"/>
              <a:gd name="T68" fmla="*/ 102 w 102"/>
              <a:gd name="T69" fmla="*/ 76 h 101"/>
              <a:gd name="T70" fmla="*/ 102 w 102"/>
              <a:gd name="T71" fmla="*/ 2 h 101"/>
              <a:gd name="T72" fmla="*/ 99 w 102"/>
              <a:gd name="T73" fmla="*/ 0 h 101"/>
              <a:gd name="T74" fmla="*/ 74 w 102"/>
              <a:gd name="T75" fmla="*/ 96 h 101"/>
              <a:gd name="T76" fmla="*/ 6 w 102"/>
              <a:gd name="T77" fmla="*/ 96 h 101"/>
              <a:gd name="T78" fmla="*/ 6 w 102"/>
              <a:gd name="T79" fmla="*/ 28 h 101"/>
              <a:gd name="T80" fmla="*/ 74 w 102"/>
              <a:gd name="T81" fmla="*/ 28 h 101"/>
              <a:gd name="T82" fmla="*/ 74 w 102"/>
              <a:gd name="T83" fmla="*/ 96 h 101"/>
              <a:gd name="T84" fmla="*/ 85 w 102"/>
              <a:gd name="T85" fmla="*/ 84 h 101"/>
              <a:gd name="T86" fmla="*/ 79 w 102"/>
              <a:gd name="T87" fmla="*/ 84 h 101"/>
              <a:gd name="T88" fmla="*/ 79 w 102"/>
              <a:gd name="T89" fmla="*/ 25 h 101"/>
              <a:gd name="T90" fmla="*/ 76 w 102"/>
              <a:gd name="T91" fmla="*/ 23 h 101"/>
              <a:gd name="T92" fmla="*/ 17 w 102"/>
              <a:gd name="T93" fmla="*/ 23 h 101"/>
              <a:gd name="T94" fmla="*/ 17 w 102"/>
              <a:gd name="T95" fmla="*/ 16 h 101"/>
              <a:gd name="T96" fmla="*/ 85 w 102"/>
              <a:gd name="T97" fmla="*/ 16 h 101"/>
              <a:gd name="T98" fmla="*/ 85 w 102"/>
              <a:gd name="T99" fmla="*/ 84 h 101"/>
              <a:gd name="T100" fmla="*/ 96 w 102"/>
              <a:gd name="T101" fmla="*/ 73 h 101"/>
              <a:gd name="T102" fmla="*/ 91 w 102"/>
              <a:gd name="T103" fmla="*/ 73 h 101"/>
              <a:gd name="T104" fmla="*/ 91 w 102"/>
              <a:gd name="T105" fmla="*/ 13 h 101"/>
              <a:gd name="T106" fmla="*/ 88 w 102"/>
              <a:gd name="T107" fmla="*/ 11 h 101"/>
              <a:gd name="T108" fmla="*/ 28 w 102"/>
              <a:gd name="T109" fmla="*/ 11 h 101"/>
              <a:gd name="T110" fmla="*/ 28 w 102"/>
              <a:gd name="T111" fmla="*/ 5 h 101"/>
              <a:gd name="T112" fmla="*/ 96 w 102"/>
              <a:gd name="T113" fmla="*/ 5 h 101"/>
              <a:gd name="T114" fmla="*/ 96 w 102"/>
              <a:gd name="T115" fmla="*/ 73 h 101"/>
              <a:gd name="T116" fmla="*/ 96 w 102"/>
              <a:gd name="T117" fmla="*/ 73 h 101"/>
              <a:gd name="T118" fmla="*/ 96 w 102"/>
              <a:gd name="T119" fmla="*/ 7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40" y="84"/>
                </a:moveTo>
                <a:cubicBezTo>
                  <a:pt x="52" y="84"/>
                  <a:pt x="63" y="73"/>
                  <a:pt x="63" y="61"/>
                </a:cubicBezTo>
                <a:cubicBezTo>
                  <a:pt x="63" y="48"/>
                  <a:pt x="52" y="38"/>
                  <a:pt x="40" y="38"/>
                </a:cubicBezTo>
                <a:cubicBezTo>
                  <a:pt x="27" y="38"/>
                  <a:pt x="17" y="48"/>
                  <a:pt x="17" y="61"/>
                </a:cubicBezTo>
                <a:cubicBezTo>
                  <a:pt x="17" y="73"/>
                  <a:pt x="27" y="84"/>
                  <a:pt x="40" y="84"/>
                </a:cubicBezTo>
                <a:close/>
                <a:moveTo>
                  <a:pt x="34" y="51"/>
                </a:moveTo>
                <a:cubicBezTo>
                  <a:pt x="34" y="50"/>
                  <a:pt x="35" y="50"/>
                  <a:pt x="35" y="50"/>
                </a:cubicBezTo>
                <a:cubicBezTo>
                  <a:pt x="35" y="49"/>
                  <a:pt x="36" y="50"/>
                  <a:pt x="36" y="5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0"/>
                  <a:pt x="51" y="60"/>
                  <a:pt x="51" y="61"/>
                </a:cubicBezTo>
                <a:cubicBezTo>
                  <a:pt x="51" y="61"/>
                  <a:pt x="51" y="62"/>
                  <a:pt x="51" y="6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4" y="71"/>
                  <a:pt x="34" y="71"/>
                </a:cubicBezTo>
                <a:lnTo>
                  <a:pt x="34" y="51"/>
                </a:lnTo>
                <a:close/>
                <a:moveTo>
                  <a:pt x="99" y="0"/>
                </a:move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11"/>
                  <a:pt x="23" y="11"/>
                  <a:pt x="2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1"/>
                  <a:pt x="12" y="12"/>
                  <a:pt x="12" y="13"/>
                </a:cubicBezTo>
                <a:cubicBezTo>
                  <a:pt x="12" y="23"/>
                  <a:pt x="12" y="23"/>
                  <a:pt x="12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0"/>
                  <a:pt x="1" y="101"/>
                  <a:pt x="3" y="101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8" y="101"/>
                  <a:pt x="79" y="100"/>
                  <a:pt x="79" y="99"/>
                </a:cubicBezTo>
                <a:cubicBezTo>
                  <a:pt x="79" y="90"/>
                  <a:pt x="79" y="90"/>
                  <a:pt x="79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9" y="90"/>
                  <a:pt x="91" y="88"/>
                  <a:pt x="91" y="87"/>
                </a:cubicBezTo>
                <a:cubicBezTo>
                  <a:pt x="91" y="79"/>
                  <a:pt x="91" y="79"/>
                  <a:pt x="91" y="79"/>
                </a:cubicBezTo>
                <a:cubicBezTo>
                  <a:pt x="99" y="79"/>
                  <a:pt x="99" y="79"/>
                  <a:pt x="99" y="79"/>
                </a:cubicBezTo>
                <a:cubicBezTo>
                  <a:pt x="100" y="79"/>
                  <a:pt x="102" y="78"/>
                  <a:pt x="102" y="7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2" y="1"/>
                  <a:pt x="100" y="0"/>
                  <a:pt x="99" y="0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6" y="28"/>
                  <a:pt x="6" y="28"/>
                  <a:pt x="6" y="28"/>
                </a:cubicBezTo>
                <a:cubicBezTo>
                  <a:pt x="74" y="28"/>
                  <a:pt x="74" y="28"/>
                  <a:pt x="74" y="28"/>
                </a:cubicBezTo>
                <a:lnTo>
                  <a:pt x="74" y="96"/>
                </a:lnTo>
                <a:close/>
                <a:moveTo>
                  <a:pt x="85" y="84"/>
                </a:moveTo>
                <a:cubicBezTo>
                  <a:pt x="79" y="84"/>
                  <a:pt x="79" y="84"/>
                  <a:pt x="79" y="84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4"/>
                  <a:pt x="78" y="23"/>
                  <a:pt x="76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16"/>
                  <a:pt x="17" y="16"/>
                  <a:pt x="17" y="16"/>
                </a:cubicBezTo>
                <a:cubicBezTo>
                  <a:pt x="85" y="16"/>
                  <a:pt x="85" y="16"/>
                  <a:pt x="85" y="16"/>
                </a:cubicBezTo>
                <a:lnTo>
                  <a:pt x="85" y="84"/>
                </a:lnTo>
                <a:close/>
                <a:moveTo>
                  <a:pt x="96" y="73"/>
                </a:moveTo>
                <a:cubicBezTo>
                  <a:pt x="91" y="73"/>
                  <a:pt x="91" y="73"/>
                  <a:pt x="91" y="7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2"/>
                  <a:pt x="89" y="11"/>
                  <a:pt x="8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5"/>
                  <a:pt x="28" y="5"/>
                  <a:pt x="28" y="5"/>
                </a:cubicBezTo>
                <a:cubicBezTo>
                  <a:pt x="96" y="5"/>
                  <a:pt x="96" y="5"/>
                  <a:pt x="96" y="5"/>
                </a:cubicBezTo>
                <a:lnTo>
                  <a:pt x="96" y="73"/>
                </a:lnTo>
                <a:close/>
                <a:moveTo>
                  <a:pt x="96" y="73"/>
                </a:moveTo>
                <a:cubicBezTo>
                  <a:pt x="96" y="73"/>
                  <a:pt x="96" y="73"/>
                  <a:pt x="96" y="7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sp>
        <p:nvSpPr>
          <p:cNvPr id="23" name="Freeform 596"/>
          <p:cNvSpPr>
            <a:spLocks noEditPoints="1"/>
          </p:cNvSpPr>
          <p:nvPr/>
        </p:nvSpPr>
        <p:spPr bwMode="auto">
          <a:xfrm>
            <a:off x="4404820" y="2302886"/>
            <a:ext cx="384881" cy="348412"/>
          </a:xfrm>
          <a:custGeom>
            <a:avLst/>
            <a:gdLst>
              <a:gd name="T0" fmla="*/ 95 w 95"/>
              <a:gd name="T1" fmla="*/ 24 h 83"/>
              <a:gd name="T2" fmla="*/ 48 w 95"/>
              <a:gd name="T3" fmla="*/ 0 h 83"/>
              <a:gd name="T4" fmla="*/ 0 w 95"/>
              <a:gd name="T5" fmla="*/ 24 h 83"/>
              <a:gd name="T6" fmla="*/ 48 w 95"/>
              <a:gd name="T7" fmla="*/ 48 h 83"/>
              <a:gd name="T8" fmla="*/ 95 w 95"/>
              <a:gd name="T9" fmla="*/ 24 h 83"/>
              <a:gd name="T10" fmla="*/ 48 w 95"/>
              <a:gd name="T11" fmla="*/ 8 h 83"/>
              <a:gd name="T12" fmla="*/ 80 w 95"/>
              <a:gd name="T13" fmla="*/ 24 h 83"/>
              <a:gd name="T14" fmla="*/ 48 w 95"/>
              <a:gd name="T15" fmla="*/ 40 h 83"/>
              <a:gd name="T16" fmla="*/ 17 w 95"/>
              <a:gd name="T17" fmla="*/ 24 h 83"/>
              <a:gd name="T18" fmla="*/ 48 w 95"/>
              <a:gd name="T19" fmla="*/ 8 h 83"/>
              <a:gd name="T20" fmla="*/ 86 w 95"/>
              <a:gd name="T21" fmla="*/ 37 h 83"/>
              <a:gd name="T22" fmla="*/ 95 w 95"/>
              <a:gd name="T23" fmla="*/ 42 h 83"/>
              <a:gd name="T24" fmla="*/ 48 w 95"/>
              <a:gd name="T25" fmla="*/ 66 h 83"/>
              <a:gd name="T26" fmla="*/ 0 w 95"/>
              <a:gd name="T27" fmla="*/ 42 h 83"/>
              <a:gd name="T28" fmla="*/ 10 w 95"/>
              <a:gd name="T29" fmla="*/ 37 h 83"/>
              <a:gd name="T30" fmla="*/ 48 w 95"/>
              <a:gd name="T31" fmla="*/ 56 h 83"/>
              <a:gd name="T32" fmla="*/ 86 w 95"/>
              <a:gd name="T33" fmla="*/ 37 h 83"/>
              <a:gd name="T34" fmla="*/ 86 w 95"/>
              <a:gd name="T35" fmla="*/ 55 h 83"/>
              <a:gd name="T36" fmla="*/ 95 w 95"/>
              <a:gd name="T37" fmla="*/ 60 h 83"/>
              <a:gd name="T38" fmla="*/ 48 w 95"/>
              <a:gd name="T39" fmla="*/ 83 h 83"/>
              <a:gd name="T40" fmla="*/ 0 w 95"/>
              <a:gd name="T41" fmla="*/ 60 h 83"/>
              <a:gd name="T42" fmla="*/ 10 w 95"/>
              <a:gd name="T43" fmla="*/ 55 h 83"/>
              <a:gd name="T44" fmla="*/ 48 w 95"/>
              <a:gd name="T45" fmla="*/ 74 h 83"/>
              <a:gd name="T46" fmla="*/ 86 w 95"/>
              <a:gd name="T47" fmla="*/ 55 h 83"/>
              <a:gd name="T48" fmla="*/ 86 w 95"/>
              <a:gd name="T49" fmla="*/ 55 h 83"/>
              <a:gd name="T50" fmla="*/ 86 w 95"/>
              <a:gd name="T51" fmla="*/ 5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5" h="83">
                <a:moveTo>
                  <a:pt x="95" y="24"/>
                </a:moveTo>
                <a:lnTo>
                  <a:pt x="48" y="0"/>
                </a:lnTo>
                <a:lnTo>
                  <a:pt x="0" y="24"/>
                </a:lnTo>
                <a:lnTo>
                  <a:pt x="48" y="48"/>
                </a:lnTo>
                <a:lnTo>
                  <a:pt x="95" y="24"/>
                </a:lnTo>
                <a:moveTo>
                  <a:pt x="48" y="8"/>
                </a:moveTo>
                <a:lnTo>
                  <a:pt x="80" y="24"/>
                </a:lnTo>
                <a:lnTo>
                  <a:pt x="48" y="40"/>
                </a:lnTo>
                <a:lnTo>
                  <a:pt x="17" y="24"/>
                </a:lnTo>
                <a:lnTo>
                  <a:pt x="48" y="8"/>
                </a:lnTo>
                <a:moveTo>
                  <a:pt x="86" y="37"/>
                </a:moveTo>
                <a:lnTo>
                  <a:pt x="95" y="42"/>
                </a:lnTo>
                <a:lnTo>
                  <a:pt x="48" y="66"/>
                </a:lnTo>
                <a:lnTo>
                  <a:pt x="0" y="42"/>
                </a:lnTo>
                <a:lnTo>
                  <a:pt x="10" y="37"/>
                </a:lnTo>
                <a:lnTo>
                  <a:pt x="48" y="56"/>
                </a:lnTo>
                <a:lnTo>
                  <a:pt x="86" y="37"/>
                </a:lnTo>
                <a:moveTo>
                  <a:pt x="86" y="55"/>
                </a:moveTo>
                <a:lnTo>
                  <a:pt x="95" y="60"/>
                </a:lnTo>
                <a:lnTo>
                  <a:pt x="48" y="83"/>
                </a:lnTo>
                <a:lnTo>
                  <a:pt x="0" y="60"/>
                </a:lnTo>
                <a:lnTo>
                  <a:pt x="10" y="55"/>
                </a:lnTo>
                <a:lnTo>
                  <a:pt x="48" y="74"/>
                </a:lnTo>
                <a:lnTo>
                  <a:pt x="86" y="55"/>
                </a:lnTo>
                <a:moveTo>
                  <a:pt x="86" y="55"/>
                </a:moveTo>
                <a:lnTo>
                  <a:pt x="86" y="55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5737" y="2887420"/>
            <a:ext cx="432089" cy="473588"/>
            <a:chOff x="6980238" y="-342900"/>
            <a:chExt cx="1150937" cy="1311275"/>
          </a:xfrm>
          <a:solidFill>
            <a:schemeClr val="tx2"/>
          </a:solidFill>
        </p:grpSpPr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6980238" y="-342900"/>
              <a:ext cx="1150937" cy="1311275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7885113" y="681038"/>
              <a:ext cx="82550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7885113" y="434975"/>
              <a:ext cx="82550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7885113" y="190500"/>
              <a:ext cx="82550" cy="825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4483245" y="3964853"/>
            <a:ext cx="215605" cy="2156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48569" y="2084531"/>
            <a:ext cx="215605" cy="2156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cs typeface="+mn-ea"/>
              <a:sym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117530" y="1596743"/>
            <a:ext cx="0" cy="29241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443554" y="2109703"/>
            <a:ext cx="2070094" cy="2192567"/>
            <a:chOff x="6505392" y="2454889"/>
            <a:chExt cx="2760125" cy="2923423"/>
          </a:xfrm>
        </p:grpSpPr>
        <p:grpSp>
          <p:nvGrpSpPr>
            <p:cNvPr id="33" name="Group 343"/>
            <p:cNvGrpSpPr/>
            <p:nvPr/>
          </p:nvGrpSpPr>
          <p:grpSpPr>
            <a:xfrm>
              <a:off x="6505392" y="2454889"/>
              <a:ext cx="2760125" cy="827214"/>
              <a:chOff x="4609103" y="1658006"/>
              <a:chExt cx="2760125" cy="82721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609103" y="1658006"/>
                <a:ext cx="12721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</a:t>
                </a:r>
                <a:endParaRPr lang="en-US" sz="15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609103" y="1992777"/>
                <a:ext cx="276012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ms-MY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44"/>
            <p:cNvGrpSpPr/>
            <p:nvPr/>
          </p:nvGrpSpPr>
          <p:grpSpPr>
            <a:xfrm>
              <a:off x="6539727" y="3784652"/>
              <a:ext cx="2213732" cy="307776"/>
              <a:chOff x="4643438" y="2786064"/>
              <a:chExt cx="2213732" cy="30777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072066" y="2786064"/>
                <a:ext cx="1785104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在此输入你的文本内容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1" name="Group 332"/>
              <p:cNvGrpSpPr/>
              <p:nvPr/>
            </p:nvGrpSpPr>
            <p:grpSpPr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5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" name="Group 347"/>
            <p:cNvGrpSpPr/>
            <p:nvPr/>
          </p:nvGrpSpPr>
          <p:grpSpPr>
            <a:xfrm>
              <a:off x="6539727" y="5070536"/>
              <a:ext cx="2213732" cy="307776"/>
              <a:chOff x="4643438" y="4071948"/>
              <a:chExt cx="2213732" cy="30777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072066" y="4071948"/>
                <a:ext cx="1785104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在此输入你的文本内容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7" name="Group 342"/>
              <p:cNvGrpSpPr/>
              <p:nvPr/>
            </p:nvGrpSpPr>
            <p:grpSpPr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4643438" y="4071948"/>
                  <a:ext cx="288476" cy="2884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5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Group 346"/>
            <p:cNvGrpSpPr/>
            <p:nvPr/>
          </p:nvGrpSpPr>
          <p:grpSpPr>
            <a:xfrm>
              <a:off x="6539727" y="4641908"/>
              <a:ext cx="2213732" cy="307776"/>
              <a:chOff x="4643438" y="3643320"/>
              <a:chExt cx="2213732" cy="30777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072066" y="3643320"/>
                <a:ext cx="1785104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在此输入你的文本内容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" name="Group 341"/>
              <p:cNvGrpSpPr/>
              <p:nvPr/>
            </p:nvGrpSpPr>
            <p:grpSpPr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4643438" y="3643320"/>
                  <a:ext cx="288476" cy="2884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5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Group 345"/>
            <p:cNvGrpSpPr/>
            <p:nvPr/>
          </p:nvGrpSpPr>
          <p:grpSpPr>
            <a:xfrm>
              <a:off x="6539727" y="4213280"/>
              <a:ext cx="2213732" cy="307776"/>
              <a:chOff x="4643438" y="3214692"/>
              <a:chExt cx="2213732" cy="30777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72066" y="3214692"/>
                <a:ext cx="1785104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在此输入你的文本内容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9" name="Group 333"/>
              <p:cNvGrpSpPr/>
              <p:nvPr/>
            </p:nvGrpSpPr>
            <p:grpSpPr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643438" y="3214692"/>
                  <a:ext cx="288476" cy="2884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50"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3" grpId="0">
        <p:bldAsOne/>
      </p:bldGraphic>
      <p:bldGraphic spid="17" grpId="0">
        <p:bldAsOne/>
      </p:bldGraphic>
      <p:bldGraphic spid="21" grpId="0">
        <p:bldAsOne/>
      </p:bldGraphic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13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9375" y="1092317"/>
            <a:ext cx="4015551" cy="3930779"/>
            <a:chOff x="2840156" y="1445752"/>
            <a:chExt cx="5354068" cy="5241038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2962478" y="1445752"/>
              <a:ext cx="5231746" cy="5231746"/>
              <a:chOff x="2727" y="1049"/>
              <a:chExt cx="2224" cy="2224"/>
            </a:xfrm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2950" y="1272"/>
                <a:ext cx="1778" cy="1778"/>
              </a:xfrm>
              <a:custGeom>
                <a:avLst/>
                <a:gdLst>
                  <a:gd name="T0" fmla="*/ 375 w 750"/>
                  <a:gd name="T1" fmla="*/ 0 h 750"/>
                  <a:gd name="T2" fmla="*/ 0 w 750"/>
                  <a:gd name="T3" fmla="*/ 375 h 750"/>
                  <a:gd name="T4" fmla="*/ 375 w 750"/>
                  <a:gd name="T5" fmla="*/ 750 h 750"/>
                  <a:gd name="T6" fmla="*/ 750 w 750"/>
                  <a:gd name="T7" fmla="*/ 375 h 750"/>
                  <a:gd name="T8" fmla="*/ 375 w 750"/>
                  <a:gd name="T9" fmla="*/ 0 h 750"/>
                  <a:gd name="T10" fmla="*/ 375 w 750"/>
                  <a:gd name="T11" fmla="*/ 654 h 750"/>
                  <a:gd name="T12" fmla="*/ 96 w 750"/>
                  <a:gd name="T13" fmla="*/ 375 h 750"/>
                  <a:gd name="T14" fmla="*/ 375 w 750"/>
                  <a:gd name="T15" fmla="*/ 96 h 750"/>
                  <a:gd name="T16" fmla="*/ 654 w 750"/>
                  <a:gd name="T17" fmla="*/ 375 h 750"/>
                  <a:gd name="T18" fmla="*/ 375 w 750"/>
                  <a:gd name="T19" fmla="*/ 654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0" h="750">
                    <a:moveTo>
                      <a:pt x="375" y="0"/>
                    </a:moveTo>
                    <a:cubicBezTo>
                      <a:pt x="168" y="0"/>
                      <a:pt x="0" y="168"/>
                      <a:pt x="0" y="375"/>
                    </a:cubicBezTo>
                    <a:cubicBezTo>
                      <a:pt x="0" y="582"/>
                      <a:pt x="168" y="750"/>
                      <a:pt x="375" y="750"/>
                    </a:cubicBezTo>
                    <a:cubicBezTo>
                      <a:pt x="582" y="750"/>
                      <a:pt x="750" y="582"/>
                      <a:pt x="750" y="375"/>
                    </a:cubicBezTo>
                    <a:cubicBezTo>
                      <a:pt x="750" y="168"/>
                      <a:pt x="582" y="0"/>
                      <a:pt x="375" y="0"/>
                    </a:cubicBezTo>
                    <a:close/>
                    <a:moveTo>
                      <a:pt x="375" y="654"/>
                    </a:moveTo>
                    <a:cubicBezTo>
                      <a:pt x="221" y="654"/>
                      <a:pt x="96" y="529"/>
                      <a:pt x="96" y="375"/>
                    </a:cubicBezTo>
                    <a:cubicBezTo>
                      <a:pt x="96" y="221"/>
                      <a:pt x="221" y="96"/>
                      <a:pt x="375" y="96"/>
                    </a:cubicBezTo>
                    <a:cubicBezTo>
                      <a:pt x="529" y="96"/>
                      <a:pt x="654" y="221"/>
                      <a:pt x="654" y="375"/>
                    </a:cubicBezTo>
                    <a:cubicBezTo>
                      <a:pt x="654" y="529"/>
                      <a:pt x="529" y="654"/>
                      <a:pt x="375" y="654"/>
                    </a:cubicBezTo>
                    <a:close/>
                  </a:path>
                </a:pathLst>
              </a:custGeom>
              <a:solidFill>
                <a:srgbClr val="64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3156" y="1097"/>
                <a:ext cx="808" cy="796"/>
              </a:xfrm>
              <a:custGeom>
                <a:avLst/>
                <a:gdLst>
                  <a:gd name="T0" fmla="*/ 159 w 341"/>
                  <a:gd name="T1" fmla="*/ 24 h 336"/>
                  <a:gd name="T2" fmla="*/ 27 w 341"/>
                  <a:gd name="T3" fmla="*/ 336 h 336"/>
                  <a:gd name="T4" fmla="*/ 245 w 341"/>
                  <a:gd name="T5" fmla="*/ 255 h 336"/>
                  <a:gd name="T6" fmla="*/ 318 w 341"/>
                  <a:gd name="T7" fmla="*/ 97 h 336"/>
                  <a:gd name="T8" fmla="*/ 159 w 341"/>
                  <a:gd name="T9" fmla="*/ 2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36">
                    <a:moveTo>
                      <a:pt x="159" y="24"/>
                    </a:moveTo>
                    <a:cubicBezTo>
                      <a:pt x="159" y="24"/>
                      <a:pt x="0" y="75"/>
                      <a:pt x="27" y="336"/>
                    </a:cubicBezTo>
                    <a:cubicBezTo>
                      <a:pt x="245" y="255"/>
                      <a:pt x="245" y="255"/>
                      <a:pt x="245" y="255"/>
                    </a:cubicBezTo>
                    <a:cubicBezTo>
                      <a:pt x="308" y="232"/>
                      <a:pt x="341" y="161"/>
                      <a:pt x="318" y="97"/>
                    </a:cubicBezTo>
                    <a:cubicBezTo>
                      <a:pt x="294" y="33"/>
                      <a:pt x="223" y="0"/>
                      <a:pt x="159" y="2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727" y="1455"/>
                <a:ext cx="782" cy="953"/>
              </a:xfrm>
              <a:custGeom>
                <a:avLst/>
                <a:gdLst>
                  <a:gd name="T0" fmla="*/ 77 w 330"/>
                  <a:gd name="T1" fmla="*/ 89 h 402"/>
                  <a:gd name="T2" fmla="*/ 204 w 330"/>
                  <a:gd name="T3" fmla="*/ 402 h 402"/>
                  <a:gd name="T4" fmla="*/ 301 w 330"/>
                  <a:gd name="T5" fmla="*/ 192 h 402"/>
                  <a:gd name="T6" fmla="*/ 241 w 330"/>
                  <a:gd name="T7" fmla="*/ 28 h 402"/>
                  <a:gd name="T8" fmla="*/ 77 w 330"/>
                  <a:gd name="T9" fmla="*/ 8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402">
                    <a:moveTo>
                      <a:pt x="77" y="89"/>
                    </a:moveTo>
                    <a:cubicBezTo>
                      <a:pt x="77" y="89"/>
                      <a:pt x="0" y="237"/>
                      <a:pt x="204" y="402"/>
                    </a:cubicBezTo>
                    <a:cubicBezTo>
                      <a:pt x="301" y="192"/>
                      <a:pt x="301" y="192"/>
                      <a:pt x="301" y="192"/>
                    </a:cubicBezTo>
                    <a:cubicBezTo>
                      <a:pt x="330" y="130"/>
                      <a:pt x="303" y="57"/>
                      <a:pt x="241" y="28"/>
                    </a:cubicBezTo>
                    <a:cubicBezTo>
                      <a:pt x="179" y="0"/>
                      <a:pt x="106" y="27"/>
                      <a:pt x="77" y="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774" y="2036"/>
                <a:ext cx="797" cy="808"/>
              </a:xfrm>
              <a:custGeom>
                <a:avLst/>
                <a:gdLst>
                  <a:gd name="T0" fmla="*/ 24 w 336"/>
                  <a:gd name="T1" fmla="*/ 182 h 341"/>
                  <a:gd name="T2" fmla="*/ 336 w 336"/>
                  <a:gd name="T3" fmla="*/ 314 h 341"/>
                  <a:gd name="T4" fmla="*/ 255 w 336"/>
                  <a:gd name="T5" fmla="*/ 97 h 341"/>
                  <a:gd name="T6" fmla="*/ 97 w 336"/>
                  <a:gd name="T7" fmla="*/ 24 h 341"/>
                  <a:gd name="T8" fmla="*/ 24 w 336"/>
                  <a:gd name="T9" fmla="*/ 1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41">
                    <a:moveTo>
                      <a:pt x="24" y="182"/>
                    </a:moveTo>
                    <a:cubicBezTo>
                      <a:pt x="24" y="182"/>
                      <a:pt x="75" y="341"/>
                      <a:pt x="336" y="314"/>
                    </a:cubicBezTo>
                    <a:cubicBezTo>
                      <a:pt x="255" y="97"/>
                      <a:pt x="255" y="97"/>
                      <a:pt x="255" y="97"/>
                    </a:cubicBezTo>
                    <a:cubicBezTo>
                      <a:pt x="232" y="33"/>
                      <a:pt x="161" y="0"/>
                      <a:pt x="97" y="24"/>
                    </a:cubicBezTo>
                    <a:cubicBezTo>
                      <a:pt x="33" y="47"/>
                      <a:pt x="0" y="118"/>
                      <a:pt x="24" y="18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3130" y="2491"/>
                <a:ext cx="955" cy="782"/>
              </a:xfrm>
              <a:custGeom>
                <a:avLst/>
                <a:gdLst>
                  <a:gd name="T0" fmla="*/ 89 w 403"/>
                  <a:gd name="T1" fmla="*/ 253 h 330"/>
                  <a:gd name="T2" fmla="*/ 403 w 403"/>
                  <a:gd name="T3" fmla="*/ 126 h 330"/>
                  <a:gd name="T4" fmla="*/ 193 w 403"/>
                  <a:gd name="T5" fmla="*/ 29 h 330"/>
                  <a:gd name="T6" fmla="*/ 29 w 403"/>
                  <a:gd name="T7" fmla="*/ 89 h 330"/>
                  <a:gd name="T8" fmla="*/ 89 w 403"/>
                  <a:gd name="T9" fmla="*/ 253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30">
                    <a:moveTo>
                      <a:pt x="89" y="253"/>
                    </a:moveTo>
                    <a:cubicBezTo>
                      <a:pt x="89" y="253"/>
                      <a:pt x="238" y="330"/>
                      <a:pt x="403" y="126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31" y="0"/>
                      <a:pt x="58" y="27"/>
                      <a:pt x="29" y="89"/>
                    </a:cubicBezTo>
                    <a:cubicBezTo>
                      <a:pt x="0" y="151"/>
                      <a:pt x="28" y="224"/>
                      <a:pt x="89" y="2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3713" y="2432"/>
                <a:ext cx="809" cy="794"/>
              </a:xfrm>
              <a:custGeom>
                <a:avLst/>
                <a:gdLst>
                  <a:gd name="T0" fmla="*/ 182 w 341"/>
                  <a:gd name="T1" fmla="*/ 311 h 335"/>
                  <a:gd name="T2" fmla="*/ 314 w 341"/>
                  <a:gd name="T3" fmla="*/ 0 h 335"/>
                  <a:gd name="T4" fmla="*/ 96 w 341"/>
                  <a:gd name="T5" fmla="*/ 80 h 335"/>
                  <a:gd name="T6" fmla="*/ 23 w 341"/>
                  <a:gd name="T7" fmla="*/ 238 h 335"/>
                  <a:gd name="T8" fmla="*/ 182 w 341"/>
                  <a:gd name="T9" fmla="*/ 31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35">
                    <a:moveTo>
                      <a:pt x="182" y="311"/>
                    </a:moveTo>
                    <a:cubicBezTo>
                      <a:pt x="182" y="311"/>
                      <a:pt x="341" y="260"/>
                      <a:pt x="314" y="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33" y="103"/>
                      <a:pt x="0" y="174"/>
                      <a:pt x="23" y="238"/>
                    </a:cubicBezTo>
                    <a:cubicBezTo>
                      <a:pt x="47" y="302"/>
                      <a:pt x="118" y="335"/>
                      <a:pt x="182" y="31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4168" y="1915"/>
                <a:ext cx="783" cy="955"/>
              </a:xfrm>
              <a:custGeom>
                <a:avLst/>
                <a:gdLst>
                  <a:gd name="T0" fmla="*/ 253 w 330"/>
                  <a:gd name="T1" fmla="*/ 314 h 403"/>
                  <a:gd name="T2" fmla="*/ 126 w 330"/>
                  <a:gd name="T3" fmla="*/ 0 h 403"/>
                  <a:gd name="T4" fmla="*/ 29 w 330"/>
                  <a:gd name="T5" fmla="*/ 210 h 403"/>
                  <a:gd name="T6" fmla="*/ 89 w 330"/>
                  <a:gd name="T7" fmla="*/ 374 h 403"/>
                  <a:gd name="T8" fmla="*/ 253 w 330"/>
                  <a:gd name="T9" fmla="*/ 31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403">
                    <a:moveTo>
                      <a:pt x="253" y="314"/>
                    </a:moveTo>
                    <a:cubicBezTo>
                      <a:pt x="253" y="314"/>
                      <a:pt x="330" y="165"/>
                      <a:pt x="126" y="0"/>
                    </a:cubicBezTo>
                    <a:cubicBezTo>
                      <a:pt x="29" y="210"/>
                      <a:pt x="29" y="210"/>
                      <a:pt x="29" y="210"/>
                    </a:cubicBezTo>
                    <a:cubicBezTo>
                      <a:pt x="0" y="272"/>
                      <a:pt x="27" y="346"/>
                      <a:pt x="89" y="374"/>
                    </a:cubicBezTo>
                    <a:cubicBezTo>
                      <a:pt x="151" y="403"/>
                      <a:pt x="224" y="375"/>
                      <a:pt x="253" y="31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4107" y="1478"/>
                <a:ext cx="796" cy="809"/>
              </a:xfrm>
              <a:custGeom>
                <a:avLst/>
                <a:gdLst>
                  <a:gd name="T0" fmla="*/ 312 w 336"/>
                  <a:gd name="T1" fmla="*/ 159 h 341"/>
                  <a:gd name="T2" fmla="*/ 0 w 336"/>
                  <a:gd name="T3" fmla="*/ 27 h 341"/>
                  <a:gd name="T4" fmla="*/ 81 w 336"/>
                  <a:gd name="T5" fmla="*/ 245 h 341"/>
                  <a:gd name="T6" fmla="*/ 239 w 336"/>
                  <a:gd name="T7" fmla="*/ 318 h 341"/>
                  <a:gd name="T8" fmla="*/ 312 w 336"/>
                  <a:gd name="T9" fmla="*/ 15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41">
                    <a:moveTo>
                      <a:pt x="312" y="159"/>
                    </a:moveTo>
                    <a:cubicBezTo>
                      <a:pt x="312" y="159"/>
                      <a:pt x="261" y="0"/>
                      <a:pt x="0" y="27"/>
                    </a:cubicBezTo>
                    <a:cubicBezTo>
                      <a:pt x="81" y="245"/>
                      <a:pt x="81" y="245"/>
                      <a:pt x="81" y="245"/>
                    </a:cubicBezTo>
                    <a:cubicBezTo>
                      <a:pt x="104" y="309"/>
                      <a:pt x="175" y="341"/>
                      <a:pt x="239" y="318"/>
                    </a:cubicBezTo>
                    <a:cubicBezTo>
                      <a:pt x="303" y="294"/>
                      <a:pt x="336" y="223"/>
                      <a:pt x="312" y="15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3592" y="1049"/>
                <a:ext cx="956" cy="783"/>
              </a:xfrm>
              <a:custGeom>
                <a:avLst/>
                <a:gdLst>
                  <a:gd name="T0" fmla="*/ 314 w 403"/>
                  <a:gd name="T1" fmla="*/ 77 h 330"/>
                  <a:gd name="T2" fmla="*/ 0 w 403"/>
                  <a:gd name="T3" fmla="*/ 204 h 330"/>
                  <a:gd name="T4" fmla="*/ 210 w 403"/>
                  <a:gd name="T5" fmla="*/ 301 h 330"/>
                  <a:gd name="T6" fmla="*/ 374 w 403"/>
                  <a:gd name="T7" fmla="*/ 241 h 330"/>
                  <a:gd name="T8" fmla="*/ 314 w 403"/>
                  <a:gd name="T9" fmla="*/ 7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30">
                    <a:moveTo>
                      <a:pt x="314" y="77"/>
                    </a:moveTo>
                    <a:cubicBezTo>
                      <a:pt x="314" y="77"/>
                      <a:pt x="165" y="0"/>
                      <a:pt x="0" y="204"/>
                    </a:cubicBezTo>
                    <a:cubicBezTo>
                      <a:pt x="210" y="301"/>
                      <a:pt x="210" y="301"/>
                      <a:pt x="210" y="301"/>
                    </a:cubicBezTo>
                    <a:cubicBezTo>
                      <a:pt x="272" y="330"/>
                      <a:pt x="345" y="303"/>
                      <a:pt x="374" y="241"/>
                    </a:cubicBezTo>
                    <a:cubicBezTo>
                      <a:pt x="403" y="179"/>
                      <a:pt x="375" y="106"/>
                      <a:pt x="314" y="7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3343" y="1097"/>
                <a:ext cx="621" cy="630"/>
              </a:xfrm>
              <a:custGeom>
                <a:avLst/>
                <a:gdLst>
                  <a:gd name="T0" fmla="*/ 239 w 262"/>
                  <a:gd name="T1" fmla="*/ 97 h 266"/>
                  <a:gd name="T2" fmla="*/ 80 w 262"/>
                  <a:gd name="T3" fmla="*/ 24 h 266"/>
                  <a:gd name="T4" fmla="*/ 0 w 262"/>
                  <a:gd name="T5" fmla="*/ 87 h 266"/>
                  <a:gd name="T6" fmla="*/ 137 w 262"/>
                  <a:gd name="T7" fmla="*/ 266 h 266"/>
                  <a:gd name="T8" fmla="*/ 166 w 262"/>
                  <a:gd name="T9" fmla="*/ 255 h 266"/>
                  <a:gd name="T10" fmla="*/ 239 w 262"/>
                  <a:gd name="T11" fmla="*/ 9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266">
                    <a:moveTo>
                      <a:pt x="239" y="97"/>
                    </a:moveTo>
                    <a:cubicBezTo>
                      <a:pt x="215" y="33"/>
                      <a:pt x="144" y="0"/>
                      <a:pt x="80" y="24"/>
                    </a:cubicBezTo>
                    <a:cubicBezTo>
                      <a:pt x="80" y="24"/>
                      <a:pt x="37" y="38"/>
                      <a:pt x="0" y="87"/>
                    </a:cubicBezTo>
                    <a:cubicBezTo>
                      <a:pt x="137" y="266"/>
                      <a:pt x="137" y="266"/>
                      <a:pt x="137" y="266"/>
                    </a:cubicBezTo>
                    <a:cubicBezTo>
                      <a:pt x="166" y="255"/>
                      <a:pt x="166" y="255"/>
                      <a:pt x="166" y="255"/>
                    </a:cubicBezTo>
                    <a:cubicBezTo>
                      <a:pt x="229" y="232"/>
                      <a:pt x="262" y="161"/>
                      <a:pt x="239" y="9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2840156" y="1455044"/>
              <a:ext cx="5231746" cy="5231746"/>
              <a:chOff x="2727" y="1049"/>
              <a:chExt cx="2224" cy="2224"/>
            </a:xfrm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2950" y="1272"/>
                <a:ext cx="1778" cy="1778"/>
              </a:xfrm>
              <a:custGeom>
                <a:avLst/>
                <a:gdLst>
                  <a:gd name="T0" fmla="*/ 375 w 750"/>
                  <a:gd name="T1" fmla="*/ 0 h 750"/>
                  <a:gd name="T2" fmla="*/ 0 w 750"/>
                  <a:gd name="T3" fmla="*/ 375 h 750"/>
                  <a:gd name="T4" fmla="*/ 375 w 750"/>
                  <a:gd name="T5" fmla="*/ 750 h 750"/>
                  <a:gd name="T6" fmla="*/ 750 w 750"/>
                  <a:gd name="T7" fmla="*/ 375 h 750"/>
                  <a:gd name="T8" fmla="*/ 375 w 750"/>
                  <a:gd name="T9" fmla="*/ 0 h 750"/>
                  <a:gd name="T10" fmla="*/ 375 w 750"/>
                  <a:gd name="T11" fmla="*/ 654 h 750"/>
                  <a:gd name="T12" fmla="*/ 96 w 750"/>
                  <a:gd name="T13" fmla="*/ 375 h 750"/>
                  <a:gd name="T14" fmla="*/ 375 w 750"/>
                  <a:gd name="T15" fmla="*/ 96 h 750"/>
                  <a:gd name="T16" fmla="*/ 654 w 750"/>
                  <a:gd name="T17" fmla="*/ 375 h 750"/>
                  <a:gd name="T18" fmla="*/ 375 w 750"/>
                  <a:gd name="T19" fmla="*/ 654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0" h="750">
                    <a:moveTo>
                      <a:pt x="375" y="0"/>
                    </a:moveTo>
                    <a:cubicBezTo>
                      <a:pt x="168" y="0"/>
                      <a:pt x="0" y="168"/>
                      <a:pt x="0" y="375"/>
                    </a:cubicBezTo>
                    <a:cubicBezTo>
                      <a:pt x="0" y="582"/>
                      <a:pt x="168" y="750"/>
                      <a:pt x="375" y="750"/>
                    </a:cubicBezTo>
                    <a:cubicBezTo>
                      <a:pt x="582" y="750"/>
                      <a:pt x="750" y="582"/>
                      <a:pt x="750" y="375"/>
                    </a:cubicBezTo>
                    <a:cubicBezTo>
                      <a:pt x="750" y="168"/>
                      <a:pt x="582" y="0"/>
                      <a:pt x="375" y="0"/>
                    </a:cubicBezTo>
                    <a:close/>
                    <a:moveTo>
                      <a:pt x="375" y="654"/>
                    </a:moveTo>
                    <a:cubicBezTo>
                      <a:pt x="221" y="654"/>
                      <a:pt x="96" y="529"/>
                      <a:pt x="96" y="375"/>
                    </a:cubicBezTo>
                    <a:cubicBezTo>
                      <a:pt x="96" y="221"/>
                      <a:pt x="221" y="96"/>
                      <a:pt x="375" y="96"/>
                    </a:cubicBezTo>
                    <a:cubicBezTo>
                      <a:pt x="529" y="96"/>
                      <a:pt x="654" y="221"/>
                      <a:pt x="654" y="375"/>
                    </a:cubicBezTo>
                    <a:cubicBezTo>
                      <a:pt x="654" y="529"/>
                      <a:pt x="529" y="654"/>
                      <a:pt x="375" y="654"/>
                    </a:cubicBezTo>
                    <a:close/>
                  </a:path>
                </a:pathLst>
              </a:custGeom>
              <a:solidFill>
                <a:srgbClr val="64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156" y="1097"/>
                <a:ext cx="808" cy="796"/>
              </a:xfrm>
              <a:custGeom>
                <a:avLst/>
                <a:gdLst>
                  <a:gd name="T0" fmla="*/ 159 w 341"/>
                  <a:gd name="T1" fmla="*/ 24 h 336"/>
                  <a:gd name="T2" fmla="*/ 27 w 341"/>
                  <a:gd name="T3" fmla="*/ 336 h 336"/>
                  <a:gd name="T4" fmla="*/ 245 w 341"/>
                  <a:gd name="T5" fmla="*/ 255 h 336"/>
                  <a:gd name="T6" fmla="*/ 318 w 341"/>
                  <a:gd name="T7" fmla="*/ 97 h 336"/>
                  <a:gd name="T8" fmla="*/ 159 w 341"/>
                  <a:gd name="T9" fmla="*/ 2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36">
                    <a:moveTo>
                      <a:pt x="159" y="24"/>
                    </a:moveTo>
                    <a:cubicBezTo>
                      <a:pt x="159" y="24"/>
                      <a:pt x="0" y="75"/>
                      <a:pt x="27" y="336"/>
                    </a:cubicBezTo>
                    <a:cubicBezTo>
                      <a:pt x="245" y="255"/>
                      <a:pt x="245" y="255"/>
                      <a:pt x="245" y="255"/>
                    </a:cubicBezTo>
                    <a:cubicBezTo>
                      <a:pt x="308" y="232"/>
                      <a:pt x="341" y="161"/>
                      <a:pt x="318" y="97"/>
                    </a:cubicBezTo>
                    <a:cubicBezTo>
                      <a:pt x="294" y="33"/>
                      <a:pt x="223" y="0"/>
                      <a:pt x="159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2727" y="1455"/>
                <a:ext cx="782" cy="953"/>
              </a:xfrm>
              <a:custGeom>
                <a:avLst/>
                <a:gdLst>
                  <a:gd name="T0" fmla="*/ 77 w 330"/>
                  <a:gd name="T1" fmla="*/ 89 h 402"/>
                  <a:gd name="T2" fmla="*/ 204 w 330"/>
                  <a:gd name="T3" fmla="*/ 402 h 402"/>
                  <a:gd name="T4" fmla="*/ 301 w 330"/>
                  <a:gd name="T5" fmla="*/ 192 h 402"/>
                  <a:gd name="T6" fmla="*/ 241 w 330"/>
                  <a:gd name="T7" fmla="*/ 28 h 402"/>
                  <a:gd name="T8" fmla="*/ 77 w 330"/>
                  <a:gd name="T9" fmla="*/ 8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402">
                    <a:moveTo>
                      <a:pt x="77" y="89"/>
                    </a:moveTo>
                    <a:cubicBezTo>
                      <a:pt x="77" y="89"/>
                      <a:pt x="0" y="237"/>
                      <a:pt x="204" y="402"/>
                    </a:cubicBezTo>
                    <a:cubicBezTo>
                      <a:pt x="301" y="192"/>
                      <a:pt x="301" y="192"/>
                      <a:pt x="301" y="192"/>
                    </a:cubicBezTo>
                    <a:cubicBezTo>
                      <a:pt x="330" y="130"/>
                      <a:pt x="303" y="57"/>
                      <a:pt x="241" y="28"/>
                    </a:cubicBezTo>
                    <a:cubicBezTo>
                      <a:pt x="179" y="0"/>
                      <a:pt x="106" y="27"/>
                      <a:pt x="77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2774" y="2036"/>
                <a:ext cx="797" cy="808"/>
              </a:xfrm>
              <a:custGeom>
                <a:avLst/>
                <a:gdLst>
                  <a:gd name="T0" fmla="*/ 24 w 336"/>
                  <a:gd name="T1" fmla="*/ 182 h 341"/>
                  <a:gd name="T2" fmla="*/ 336 w 336"/>
                  <a:gd name="T3" fmla="*/ 314 h 341"/>
                  <a:gd name="T4" fmla="*/ 255 w 336"/>
                  <a:gd name="T5" fmla="*/ 97 h 341"/>
                  <a:gd name="T6" fmla="*/ 97 w 336"/>
                  <a:gd name="T7" fmla="*/ 24 h 341"/>
                  <a:gd name="T8" fmla="*/ 24 w 336"/>
                  <a:gd name="T9" fmla="*/ 1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41">
                    <a:moveTo>
                      <a:pt x="24" y="182"/>
                    </a:moveTo>
                    <a:cubicBezTo>
                      <a:pt x="24" y="182"/>
                      <a:pt x="75" y="341"/>
                      <a:pt x="336" y="314"/>
                    </a:cubicBezTo>
                    <a:cubicBezTo>
                      <a:pt x="255" y="97"/>
                      <a:pt x="255" y="97"/>
                      <a:pt x="255" y="97"/>
                    </a:cubicBezTo>
                    <a:cubicBezTo>
                      <a:pt x="232" y="33"/>
                      <a:pt x="161" y="0"/>
                      <a:pt x="97" y="24"/>
                    </a:cubicBezTo>
                    <a:cubicBezTo>
                      <a:pt x="33" y="47"/>
                      <a:pt x="0" y="118"/>
                      <a:pt x="24" y="1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3130" y="2491"/>
                <a:ext cx="955" cy="782"/>
              </a:xfrm>
              <a:custGeom>
                <a:avLst/>
                <a:gdLst>
                  <a:gd name="T0" fmla="*/ 89 w 403"/>
                  <a:gd name="T1" fmla="*/ 253 h 330"/>
                  <a:gd name="T2" fmla="*/ 403 w 403"/>
                  <a:gd name="T3" fmla="*/ 126 h 330"/>
                  <a:gd name="T4" fmla="*/ 193 w 403"/>
                  <a:gd name="T5" fmla="*/ 29 h 330"/>
                  <a:gd name="T6" fmla="*/ 29 w 403"/>
                  <a:gd name="T7" fmla="*/ 89 h 330"/>
                  <a:gd name="T8" fmla="*/ 89 w 403"/>
                  <a:gd name="T9" fmla="*/ 253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30">
                    <a:moveTo>
                      <a:pt x="89" y="253"/>
                    </a:moveTo>
                    <a:cubicBezTo>
                      <a:pt x="89" y="253"/>
                      <a:pt x="238" y="330"/>
                      <a:pt x="403" y="126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31" y="0"/>
                      <a:pt x="58" y="27"/>
                      <a:pt x="29" y="89"/>
                    </a:cubicBezTo>
                    <a:cubicBezTo>
                      <a:pt x="0" y="151"/>
                      <a:pt x="28" y="224"/>
                      <a:pt x="89" y="2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3713" y="2432"/>
                <a:ext cx="809" cy="794"/>
              </a:xfrm>
              <a:custGeom>
                <a:avLst/>
                <a:gdLst>
                  <a:gd name="T0" fmla="*/ 182 w 341"/>
                  <a:gd name="T1" fmla="*/ 311 h 335"/>
                  <a:gd name="T2" fmla="*/ 314 w 341"/>
                  <a:gd name="T3" fmla="*/ 0 h 335"/>
                  <a:gd name="T4" fmla="*/ 96 w 341"/>
                  <a:gd name="T5" fmla="*/ 80 h 335"/>
                  <a:gd name="T6" fmla="*/ 23 w 341"/>
                  <a:gd name="T7" fmla="*/ 238 h 335"/>
                  <a:gd name="T8" fmla="*/ 182 w 341"/>
                  <a:gd name="T9" fmla="*/ 31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35">
                    <a:moveTo>
                      <a:pt x="182" y="311"/>
                    </a:moveTo>
                    <a:cubicBezTo>
                      <a:pt x="182" y="311"/>
                      <a:pt x="341" y="260"/>
                      <a:pt x="314" y="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33" y="103"/>
                      <a:pt x="0" y="174"/>
                      <a:pt x="23" y="238"/>
                    </a:cubicBezTo>
                    <a:cubicBezTo>
                      <a:pt x="47" y="302"/>
                      <a:pt x="118" y="335"/>
                      <a:pt x="182" y="3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4168" y="1915"/>
                <a:ext cx="783" cy="955"/>
              </a:xfrm>
              <a:custGeom>
                <a:avLst/>
                <a:gdLst>
                  <a:gd name="T0" fmla="*/ 253 w 330"/>
                  <a:gd name="T1" fmla="*/ 314 h 403"/>
                  <a:gd name="T2" fmla="*/ 126 w 330"/>
                  <a:gd name="T3" fmla="*/ 0 h 403"/>
                  <a:gd name="T4" fmla="*/ 29 w 330"/>
                  <a:gd name="T5" fmla="*/ 210 h 403"/>
                  <a:gd name="T6" fmla="*/ 89 w 330"/>
                  <a:gd name="T7" fmla="*/ 374 h 403"/>
                  <a:gd name="T8" fmla="*/ 253 w 330"/>
                  <a:gd name="T9" fmla="*/ 31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" h="403">
                    <a:moveTo>
                      <a:pt x="253" y="314"/>
                    </a:moveTo>
                    <a:cubicBezTo>
                      <a:pt x="253" y="314"/>
                      <a:pt x="330" y="165"/>
                      <a:pt x="126" y="0"/>
                    </a:cubicBezTo>
                    <a:cubicBezTo>
                      <a:pt x="29" y="210"/>
                      <a:pt x="29" y="210"/>
                      <a:pt x="29" y="210"/>
                    </a:cubicBezTo>
                    <a:cubicBezTo>
                      <a:pt x="0" y="272"/>
                      <a:pt x="27" y="346"/>
                      <a:pt x="89" y="374"/>
                    </a:cubicBezTo>
                    <a:cubicBezTo>
                      <a:pt x="151" y="403"/>
                      <a:pt x="224" y="375"/>
                      <a:pt x="253" y="3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4107" y="1478"/>
                <a:ext cx="796" cy="809"/>
              </a:xfrm>
              <a:custGeom>
                <a:avLst/>
                <a:gdLst>
                  <a:gd name="T0" fmla="*/ 312 w 336"/>
                  <a:gd name="T1" fmla="*/ 159 h 341"/>
                  <a:gd name="T2" fmla="*/ 0 w 336"/>
                  <a:gd name="T3" fmla="*/ 27 h 341"/>
                  <a:gd name="T4" fmla="*/ 81 w 336"/>
                  <a:gd name="T5" fmla="*/ 245 h 341"/>
                  <a:gd name="T6" fmla="*/ 239 w 336"/>
                  <a:gd name="T7" fmla="*/ 318 h 341"/>
                  <a:gd name="T8" fmla="*/ 312 w 336"/>
                  <a:gd name="T9" fmla="*/ 15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41">
                    <a:moveTo>
                      <a:pt x="312" y="159"/>
                    </a:moveTo>
                    <a:cubicBezTo>
                      <a:pt x="312" y="159"/>
                      <a:pt x="261" y="0"/>
                      <a:pt x="0" y="27"/>
                    </a:cubicBezTo>
                    <a:cubicBezTo>
                      <a:pt x="81" y="245"/>
                      <a:pt x="81" y="245"/>
                      <a:pt x="81" y="245"/>
                    </a:cubicBezTo>
                    <a:cubicBezTo>
                      <a:pt x="104" y="309"/>
                      <a:pt x="175" y="341"/>
                      <a:pt x="239" y="318"/>
                    </a:cubicBezTo>
                    <a:cubicBezTo>
                      <a:pt x="303" y="294"/>
                      <a:pt x="336" y="223"/>
                      <a:pt x="312" y="1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3592" y="1049"/>
                <a:ext cx="956" cy="783"/>
              </a:xfrm>
              <a:custGeom>
                <a:avLst/>
                <a:gdLst>
                  <a:gd name="T0" fmla="*/ 314 w 403"/>
                  <a:gd name="T1" fmla="*/ 77 h 330"/>
                  <a:gd name="T2" fmla="*/ 0 w 403"/>
                  <a:gd name="T3" fmla="*/ 204 h 330"/>
                  <a:gd name="T4" fmla="*/ 210 w 403"/>
                  <a:gd name="T5" fmla="*/ 301 h 330"/>
                  <a:gd name="T6" fmla="*/ 374 w 403"/>
                  <a:gd name="T7" fmla="*/ 241 h 330"/>
                  <a:gd name="T8" fmla="*/ 314 w 403"/>
                  <a:gd name="T9" fmla="*/ 7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30">
                    <a:moveTo>
                      <a:pt x="314" y="77"/>
                    </a:moveTo>
                    <a:cubicBezTo>
                      <a:pt x="314" y="77"/>
                      <a:pt x="165" y="0"/>
                      <a:pt x="0" y="204"/>
                    </a:cubicBezTo>
                    <a:cubicBezTo>
                      <a:pt x="210" y="301"/>
                      <a:pt x="210" y="301"/>
                      <a:pt x="210" y="301"/>
                    </a:cubicBezTo>
                    <a:cubicBezTo>
                      <a:pt x="272" y="330"/>
                      <a:pt x="345" y="303"/>
                      <a:pt x="374" y="241"/>
                    </a:cubicBezTo>
                    <a:cubicBezTo>
                      <a:pt x="403" y="179"/>
                      <a:pt x="375" y="106"/>
                      <a:pt x="314" y="7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3343" y="1097"/>
                <a:ext cx="621" cy="630"/>
              </a:xfrm>
              <a:custGeom>
                <a:avLst/>
                <a:gdLst>
                  <a:gd name="T0" fmla="*/ 239 w 262"/>
                  <a:gd name="T1" fmla="*/ 97 h 266"/>
                  <a:gd name="T2" fmla="*/ 80 w 262"/>
                  <a:gd name="T3" fmla="*/ 24 h 266"/>
                  <a:gd name="T4" fmla="*/ 0 w 262"/>
                  <a:gd name="T5" fmla="*/ 87 h 266"/>
                  <a:gd name="T6" fmla="*/ 137 w 262"/>
                  <a:gd name="T7" fmla="*/ 266 h 266"/>
                  <a:gd name="T8" fmla="*/ 166 w 262"/>
                  <a:gd name="T9" fmla="*/ 255 h 266"/>
                  <a:gd name="T10" fmla="*/ 239 w 262"/>
                  <a:gd name="T11" fmla="*/ 9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266">
                    <a:moveTo>
                      <a:pt x="239" y="97"/>
                    </a:moveTo>
                    <a:cubicBezTo>
                      <a:pt x="215" y="33"/>
                      <a:pt x="144" y="0"/>
                      <a:pt x="80" y="24"/>
                    </a:cubicBezTo>
                    <a:cubicBezTo>
                      <a:pt x="80" y="24"/>
                      <a:pt x="37" y="38"/>
                      <a:pt x="0" y="87"/>
                    </a:cubicBezTo>
                    <a:cubicBezTo>
                      <a:pt x="137" y="266"/>
                      <a:pt x="137" y="266"/>
                      <a:pt x="137" y="266"/>
                    </a:cubicBezTo>
                    <a:cubicBezTo>
                      <a:pt x="166" y="255"/>
                      <a:pt x="166" y="255"/>
                      <a:pt x="166" y="255"/>
                    </a:cubicBezTo>
                    <a:cubicBezTo>
                      <a:pt x="229" y="232"/>
                      <a:pt x="262" y="161"/>
                      <a:pt x="239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495673" y="3498419"/>
            <a:ext cx="373731" cy="372869"/>
            <a:chOff x="6294438" y="-201613"/>
            <a:chExt cx="687387" cy="685801"/>
          </a:xfrm>
          <a:solidFill>
            <a:schemeClr val="bg1"/>
          </a:solidFill>
        </p:grpSpPr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6294438" y="-201613"/>
              <a:ext cx="687387" cy="685801"/>
            </a:xfrm>
            <a:custGeom>
              <a:avLst/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6702425" y="58737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6702425" y="-6350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6702425" y="-71438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6465888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6465888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6465888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6702425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6702425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6702425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6465888" y="119062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6465888" y="184150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6465888" y="-112713"/>
              <a:ext cx="195262" cy="190500"/>
            </a:xfrm>
            <a:custGeom>
              <a:avLst/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sp>
        <p:nvSpPr>
          <p:cNvPr id="46" name="Freeform 26"/>
          <p:cNvSpPr>
            <a:spLocks noEditPoints="1"/>
          </p:cNvSpPr>
          <p:nvPr/>
        </p:nvSpPr>
        <p:spPr bwMode="auto">
          <a:xfrm>
            <a:off x="3957243" y="1643037"/>
            <a:ext cx="399809" cy="384779"/>
          </a:xfrm>
          <a:custGeom>
            <a:avLst/>
            <a:gdLst>
              <a:gd name="T0" fmla="*/ 188 w 263"/>
              <a:gd name="T1" fmla="*/ 0 h 256"/>
              <a:gd name="T2" fmla="*/ 111 w 263"/>
              <a:gd name="T3" fmla="*/ 54 h 256"/>
              <a:gd name="T4" fmla="*/ 111 w 263"/>
              <a:gd name="T5" fmla="*/ 55 h 256"/>
              <a:gd name="T6" fmla="*/ 28 w 263"/>
              <a:gd name="T7" fmla="*/ 138 h 256"/>
              <a:gd name="T8" fmla="*/ 1 w 263"/>
              <a:gd name="T9" fmla="*/ 220 h 256"/>
              <a:gd name="T10" fmla="*/ 28 w 263"/>
              <a:gd name="T11" fmla="*/ 256 h 256"/>
              <a:gd name="T12" fmla="*/ 105 w 263"/>
              <a:gd name="T13" fmla="*/ 237 h 256"/>
              <a:gd name="T14" fmla="*/ 241 w 263"/>
              <a:gd name="T15" fmla="*/ 105 h 256"/>
              <a:gd name="T16" fmla="*/ 128 w 263"/>
              <a:gd name="T17" fmla="*/ 190 h 256"/>
              <a:gd name="T18" fmla="*/ 198 w 263"/>
              <a:gd name="T19" fmla="*/ 94 h 256"/>
              <a:gd name="T20" fmla="*/ 190 w 263"/>
              <a:gd name="T21" fmla="*/ 134 h 256"/>
              <a:gd name="T22" fmla="*/ 128 w 263"/>
              <a:gd name="T23" fmla="*/ 196 h 256"/>
              <a:gd name="T24" fmla="*/ 118 w 263"/>
              <a:gd name="T25" fmla="*/ 162 h 256"/>
              <a:gd name="T26" fmla="*/ 91 w 263"/>
              <a:gd name="T27" fmla="*/ 136 h 256"/>
              <a:gd name="T28" fmla="*/ 184 w 263"/>
              <a:gd name="T29" fmla="*/ 72 h 256"/>
              <a:gd name="T30" fmla="*/ 118 w 263"/>
              <a:gd name="T31" fmla="*/ 162 h 256"/>
              <a:gd name="T32" fmla="*/ 61 w 263"/>
              <a:gd name="T33" fmla="*/ 128 h 256"/>
              <a:gd name="T34" fmla="*/ 159 w 263"/>
              <a:gd name="T35" fmla="*/ 57 h 256"/>
              <a:gd name="T36" fmla="*/ 33 w 263"/>
              <a:gd name="T37" fmla="*/ 239 h 256"/>
              <a:gd name="T38" fmla="*/ 16 w 263"/>
              <a:gd name="T39" fmla="*/ 228 h 256"/>
              <a:gd name="T40" fmla="*/ 25 w 263"/>
              <a:gd name="T41" fmla="*/ 193 h 256"/>
              <a:gd name="T42" fmla="*/ 63 w 263"/>
              <a:gd name="T43" fmla="*/ 231 h 256"/>
              <a:gd name="T44" fmla="*/ 71 w 263"/>
              <a:gd name="T45" fmla="*/ 229 h 256"/>
              <a:gd name="T46" fmla="*/ 27 w 263"/>
              <a:gd name="T47" fmla="*/ 185 h 256"/>
              <a:gd name="T48" fmla="*/ 39 w 263"/>
              <a:gd name="T49" fmla="*/ 150 h 256"/>
              <a:gd name="T50" fmla="*/ 103 w 263"/>
              <a:gd name="T51" fmla="*/ 220 h 256"/>
              <a:gd name="T52" fmla="*/ 71 w 263"/>
              <a:gd name="T53" fmla="*/ 229 h 256"/>
              <a:gd name="T54" fmla="*/ 216 w 263"/>
              <a:gd name="T55" fmla="*/ 108 h 256"/>
              <a:gd name="T56" fmla="*/ 196 w 263"/>
              <a:gd name="T57" fmla="*/ 60 h 256"/>
              <a:gd name="T58" fmla="*/ 162 w 263"/>
              <a:gd name="T59" fmla="*/ 26 h 256"/>
              <a:gd name="T60" fmla="*/ 224 w 263"/>
              <a:gd name="T61" fmla="*/ 32 h 256"/>
              <a:gd name="T62" fmla="*/ 230 w 263"/>
              <a:gd name="T63" fmla="*/ 9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3" h="256">
                <a:moveTo>
                  <a:pt x="235" y="21"/>
                </a:moveTo>
                <a:cubicBezTo>
                  <a:pt x="222" y="8"/>
                  <a:pt x="205" y="0"/>
                  <a:pt x="188" y="0"/>
                </a:cubicBezTo>
                <a:cubicBezTo>
                  <a:pt x="173" y="0"/>
                  <a:pt x="160" y="5"/>
                  <a:pt x="150" y="15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1" y="54"/>
                  <a:pt x="111" y="54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42"/>
                  <a:pt x="22" y="147"/>
                  <a:pt x="20" y="152"/>
                </a:cubicBezTo>
                <a:cubicBezTo>
                  <a:pt x="1" y="220"/>
                  <a:pt x="1" y="220"/>
                  <a:pt x="1" y="220"/>
                </a:cubicBezTo>
                <a:cubicBezTo>
                  <a:pt x="1" y="220"/>
                  <a:pt x="0" y="225"/>
                  <a:pt x="0" y="228"/>
                </a:cubicBezTo>
                <a:cubicBezTo>
                  <a:pt x="0" y="243"/>
                  <a:pt x="13" y="256"/>
                  <a:pt x="28" y="256"/>
                </a:cubicBezTo>
                <a:cubicBezTo>
                  <a:pt x="31" y="256"/>
                  <a:pt x="37" y="255"/>
                  <a:pt x="37" y="255"/>
                </a:cubicBezTo>
                <a:cubicBezTo>
                  <a:pt x="105" y="237"/>
                  <a:pt x="105" y="237"/>
                  <a:pt x="105" y="237"/>
                </a:cubicBezTo>
                <a:cubicBezTo>
                  <a:pt x="110" y="235"/>
                  <a:pt x="115" y="232"/>
                  <a:pt x="119" y="229"/>
                </a:cubicBezTo>
                <a:cubicBezTo>
                  <a:pt x="241" y="105"/>
                  <a:pt x="241" y="105"/>
                  <a:pt x="241" y="105"/>
                </a:cubicBezTo>
                <a:cubicBezTo>
                  <a:pt x="263" y="83"/>
                  <a:pt x="261" y="46"/>
                  <a:pt x="235" y="21"/>
                </a:cubicBezTo>
                <a:close/>
                <a:moveTo>
                  <a:pt x="128" y="190"/>
                </a:moveTo>
                <a:cubicBezTo>
                  <a:pt x="127" y="183"/>
                  <a:pt x="125" y="176"/>
                  <a:pt x="122" y="169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203" y="108"/>
                  <a:pt x="200" y="12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4"/>
                  <a:pt x="128" y="192"/>
                  <a:pt x="128" y="190"/>
                </a:cubicBezTo>
                <a:close/>
                <a:moveTo>
                  <a:pt x="118" y="162"/>
                </a:moveTo>
                <a:cubicBezTo>
                  <a:pt x="115" y="157"/>
                  <a:pt x="112" y="152"/>
                  <a:pt x="108" y="148"/>
                </a:cubicBezTo>
                <a:cubicBezTo>
                  <a:pt x="103" y="143"/>
                  <a:pt x="97" y="140"/>
                  <a:pt x="91" y="136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74" y="63"/>
                  <a:pt x="179" y="66"/>
                  <a:pt x="184" y="72"/>
                </a:cubicBezTo>
                <a:cubicBezTo>
                  <a:pt x="189" y="76"/>
                  <a:pt x="192" y="81"/>
                  <a:pt x="195" y="86"/>
                </a:cubicBezTo>
                <a:lnTo>
                  <a:pt x="118" y="162"/>
                </a:lnTo>
                <a:close/>
                <a:moveTo>
                  <a:pt x="84" y="133"/>
                </a:moveTo>
                <a:cubicBezTo>
                  <a:pt x="76" y="130"/>
                  <a:pt x="69" y="128"/>
                  <a:pt x="61" y="12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32" y="56"/>
                  <a:pt x="146" y="54"/>
                  <a:pt x="159" y="57"/>
                </a:cubicBezTo>
                <a:lnTo>
                  <a:pt x="84" y="133"/>
                </a:lnTo>
                <a:close/>
                <a:moveTo>
                  <a:pt x="33" y="239"/>
                </a:moveTo>
                <a:cubicBezTo>
                  <a:pt x="32" y="239"/>
                  <a:pt x="30" y="240"/>
                  <a:pt x="28" y="240"/>
                </a:cubicBezTo>
                <a:cubicBezTo>
                  <a:pt x="21" y="240"/>
                  <a:pt x="16" y="235"/>
                  <a:pt x="16" y="228"/>
                </a:cubicBezTo>
                <a:cubicBezTo>
                  <a:pt x="16" y="227"/>
                  <a:pt x="17" y="224"/>
                  <a:pt x="17" y="224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34" y="193"/>
                  <a:pt x="44" y="196"/>
                  <a:pt x="52" y="204"/>
                </a:cubicBezTo>
                <a:cubicBezTo>
                  <a:pt x="60" y="212"/>
                  <a:pt x="64" y="222"/>
                  <a:pt x="63" y="231"/>
                </a:cubicBezTo>
                <a:lnTo>
                  <a:pt x="33" y="239"/>
                </a:lnTo>
                <a:close/>
                <a:moveTo>
                  <a:pt x="71" y="229"/>
                </a:moveTo>
                <a:cubicBezTo>
                  <a:pt x="71" y="218"/>
                  <a:pt x="66" y="207"/>
                  <a:pt x="58" y="198"/>
                </a:cubicBezTo>
                <a:cubicBezTo>
                  <a:pt x="49" y="190"/>
                  <a:pt x="38" y="185"/>
                  <a:pt x="27" y="185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6" y="154"/>
                  <a:pt x="37" y="152"/>
                  <a:pt x="39" y="150"/>
                </a:cubicBezTo>
                <a:cubicBezTo>
                  <a:pt x="55" y="139"/>
                  <a:pt x="79" y="142"/>
                  <a:pt x="96" y="160"/>
                </a:cubicBezTo>
                <a:cubicBezTo>
                  <a:pt x="115" y="178"/>
                  <a:pt x="117" y="204"/>
                  <a:pt x="103" y="220"/>
                </a:cubicBezTo>
                <a:cubicBezTo>
                  <a:pt x="103" y="221"/>
                  <a:pt x="102" y="221"/>
                  <a:pt x="101" y="221"/>
                </a:cubicBezTo>
                <a:lnTo>
                  <a:pt x="71" y="229"/>
                </a:lnTo>
                <a:close/>
                <a:moveTo>
                  <a:pt x="230" y="94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106"/>
                  <a:pt x="216" y="104"/>
                  <a:pt x="216" y="102"/>
                </a:cubicBezTo>
                <a:cubicBezTo>
                  <a:pt x="215" y="87"/>
                  <a:pt x="207" y="72"/>
                  <a:pt x="196" y="60"/>
                </a:cubicBezTo>
                <a:cubicBezTo>
                  <a:pt x="183" y="47"/>
                  <a:pt x="165" y="40"/>
                  <a:pt x="148" y="40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8" y="20"/>
                  <a:pt x="177" y="16"/>
                  <a:pt x="188" y="16"/>
                </a:cubicBezTo>
                <a:cubicBezTo>
                  <a:pt x="200" y="16"/>
                  <a:pt x="214" y="22"/>
                  <a:pt x="224" y="32"/>
                </a:cubicBezTo>
                <a:cubicBezTo>
                  <a:pt x="233" y="41"/>
                  <a:pt x="239" y="53"/>
                  <a:pt x="240" y="65"/>
                </a:cubicBezTo>
                <a:cubicBezTo>
                  <a:pt x="241" y="76"/>
                  <a:pt x="237" y="87"/>
                  <a:pt x="230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72152" y="1699309"/>
            <a:ext cx="349010" cy="408547"/>
            <a:chOff x="6980238" y="-342900"/>
            <a:chExt cx="1150937" cy="1311275"/>
          </a:xfrm>
          <a:solidFill>
            <a:schemeClr val="tx2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980238" y="-342900"/>
              <a:ext cx="1150937" cy="1311275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7885113" y="681038"/>
              <a:ext cx="82550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7885113" y="434975"/>
              <a:ext cx="82550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7885113" y="190500"/>
              <a:ext cx="82550" cy="825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94721" y="2412953"/>
            <a:ext cx="575604" cy="548010"/>
            <a:chOff x="5899150" y="-1111250"/>
            <a:chExt cx="2832101" cy="2832100"/>
          </a:xfrm>
          <a:solidFill>
            <a:schemeClr val="bg1"/>
          </a:solidFill>
        </p:grpSpPr>
        <p:sp>
          <p:nvSpPr>
            <p:cNvPr id="53" name="Freeform 37"/>
            <p:cNvSpPr>
              <a:spLocks noEditPoints="1"/>
            </p:cNvSpPr>
            <p:nvPr/>
          </p:nvSpPr>
          <p:spPr bwMode="auto">
            <a:xfrm>
              <a:off x="5899150" y="-1111250"/>
              <a:ext cx="2832101" cy="2832100"/>
            </a:xfrm>
            <a:custGeom>
              <a:avLst/>
              <a:gdLst>
                <a:gd name="T0" fmla="*/ 499 w 752"/>
                <a:gd name="T1" fmla="*/ 68 h 752"/>
                <a:gd name="T2" fmla="*/ 68 w 752"/>
                <a:gd name="T3" fmla="*/ 253 h 752"/>
                <a:gd name="T4" fmla="*/ 253 w 752"/>
                <a:gd name="T5" fmla="*/ 684 h 752"/>
                <a:gd name="T6" fmla="*/ 684 w 752"/>
                <a:gd name="T7" fmla="*/ 499 h 752"/>
                <a:gd name="T8" fmla="*/ 499 w 752"/>
                <a:gd name="T9" fmla="*/ 68 h 752"/>
                <a:gd name="T10" fmla="*/ 268 w 752"/>
                <a:gd name="T11" fmla="*/ 646 h 752"/>
                <a:gd name="T12" fmla="*/ 106 w 752"/>
                <a:gd name="T13" fmla="*/ 268 h 752"/>
                <a:gd name="T14" fmla="*/ 484 w 752"/>
                <a:gd name="T15" fmla="*/ 106 h 752"/>
                <a:gd name="T16" fmla="*/ 646 w 752"/>
                <a:gd name="T17" fmla="*/ 484 h 752"/>
                <a:gd name="T18" fmla="*/ 268 w 752"/>
                <a:gd name="T19" fmla="*/ 64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2" h="752">
                  <a:moveTo>
                    <a:pt x="499" y="68"/>
                  </a:moveTo>
                  <a:cubicBezTo>
                    <a:pt x="329" y="0"/>
                    <a:pt x="136" y="82"/>
                    <a:pt x="68" y="253"/>
                  </a:cubicBezTo>
                  <a:cubicBezTo>
                    <a:pt x="0" y="423"/>
                    <a:pt x="82" y="616"/>
                    <a:pt x="253" y="684"/>
                  </a:cubicBezTo>
                  <a:cubicBezTo>
                    <a:pt x="423" y="752"/>
                    <a:pt x="616" y="670"/>
                    <a:pt x="684" y="499"/>
                  </a:cubicBezTo>
                  <a:cubicBezTo>
                    <a:pt x="752" y="329"/>
                    <a:pt x="670" y="136"/>
                    <a:pt x="499" y="68"/>
                  </a:cubicBezTo>
                  <a:close/>
                  <a:moveTo>
                    <a:pt x="268" y="646"/>
                  </a:moveTo>
                  <a:cubicBezTo>
                    <a:pt x="119" y="586"/>
                    <a:pt x="47" y="417"/>
                    <a:pt x="106" y="268"/>
                  </a:cubicBezTo>
                  <a:cubicBezTo>
                    <a:pt x="166" y="119"/>
                    <a:pt x="335" y="47"/>
                    <a:pt x="484" y="106"/>
                  </a:cubicBezTo>
                  <a:cubicBezTo>
                    <a:pt x="633" y="166"/>
                    <a:pt x="705" y="335"/>
                    <a:pt x="646" y="484"/>
                  </a:cubicBezTo>
                  <a:cubicBezTo>
                    <a:pt x="586" y="633"/>
                    <a:pt x="417" y="705"/>
                    <a:pt x="268" y="6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7137400" y="127000"/>
              <a:ext cx="354013" cy="354013"/>
            </a:xfrm>
            <a:custGeom>
              <a:avLst/>
              <a:gdLst>
                <a:gd name="T0" fmla="*/ 62 w 94"/>
                <a:gd name="T1" fmla="*/ 9 h 94"/>
                <a:gd name="T2" fmla="*/ 9 w 94"/>
                <a:gd name="T3" fmla="*/ 32 h 94"/>
                <a:gd name="T4" fmla="*/ 32 w 94"/>
                <a:gd name="T5" fmla="*/ 86 h 94"/>
                <a:gd name="T6" fmla="*/ 86 w 94"/>
                <a:gd name="T7" fmla="*/ 62 h 94"/>
                <a:gd name="T8" fmla="*/ 62 w 94"/>
                <a:gd name="T9" fmla="*/ 9 h 94"/>
                <a:gd name="T10" fmla="*/ 39 w 94"/>
                <a:gd name="T11" fmla="*/ 66 h 94"/>
                <a:gd name="T12" fmla="*/ 28 w 94"/>
                <a:gd name="T13" fmla="*/ 39 h 94"/>
                <a:gd name="T14" fmla="*/ 55 w 94"/>
                <a:gd name="T15" fmla="*/ 28 h 94"/>
                <a:gd name="T16" fmla="*/ 66 w 94"/>
                <a:gd name="T17" fmla="*/ 55 h 94"/>
                <a:gd name="T18" fmla="*/ 39 w 94"/>
                <a:gd name="T19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62" y="9"/>
                  </a:moveTo>
                  <a:cubicBezTo>
                    <a:pt x="41" y="0"/>
                    <a:pt x="17" y="10"/>
                    <a:pt x="9" y="32"/>
                  </a:cubicBezTo>
                  <a:cubicBezTo>
                    <a:pt x="0" y="53"/>
                    <a:pt x="10" y="77"/>
                    <a:pt x="32" y="86"/>
                  </a:cubicBezTo>
                  <a:cubicBezTo>
                    <a:pt x="53" y="94"/>
                    <a:pt x="77" y="84"/>
                    <a:pt x="86" y="62"/>
                  </a:cubicBezTo>
                  <a:cubicBezTo>
                    <a:pt x="94" y="41"/>
                    <a:pt x="84" y="17"/>
                    <a:pt x="62" y="9"/>
                  </a:cubicBezTo>
                  <a:close/>
                  <a:moveTo>
                    <a:pt x="39" y="66"/>
                  </a:moveTo>
                  <a:cubicBezTo>
                    <a:pt x="29" y="62"/>
                    <a:pt x="24" y="50"/>
                    <a:pt x="28" y="39"/>
                  </a:cubicBezTo>
                  <a:cubicBezTo>
                    <a:pt x="32" y="29"/>
                    <a:pt x="44" y="24"/>
                    <a:pt x="55" y="28"/>
                  </a:cubicBezTo>
                  <a:cubicBezTo>
                    <a:pt x="65" y="32"/>
                    <a:pt x="71" y="44"/>
                    <a:pt x="66" y="55"/>
                  </a:cubicBezTo>
                  <a:cubicBezTo>
                    <a:pt x="62" y="65"/>
                    <a:pt x="50" y="71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6783388" y="-225425"/>
              <a:ext cx="1062038" cy="1060450"/>
            </a:xfrm>
            <a:custGeom>
              <a:avLst/>
              <a:gdLst>
                <a:gd name="T0" fmla="*/ 187 w 282"/>
                <a:gd name="T1" fmla="*/ 25 h 282"/>
                <a:gd name="T2" fmla="*/ 25 w 282"/>
                <a:gd name="T3" fmla="*/ 95 h 282"/>
                <a:gd name="T4" fmla="*/ 95 w 282"/>
                <a:gd name="T5" fmla="*/ 257 h 282"/>
                <a:gd name="T6" fmla="*/ 257 w 282"/>
                <a:gd name="T7" fmla="*/ 187 h 282"/>
                <a:gd name="T8" fmla="*/ 187 w 282"/>
                <a:gd name="T9" fmla="*/ 25 h 282"/>
                <a:gd name="T10" fmla="*/ 110 w 282"/>
                <a:gd name="T11" fmla="*/ 218 h 282"/>
                <a:gd name="T12" fmla="*/ 64 w 282"/>
                <a:gd name="T13" fmla="*/ 110 h 282"/>
                <a:gd name="T14" fmla="*/ 172 w 282"/>
                <a:gd name="T15" fmla="*/ 64 h 282"/>
                <a:gd name="T16" fmla="*/ 218 w 282"/>
                <a:gd name="T17" fmla="*/ 172 h 282"/>
                <a:gd name="T18" fmla="*/ 110 w 282"/>
                <a:gd name="T19" fmla="*/ 21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82">
                  <a:moveTo>
                    <a:pt x="187" y="25"/>
                  </a:moveTo>
                  <a:cubicBezTo>
                    <a:pt x="123" y="0"/>
                    <a:pt x="51" y="31"/>
                    <a:pt x="25" y="95"/>
                  </a:cubicBezTo>
                  <a:cubicBezTo>
                    <a:pt x="0" y="159"/>
                    <a:pt x="31" y="231"/>
                    <a:pt x="95" y="257"/>
                  </a:cubicBezTo>
                  <a:cubicBezTo>
                    <a:pt x="159" y="282"/>
                    <a:pt x="231" y="251"/>
                    <a:pt x="257" y="187"/>
                  </a:cubicBezTo>
                  <a:cubicBezTo>
                    <a:pt x="282" y="123"/>
                    <a:pt x="251" y="51"/>
                    <a:pt x="187" y="25"/>
                  </a:cubicBezTo>
                  <a:close/>
                  <a:moveTo>
                    <a:pt x="110" y="218"/>
                  </a:moveTo>
                  <a:cubicBezTo>
                    <a:pt x="68" y="201"/>
                    <a:pt x="47" y="153"/>
                    <a:pt x="64" y="110"/>
                  </a:cubicBezTo>
                  <a:cubicBezTo>
                    <a:pt x="81" y="68"/>
                    <a:pt x="129" y="47"/>
                    <a:pt x="172" y="64"/>
                  </a:cubicBezTo>
                  <a:cubicBezTo>
                    <a:pt x="214" y="81"/>
                    <a:pt x="235" y="129"/>
                    <a:pt x="218" y="172"/>
                  </a:cubicBezTo>
                  <a:cubicBezTo>
                    <a:pt x="201" y="214"/>
                    <a:pt x="153" y="235"/>
                    <a:pt x="110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7499350" y="477838"/>
              <a:ext cx="403225" cy="411163"/>
            </a:xfrm>
            <a:custGeom>
              <a:avLst/>
              <a:gdLst>
                <a:gd name="T0" fmla="*/ 105 w 107"/>
                <a:gd name="T1" fmla="*/ 16 h 109"/>
                <a:gd name="T2" fmla="*/ 99 w 107"/>
                <a:gd name="T3" fmla="*/ 2 h 109"/>
                <a:gd name="T4" fmla="*/ 86 w 107"/>
                <a:gd name="T5" fmla="*/ 8 h 109"/>
                <a:gd name="T6" fmla="*/ 86 w 107"/>
                <a:gd name="T7" fmla="*/ 8 h 109"/>
                <a:gd name="T8" fmla="*/ 8 w 107"/>
                <a:gd name="T9" fmla="*/ 88 h 109"/>
                <a:gd name="T10" fmla="*/ 3 w 107"/>
                <a:gd name="T11" fmla="*/ 101 h 109"/>
                <a:gd name="T12" fmla="*/ 16 w 107"/>
                <a:gd name="T13" fmla="*/ 107 h 109"/>
                <a:gd name="T14" fmla="*/ 17 w 107"/>
                <a:gd name="T15" fmla="*/ 106 h 109"/>
                <a:gd name="T16" fmla="*/ 105 w 107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9">
                  <a:moveTo>
                    <a:pt x="105" y="16"/>
                  </a:moveTo>
                  <a:cubicBezTo>
                    <a:pt x="107" y="10"/>
                    <a:pt x="105" y="4"/>
                    <a:pt x="99" y="2"/>
                  </a:cubicBezTo>
                  <a:cubicBezTo>
                    <a:pt x="94" y="0"/>
                    <a:pt x="88" y="3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1" y="45"/>
                    <a:pt x="42" y="73"/>
                    <a:pt x="8" y="88"/>
                  </a:cubicBezTo>
                  <a:cubicBezTo>
                    <a:pt x="3" y="90"/>
                    <a:pt x="0" y="96"/>
                    <a:pt x="3" y="101"/>
                  </a:cubicBezTo>
                  <a:cubicBezTo>
                    <a:pt x="5" y="106"/>
                    <a:pt x="11" y="109"/>
                    <a:pt x="16" y="107"/>
                  </a:cubicBezTo>
                  <a:cubicBezTo>
                    <a:pt x="17" y="107"/>
                    <a:pt x="17" y="106"/>
                    <a:pt x="17" y="106"/>
                  </a:cubicBezTo>
                  <a:cubicBezTo>
                    <a:pt x="56" y="89"/>
                    <a:pt x="88" y="58"/>
                    <a:pt x="10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7623175" y="595313"/>
              <a:ext cx="569913" cy="579438"/>
            </a:xfrm>
            <a:custGeom>
              <a:avLst/>
              <a:gdLst>
                <a:gd name="T0" fmla="*/ 143 w 151"/>
                <a:gd name="T1" fmla="*/ 2 h 154"/>
                <a:gd name="T2" fmla="*/ 130 w 151"/>
                <a:gd name="T3" fmla="*/ 8 h 154"/>
                <a:gd name="T4" fmla="*/ 8 w 151"/>
                <a:gd name="T5" fmla="*/ 133 h 154"/>
                <a:gd name="T6" fmla="*/ 2 w 151"/>
                <a:gd name="T7" fmla="*/ 146 h 154"/>
                <a:gd name="T8" fmla="*/ 16 w 151"/>
                <a:gd name="T9" fmla="*/ 152 h 154"/>
                <a:gd name="T10" fmla="*/ 17 w 151"/>
                <a:gd name="T11" fmla="*/ 151 h 154"/>
                <a:gd name="T12" fmla="*/ 149 w 151"/>
                <a:gd name="T13" fmla="*/ 16 h 154"/>
                <a:gd name="T14" fmla="*/ 143 w 151"/>
                <a:gd name="T15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3" y="2"/>
                  </a:moveTo>
                  <a:cubicBezTo>
                    <a:pt x="138" y="0"/>
                    <a:pt x="132" y="3"/>
                    <a:pt x="130" y="8"/>
                  </a:cubicBezTo>
                  <a:cubicBezTo>
                    <a:pt x="106" y="66"/>
                    <a:pt x="61" y="110"/>
                    <a:pt x="8" y="133"/>
                  </a:cubicBezTo>
                  <a:cubicBezTo>
                    <a:pt x="3" y="135"/>
                    <a:pt x="0" y="141"/>
                    <a:pt x="2" y="146"/>
                  </a:cubicBezTo>
                  <a:cubicBezTo>
                    <a:pt x="5" y="152"/>
                    <a:pt x="11" y="154"/>
                    <a:pt x="16" y="152"/>
                  </a:cubicBezTo>
                  <a:cubicBezTo>
                    <a:pt x="16" y="152"/>
                    <a:pt x="16" y="152"/>
                    <a:pt x="17" y="151"/>
                  </a:cubicBezTo>
                  <a:cubicBezTo>
                    <a:pt x="75" y="126"/>
                    <a:pt x="124" y="79"/>
                    <a:pt x="149" y="16"/>
                  </a:cubicBezTo>
                  <a:cubicBezTo>
                    <a:pt x="151" y="10"/>
                    <a:pt x="149" y="4"/>
                    <a:pt x="14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7562850" y="538163"/>
              <a:ext cx="485775" cy="493713"/>
            </a:xfrm>
            <a:custGeom>
              <a:avLst/>
              <a:gdLst>
                <a:gd name="T0" fmla="*/ 121 w 129"/>
                <a:gd name="T1" fmla="*/ 2 h 131"/>
                <a:gd name="T2" fmla="*/ 107 w 129"/>
                <a:gd name="T3" fmla="*/ 7 h 131"/>
                <a:gd name="T4" fmla="*/ 7 w 129"/>
                <a:gd name="T5" fmla="*/ 110 h 131"/>
                <a:gd name="T6" fmla="*/ 7 w 129"/>
                <a:gd name="T7" fmla="*/ 110 h 131"/>
                <a:gd name="T8" fmla="*/ 2 w 129"/>
                <a:gd name="T9" fmla="*/ 123 h 131"/>
                <a:gd name="T10" fmla="*/ 16 w 129"/>
                <a:gd name="T11" fmla="*/ 129 h 131"/>
                <a:gd name="T12" fmla="*/ 16 w 129"/>
                <a:gd name="T13" fmla="*/ 128 h 131"/>
                <a:gd name="T14" fmla="*/ 127 w 129"/>
                <a:gd name="T15" fmla="*/ 15 h 131"/>
                <a:gd name="T16" fmla="*/ 121 w 129"/>
                <a:gd name="T1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31">
                  <a:moveTo>
                    <a:pt x="121" y="2"/>
                  </a:moveTo>
                  <a:cubicBezTo>
                    <a:pt x="115" y="0"/>
                    <a:pt x="109" y="2"/>
                    <a:pt x="107" y="7"/>
                  </a:cubicBezTo>
                  <a:cubicBezTo>
                    <a:pt x="88" y="55"/>
                    <a:pt x="51" y="91"/>
                    <a:pt x="7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2" y="112"/>
                    <a:pt x="0" y="118"/>
                    <a:pt x="2" y="123"/>
                  </a:cubicBezTo>
                  <a:cubicBezTo>
                    <a:pt x="4" y="129"/>
                    <a:pt x="10" y="131"/>
                    <a:pt x="16" y="129"/>
                  </a:cubicBezTo>
                  <a:cubicBezTo>
                    <a:pt x="16" y="129"/>
                    <a:pt x="16" y="128"/>
                    <a:pt x="16" y="128"/>
                  </a:cubicBezTo>
                  <a:cubicBezTo>
                    <a:pt x="65" y="107"/>
                    <a:pt x="105" y="68"/>
                    <a:pt x="127" y="15"/>
                  </a:cubicBezTo>
                  <a:cubicBezTo>
                    <a:pt x="129" y="10"/>
                    <a:pt x="126" y="4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6727825" y="-279400"/>
              <a:ext cx="401638" cy="411163"/>
            </a:xfrm>
            <a:custGeom>
              <a:avLst/>
              <a:gdLst>
                <a:gd name="T0" fmla="*/ 104 w 107"/>
                <a:gd name="T1" fmla="*/ 8 h 109"/>
                <a:gd name="T2" fmla="*/ 91 w 107"/>
                <a:gd name="T3" fmla="*/ 2 h 109"/>
                <a:gd name="T4" fmla="*/ 90 w 107"/>
                <a:gd name="T5" fmla="*/ 3 h 109"/>
                <a:gd name="T6" fmla="*/ 2 w 107"/>
                <a:gd name="T7" fmla="*/ 93 h 109"/>
                <a:gd name="T8" fmla="*/ 2 w 107"/>
                <a:gd name="T9" fmla="*/ 93 h 109"/>
                <a:gd name="T10" fmla="*/ 8 w 107"/>
                <a:gd name="T11" fmla="*/ 107 h 109"/>
                <a:gd name="T12" fmla="*/ 21 w 107"/>
                <a:gd name="T13" fmla="*/ 101 h 109"/>
                <a:gd name="T14" fmla="*/ 21 w 107"/>
                <a:gd name="T15" fmla="*/ 101 h 109"/>
                <a:gd name="T16" fmla="*/ 99 w 107"/>
                <a:gd name="T17" fmla="*/ 22 h 109"/>
                <a:gd name="T18" fmla="*/ 104 w 107"/>
                <a:gd name="T1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9">
                  <a:moveTo>
                    <a:pt x="104" y="8"/>
                  </a:moveTo>
                  <a:cubicBezTo>
                    <a:pt x="102" y="3"/>
                    <a:pt x="96" y="0"/>
                    <a:pt x="91" y="2"/>
                  </a:cubicBezTo>
                  <a:cubicBezTo>
                    <a:pt x="91" y="3"/>
                    <a:pt x="90" y="3"/>
                    <a:pt x="90" y="3"/>
                  </a:cubicBezTo>
                  <a:cubicBezTo>
                    <a:pt x="51" y="20"/>
                    <a:pt x="19" y="51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9"/>
                    <a:pt x="2" y="105"/>
                    <a:pt x="8" y="107"/>
                  </a:cubicBezTo>
                  <a:cubicBezTo>
                    <a:pt x="13" y="109"/>
                    <a:pt x="19" y="106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36" y="64"/>
                    <a:pt x="65" y="36"/>
                    <a:pt x="99" y="22"/>
                  </a:cubicBezTo>
                  <a:cubicBezTo>
                    <a:pt x="104" y="19"/>
                    <a:pt x="107" y="13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6437313" y="-565150"/>
              <a:ext cx="568325" cy="579438"/>
            </a:xfrm>
            <a:custGeom>
              <a:avLst/>
              <a:gdLst>
                <a:gd name="T0" fmla="*/ 149 w 151"/>
                <a:gd name="T1" fmla="*/ 8 h 154"/>
                <a:gd name="T2" fmla="*/ 135 w 151"/>
                <a:gd name="T3" fmla="*/ 2 h 154"/>
                <a:gd name="T4" fmla="*/ 134 w 151"/>
                <a:gd name="T5" fmla="*/ 3 h 154"/>
                <a:gd name="T6" fmla="*/ 2 w 151"/>
                <a:gd name="T7" fmla="*/ 138 h 154"/>
                <a:gd name="T8" fmla="*/ 8 w 151"/>
                <a:gd name="T9" fmla="*/ 152 h 154"/>
                <a:gd name="T10" fmla="*/ 21 w 151"/>
                <a:gd name="T11" fmla="*/ 146 h 154"/>
                <a:gd name="T12" fmla="*/ 143 w 151"/>
                <a:gd name="T13" fmla="*/ 21 h 154"/>
                <a:gd name="T14" fmla="*/ 149 w 151"/>
                <a:gd name="T15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9" y="8"/>
                  </a:moveTo>
                  <a:cubicBezTo>
                    <a:pt x="146" y="2"/>
                    <a:pt x="140" y="0"/>
                    <a:pt x="135" y="2"/>
                  </a:cubicBezTo>
                  <a:cubicBezTo>
                    <a:pt x="135" y="2"/>
                    <a:pt x="135" y="2"/>
                    <a:pt x="134" y="3"/>
                  </a:cubicBezTo>
                  <a:cubicBezTo>
                    <a:pt x="76" y="28"/>
                    <a:pt x="27" y="75"/>
                    <a:pt x="2" y="138"/>
                  </a:cubicBezTo>
                  <a:cubicBezTo>
                    <a:pt x="0" y="144"/>
                    <a:pt x="2" y="150"/>
                    <a:pt x="8" y="152"/>
                  </a:cubicBezTo>
                  <a:cubicBezTo>
                    <a:pt x="13" y="154"/>
                    <a:pt x="19" y="152"/>
                    <a:pt x="21" y="146"/>
                  </a:cubicBezTo>
                  <a:cubicBezTo>
                    <a:pt x="45" y="88"/>
                    <a:pt x="90" y="44"/>
                    <a:pt x="143" y="21"/>
                  </a:cubicBezTo>
                  <a:cubicBezTo>
                    <a:pt x="148" y="19"/>
                    <a:pt x="151" y="13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6580188" y="-422275"/>
              <a:ext cx="485775" cy="496888"/>
            </a:xfrm>
            <a:custGeom>
              <a:avLst/>
              <a:gdLst>
                <a:gd name="T0" fmla="*/ 122 w 129"/>
                <a:gd name="T1" fmla="*/ 21 h 132"/>
                <a:gd name="T2" fmla="*/ 127 w 129"/>
                <a:gd name="T3" fmla="*/ 8 h 132"/>
                <a:gd name="T4" fmla="*/ 113 w 129"/>
                <a:gd name="T5" fmla="*/ 2 h 132"/>
                <a:gd name="T6" fmla="*/ 113 w 129"/>
                <a:gd name="T7" fmla="*/ 3 h 132"/>
                <a:gd name="T8" fmla="*/ 2 w 129"/>
                <a:gd name="T9" fmla="*/ 116 h 132"/>
                <a:gd name="T10" fmla="*/ 8 w 129"/>
                <a:gd name="T11" fmla="*/ 129 h 132"/>
                <a:gd name="T12" fmla="*/ 22 w 129"/>
                <a:gd name="T13" fmla="*/ 124 h 132"/>
                <a:gd name="T14" fmla="*/ 122 w 129"/>
                <a:gd name="T15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32">
                  <a:moveTo>
                    <a:pt x="122" y="21"/>
                  </a:moveTo>
                  <a:cubicBezTo>
                    <a:pt x="127" y="19"/>
                    <a:pt x="129" y="13"/>
                    <a:pt x="127" y="8"/>
                  </a:cubicBezTo>
                  <a:cubicBezTo>
                    <a:pt x="125" y="2"/>
                    <a:pt x="119" y="0"/>
                    <a:pt x="113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64" y="24"/>
                    <a:pt x="24" y="63"/>
                    <a:pt x="2" y="116"/>
                  </a:cubicBezTo>
                  <a:cubicBezTo>
                    <a:pt x="0" y="121"/>
                    <a:pt x="3" y="127"/>
                    <a:pt x="8" y="129"/>
                  </a:cubicBezTo>
                  <a:cubicBezTo>
                    <a:pt x="14" y="132"/>
                    <a:pt x="20" y="129"/>
                    <a:pt x="22" y="124"/>
                  </a:cubicBezTo>
                  <a:cubicBezTo>
                    <a:pt x="41" y="76"/>
                    <a:pt x="78" y="40"/>
                    <a:pt x="12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sp>
        <p:nvSpPr>
          <p:cNvPr id="62" name="Freeform 823"/>
          <p:cNvSpPr>
            <a:spLocks noEditPoints="1"/>
          </p:cNvSpPr>
          <p:nvPr/>
        </p:nvSpPr>
        <p:spPr bwMode="auto">
          <a:xfrm>
            <a:off x="3201574" y="2344375"/>
            <a:ext cx="391304" cy="366647"/>
          </a:xfrm>
          <a:custGeom>
            <a:avLst/>
            <a:gdLst>
              <a:gd name="T0" fmla="*/ 40 w 102"/>
              <a:gd name="T1" fmla="*/ 84 h 101"/>
              <a:gd name="T2" fmla="*/ 63 w 102"/>
              <a:gd name="T3" fmla="*/ 61 h 101"/>
              <a:gd name="T4" fmla="*/ 40 w 102"/>
              <a:gd name="T5" fmla="*/ 38 h 101"/>
              <a:gd name="T6" fmla="*/ 17 w 102"/>
              <a:gd name="T7" fmla="*/ 61 h 101"/>
              <a:gd name="T8" fmla="*/ 40 w 102"/>
              <a:gd name="T9" fmla="*/ 84 h 101"/>
              <a:gd name="T10" fmla="*/ 34 w 102"/>
              <a:gd name="T11" fmla="*/ 51 h 101"/>
              <a:gd name="T12" fmla="*/ 35 w 102"/>
              <a:gd name="T13" fmla="*/ 50 h 101"/>
              <a:gd name="T14" fmla="*/ 36 w 102"/>
              <a:gd name="T15" fmla="*/ 50 h 101"/>
              <a:gd name="T16" fmla="*/ 51 w 102"/>
              <a:gd name="T17" fmla="*/ 60 h 101"/>
              <a:gd name="T18" fmla="*/ 51 w 102"/>
              <a:gd name="T19" fmla="*/ 61 h 101"/>
              <a:gd name="T20" fmla="*/ 51 w 102"/>
              <a:gd name="T21" fmla="*/ 62 h 101"/>
              <a:gd name="T22" fmla="*/ 36 w 102"/>
              <a:gd name="T23" fmla="*/ 72 h 101"/>
              <a:gd name="T24" fmla="*/ 35 w 102"/>
              <a:gd name="T25" fmla="*/ 72 h 101"/>
              <a:gd name="T26" fmla="*/ 35 w 102"/>
              <a:gd name="T27" fmla="*/ 72 h 101"/>
              <a:gd name="T28" fmla="*/ 34 w 102"/>
              <a:gd name="T29" fmla="*/ 71 h 101"/>
              <a:gd name="T30" fmla="*/ 34 w 102"/>
              <a:gd name="T31" fmla="*/ 51 h 101"/>
              <a:gd name="T32" fmla="*/ 99 w 102"/>
              <a:gd name="T33" fmla="*/ 0 h 101"/>
              <a:gd name="T34" fmla="*/ 25 w 102"/>
              <a:gd name="T35" fmla="*/ 0 h 101"/>
              <a:gd name="T36" fmla="*/ 23 w 102"/>
              <a:gd name="T37" fmla="*/ 2 h 101"/>
              <a:gd name="T38" fmla="*/ 23 w 102"/>
              <a:gd name="T39" fmla="*/ 11 h 101"/>
              <a:gd name="T40" fmla="*/ 14 w 102"/>
              <a:gd name="T41" fmla="*/ 11 h 101"/>
              <a:gd name="T42" fmla="*/ 12 w 102"/>
              <a:gd name="T43" fmla="*/ 13 h 101"/>
              <a:gd name="T44" fmla="*/ 12 w 102"/>
              <a:gd name="T45" fmla="*/ 23 h 101"/>
              <a:gd name="T46" fmla="*/ 3 w 102"/>
              <a:gd name="T47" fmla="*/ 23 h 101"/>
              <a:gd name="T48" fmla="*/ 0 w 102"/>
              <a:gd name="T49" fmla="*/ 25 h 101"/>
              <a:gd name="T50" fmla="*/ 0 w 102"/>
              <a:gd name="T51" fmla="*/ 99 h 101"/>
              <a:gd name="T52" fmla="*/ 3 w 102"/>
              <a:gd name="T53" fmla="*/ 101 h 101"/>
              <a:gd name="T54" fmla="*/ 76 w 102"/>
              <a:gd name="T55" fmla="*/ 101 h 101"/>
              <a:gd name="T56" fmla="*/ 79 w 102"/>
              <a:gd name="T57" fmla="*/ 99 h 101"/>
              <a:gd name="T58" fmla="*/ 79 w 102"/>
              <a:gd name="T59" fmla="*/ 90 h 101"/>
              <a:gd name="T60" fmla="*/ 88 w 102"/>
              <a:gd name="T61" fmla="*/ 90 h 101"/>
              <a:gd name="T62" fmla="*/ 91 w 102"/>
              <a:gd name="T63" fmla="*/ 87 h 101"/>
              <a:gd name="T64" fmla="*/ 91 w 102"/>
              <a:gd name="T65" fmla="*/ 79 h 101"/>
              <a:gd name="T66" fmla="*/ 99 w 102"/>
              <a:gd name="T67" fmla="*/ 79 h 101"/>
              <a:gd name="T68" fmla="*/ 102 w 102"/>
              <a:gd name="T69" fmla="*/ 76 h 101"/>
              <a:gd name="T70" fmla="*/ 102 w 102"/>
              <a:gd name="T71" fmla="*/ 2 h 101"/>
              <a:gd name="T72" fmla="*/ 99 w 102"/>
              <a:gd name="T73" fmla="*/ 0 h 101"/>
              <a:gd name="T74" fmla="*/ 74 w 102"/>
              <a:gd name="T75" fmla="*/ 96 h 101"/>
              <a:gd name="T76" fmla="*/ 6 w 102"/>
              <a:gd name="T77" fmla="*/ 96 h 101"/>
              <a:gd name="T78" fmla="*/ 6 w 102"/>
              <a:gd name="T79" fmla="*/ 28 h 101"/>
              <a:gd name="T80" fmla="*/ 74 w 102"/>
              <a:gd name="T81" fmla="*/ 28 h 101"/>
              <a:gd name="T82" fmla="*/ 74 w 102"/>
              <a:gd name="T83" fmla="*/ 96 h 101"/>
              <a:gd name="T84" fmla="*/ 85 w 102"/>
              <a:gd name="T85" fmla="*/ 84 h 101"/>
              <a:gd name="T86" fmla="*/ 79 w 102"/>
              <a:gd name="T87" fmla="*/ 84 h 101"/>
              <a:gd name="T88" fmla="*/ 79 w 102"/>
              <a:gd name="T89" fmla="*/ 25 h 101"/>
              <a:gd name="T90" fmla="*/ 76 w 102"/>
              <a:gd name="T91" fmla="*/ 23 h 101"/>
              <a:gd name="T92" fmla="*/ 17 w 102"/>
              <a:gd name="T93" fmla="*/ 23 h 101"/>
              <a:gd name="T94" fmla="*/ 17 w 102"/>
              <a:gd name="T95" fmla="*/ 16 h 101"/>
              <a:gd name="T96" fmla="*/ 85 w 102"/>
              <a:gd name="T97" fmla="*/ 16 h 101"/>
              <a:gd name="T98" fmla="*/ 85 w 102"/>
              <a:gd name="T99" fmla="*/ 84 h 101"/>
              <a:gd name="T100" fmla="*/ 96 w 102"/>
              <a:gd name="T101" fmla="*/ 73 h 101"/>
              <a:gd name="T102" fmla="*/ 91 w 102"/>
              <a:gd name="T103" fmla="*/ 73 h 101"/>
              <a:gd name="T104" fmla="*/ 91 w 102"/>
              <a:gd name="T105" fmla="*/ 13 h 101"/>
              <a:gd name="T106" fmla="*/ 88 w 102"/>
              <a:gd name="T107" fmla="*/ 11 h 101"/>
              <a:gd name="T108" fmla="*/ 28 w 102"/>
              <a:gd name="T109" fmla="*/ 11 h 101"/>
              <a:gd name="T110" fmla="*/ 28 w 102"/>
              <a:gd name="T111" fmla="*/ 5 h 101"/>
              <a:gd name="T112" fmla="*/ 96 w 102"/>
              <a:gd name="T113" fmla="*/ 5 h 101"/>
              <a:gd name="T114" fmla="*/ 96 w 102"/>
              <a:gd name="T115" fmla="*/ 73 h 101"/>
              <a:gd name="T116" fmla="*/ 96 w 102"/>
              <a:gd name="T117" fmla="*/ 73 h 101"/>
              <a:gd name="T118" fmla="*/ 96 w 102"/>
              <a:gd name="T119" fmla="*/ 7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40" y="84"/>
                </a:moveTo>
                <a:cubicBezTo>
                  <a:pt x="52" y="84"/>
                  <a:pt x="63" y="73"/>
                  <a:pt x="63" y="61"/>
                </a:cubicBezTo>
                <a:cubicBezTo>
                  <a:pt x="63" y="48"/>
                  <a:pt x="52" y="38"/>
                  <a:pt x="40" y="38"/>
                </a:cubicBezTo>
                <a:cubicBezTo>
                  <a:pt x="27" y="38"/>
                  <a:pt x="17" y="48"/>
                  <a:pt x="17" y="61"/>
                </a:cubicBezTo>
                <a:cubicBezTo>
                  <a:pt x="17" y="73"/>
                  <a:pt x="27" y="84"/>
                  <a:pt x="40" y="84"/>
                </a:cubicBezTo>
                <a:close/>
                <a:moveTo>
                  <a:pt x="34" y="51"/>
                </a:moveTo>
                <a:cubicBezTo>
                  <a:pt x="34" y="50"/>
                  <a:pt x="35" y="50"/>
                  <a:pt x="35" y="50"/>
                </a:cubicBezTo>
                <a:cubicBezTo>
                  <a:pt x="35" y="49"/>
                  <a:pt x="36" y="50"/>
                  <a:pt x="36" y="5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0"/>
                  <a:pt x="51" y="60"/>
                  <a:pt x="51" y="61"/>
                </a:cubicBezTo>
                <a:cubicBezTo>
                  <a:pt x="51" y="61"/>
                  <a:pt x="51" y="62"/>
                  <a:pt x="51" y="6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4" y="71"/>
                  <a:pt x="34" y="71"/>
                </a:cubicBezTo>
                <a:lnTo>
                  <a:pt x="34" y="51"/>
                </a:lnTo>
                <a:close/>
                <a:moveTo>
                  <a:pt x="99" y="0"/>
                </a:move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11"/>
                  <a:pt x="23" y="11"/>
                  <a:pt x="2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1"/>
                  <a:pt x="12" y="12"/>
                  <a:pt x="12" y="13"/>
                </a:cubicBezTo>
                <a:cubicBezTo>
                  <a:pt x="12" y="23"/>
                  <a:pt x="12" y="23"/>
                  <a:pt x="12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0"/>
                  <a:pt x="1" y="101"/>
                  <a:pt x="3" y="101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8" y="101"/>
                  <a:pt x="79" y="100"/>
                  <a:pt x="79" y="99"/>
                </a:cubicBezTo>
                <a:cubicBezTo>
                  <a:pt x="79" y="90"/>
                  <a:pt x="79" y="90"/>
                  <a:pt x="79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9" y="90"/>
                  <a:pt x="91" y="88"/>
                  <a:pt x="91" y="87"/>
                </a:cubicBezTo>
                <a:cubicBezTo>
                  <a:pt x="91" y="79"/>
                  <a:pt x="91" y="79"/>
                  <a:pt x="91" y="79"/>
                </a:cubicBezTo>
                <a:cubicBezTo>
                  <a:pt x="99" y="79"/>
                  <a:pt x="99" y="79"/>
                  <a:pt x="99" y="79"/>
                </a:cubicBezTo>
                <a:cubicBezTo>
                  <a:pt x="100" y="79"/>
                  <a:pt x="102" y="78"/>
                  <a:pt x="102" y="76"/>
                </a:cubicBezTo>
                <a:cubicBezTo>
                  <a:pt x="102" y="2"/>
                  <a:pt x="102" y="2"/>
                  <a:pt x="102" y="2"/>
                </a:cubicBezTo>
                <a:cubicBezTo>
                  <a:pt x="102" y="1"/>
                  <a:pt x="100" y="0"/>
                  <a:pt x="99" y="0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6" y="28"/>
                  <a:pt x="6" y="28"/>
                  <a:pt x="6" y="28"/>
                </a:cubicBezTo>
                <a:cubicBezTo>
                  <a:pt x="74" y="28"/>
                  <a:pt x="74" y="28"/>
                  <a:pt x="74" y="28"/>
                </a:cubicBezTo>
                <a:lnTo>
                  <a:pt x="74" y="96"/>
                </a:lnTo>
                <a:close/>
                <a:moveTo>
                  <a:pt x="85" y="84"/>
                </a:moveTo>
                <a:cubicBezTo>
                  <a:pt x="79" y="84"/>
                  <a:pt x="79" y="84"/>
                  <a:pt x="79" y="84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4"/>
                  <a:pt x="78" y="23"/>
                  <a:pt x="76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16"/>
                  <a:pt x="17" y="16"/>
                  <a:pt x="17" y="16"/>
                </a:cubicBezTo>
                <a:cubicBezTo>
                  <a:pt x="85" y="16"/>
                  <a:pt x="85" y="16"/>
                  <a:pt x="85" y="16"/>
                </a:cubicBezTo>
                <a:lnTo>
                  <a:pt x="85" y="84"/>
                </a:lnTo>
                <a:close/>
                <a:moveTo>
                  <a:pt x="96" y="73"/>
                </a:moveTo>
                <a:cubicBezTo>
                  <a:pt x="91" y="73"/>
                  <a:pt x="91" y="73"/>
                  <a:pt x="91" y="7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2"/>
                  <a:pt x="89" y="11"/>
                  <a:pt x="8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5"/>
                  <a:pt x="28" y="5"/>
                  <a:pt x="28" y="5"/>
                </a:cubicBezTo>
                <a:cubicBezTo>
                  <a:pt x="96" y="5"/>
                  <a:pt x="96" y="5"/>
                  <a:pt x="96" y="5"/>
                </a:cubicBezTo>
                <a:lnTo>
                  <a:pt x="96" y="73"/>
                </a:lnTo>
                <a:close/>
                <a:moveTo>
                  <a:pt x="96" y="73"/>
                </a:moveTo>
                <a:cubicBezTo>
                  <a:pt x="96" y="73"/>
                  <a:pt x="96" y="73"/>
                  <a:pt x="96" y="7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713634" y="4137733"/>
            <a:ext cx="449843" cy="334761"/>
            <a:chOff x="8236208" y="2550087"/>
            <a:chExt cx="188218" cy="175580"/>
          </a:xfrm>
          <a:solidFill>
            <a:schemeClr val="bg1"/>
          </a:solidFill>
        </p:grpSpPr>
        <p:sp>
          <p:nvSpPr>
            <p:cNvPr id="64" name="Freeform 597"/>
            <p:cNvSpPr>
              <a:spLocks noEditPoints="1"/>
            </p:cNvSpPr>
            <p:nvPr/>
          </p:nvSpPr>
          <p:spPr bwMode="auto">
            <a:xfrm>
              <a:off x="8236208" y="2550087"/>
              <a:ext cx="188218" cy="175580"/>
            </a:xfrm>
            <a:custGeom>
              <a:avLst/>
              <a:gdLst>
                <a:gd name="T0" fmla="*/ 124 w 125"/>
                <a:gd name="T1" fmla="*/ 19 h 121"/>
                <a:gd name="T2" fmla="*/ 121 w 125"/>
                <a:gd name="T3" fmla="*/ 17 h 121"/>
                <a:gd name="T4" fmla="*/ 52 w 125"/>
                <a:gd name="T5" fmla="*/ 1 h 121"/>
                <a:gd name="T6" fmla="*/ 47 w 125"/>
                <a:gd name="T7" fmla="*/ 4 h 121"/>
                <a:gd name="T8" fmla="*/ 20 w 125"/>
                <a:gd name="T9" fmla="*/ 70 h 121"/>
                <a:gd name="T10" fmla="*/ 29 w 125"/>
                <a:gd name="T11" fmla="*/ 74 h 121"/>
                <a:gd name="T12" fmla="*/ 54 w 125"/>
                <a:gd name="T13" fmla="*/ 10 h 121"/>
                <a:gd name="T14" fmla="*/ 114 w 125"/>
                <a:gd name="T15" fmla="*/ 25 h 121"/>
                <a:gd name="T16" fmla="*/ 93 w 125"/>
                <a:gd name="T17" fmla="*/ 84 h 121"/>
                <a:gd name="T18" fmla="*/ 73 w 125"/>
                <a:gd name="T19" fmla="*/ 112 h 121"/>
                <a:gd name="T20" fmla="*/ 73 w 125"/>
                <a:gd name="T21" fmla="*/ 112 h 121"/>
                <a:gd name="T22" fmla="*/ 57 w 125"/>
                <a:gd name="T23" fmla="*/ 93 h 121"/>
                <a:gd name="T24" fmla="*/ 3 w 125"/>
                <a:gd name="T25" fmla="*/ 71 h 121"/>
                <a:gd name="T26" fmla="*/ 18 w 125"/>
                <a:gd name="T27" fmla="*/ 101 h 121"/>
                <a:gd name="T28" fmla="*/ 57 w 125"/>
                <a:gd name="T29" fmla="*/ 119 h 121"/>
                <a:gd name="T30" fmla="*/ 70 w 125"/>
                <a:gd name="T31" fmla="*/ 121 h 121"/>
                <a:gd name="T32" fmla="*/ 102 w 125"/>
                <a:gd name="T33" fmla="*/ 87 h 121"/>
                <a:gd name="T34" fmla="*/ 124 w 125"/>
                <a:gd name="T35" fmla="*/ 23 h 121"/>
                <a:gd name="T36" fmla="*/ 124 w 125"/>
                <a:gd name="T37" fmla="*/ 19 h 121"/>
                <a:gd name="T38" fmla="*/ 124 w 125"/>
                <a:gd name="T39" fmla="*/ 19 h 121"/>
                <a:gd name="T40" fmla="*/ 124 w 125"/>
                <a:gd name="T41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121">
                  <a:moveTo>
                    <a:pt x="124" y="19"/>
                  </a:moveTo>
                  <a:cubicBezTo>
                    <a:pt x="123" y="18"/>
                    <a:pt x="122" y="17"/>
                    <a:pt x="121" y="1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7" y="1"/>
                    <a:pt x="47" y="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0" y="37"/>
                    <a:pt x="101" y="61"/>
                    <a:pt x="93" y="84"/>
                  </a:cubicBezTo>
                  <a:cubicBezTo>
                    <a:pt x="85" y="103"/>
                    <a:pt x="81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56" y="114"/>
                    <a:pt x="57" y="93"/>
                    <a:pt x="57" y="93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95"/>
                    <a:pt x="18" y="101"/>
                    <a:pt x="18" y="10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9"/>
                    <a:pt x="63" y="121"/>
                    <a:pt x="70" y="121"/>
                  </a:cubicBezTo>
                  <a:cubicBezTo>
                    <a:pt x="87" y="121"/>
                    <a:pt x="94" y="108"/>
                    <a:pt x="102" y="87"/>
                  </a:cubicBezTo>
                  <a:cubicBezTo>
                    <a:pt x="113" y="57"/>
                    <a:pt x="124" y="24"/>
                    <a:pt x="124" y="23"/>
                  </a:cubicBezTo>
                  <a:cubicBezTo>
                    <a:pt x="125" y="22"/>
                    <a:pt x="125" y="21"/>
                    <a:pt x="124" y="19"/>
                  </a:cubicBezTo>
                  <a:close/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5" name="Freeform 598"/>
            <p:cNvSpPr>
              <a:spLocks noEditPoints="1"/>
            </p:cNvSpPr>
            <p:nvPr/>
          </p:nvSpPr>
          <p:spPr bwMode="auto">
            <a:xfrm>
              <a:off x="8337556" y="2594679"/>
              <a:ext cx="46331" cy="25083"/>
            </a:xfrm>
            <a:custGeom>
              <a:avLst/>
              <a:gdLst>
                <a:gd name="T0" fmla="*/ 25 w 31"/>
                <a:gd name="T1" fmla="*/ 16 h 17"/>
                <a:gd name="T2" fmla="*/ 26 w 31"/>
                <a:gd name="T3" fmla="*/ 17 h 17"/>
                <a:gd name="T4" fmla="*/ 30 w 31"/>
                <a:gd name="T5" fmla="*/ 13 h 17"/>
                <a:gd name="T6" fmla="*/ 27 w 31"/>
                <a:gd name="T7" fmla="*/ 7 h 17"/>
                <a:gd name="T8" fmla="*/ 7 w 31"/>
                <a:gd name="T9" fmla="*/ 1 h 17"/>
                <a:gd name="T10" fmla="*/ 1 w 31"/>
                <a:gd name="T11" fmla="*/ 4 h 17"/>
                <a:gd name="T12" fmla="*/ 4 w 31"/>
                <a:gd name="T13" fmla="*/ 10 h 17"/>
                <a:gd name="T14" fmla="*/ 25 w 31"/>
                <a:gd name="T15" fmla="*/ 16 h 17"/>
                <a:gd name="T16" fmla="*/ 25 w 31"/>
                <a:gd name="T17" fmla="*/ 16 h 17"/>
                <a:gd name="T18" fmla="*/ 25 w 31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25" y="16"/>
                  </a:moveTo>
                  <a:cubicBezTo>
                    <a:pt x="25" y="16"/>
                    <a:pt x="25" y="17"/>
                    <a:pt x="26" y="17"/>
                  </a:cubicBezTo>
                  <a:cubicBezTo>
                    <a:pt x="28" y="17"/>
                    <a:pt x="30" y="15"/>
                    <a:pt x="30" y="13"/>
                  </a:cubicBezTo>
                  <a:cubicBezTo>
                    <a:pt x="31" y="11"/>
                    <a:pt x="30" y="8"/>
                    <a:pt x="27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7"/>
                    <a:pt x="2" y="9"/>
                    <a:pt x="4" y="10"/>
                  </a:cubicBezTo>
                  <a:lnTo>
                    <a:pt x="25" y="16"/>
                  </a:lnTo>
                  <a:close/>
                  <a:moveTo>
                    <a:pt x="25" y="16"/>
                  </a:moveTo>
                  <a:cubicBezTo>
                    <a:pt x="25" y="16"/>
                    <a:pt x="25" y="16"/>
                    <a:pt x="25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6" name="Freeform 599"/>
            <p:cNvSpPr>
              <a:spLocks noEditPoints="1"/>
            </p:cNvSpPr>
            <p:nvPr/>
          </p:nvSpPr>
          <p:spPr bwMode="auto">
            <a:xfrm>
              <a:off x="8325974" y="2622549"/>
              <a:ext cx="46331" cy="22296"/>
            </a:xfrm>
            <a:custGeom>
              <a:avLst/>
              <a:gdLst>
                <a:gd name="T0" fmla="*/ 1 w 31"/>
                <a:gd name="T1" fmla="*/ 4 h 17"/>
                <a:gd name="T2" fmla="*/ 4 w 31"/>
                <a:gd name="T3" fmla="*/ 10 h 17"/>
                <a:gd name="T4" fmla="*/ 24 w 31"/>
                <a:gd name="T5" fmla="*/ 17 h 17"/>
                <a:gd name="T6" fmla="*/ 25 w 31"/>
                <a:gd name="T7" fmla="*/ 17 h 17"/>
                <a:gd name="T8" fmla="*/ 30 w 31"/>
                <a:gd name="T9" fmla="*/ 14 h 17"/>
                <a:gd name="T10" fmla="*/ 27 w 31"/>
                <a:gd name="T11" fmla="*/ 8 h 17"/>
                <a:gd name="T12" fmla="*/ 7 w 31"/>
                <a:gd name="T13" fmla="*/ 1 h 17"/>
                <a:gd name="T14" fmla="*/ 1 w 31"/>
                <a:gd name="T15" fmla="*/ 4 h 17"/>
                <a:gd name="T16" fmla="*/ 1 w 31"/>
                <a:gd name="T17" fmla="*/ 4 h 17"/>
                <a:gd name="T18" fmla="*/ 1 w 31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1" y="4"/>
                  </a:moveTo>
                  <a:cubicBezTo>
                    <a:pt x="0" y="7"/>
                    <a:pt x="1" y="9"/>
                    <a:pt x="4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7" y="17"/>
                    <a:pt x="29" y="16"/>
                    <a:pt x="30" y="14"/>
                  </a:cubicBezTo>
                  <a:cubicBezTo>
                    <a:pt x="31" y="12"/>
                    <a:pt x="29" y="9"/>
                    <a:pt x="27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2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7" name="Freeform 600"/>
            <p:cNvSpPr>
              <a:spLocks noEditPoints="1"/>
            </p:cNvSpPr>
            <p:nvPr/>
          </p:nvSpPr>
          <p:spPr bwMode="auto">
            <a:xfrm>
              <a:off x="8314390" y="2650418"/>
              <a:ext cx="46331" cy="25083"/>
            </a:xfrm>
            <a:custGeom>
              <a:avLst/>
              <a:gdLst>
                <a:gd name="T0" fmla="*/ 7 w 31"/>
                <a:gd name="T1" fmla="*/ 1 h 17"/>
                <a:gd name="T2" fmla="*/ 1 w 31"/>
                <a:gd name="T3" fmla="*/ 4 h 17"/>
                <a:gd name="T4" fmla="*/ 4 w 31"/>
                <a:gd name="T5" fmla="*/ 10 h 17"/>
                <a:gd name="T6" fmla="*/ 24 w 31"/>
                <a:gd name="T7" fmla="*/ 17 h 17"/>
                <a:gd name="T8" fmla="*/ 26 w 31"/>
                <a:gd name="T9" fmla="*/ 17 h 17"/>
                <a:gd name="T10" fmla="*/ 30 w 31"/>
                <a:gd name="T11" fmla="*/ 14 h 17"/>
                <a:gd name="T12" fmla="*/ 27 w 31"/>
                <a:gd name="T13" fmla="*/ 8 h 17"/>
                <a:gd name="T14" fmla="*/ 7 w 31"/>
                <a:gd name="T15" fmla="*/ 1 h 17"/>
                <a:gd name="T16" fmla="*/ 7 w 31"/>
                <a:gd name="T17" fmla="*/ 1 h 17"/>
                <a:gd name="T18" fmla="*/ 7 w 31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7" y="1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6" y="17"/>
                  </a:cubicBezTo>
                  <a:cubicBezTo>
                    <a:pt x="28" y="17"/>
                    <a:pt x="30" y="16"/>
                    <a:pt x="30" y="14"/>
                  </a:cubicBezTo>
                  <a:cubicBezTo>
                    <a:pt x="31" y="11"/>
                    <a:pt x="30" y="9"/>
                    <a:pt x="27" y="8"/>
                  </a:cubicBezTo>
                  <a:lnTo>
                    <a:pt x="7" y="1"/>
                  </a:ln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8" name="Freeform 601"/>
            <p:cNvSpPr>
              <a:spLocks noEditPoints="1"/>
            </p:cNvSpPr>
            <p:nvPr/>
          </p:nvSpPr>
          <p:spPr bwMode="auto">
            <a:xfrm>
              <a:off x="8314390" y="2589106"/>
              <a:ext cx="17374" cy="13935"/>
            </a:xfrm>
            <a:custGeom>
              <a:avLst/>
              <a:gdLst>
                <a:gd name="T0" fmla="*/ 5 w 11"/>
                <a:gd name="T1" fmla="*/ 0 h 10"/>
                <a:gd name="T2" fmla="*/ 11 w 11"/>
                <a:gd name="T3" fmla="*/ 5 h 10"/>
                <a:gd name="T4" fmla="*/ 5 w 11"/>
                <a:gd name="T5" fmla="*/ 10 h 10"/>
                <a:gd name="T6" fmla="*/ 0 w 11"/>
                <a:gd name="T7" fmla="*/ 5 h 10"/>
                <a:gd name="T8" fmla="*/ 5 w 11"/>
                <a:gd name="T9" fmla="*/ 0 h 10"/>
                <a:gd name="T10" fmla="*/ 5 w 11"/>
                <a:gd name="T11" fmla="*/ 0 h 10"/>
                <a:gd name="T12" fmla="*/ 5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8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9" name="Freeform 602"/>
            <p:cNvSpPr>
              <a:spLocks noEditPoints="1"/>
            </p:cNvSpPr>
            <p:nvPr/>
          </p:nvSpPr>
          <p:spPr bwMode="auto">
            <a:xfrm>
              <a:off x="8305704" y="2614187"/>
              <a:ext cx="14479" cy="13935"/>
            </a:xfrm>
            <a:custGeom>
              <a:avLst/>
              <a:gdLst>
                <a:gd name="T0" fmla="*/ 5 w 10"/>
                <a:gd name="T1" fmla="*/ 0 h 10"/>
                <a:gd name="T2" fmla="*/ 10 w 10"/>
                <a:gd name="T3" fmla="*/ 5 h 10"/>
                <a:gd name="T4" fmla="*/ 5 w 10"/>
                <a:gd name="T5" fmla="*/ 10 h 10"/>
                <a:gd name="T6" fmla="*/ 0 w 10"/>
                <a:gd name="T7" fmla="*/ 5 h 10"/>
                <a:gd name="T8" fmla="*/ 5 w 10"/>
                <a:gd name="T9" fmla="*/ 0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70" name="Freeform 603"/>
            <p:cNvSpPr>
              <a:spLocks noEditPoints="1"/>
            </p:cNvSpPr>
            <p:nvPr/>
          </p:nvSpPr>
          <p:spPr bwMode="auto">
            <a:xfrm>
              <a:off x="8291225" y="2642058"/>
              <a:ext cx="17374" cy="16722"/>
            </a:xfrm>
            <a:custGeom>
              <a:avLst/>
              <a:gdLst>
                <a:gd name="T0" fmla="*/ 5 w 10"/>
                <a:gd name="T1" fmla="*/ 0 h 10"/>
                <a:gd name="T2" fmla="*/ 10 w 10"/>
                <a:gd name="T3" fmla="*/ 5 h 10"/>
                <a:gd name="T4" fmla="*/ 5 w 10"/>
                <a:gd name="T5" fmla="*/ 10 h 10"/>
                <a:gd name="T6" fmla="*/ 0 w 10"/>
                <a:gd name="T7" fmla="*/ 5 h 10"/>
                <a:gd name="T8" fmla="*/ 5 w 10"/>
                <a:gd name="T9" fmla="*/ 0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sp>
        <p:nvSpPr>
          <p:cNvPr id="71" name="Freeform 596"/>
          <p:cNvSpPr>
            <a:spLocks noEditPoints="1"/>
          </p:cNvSpPr>
          <p:nvPr/>
        </p:nvSpPr>
        <p:spPr bwMode="auto">
          <a:xfrm>
            <a:off x="2975960" y="3291011"/>
            <a:ext cx="539354" cy="424892"/>
          </a:xfrm>
          <a:custGeom>
            <a:avLst/>
            <a:gdLst>
              <a:gd name="T0" fmla="*/ 95 w 95"/>
              <a:gd name="T1" fmla="*/ 24 h 83"/>
              <a:gd name="T2" fmla="*/ 48 w 95"/>
              <a:gd name="T3" fmla="*/ 0 h 83"/>
              <a:gd name="T4" fmla="*/ 0 w 95"/>
              <a:gd name="T5" fmla="*/ 24 h 83"/>
              <a:gd name="T6" fmla="*/ 48 w 95"/>
              <a:gd name="T7" fmla="*/ 48 h 83"/>
              <a:gd name="T8" fmla="*/ 95 w 95"/>
              <a:gd name="T9" fmla="*/ 24 h 83"/>
              <a:gd name="T10" fmla="*/ 48 w 95"/>
              <a:gd name="T11" fmla="*/ 8 h 83"/>
              <a:gd name="T12" fmla="*/ 80 w 95"/>
              <a:gd name="T13" fmla="*/ 24 h 83"/>
              <a:gd name="T14" fmla="*/ 48 w 95"/>
              <a:gd name="T15" fmla="*/ 40 h 83"/>
              <a:gd name="T16" fmla="*/ 17 w 95"/>
              <a:gd name="T17" fmla="*/ 24 h 83"/>
              <a:gd name="T18" fmla="*/ 48 w 95"/>
              <a:gd name="T19" fmla="*/ 8 h 83"/>
              <a:gd name="T20" fmla="*/ 86 w 95"/>
              <a:gd name="T21" fmla="*/ 37 h 83"/>
              <a:gd name="T22" fmla="*/ 95 w 95"/>
              <a:gd name="T23" fmla="*/ 42 h 83"/>
              <a:gd name="T24" fmla="*/ 48 w 95"/>
              <a:gd name="T25" fmla="*/ 66 h 83"/>
              <a:gd name="T26" fmla="*/ 0 w 95"/>
              <a:gd name="T27" fmla="*/ 42 h 83"/>
              <a:gd name="T28" fmla="*/ 10 w 95"/>
              <a:gd name="T29" fmla="*/ 37 h 83"/>
              <a:gd name="T30" fmla="*/ 48 w 95"/>
              <a:gd name="T31" fmla="*/ 56 h 83"/>
              <a:gd name="T32" fmla="*/ 86 w 95"/>
              <a:gd name="T33" fmla="*/ 37 h 83"/>
              <a:gd name="T34" fmla="*/ 86 w 95"/>
              <a:gd name="T35" fmla="*/ 55 h 83"/>
              <a:gd name="T36" fmla="*/ 95 w 95"/>
              <a:gd name="T37" fmla="*/ 60 h 83"/>
              <a:gd name="T38" fmla="*/ 48 w 95"/>
              <a:gd name="T39" fmla="*/ 83 h 83"/>
              <a:gd name="T40" fmla="*/ 0 w 95"/>
              <a:gd name="T41" fmla="*/ 60 h 83"/>
              <a:gd name="T42" fmla="*/ 10 w 95"/>
              <a:gd name="T43" fmla="*/ 55 h 83"/>
              <a:gd name="T44" fmla="*/ 48 w 95"/>
              <a:gd name="T45" fmla="*/ 74 h 83"/>
              <a:gd name="T46" fmla="*/ 86 w 95"/>
              <a:gd name="T47" fmla="*/ 55 h 83"/>
              <a:gd name="T48" fmla="*/ 86 w 95"/>
              <a:gd name="T49" fmla="*/ 55 h 83"/>
              <a:gd name="T50" fmla="*/ 86 w 95"/>
              <a:gd name="T51" fmla="*/ 5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5" h="83">
                <a:moveTo>
                  <a:pt x="95" y="24"/>
                </a:moveTo>
                <a:lnTo>
                  <a:pt x="48" y="0"/>
                </a:lnTo>
                <a:lnTo>
                  <a:pt x="0" y="24"/>
                </a:lnTo>
                <a:lnTo>
                  <a:pt x="48" y="48"/>
                </a:lnTo>
                <a:lnTo>
                  <a:pt x="95" y="24"/>
                </a:lnTo>
                <a:moveTo>
                  <a:pt x="48" y="8"/>
                </a:moveTo>
                <a:lnTo>
                  <a:pt x="80" y="24"/>
                </a:lnTo>
                <a:lnTo>
                  <a:pt x="48" y="40"/>
                </a:lnTo>
                <a:lnTo>
                  <a:pt x="17" y="24"/>
                </a:lnTo>
                <a:lnTo>
                  <a:pt x="48" y="8"/>
                </a:lnTo>
                <a:moveTo>
                  <a:pt x="86" y="37"/>
                </a:moveTo>
                <a:lnTo>
                  <a:pt x="95" y="42"/>
                </a:lnTo>
                <a:lnTo>
                  <a:pt x="48" y="66"/>
                </a:lnTo>
                <a:lnTo>
                  <a:pt x="0" y="42"/>
                </a:lnTo>
                <a:lnTo>
                  <a:pt x="10" y="37"/>
                </a:lnTo>
                <a:lnTo>
                  <a:pt x="48" y="56"/>
                </a:lnTo>
                <a:lnTo>
                  <a:pt x="86" y="37"/>
                </a:lnTo>
                <a:moveTo>
                  <a:pt x="86" y="55"/>
                </a:moveTo>
                <a:lnTo>
                  <a:pt x="95" y="60"/>
                </a:lnTo>
                <a:lnTo>
                  <a:pt x="48" y="83"/>
                </a:lnTo>
                <a:lnTo>
                  <a:pt x="0" y="60"/>
                </a:lnTo>
                <a:lnTo>
                  <a:pt x="10" y="55"/>
                </a:lnTo>
                <a:lnTo>
                  <a:pt x="48" y="74"/>
                </a:lnTo>
                <a:lnTo>
                  <a:pt x="86" y="55"/>
                </a:lnTo>
                <a:moveTo>
                  <a:pt x="86" y="55"/>
                </a:moveTo>
                <a:lnTo>
                  <a:pt x="86" y="55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sp>
        <p:nvSpPr>
          <p:cNvPr id="72" name="Freeform 862"/>
          <p:cNvSpPr>
            <a:spLocks noEditPoints="1"/>
          </p:cNvSpPr>
          <p:nvPr/>
        </p:nvSpPr>
        <p:spPr bwMode="auto">
          <a:xfrm>
            <a:off x="3768071" y="4058875"/>
            <a:ext cx="366891" cy="382844"/>
          </a:xfrm>
          <a:custGeom>
            <a:avLst/>
            <a:gdLst>
              <a:gd name="T0" fmla="*/ 143 w 143"/>
              <a:gd name="T1" fmla="*/ 57 h 158"/>
              <a:gd name="T2" fmla="*/ 140 w 143"/>
              <a:gd name="T3" fmla="*/ 25 h 158"/>
              <a:gd name="T4" fmla="*/ 133 w 143"/>
              <a:gd name="T5" fmla="*/ 19 h 158"/>
              <a:gd name="T6" fmla="*/ 95 w 143"/>
              <a:gd name="T7" fmla="*/ 19 h 158"/>
              <a:gd name="T8" fmla="*/ 72 w 143"/>
              <a:gd name="T9" fmla="*/ 0 h 158"/>
              <a:gd name="T10" fmla="*/ 49 w 143"/>
              <a:gd name="T11" fmla="*/ 19 h 158"/>
              <a:gd name="T12" fmla="*/ 10 w 143"/>
              <a:gd name="T13" fmla="*/ 19 h 158"/>
              <a:gd name="T14" fmla="*/ 4 w 143"/>
              <a:gd name="T15" fmla="*/ 25 h 158"/>
              <a:gd name="T16" fmla="*/ 0 w 143"/>
              <a:gd name="T17" fmla="*/ 58 h 158"/>
              <a:gd name="T18" fmla="*/ 2 w 143"/>
              <a:gd name="T19" fmla="*/ 63 h 158"/>
              <a:gd name="T20" fmla="*/ 7 w 143"/>
              <a:gd name="T21" fmla="*/ 65 h 158"/>
              <a:gd name="T22" fmla="*/ 21 w 143"/>
              <a:gd name="T23" fmla="*/ 65 h 158"/>
              <a:gd name="T24" fmla="*/ 21 w 143"/>
              <a:gd name="T25" fmla="*/ 151 h 158"/>
              <a:gd name="T26" fmla="*/ 28 w 143"/>
              <a:gd name="T27" fmla="*/ 158 h 158"/>
              <a:gd name="T28" fmla="*/ 116 w 143"/>
              <a:gd name="T29" fmla="*/ 158 h 158"/>
              <a:gd name="T30" fmla="*/ 122 w 143"/>
              <a:gd name="T31" fmla="*/ 151 h 158"/>
              <a:gd name="T32" fmla="*/ 122 w 143"/>
              <a:gd name="T33" fmla="*/ 65 h 158"/>
              <a:gd name="T34" fmla="*/ 137 w 143"/>
              <a:gd name="T35" fmla="*/ 65 h 158"/>
              <a:gd name="T36" fmla="*/ 143 w 143"/>
              <a:gd name="T37" fmla="*/ 58 h 158"/>
              <a:gd name="T38" fmla="*/ 143 w 143"/>
              <a:gd name="T39" fmla="*/ 57 h 158"/>
              <a:gd name="T40" fmla="*/ 72 w 143"/>
              <a:gd name="T41" fmla="*/ 13 h 158"/>
              <a:gd name="T42" fmla="*/ 81 w 143"/>
              <a:gd name="T43" fmla="*/ 19 h 158"/>
              <a:gd name="T44" fmla="*/ 63 w 143"/>
              <a:gd name="T45" fmla="*/ 19 h 158"/>
              <a:gd name="T46" fmla="*/ 72 w 143"/>
              <a:gd name="T47" fmla="*/ 13 h 158"/>
              <a:gd name="T48" fmla="*/ 109 w 143"/>
              <a:gd name="T49" fmla="*/ 144 h 158"/>
              <a:gd name="T50" fmla="*/ 34 w 143"/>
              <a:gd name="T51" fmla="*/ 144 h 158"/>
              <a:gd name="T52" fmla="*/ 34 w 143"/>
              <a:gd name="T53" fmla="*/ 65 h 158"/>
              <a:gd name="T54" fmla="*/ 55 w 143"/>
              <a:gd name="T55" fmla="*/ 65 h 158"/>
              <a:gd name="T56" fmla="*/ 55 w 143"/>
              <a:gd name="T57" fmla="*/ 121 h 158"/>
              <a:gd name="T58" fmla="*/ 58 w 143"/>
              <a:gd name="T59" fmla="*/ 125 h 158"/>
              <a:gd name="T60" fmla="*/ 62 w 143"/>
              <a:gd name="T61" fmla="*/ 121 h 158"/>
              <a:gd name="T62" fmla="*/ 62 w 143"/>
              <a:gd name="T63" fmla="*/ 65 h 158"/>
              <a:gd name="T64" fmla="*/ 82 w 143"/>
              <a:gd name="T65" fmla="*/ 65 h 158"/>
              <a:gd name="T66" fmla="*/ 82 w 143"/>
              <a:gd name="T67" fmla="*/ 121 h 158"/>
              <a:gd name="T68" fmla="*/ 85 w 143"/>
              <a:gd name="T69" fmla="*/ 125 h 158"/>
              <a:gd name="T70" fmla="*/ 88 w 143"/>
              <a:gd name="T71" fmla="*/ 121 h 158"/>
              <a:gd name="T72" fmla="*/ 88 w 143"/>
              <a:gd name="T73" fmla="*/ 65 h 158"/>
              <a:gd name="T74" fmla="*/ 109 w 143"/>
              <a:gd name="T75" fmla="*/ 65 h 158"/>
              <a:gd name="T76" fmla="*/ 109 w 143"/>
              <a:gd name="T77" fmla="*/ 144 h 158"/>
              <a:gd name="T78" fmla="*/ 14 w 143"/>
              <a:gd name="T79" fmla="*/ 52 h 158"/>
              <a:gd name="T80" fmla="*/ 16 w 143"/>
              <a:gd name="T81" fmla="*/ 32 h 158"/>
              <a:gd name="T82" fmla="*/ 127 w 143"/>
              <a:gd name="T83" fmla="*/ 32 h 158"/>
              <a:gd name="T84" fmla="*/ 129 w 143"/>
              <a:gd name="T85" fmla="*/ 52 h 158"/>
              <a:gd name="T86" fmla="*/ 14 w 143"/>
              <a:gd name="T87" fmla="*/ 52 h 158"/>
              <a:gd name="T88" fmla="*/ 14 w 143"/>
              <a:gd name="T89" fmla="*/ 52 h 158"/>
              <a:gd name="T90" fmla="*/ 14 w 143"/>
              <a:gd name="T91" fmla="*/ 5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3" h="158">
                <a:moveTo>
                  <a:pt x="143" y="57"/>
                </a:moveTo>
                <a:cubicBezTo>
                  <a:pt x="140" y="25"/>
                  <a:pt x="140" y="25"/>
                  <a:pt x="140" y="25"/>
                </a:cubicBezTo>
                <a:cubicBezTo>
                  <a:pt x="140" y="22"/>
                  <a:pt x="137" y="19"/>
                  <a:pt x="133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3" y="8"/>
                  <a:pt x="83" y="0"/>
                  <a:pt x="72" y="0"/>
                </a:cubicBezTo>
                <a:cubicBezTo>
                  <a:pt x="60" y="0"/>
                  <a:pt x="51" y="8"/>
                  <a:pt x="4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7" y="19"/>
                  <a:pt x="4" y="22"/>
                  <a:pt x="4" y="25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0"/>
                  <a:pt x="1" y="61"/>
                  <a:pt x="2" y="63"/>
                </a:cubicBezTo>
                <a:cubicBezTo>
                  <a:pt x="3" y="64"/>
                  <a:pt x="5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1" y="155"/>
                  <a:pt x="24" y="158"/>
                  <a:pt x="28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20" y="158"/>
                  <a:pt x="122" y="155"/>
                  <a:pt x="122" y="151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40" y="65"/>
                  <a:pt x="143" y="62"/>
                  <a:pt x="143" y="58"/>
                </a:cubicBezTo>
                <a:cubicBezTo>
                  <a:pt x="143" y="58"/>
                  <a:pt x="143" y="57"/>
                  <a:pt x="143" y="57"/>
                </a:cubicBezTo>
                <a:close/>
                <a:moveTo>
                  <a:pt x="72" y="13"/>
                </a:moveTo>
                <a:cubicBezTo>
                  <a:pt x="76" y="13"/>
                  <a:pt x="80" y="15"/>
                  <a:pt x="81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5"/>
                  <a:pt x="68" y="13"/>
                  <a:pt x="72" y="13"/>
                </a:cubicBezTo>
                <a:close/>
                <a:moveTo>
                  <a:pt x="109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34" y="65"/>
                  <a:pt x="34" y="65"/>
                  <a:pt x="34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5" y="123"/>
                  <a:pt x="57" y="125"/>
                  <a:pt x="58" y="125"/>
                </a:cubicBezTo>
                <a:cubicBezTo>
                  <a:pt x="60" y="125"/>
                  <a:pt x="62" y="123"/>
                  <a:pt x="62" y="121"/>
                </a:cubicBezTo>
                <a:cubicBezTo>
                  <a:pt x="62" y="65"/>
                  <a:pt x="62" y="65"/>
                  <a:pt x="62" y="65"/>
                </a:cubicBezTo>
                <a:cubicBezTo>
                  <a:pt x="82" y="65"/>
                  <a:pt x="82" y="65"/>
                  <a:pt x="82" y="65"/>
                </a:cubicBezTo>
                <a:cubicBezTo>
                  <a:pt x="82" y="121"/>
                  <a:pt x="82" y="121"/>
                  <a:pt x="82" y="121"/>
                </a:cubicBezTo>
                <a:cubicBezTo>
                  <a:pt x="82" y="123"/>
                  <a:pt x="83" y="125"/>
                  <a:pt x="85" y="125"/>
                </a:cubicBezTo>
                <a:cubicBezTo>
                  <a:pt x="87" y="125"/>
                  <a:pt x="88" y="123"/>
                  <a:pt x="88" y="12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9" y="65"/>
                  <a:pt x="109" y="65"/>
                  <a:pt x="109" y="65"/>
                </a:cubicBezTo>
                <a:lnTo>
                  <a:pt x="109" y="144"/>
                </a:lnTo>
                <a:close/>
                <a:moveTo>
                  <a:pt x="14" y="52"/>
                </a:moveTo>
                <a:cubicBezTo>
                  <a:pt x="16" y="32"/>
                  <a:pt x="16" y="32"/>
                  <a:pt x="16" y="32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9" y="52"/>
                  <a:pt x="129" y="52"/>
                  <a:pt x="129" y="52"/>
                </a:cubicBezTo>
                <a:lnTo>
                  <a:pt x="14" y="52"/>
                </a:lnTo>
                <a:close/>
                <a:moveTo>
                  <a:pt x="14" y="52"/>
                </a:moveTo>
                <a:cubicBezTo>
                  <a:pt x="14" y="52"/>
                  <a:pt x="14" y="52"/>
                  <a:pt x="14" y="5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15248" y="11408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36678" y="141676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41523" y="244695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47965" y="363190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06315" y="448673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57147" y="43287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01132" y="319175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26070" y="208890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5885509" y="1602940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2018857" y="1322191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Content Placeholder 2"/>
          <p:cNvSpPr txBox="1"/>
          <p:nvPr/>
        </p:nvSpPr>
        <p:spPr>
          <a:xfrm>
            <a:off x="6438972" y="2617423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Content Placeholder 2"/>
          <p:cNvSpPr txBox="1"/>
          <p:nvPr/>
        </p:nvSpPr>
        <p:spPr>
          <a:xfrm>
            <a:off x="6360677" y="3803712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Content Placeholder 2"/>
          <p:cNvSpPr txBox="1"/>
          <p:nvPr/>
        </p:nvSpPr>
        <p:spPr>
          <a:xfrm>
            <a:off x="5506314" y="4631938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1784905" y="4517645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1016343" y="3383433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Content Placeholder 2"/>
          <p:cNvSpPr txBox="1"/>
          <p:nvPr/>
        </p:nvSpPr>
        <p:spPr>
          <a:xfrm>
            <a:off x="1180716" y="2263910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14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32"/>
          <p:cNvGrpSpPr>
            <a:grpSpLocks noChangeAspect="1"/>
          </p:cNvGrpSpPr>
          <p:nvPr/>
        </p:nvGrpSpPr>
        <p:grpSpPr bwMode="auto">
          <a:xfrm>
            <a:off x="2218766" y="2074041"/>
            <a:ext cx="5098689" cy="3069460"/>
            <a:chOff x="1626" y="847"/>
            <a:chExt cx="4578" cy="2756"/>
          </a:xfrm>
        </p:grpSpPr>
        <p:sp>
          <p:nvSpPr>
            <p:cNvPr id="10" name="Freeform 9"/>
            <p:cNvSpPr/>
            <p:nvPr/>
          </p:nvSpPr>
          <p:spPr bwMode="auto">
            <a:xfrm>
              <a:off x="2597" y="1197"/>
              <a:ext cx="1206" cy="2406"/>
            </a:xfrm>
            <a:custGeom>
              <a:avLst/>
              <a:gdLst>
                <a:gd name="T0" fmla="*/ 242 w 242"/>
                <a:gd name="T1" fmla="*/ 0 h 482"/>
                <a:gd name="T2" fmla="*/ 0 w 242"/>
                <a:gd name="T3" fmla="*/ 64 h 482"/>
                <a:gd name="T4" fmla="*/ 242 w 242"/>
                <a:gd name="T5" fmla="*/ 482 h 482"/>
                <a:gd name="T6" fmla="*/ 242 w 242"/>
                <a:gd name="T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482">
                  <a:moveTo>
                    <a:pt x="242" y="0"/>
                  </a:moveTo>
                  <a:cubicBezTo>
                    <a:pt x="153" y="0"/>
                    <a:pt x="77" y="20"/>
                    <a:pt x="0" y="64"/>
                  </a:cubicBezTo>
                  <a:cubicBezTo>
                    <a:pt x="242" y="482"/>
                    <a:pt x="242" y="482"/>
                    <a:pt x="242" y="482"/>
                  </a:cubicBezTo>
                  <a:cubicBezTo>
                    <a:pt x="242" y="0"/>
                    <a:pt x="242" y="0"/>
                    <a:pt x="24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626" y="1426"/>
              <a:ext cx="2177" cy="2177"/>
            </a:xfrm>
            <a:custGeom>
              <a:avLst/>
              <a:gdLst>
                <a:gd name="T0" fmla="*/ 185 w 437"/>
                <a:gd name="T1" fmla="*/ 0 h 436"/>
                <a:gd name="T2" fmla="*/ 0 w 437"/>
                <a:gd name="T3" fmla="*/ 184 h 436"/>
                <a:gd name="T4" fmla="*/ 437 w 437"/>
                <a:gd name="T5" fmla="*/ 436 h 436"/>
                <a:gd name="T6" fmla="*/ 185 w 437"/>
                <a:gd name="T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436">
                  <a:moveTo>
                    <a:pt x="185" y="0"/>
                  </a:moveTo>
                  <a:cubicBezTo>
                    <a:pt x="104" y="46"/>
                    <a:pt x="47" y="104"/>
                    <a:pt x="0" y="184"/>
                  </a:cubicBezTo>
                  <a:cubicBezTo>
                    <a:pt x="437" y="436"/>
                    <a:pt x="437" y="436"/>
                    <a:pt x="437" y="436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671" y="2535"/>
              <a:ext cx="2132" cy="1068"/>
            </a:xfrm>
            <a:custGeom>
              <a:avLst/>
              <a:gdLst>
                <a:gd name="T0" fmla="*/ 58 w 428"/>
                <a:gd name="T1" fmla="*/ 0 h 214"/>
                <a:gd name="T2" fmla="*/ 0 w 428"/>
                <a:gd name="T3" fmla="*/ 214 h 214"/>
                <a:gd name="T4" fmla="*/ 428 w 428"/>
                <a:gd name="T5" fmla="*/ 214 h 214"/>
                <a:gd name="T6" fmla="*/ 58 w 428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214">
                  <a:moveTo>
                    <a:pt x="58" y="0"/>
                  </a:moveTo>
                  <a:cubicBezTo>
                    <a:pt x="18" y="68"/>
                    <a:pt x="0" y="135"/>
                    <a:pt x="0" y="214"/>
                  </a:cubicBezTo>
                  <a:cubicBezTo>
                    <a:pt x="428" y="214"/>
                    <a:pt x="428" y="214"/>
                    <a:pt x="428" y="214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803" y="2400"/>
              <a:ext cx="2401" cy="1203"/>
            </a:xfrm>
            <a:custGeom>
              <a:avLst/>
              <a:gdLst>
                <a:gd name="T0" fmla="*/ 417 w 482"/>
                <a:gd name="T1" fmla="*/ 0 h 241"/>
                <a:gd name="T2" fmla="*/ 0 w 482"/>
                <a:gd name="T3" fmla="*/ 241 h 241"/>
                <a:gd name="T4" fmla="*/ 482 w 482"/>
                <a:gd name="T5" fmla="*/ 241 h 241"/>
                <a:gd name="T6" fmla="*/ 417 w 482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241">
                  <a:moveTo>
                    <a:pt x="417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482" y="241"/>
                    <a:pt x="482" y="241"/>
                    <a:pt x="482" y="241"/>
                  </a:cubicBezTo>
                  <a:cubicBezTo>
                    <a:pt x="482" y="152"/>
                    <a:pt x="462" y="77"/>
                    <a:pt x="417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803" y="1751"/>
              <a:ext cx="1848" cy="1852"/>
            </a:xfrm>
            <a:custGeom>
              <a:avLst/>
              <a:gdLst>
                <a:gd name="T0" fmla="*/ 214 w 371"/>
                <a:gd name="T1" fmla="*/ 0 h 371"/>
                <a:gd name="T2" fmla="*/ 0 w 371"/>
                <a:gd name="T3" fmla="*/ 371 h 371"/>
                <a:gd name="T4" fmla="*/ 371 w 371"/>
                <a:gd name="T5" fmla="*/ 157 h 371"/>
                <a:gd name="T6" fmla="*/ 214 w 371"/>
                <a:gd name="T7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1" h="371">
                  <a:moveTo>
                    <a:pt x="214" y="0"/>
                  </a:moveTo>
                  <a:cubicBezTo>
                    <a:pt x="0" y="371"/>
                    <a:pt x="0" y="371"/>
                    <a:pt x="0" y="371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32" y="88"/>
                    <a:pt x="282" y="39"/>
                    <a:pt x="214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803" y="847"/>
              <a:ext cx="1375" cy="2756"/>
            </a:xfrm>
            <a:custGeom>
              <a:avLst/>
              <a:gdLst>
                <a:gd name="T0" fmla="*/ 0 w 276"/>
                <a:gd name="T1" fmla="*/ 0 h 552"/>
                <a:gd name="T2" fmla="*/ 0 w 276"/>
                <a:gd name="T3" fmla="*/ 552 h 552"/>
                <a:gd name="T4" fmla="*/ 276 w 276"/>
                <a:gd name="T5" fmla="*/ 74 h 552"/>
                <a:gd name="T6" fmla="*/ 0 w 276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552">
                  <a:moveTo>
                    <a:pt x="0" y="0"/>
                  </a:moveTo>
                  <a:cubicBezTo>
                    <a:pt x="0" y="552"/>
                    <a:pt x="0" y="552"/>
                    <a:pt x="0" y="552"/>
                  </a:cubicBezTo>
                  <a:cubicBezTo>
                    <a:pt x="276" y="74"/>
                    <a:pt x="276" y="74"/>
                    <a:pt x="276" y="74"/>
                  </a:cubicBezTo>
                  <a:cubicBezTo>
                    <a:pt x="188" y="23"/>
                    <a:pt x="101" y="0"/>
                    <a:pt x="0" y="0"/>
                  </a:cubicBez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</p:grpSp>
      <p:sp>
        <p:nvSpPr>
          <p:cNvPr id="16" name="Freeform 33"/>
          <p:cNvSpPr>
            <a:spLocks noChangeAspect="1" noEditPoints="1"/>
          </p:cNvSpPr>
          <p:nvPr/>
        </p:nvSpPr>
        <p:spPr bwMode="auto">
          <a:xfrm>
            <a:off x="2586019" y="4398779"/>
            <a:ext cx="545168" cy="466398"/>
          </a:xfrm>
          <a:custGeom>
            <a:avLst/>
            <a:gdLst>
              <a:gd name="T0" fmla="*/ 126 w 130"/>
              <a:gd name="T1" fmla="*/ 18 h 112"/>
              <a:gd name="T2" fmla="*/ 106 w 130"/>
              <a:gd name="T3" fmla="*/ 2 h 112"/>
              <a:gd name="T4" fmla="*/ 101 w 130"/>
              <a:gd name="T5" fmla="*/ 0 h 112"/>
              <a:gd name="T6" fmla="*/ 29 w 130"/>
              <a:gd name="T7" fmla="*/ 0 h 112"/>
              <a:gd name="T8" fmla="*/ 24 w 130"/>
              <a:gd name="T9" fmla="*/ 2 h 112"/>
              <a:gd name="T10" fmla="*/ 4 w 130"/>
              <a:gd name="T11" fmla="*/ 18 h 112"/>
              <a:gd name="T12" fmla="*/ 1 w 130"/>
              <a:gd name="T13" fmla="*/ 27 h 112"/>
              <a:gd name="T14" fmla="*/ 9 w 130"/>
              <a:gd name="T15" fmla="*/ 51 h 112"/>
              <a:gd name="T16" fmla="*/ 14 w 130"/>
              <a:gd name="T17" fmla="*/ 56 h 112"/>
              <a:gd name="T18" fmla="*/ 17 w 130"/>
              <a:gd name="T19" fmla="*/ 56 h 112"/>
              <a:gd name="T20" fmla="*/ 21 w 130"/>
              <a:gd name="T21" fmla="*/ 55 h 112"/>
              <a:gd name="T22" fmla="*/ 21 w 130"/>
              <a:gd name="T23" fmla="*/ 104 h 112"/>
              <a:gd name="T24" fmla="*/ 29 w 130"/>
              <a:gd name="T25" fmla="*/ 112 h 112"/>
              <a:gd name="T26" fmla="*/ 101 w 130"/>
              <a:gd name="T27" fmla="*/ 112 h 112"/>
              <a:gd name="T28" fmla="*/ 109 w 130"/>
              <a:gd name="T29" fmla="*/ 104 h 112"/>
              <a:gd name="T30" fmla="*/ 109 w 130"/>
              <a:gd name="T31" fmla="*/ 55 h 112"/>
              <a:gd name="T32" fmla="*/ 113 w 130"/>
              <a:gd name="T33" fmla="*/ 56 h 112"/>
              <a:gd name="T34" fmla="*/ 116 w 130"/>
              <a:gd name="T35" fmla="*/ 56 h 112"/>
              <a:gd name="T36" fmla="*/ 121 w 130"/>
              <a:gd name="T37" fmla="*/ 51 h 112"/>
              <a:gd name="T38" fmla="*/ 129 w 130"/>
              <a:gd name="T39" fmla="*/ 27 h 112"/>
              <a:gd name="T40" fmla="*/ 126 w 130"/>
              <a:gd name="T41" fmla="*/ 18 h 112"/>
              <a:gd name="T42" fmla="*/ 80 w 130"/>
              <a:gd name="T43" fmla="*/ 8 h 112"/>
              <a:gd name="T44" fmla="*/ 65 w 130"/>
              <a:gd name="T45" fmla="*/ 16 h 112"/>
              <a:gd name="T46" fmla="*/ 50 w 130"/>
              <a:gd name="T47" fmla="*/ 8 h 112"/>
              <a:gd name="T48" fmla="*/ 80 w 130"/>
              <a:gd name="T49" fmla="*/ 8 h 112"/>
              <a:gd name="T50" fmla="*/ 113 w 130"/>
              <a:gd name="T51" fmla="*/ 48 h 112"/>
              <a:gd name="T52" fmla="*/ 101 w 130"/>
              <a:gd name="T53" fmla="*/ 40 h 112"/>
              <a:gd name="T54" fmla="*/ 101 w 130"/>
              <a:gd name="T55" fmla="*/ 104 h 112"/>
              <a:gd name="T56" fmla="*/ 29 w 130"/>
              <a:gd name="T57" fmla="*/ 104 h 112"/>
              <a:gd name="T58" fmla="*/ 29 w 130"/>
              <a:gd name="T59" fmla="*/ 40 h 112"/>
              <a:gd name="T60" fmla="*/ 17 w 130"/>
              <a:gd name="T61" fmla="*/ 48 h 112"/>
              <a:gd name="T62" fmla="*/ 9 w 130"/>
              <a:gd name="T63" fmla="*/ 24 h 112"/>
              <a:gd name="T64" fmla="*/ 29 w 130"/>
              <a:gd name="T65" fmla="*/ 8 h 112"/>
              <a:gd name="T66" fmla="*/ 46 w 130"/>
              <a:gd name="T67" fmla="*/ 8 h 112"/>
              <a:gd name="T68" fmla="*/ 65 w 130"/>
              <a:gd name="T69" fmla="*/ 20 h 112"/>
              <a:gd name="T70" fmla="*/ 84 w 130"/>
              <a:gd name="T71" fmla="*/ 8 h 112"/>
              <a:gd name="T72" fmla="*/ 101 w 130"/>
              <a:gd name="T73" fmla="*/ 8 h 112"/>
              <a:gd name="T74" fmla="*/ 121 w 130"/>
              <a:gd name="T75" fmla="*/ 24 h 112"/>
              <a:gd name="T76" fmla="*/ 113 w 130"/>
              <a:gd name="T7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" h="112">
                <a:moveTo>
                  <a:pt x="126" y="18"/>
                </a:moveTo>
                <a:cubicBezTo>
                  <a:pt x="106" y="2"/>
                  <a:pt x="106" y="2"/>
                  <a:pt x="106" y="2"/>
                </a:cubicBezTo>
                <a:cubicBezTo>
                  <a:pt x="105" y="1"/>
                  <a:pt x="103" y="0"/>
                  <a:pt x="10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0" y="23"/>
                  <a:pt x="1" y="27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3"/>
                  <a:pt x="12" y="55"/>
                  <a:pt x="14" y="56"/>
                </a:cubicBezTo>
                <a:cubicBezTo>
                  <a:pt x="15" y="56"/>
                  <a:pt x="16" y="56"/>
                  <a:pt x="17" y="56"/>
                </a:cubicBezTo>
                <a:cubicBezTo>
                  <a:pt x="18" y="56"/>
                  <a:pt x="20" y="56"/>
                  <a:pt x="21" y="5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8"/>
                  <a:pt x="25" y="112"/>
                  <a:pt x="2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5" y="112"/>
                  <a:pt x="109" y="108"/>
                  <a:pt x="109" y="104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6"/>
                  <a:pt x="112" y="56"/>
                  <a:pt x="113" y="56"/>
                </a:cubicBezTo>
                <a:cubicBezTo>
                  <a:pt x="114" y="56"/>
                  <a:pt x="115" y="56"/>
                  <a:pt x="116" y="56"/>
                </a:cubicBezTo>
                <a:cubicBezTo>
                  <a:pt x="118" y="55"/>
                  <a:pt x="120" y="53"/>
                  <a:pt x="121" y="51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0" y="23"/>
                  <a:pt x="129" y="20"/>
                  <a:pt x="126" y="18"/>
                </a:cubicBezTo>
                <a:close/>
                <a:moveTo>
                  <a:pt x="80" y="8"/>
                </a:moveTo>
                <a:cubicBezTo>
                  <a:pt x="78" y="13"/>
                  <a:pt x="72" y="16"/>
                  <a:pt x="65" y="16"/>
                </a:cubicBezTo>
                <a:cubicBezTo>
                  <a:pt x="58" y="16"/>
                  <a:pt x="52" y="13"/>
                  <a:pt x="50" y="8"/>
                </a:cubicBezTo>
                <a:lnTo>
                  <a:pt x="80" y="8"/>
                </a:lnTo>
                <a:close/>
                <a:moveTo>
                  <a:pt x="113" y="48"/>
                </a:moveTo>
                <a:cubicBezTo>
                  <a:pt x="101" y="40"/>
                  <a:pt x="101" y="40"/>
                  <a:pt x="101" y="4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9" y="40"/>
                  <a:pt x="29" y="40"/>
                  <a:pt x="29" y="40"/>
                </a:cubicBezTo>
                <a:cubicBezTo>
                  <a:pt x="17" y="48"/>
                  <a:pt x="17" y="48"/>
                  <a:pt x="17" y="48"/>
                </a:cubicBezTo>
                <a:cubicBezTo>
                  <a:pt x="9" y="24"/>
                  <a:pt x="9" y="24"/>
                  <a:pt x="9" y="24"/>
                </a:cubicBezTo>
                <a:cubicBezTo>
                  <a:pt x="29" y="8"/>
                  <a:pt x="29" y="8"/>
                  <a:pt x="2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15"/>
                  <a:pt x="56" y="20"/>
                  <a:pt x="65" y="20"/>
                </a:cubicBezTo>
                <a:cubicBezTo>
                  <a:pt x="74" y="20"/>
                  <a:pt x="82" y="15"/>
                  <a:pt x="8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21" y="24"/>
                  <a:pt x="121" y="24"/>
                  <a:pt x="121" y="24"/>
                </a:cubicBezTo>
                <a:lnTo>
                  <a:pt x="113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893916" y="3268871"/>
            <a:ext cx="368973" cy="534803"/>
            <a:chOff x="7482195" y="3383420"/>
            <a:chExt cx="245982" cy="356535"/>
          </a:xfrm>
          <a:solidFill>
            <a:schemeClr val="bg1"/>
          </a:solidFill>
        </p:grpSpPr>
        <p:sp>
          <p:nvSpPr>
            <p:cNvPr id="18" name="Freeform 98"/>
            <p:cNvSpPr>
              <a:spLocks noEditPoints="1"/>
            </p:cNvSpPr>
            <p:nvPr/>
          </p:nvSpPr>
          <p:spPr bwMode="auto">
            <a:xfrm>
              <a:off x="7482195" y="3383420"/>
              <a:ext cx="245982" cy="356535"/>
            </a:xfrm>
            <a:custGeom>
              <a:avLst/>
              <a:gdLst>
                <a:gd name="T0" fmla="*/ 76 w 88"/>
                <a:gd name="T1" fmla="*/ 0 h 128"/>
                <a:gd name="T2" fmla="*/ 12 w 88"/>
                <a:gd name="T3" fmla="*/ 0 h 128"/>
                <a:gd name="T4" fmla="*/ 0 w 88"/>
                <a:gd name="T5" fmla="*/ 12 h 128"/>
                <a:gd name="T6" fmla="*/ 0 w 88"/>
                <a:gd name="T7" fmla="*/ 116 h 128"/>
                <a:gd name="T8" fmla="*/ 12 w 88"/>
                <a:gd name="T9" fmla="*/ 128 h 128"/>
                <a:gd name="T10" fmla="*/ 76 w 88"/>
                <a:gd name="T11" fmla="*/ 128 h 128"/>
                <a:gd name="T12" fmla="*/ 88 w 88"/>
                <a:gd name="T13" fmla="*/ 116 h 128"/>
                <a:gd name="T14" fmla="*/ 88 w 88"/>
                <a:gd name="T15" fmla="*/ 12 h 128"/>
                <a:gd name="T16" fmla="*/ 76 w 88"/>
                <a:gd name="T17" fmla="*/ 0 h 128"/>
                <a:gd name="T18" fmla="*/ 80 w 88"/>
                <a:gd name="T19" fmla="*/ 116 h 128"/>
                <a:gd name="T20" fmla="*/ 76 w 88"/>
                <a:gd name="T21" fmla="*/ 120 h 128"/>
                <a:gd name="T22" fmla="*/ 12 w 88"/>
                <a:gd name="T23" fmla="*/ 120 h 128"/>
                <a:gd name="T24" fmla="*/ 8 w 88"/>
                <a:gd name="T25" fmla="*/ 116 h 128"/>
                <a:gd name="T26" fmla="*/ 8 w 88"/>
                <a:gd name="T27" fmla="*/ 108 h 128"/>
                <a:gd name="T28" fmla="*/ 80 w 88"/>
                <a:gd name="T29" fmla="*/ 108 h 128"/>
                <a:gd name="T30" fmla="*/ 80 w 88"/>
                <a:gd name="T31" fmla="*/ 116 h 128"/>
                <a:gd name="T32" fmla="*/ 80 w 88"/>
                <a:gd name="T33" fmla="*/ 104 h 128"/>
                <a:gd name="T34" fmla="*/ 8 w 88"/>
                <a:gd name="T35" fmla="*/ 104 h 128"/>
                <a:gd name="T36" fmla="*/ 8 w 88"/>
                <a:gd name="T37" fmla="*/ 24 h 128"/>
                <a:gd name="T38" fmla="*/ 80 w 88"/>
                <a:gd name="T39" fmla="*/ 24 h 128"/>
                <a:gd name="T40" fmla="*/ 80 w 88"/>
                <a:gd name="T41" fmla="*/ 104 h 128"/>
                <a:gd name="T42" fmla="*/ 80 w 88"/>
                <a:gd name="T43" fmla="*/ 20 h 128"/>
                <a:gd name="T44" fmla="*/ 8 w 88"/>
                <a:gd name="T45" fmla="*/ 20 h 128"/>
                <a:gd name="T46" fmla="*/ 8 w 88"/>
                <a:gd name="T47" fmla="*/ 12 h 128"/>
                <a:gd name="T48" fmla="*/ 12 w 88"/>
                <a:gd name="T49" fmla="*/ 8 h 128"/>
                <a:gd name="T50" fmla="*/ 76 w 88"/>
                <a:gd name="T51" fmla="*/ 8 h 128"/>
                <a:gd name="T52" fmla="*/ 80 w 88"/>
                <a:gd name="T53" fmla="*/ 12 h 128"/>
                <a:gd name="T54" fmla="*/ 80 w 88"/>
                <a:gd name="T55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28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83" y="128"/>
                    <a:pt x="88" y="123"/>
                    <a:pt x="88" y="1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80" y="116"/>
                  </a:moveTo>
                  <a:cubicBezTo>
                    <a:pt x="80" y="118"/>
                    <a:pt x="78" y="120"/>
                    <a:pt x="76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0" y="108"/>
                    <a:pt x="80" y="108"/>
                    <a:pt x="80" y="108"/>
                  </a:cubicBezTo>
                  <a:lnTo>
                    <a:pt x="80" y="116"/>
                  </a:lnTo>
                  <a:close/>
                  <a:moveTo>
                    <a:pt x="80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0" y="24"/>
                    <a:pt x="80" y="24"/>
                    <a:pt x="80" y="24"/>
                  </a:cubicBezTo>
                  <a:lnTo>
                    <a:pt x="80" y="104"/>
                  </a:lnTo>
                  <a:close/>
                  <a:moveTo>
                    <a:pt x="80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lnTo>
                    <a:pt x="8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9" name="Freeform 99"/>
            <p:cNvSpPr/>
            <p:nvPr/>
          </p:nvSpPr>
          <p:spPr bwMode="auto">
            <a:xfrm>
              <a:off x="7583075" y="3416586"/>
              <a:ext cx="44221" cy="12437"/>
            </a:xfrm>
            <a:custGeom>
              <a:avLst/>
              <a:gdLst>
                <a:gd name="T0" fmla="*/ 16 w 16"/>
                <a:gd name="T1" fmla="*/ 2 h 4"/>
                <a:gd name="T2" fmla="*/ 14 w 16"/>
                <a:gd name="T3" fmla="*/ 4 h 4"/>
                <a:gd name="T4" fmla="*/ 2 w 16"/>
                <a:gd name="T5" fmla="*/ 4 h 4"/>
                <a:gd name="T6" fmla="*/ 0 w 16"/>
                <a:gd name="T7" fmla="*/ 2 h 4"/>
                <a:gd name="T8" fmla="*/ 0 w 16"/>
                <a:gd name="T9" fmla="*/ 2 h 4"/>
                <a:gd name="T10" fmla="*/ 2 w 16"/>
                <a:gd name="T11" fmla="*/ 0 h 4"/>
                <a:gd name="T12" fmla="*/ 14 w 16"/>
                <a:gd name="T13" fmla="*/ 0 h 4"/>
                <a:gd name="T14" fmla="*/ 16 w 1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">
                  <a:moveTo>
                    <a:pt x="16" y="2"/>
                  </a:moveTo>
                  <a:cubicBezTo>
                    <a:pt x="16" y="3"/>
                    <a:pt x="15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0" name="Freeform 100"/>
            <p:cNvSpPr/>
            <p:nvPr/>
          </p:nvSpPr>
          <p:spPr bwMode="auto">
            <a:xfrm>
              <a:off x="7594131" y="3695734"/>
              <a:ext cx="22111" cy="11055"/>
            </a:xfrm>
            <a:custGeom>
              <a:avLst/>
              <a:gdLst>
                <a:gd name="T0" fmla="*/ 8 w 8"/>
                <a:gd name="T1" fmla="*/ 2 h 4"/>
                <a:gd name="T2" fmla="*/ 6 w 8"/>
                <a:gd name="T3" fmla="*/ 4 h 4"/>
                <a:gd name="T4" fmla="*/ 2 w 8"/>
                <a:gd name="T5" fmla="*/ 4 h 4"/>
                <a:gd name="T6" fmla="*/ 0 w 8"/>
                <a:gd name="T7" fmla="*/ 2 h 4"/>
                <a:gd name="T8" fmla="*/ 0 w 8"/>
                <a:gd name="T9" fmla="*/ 2 h 4"/>
                <a:gd name="T10" fmla="*/ 2 w 8"/>
                <a:gd name="T11" fmla="*/ 0 h 4"/>
                <a:gd name="T12" fmla="*/ 6 w 8"/>
                <a:gd name="T13" fmla="*/ 0 h 4"/>
                <a:gd name="T14" fmla="*/ 8 w 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cubicBezTo>
                    <a:pt x="8" y="3"/>
                    <a:pt x="7" y="4"/>
                    <a:pt x="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841169" y="2782473"/>
            <a:ext cx="534803" cy="501636"/>
            <a:chOff x="7426918" y="2692460"/>
            <a:chExt cx="356535" cy="334424"/>
          </a:xfrm>
          <a:solidFill>
            <a:schemeClr val="bg1"/>
          </a:solidFill>
        </p:grpSpPr>
        <p:sp>
          <p:nvSpPr>
            <p:cNvPr id="22" name="Freeform 111"/>
            <p:cNvSpPr>
              <a:spLocks noEditPoints="1"/>
            </p:cNvSpPr>
            <p:nvPr/>
          </p:nvSpPr>
          <p:spPr bwMode="auto">
            <a:xfrm>
              <a:off x="7471140" y="2736682"/>
              <a:ext cx="268092" cy="178268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3" name="Freeform 112"/>
            <p:cNvSpPr>
              <a:spLocks noEditPoints="1"/>
            </p:cNvSpPr>
            <p:nvPr/>
          </p:nvSpPr>
          <p:spPr bwMode="auto">
            <a:xfrm>
              <a:off x="7426918" y="2692460"/>
              <a:ext cx="356535" cy="334424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</p:grpSp>
      <p:sp>
        <p:nvSpPr>
          <p:cNvPr id="24" name="Freeform 48"/>
          <p:cNvSpPr>
            <a:spLocks noChangeAspect="1" noEditPoints="1"/>
          </p:cNvSpPr>
          <p:nvPr/>
        </p:nvSpPr>
        <p:spPr bwMode="auto">
          <a:xfrm>
            <a:off x="4946911" y="2498489"/>
            <a:ext cx="538949" cy="534803"/>
          </a:xfrm>
          <a:custGeom>
            <a:avLst/>
            <a:gdLst>
              <a:gd name="T0" fmla="*/ 126 w 129"/>
              <a:gd name="T1" fmla="*/ 2 h 128"/>
              <a:gd name="T2" fmla="*/ 121 w 129"/>
              <a:gd name="T3" fmla="*/ 0 h 128"/>
              <a:gd name="T4" fmla="*/ 120 w 129"/>
              <a:gd name="T5" fmla="*/ 0 h 128"/>
              <a:gd name="T6" fmla="*/ 52 w 129"/>
              <a:gd name="T7" fmla="*/ 12 h 128"/>
              <a:gd name="T8" fmla="*/ 45 w 129"/>
              <a:gd name="T9" fmla="*/ 20 h 128"/>
              <a:gd name="T10" fmla="*/ 45 w 129"/>
              <a:gd name="T11" fmla="*/ 28 h 128"/>
              <a:gd name="T12" fmla="*/ 45 w 129"/>
              <a:gd name="T13" fmla="*/ 32 h 128"/>
              <a:gd name="T14" fmla="*/ 45 w 129"/>
              <a:gd name="T15" fmla="*/ 89 h 128"/>
              <a:gd name="T16" fmla="*/ 30 w 129"/>
              <a:gd name="T17" fmla="*/ 84 h 128"/>
              <a:gd name="T18" fmla="*/ 20 w 129"/>
              <a:gd name="T19" fmla="*/ 86 h 128"/>
              <a:gd name="T20" fmla="*/ 3 w 129"/>
              <a:gd name="T21" fmla="*/ 100 h 128"/>
              <a:gd name="T22" fmla="*/ 2 w 129"/>
              <a:gd name="T23" fmla="*/ 115 h 128"/>
              <a:gd name="T24" fmla="*/ 24 w 129"/>
              <a:gd name="T25" fmla="*/ 128 h 128"/>
              <a:gd name="T26" fmla="*/ 34 w 129"/>
              <a:gd name="T27" fmla="*/ 126 h 128"/>
              <a:gd name="T28" fmla="*/ 51 w 129"/>
              <a:gd name="T29" fmla="*/ 112 h 128"/>
              <a:gd name="T30" fmla="*/ 53 w 129"/>
              <a:gd name="T31" fmla="*/ 104 h 128"/>
              <a:gd name="T32" fmla="*/ 53 w 129"/>
              <a:gd name="T33" fmla="*/ 104 h 128"/>
              <a:gd name="T34" fmla="*/ 53 w 129"/>
              <a:gd name="T35" fmla="*/ 40 h 128"/>
              <a:gd name="T36" fmla="*/ 54 w 129"/>
              <a:gd name="T37" fmla="*/ 40 h 128"/>
              <a:gd name="T38" fmla="*/ 121 w 129"/>
              <a:gd name="T39" fmla="*/ 28 h 128"/>
              <a:gd name="T40" fmla="*/ 121 w 129"/>
              <a:gd name="T41" fmla="*/ 77 h 128"/>
              <a:gd name="T42" fmla="*/ 106 w 129"/>
              <a:gd name="T43" fmla="*/ 72 h 128"/>
              <a:gd name="T44" fmla="*/ 96 w 129"/>
              <a:gd name="T45" fmla="*/ 74 h 128"/>
              <a:gd name="T46" fmla="*/ 79 w 129"/>
              <a:gd name="T47" fmla="*/ 88 h 128"/>
              <a:gd name="T48" fmla="*/ 78 w 129"/>
              <a:gd name="T49" fmla="*/ 103 h 128"/>
              <a:gd name="T50" fmla="*/ 100 w 129"/>
              <a:gd name="T51" fmla="*/ 116 h 128"/>
              <a:gd name="T52" fmla="*/ 110 w 129"/>
              <a:gd name="T53" fmla="*/ 114 h 128"/>
              <a:gd name="T54" fmla="*/ 127 w 129"/>
              <a:gd name="T55" fmla="*/ 100 h 128"/>
              <a:gd name="T56" fmla="*/ 129 w 129"/>
              <a:gd name="T57" fmla="*/ 92 h 128"/>
              <a:gd name="T58" fmla="*/ 129 w 129"/>
              <a:gd name="T59" fmla="*/ 92 h 128"/>
              <a:gd name="T60" fmla="*/ 129 w 129"/>
              <a:gd name="T61" fmla="*/ 20 h 128"/>
              <a:gd name="T62" fmla="*/ 129 w 129"/>
              <a:gd name="T63" fmla="*/ 16 h 128"/>
              <a:gd name="T64" fmla="*/ 129 w 129"/>
              <a:gd name="T65" fmla="*/ 8 h 128"/>
              <a:gd name="T66" fmla="*/ 126 w 129"/>
              <a:gd name="T67" fmla="*/ 2 h 128"/>
              <a:gd name="T68" fmla="*/ 32 w 129"/>
              <a:gd name="T69" fmla="*/ 119 h 128"/>
              <a:gd name="T70" fmla="*/ 10 w 129"/>
              <a:gd name="T71" fmla="*/ 112 h 128"/>
              <a:gd name="T72" fmla="*/ 22 w 129"/>
              <a:gd name="T73" fmla="*/ 93 h 128"/>
              <a:gd name="T74" fmla="*/ 44 w 129"/>
              <a:gd name="T75" fmla="*/ 100 h 128"/>
              <a:gd name="T76" fmla="*/ 32 w 129"/>
              <a:gd name="T77" fmla="*/ 119 h 128"/>
              <a:gd name="T78" fmla="*/ 108 w 129"/>
              <a:gd name="T79" fmla="*/ 107 h 128"/>
              <a:gd name="T80" fmla="*/ 85 w 129"/>
              <a:gd name="T81" fmla="*/ 100 h 128"/>
              <a:gd name="T82" fmla="*/ 98 w 129"/>
              <a:gd name="T83" fmla="*/ 81 h 128"/>
              <a:gd name="T84" fmla="*/ 120 w 129"/>
              <a:gd name="T85" fmla="*/ 88 h 128"/>
              <a:gd name="T86" fmla="*/ 108 w 129"/>
              <a:gd name="T87" fmla="*/ 107 h 128"/>
              <a:gd name="T88" fmla="*/ 121 w 129"/>
              <a:gd name="T89" fmla="*/ 20 h 128"/>
              <a:gd name="T90" fmla="*/ 53 w 129"/>
              <a:gd name="T91" fmla="*/ 32 h 128"/>
              <a:gd name="T92" fmla="*/ 53 w 129"/>
              <a:gd name="T93" fmla="*/ 28 h 128"/>
              <a:gd name="T94" fmla="*/ 53 w 129"/>
              <a:gd name="T95" fmla="*/ 20 h 128"/>
              <a:gd name="T96" fmla="*/ 121 w 129"/>
              <a:gd name="T97" fmla="*/ 8 h 128"/>
              <a:gd name="T98" fmla="*/ 121 w 129"/>
              <a:gd name="T99" fmla="*/ 16 h 128"/>
              <a:gd name="T100" fmla="*/ 121 w 129"/>
              <a:gd name="T101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" h="128">
                <a:moveTo>
                  <a:pt x="126" y="2"/>
                </a:moveTo>
                <a:cubicBezTo>
                  <a:pt x="125" y="1"/>
                  <a:pt x="123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13"/>
                  <a:pt x="45" y="16"/>
                  <a:pt x="45" y="20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89"/>
                  <a:pt x="45" y="89"/>
                  <a:pt x="45" y="89"/>
                </a:cubicBezTo>
                <a:cubicBezTo>
                  <a:pt x="41" y="86"/>
                  <a:pt x="36" y="84"/>
                  <a:pt x="30" y="84"/>
                </a:cubicBezTo>
                <a:cubicBezTo>
                  <a:pt x="26" y="84"/>
                  <a:pt x="23" y="85"/>
                  <a:pt x="20" y="86"/>
                </a:cubicBezTo>
                <a:cubicBezTo>
                  <a:pt x="12" y="88"/>
                  <a:pt x="6" y="93"/>
                  <a:pt x="3" y="100"/>
                </a:cubicBezTo>
                <a:cubicBezTo>
                  <a:pt x="1" y="104"/>
                  <a:pt x="0" y="110"/>
                  <a:pt x="2" y="115"/>
                </a:cubicBezTo>
                <a:cubicBezTo>
                  <a:pt x="5" y="123"/>
                  <a:pt x="14" y="128"/>
                  <a:pt x="24" y="128"/>
                </a:cubicBezTo>
                <a:cubicBezTo>
                  <a:pt x="28" y="128"/>
                  <a:pt x="31" y="127"/>
                  <a:pt x="34" y="126"/>
                </a:cubicBezTo>
                <a:cubicBezTo>
                  <a:pt x="42" y="124"/>
                  <a:pt x="48" y="119"/>
                  <a:pt x="51" y="112"/>
                </a:cubicBezTo>
                <a:cubicBezTo>
                  <a:pt x="52" y="110"/>
                  <a:pt x="53" y="107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4" y="40"/>
                  <a:pt x="54" y="40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7" y="74"/>
                  <a:pt x="112" y="72"/>
                  <a:pt x="106" y="72"/>
                </a:cubicBezTo>
                <a:cubicBezTo>
                  <a:pt x="102" y="72"/>
                  <a:pt x="99" y="73"/>
                  <a:pt x="96" y="74"/>
                </a:cubicBezTo>
                <a:cubicBezTo>
                  <a:pt x="88" y="76"/>
                  <a:pt x="82" y="81"/>
                  <a:pt x="79" y="88"/>
                </a:cubicBezTo>
                <a:cubicBezTo>
                  <a:pt x="77" y="92"/>
                  <a:pt x="76" y="98"/>
                  <a:pt x="78" y="103"/>
                </a:cubicBezTo>
                <a:cubicBezTo>
                  <a:pt x="81" y="111"/>
                  <a:pt x="90" y="116"/>
                  <a:pt x="100" y="116"/>
                </a:cubicBezTo>
                <a:cubicBezTo>
                  <a:pt x="104" y="116"/>
                  <a:pt x="107" y="115"/>
                  <a:pt x="110" y="114"/>
                </a:cubicBezTo>
                <a:cubicBezTo>
                  <a:pt x="118" y="112"/>
                  <a:pt x="124" y="107"/>
                  <a:pt x="127" y="100"/>
                </a:cubicBezTo>
                <a:cubicBezTo>
                  <a:pt x="128" y="98"/>
                  <a:pt x="129" y="95"/>
                  <a:pt x="129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6"/>
                  <a:pt x="128" y="3"/>
                  <a:pt x="126" y="2"/>
                </a:cubicBezTo>
                <a:close/>
                <a:moveTo>
                  <a:pt x="32" y="119"/>
                </a:moveTo>
                <a:cubicBezTo>
                  <a:pt x="22" y="122"/>
                  <a:pt x="12" y="119"/>
                  <a:pt x="10" y="112"/>
                </a:cubicBezTo>
                <a:cubicBezTo>
                  <a:pt x="7" y="105"/>
                  <a:pt x="13" y="96"/>
                  <a:pt x="22" y="93"/>
                </a:cubicBezTo>
                <a:cubicBezTo>
                  <a:pt x="32" y="90"/>
                  <a:pt x="42" y="93"/>
                  <a:pt x="44" y="100"/>
                </a:cubicBezTo>
                <a:cubicBezTo>
                  <a:pt x="47" y="107"/>
                  <a:pt x="41" y="116"/>
                  <a:pt x="32" y="119"/>
                </a:cubicBezTo>
                <a:close/>
                <a:moveTo>
                  <a:pt x="108" y="107"/>
                </a:moveTo>
                <a:cubicBezTo>
                  <a:pt x="98" y="110"/>
                  <a:pt x="88" y="107"/>
                  <a:pt x="85" y="100"/>
                </a:cubicBezTo>
                <a:cubicBezTo>
                  <a:pt x="83" y="93"/>
                  <a:pt x="88" y="84"/>
                  <a:pt x="98" y="81"/>
                </a:cubicBezTo>
                <a:cubicBezTo>
                  <a:pt x="108" y="78"/>
                  <a:pt x="118" y="81"/>
                  <a:pt x="120" y="88"/>
                </a:cubicBezTo>
                <a:cubicBezTo>
                  <a:pt x="123" y="95"/>
                  <a:pt x="117" y="104"/>
                  <a:pt x="108" y="107"/>
                </a:cubicBezTo>
                <a:close/>
                <a:moveTo>
                  <a:pt x="121" y="20"/>
                </a:moveTo>
                <a:cubicBezTo>
                  <a:pt x="53" y="32"/>
                  <a:pt x="53" y="32"/>
                  <a:pt x="53" y="32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0"/>
                  <a:pt x="53" y="20"/>
                  <a:pt x="53" y="2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25" name="Freeform 60"/>
          <p:cNvSpPr>
            <a:spLocks noChangeAspect="1" noEditPoints="1"/>
          </p:cNvSpPr>
          <p:nvPr/>
        </p:nvSpPr>
        <p:spPr bwMode="auto">
          <a:xfrm>
            <a:off x="5635957" y="3558080"/>
            <a:ext cx="534803" cy="534803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26" name="Freeform 140"/>
          <p:cNvSpPr>
            <a:spLocks noChangeAspect="1" noEditPoints="1"/>
          </p:cNvSpPr>
          <p:nvPr/>
        </p:nvSpPr>
        <p:spPr bwMode="auto">
          <a:xfrm>
            <a:off x="6428975" y="4353278"/>
            <a:ext cx="545168" cy="518220"/>
          </a:xfrm>
          <a:custGeom>
            <a:avLst/>
            <a:gdLst>
              <a:gd name="T0" fmla="*/ 129 w 130"/>
              <a:gd name="T1" fmla="*/ 46 h 124"/>
              <a:gd name="T2" fmla="*/ 121 w 130"/>
              <a:gd name="T3" fmla="*/ 40 h 124"/>
              <a:gd name="T4" fmla="*/ 88 w 130"/>
              <a:gd name="T5" fmla="*/ 35 h 124"/>
              <a:gd name="T6" fmla="*/ 73 w 130"/>
              <a:gd name="T7" fmla="*/ 5 h 124"/>
              <a:gd name="T8" fmla="*/ 65 w 130"/>
              <a:gd name="T9" fmla="*/ 0 h 124"/>
              <a:gd name="T10" fmla="*/ 57 w 130"/>
              <a:gd name="T11" fmla="*/ 5 h 124"/>
              <a:gd name="T12" fmla="*/ 42 w 130"/>
              <a:gd name="T13" fmla="*/ 35 h 124"/>
              <a:gd name="T14" fmla="*/ 9 w 130"/>
              <a:gd name="T15" fmla="*/ 40 h 124"/>
              <a:gd name="T16" fmla="*/ 1 w 130"/>
              <a:gd name="T17" fmla="*/ 46 h 124"/>
              <a:gd name="T18" fmla="*/ 4 w 130"/>
              <a:gd name="T19" fmla="*/ 55 h 124"/>
              <a:gd name="T20" fmla="*/ 28 w 130"/>
              <a:gd name="T21" fmla="*/ 80 h 124"/>
              <a:gd name="T22" fmla="*/ 22 w 130"/>
              <a:gd name="T23" fmla="*/ 114 h 124"/>
              <a:gd name="T24" fmla="*/ 26 w 130"/>
              <a:gd name="T25" fmla="*/ 122 h 124"/>
              <a:gd name="T26" fmla="*/ 31 w 130"/>
              <a:gd name="T27" fmla="*/ 124 h 124"/>
              <a:gd name="T28" fmla="*/ 36 w 130"/>
              <a:gd name="T29" fmla="*/ 123 h 124"/>
              <a:gd name="T30" fmla="*/ 65 w 130"/>
              <a:gd name="T31" fmla="*/ 107 h 124"/>
              <a:gd name="T32" fmla="*/ 94 w 130"/>
              <a:gd name="T33" fmla="*/ 123 h 124"/>
              <a:gd name="T34" fmla="*/ 99 w 130"/>
              <a:gd name="T35" fmla="*/ 124 h 124"/>
              <a:gd name="T36" fmla="*/ 104 w 130"/>
              <a:gd name="T37" fmla="*/ 122 h 124"/>
              <a:gd name="T38" fmla="*/ 108 w 130"/>
              <a:gd name="T39" fmla="*/ 114 h 124"/>
              <a:gd name="T40" fmla="*/ 102 w 130"/>
              <a:gd name="T41" fmla="*/ 80 h 124"/>
              <a:gd name="T42" fmla="*/ 126 w 130"/>
              <a:gd name="T43" fmla="*/ 55 h 124"/>
              <a:gd name="T44" fmla="*/ 129 w 130"/>
              <a:gd name="T45" fmla="*/ 46 h 124"/>
              <a:gd name="T46" fmla="*/ 95 w 130"/>
              <a:gd name="T47" fmla="*/ 73 h 124"/>
              <a:gd name="T48" fmla="*/ 93 w 130"/>
              <a:gd name="T49" fmla="*/ 81 h 124"/>
              <a:gd name="T50" fmla="*/ 99 w 130"/>
              <a:gd name="T51" fmla="*/ 115 h 124"/>
              <a:gd name="T52" fmla="*/ 69 w 130"/>
              <a:gd name="T53" fmla="*/ 99 h 124"/>
              <a:gd name="T54" fmla="*/ 65 w 130"/>
              <a:gd name="T55" fmla="*/ 98 h 124"/>
              <a:gd name="T56" fmla="*/ 61 w 130"/>
              <a:gd name="T57" fmla="*/ 99 h 124"/>
              <a:gd name="T58" fmla="*/ 31 w 130"/>
              <a:gd name="T59" fmla="*/ 115 h 124"/>
              <a:gd name="T60" fmla="*/ 37 w 130"/>
              <a:gd name="T61" fmla="*/ 81 h 124"/>
              <a:gd name="T62" fmla="*/ 35 w 130"/>
              <a:gd name="T63" fmla="*/ 73 h 124"/>
              <a:gd name="T64" fmla="*/ 10 w 130"/>
              <a:gd name="T65" fmla="*/ 49 h 124"/>
              <a:gd name="T66" fmla="*/ 44 w 130"/>
              <a:gd name="T67" fmla="*/ 44 h 124"/>
              <a:gd name="T68" fmla="*/ 51 w 130"/>
              <a:gd name="T69" fmla="*/ 39 h 124"/>
              <a:gd name="T70" fmla="*/ 65 w 130"/>
              <a:gd name="T71" fmla="*/ 9 h 124"/>
              <a:gd name="T72" fmla="*/ 79 w 130"/>
              <a:gd name="T73" fmla="*/ 39 h 124"/>
              <a:gd name="T74" fmla="*/ 86 w 130"/>
              <a:gd name="T75" fmla="*/ 44 h 124"/>
              <a:gd name="T76" fmla="*/ 120 w 130"/>
              <a:gd name="T77" fmla="*/ 49 h 124"/>
              <a:gd name="T78" fmla="*/ 95 w 130"/>
              <a:gd name="T79" fmla="*/ 7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4">
                <a:moveTo>
                  <a:pt x="129" y="46"/>
                </a:moveTo>
                <a:cubicBezTo>
                  <a:pt x="127" y="43"/>
                  <a:pt x="125" y="41"/>
                  <a:pt x="121" y="40"/>
                </a:cubicBezTo>
                <a:cubicBezTo>
                  <a:pt x="88" y="35"/>
                  <a:pt x="88" y="35"/>
                  <a:pt x="88" y="3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2"/>
                  <a:pt x="69" y="0"/>
                  <a:pt x="65" y="0"/>
                </a:cubicBezTo>
                <a:cubicBezTo>
                  <a:pt x="61" y="0"/>
                  <a:pt x="58" y="2"/>
                  <a:pt x="57" y="5"/>
                </a:cubicBezTo>
                <a:cubicBezTo>
                  <a:pt x="42" y="35"/>
                  <a:pt x="42" y="35"/>
                  <a:pt x="42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5" y="41"/>
                  <a:pt x="3" y="43"/>
                  <a:pt x="1" y="46"/>
                </a:cubicBezTo>
                <a:cubicBezTo>
                  <a:pt x="0" y="49"/>
                  <a:pt x="1" y="53"/>
                  <a:pt x="4" y="55"/>
                </a:cubicBezTo>
                <a:cubicBezTo>
                  <a:pt x="28" y="80"/>
                  <a:pt x="28" y="80"/>
                  <a:pt x="28" y="80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7"/>
                  <a:pt x="23" y="120"/>
                  <a:pt x="26" y="122"/>
                </a:cubicBezTo>
                <a:cubicBezTo>
                  <a:pt x="28" y="123"/>
                  <a:pt x="30" y="124"/>
                  <a:pt x="31" y="124"/>
                </a:cubicBezTo>
                <a:cubicBezTo>
                  <a:pt x="33" y="124"/>
                  <a:pt x="35" y="124"/>
                  <a:pt x="36" y="123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5" y="124"/>
                  <a:pt x="97" y="124"/>
                  <a:pt x="99" y="124"/>
                </a:cubicBezTo>
                <a:cubicBezTo>
                  <a:pt x="100" y="124"/>
                  <a:pt x="102" y="123"/>
                  <a:pt x="104" y="122"/>
                </a:cubicBezTo>
                <a:cubicBezTo>
                  <a:pt x="107" y="120"/>
                  <a:pt x="108" y="117"/>
                  <a:pt x="108" y="114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9" y="53"/>
                  <a:pt x="130" y="49"/>
                  <a:pt x="129" y="46"/>
                </a:cubicBezTo>
                <a:close/>
                <a:moveTo>
                  <a:pt x="95" y="73"/>
                </a:moveTo>
                <a:cubicBezTo>
                  <a:pt x="93" y="75"/>
                  <a:pt x="92" y="78"/>
                  <a:pt x="93" y="81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69" y="99"/>
                  <a:pt x="69" y="99"/>
                  <a:pt x="69" y="99"/>
                </a:cubicBezTo>
                <a:cubicBezTo>
                  <a:pt x="68" y="99"/>
                  <a:pt x="67" y="98"/>
                  <a:pt x="65" y="98"/>
                </a:cubicBezTo>
                <a:cubicBezTo>
                  <a:pt x="63" y="98"/>
                  <a:pt x="62" y="99"/>
                  <a:pt x="61" y="99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78"/>
                  <a:pt x="37" y="75"/>
                  <a:pt x="35" y="73"/>
                </a:cubicBezTo>
                <a:cubicBezTo>
                  <a:pt x="10" y="49"/>
                  <a:pt x="10" y="49"/>
                  <a:pt x="10" y="49"/>
                </a:cubicBezTo>
                <a:cubicBezTo>
                  <a:pt x="44" y="44"/>
                  <a:pt x="44" y="44"/>
                  <a:pt x="44" y="44"/>
                </a:cubicBezTo>
                <a:cubicBezTo>
                  <a:pt x="47" y="44"/>
                  <a:pt x="49" y="42"/>
                  <a:pt x="51" y="39"/>
                </a:cubicBezTo>
                <a:cubicBezTo>
                  <a:pt x="65" y="9"/>
                  <a:pt x="65" y="9"/>
                  <a:pt x="65" y="9"/>
                </a:cubicBezTo>
                <a:cubicBezTo>
                  <a:pt x="79" y="39"/>
                  <a:pt x="79" y="39"/>
                  <a:pt x="79" y="39"/>
                </a:cubicBezTo>
                <a:cubicBezTo>
                  <a:pt x="81" y="42"/>
                  <a:pt x="83" y="44"/>
                  <a:pt x="86" y="44"/>
                </a:cubicBezTo>
                <a:cubicBezTo>
                  <a:pt x="120" y="49"/>
                  <a:pt x="120" y="49"/>
                  <a:pt x="120" y="49"/>
                </a:cubicBezTo>
                <a:lnTo>
                  <a:pt x="95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7396848" y="3973064"/>
            <a:ext cx="1255494" cy="50052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6488198" y="2947478"/>
            <a:ext cx="1255494" cy="50052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3276828" y="1768945"/>
            <a:ext cx="1255494" cy="50052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961637" y="1511574"/>
            <a:ext cx="1255494" cy="50052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361439" y="2553005"/>
            <a:ext cx="1255494" cy="50052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69589" y="4112180"/>
            <a:ext cx="1255494" cy="50052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1765" y="4615112"/>
            <a:ext cx="468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spc="-113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lang="en-US" sz="1500" spc="-11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6204" y="3849006"/>
            <a:ext cx="468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spc="-113">
                <a:solidFill>
                  <a:schemeClr val="bg1"/>
                </a:solidFill>
                <a:cs typeface="+mn-ea"/>
                <a:sym typeface="+mn-lt"/>
              </a:rPr>
              <a:t>65%</a:t>
            </a:r>
            <a:endParaRPr lang="en-US" sz="1500" spc="-11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27477" y="3523877"/>
            <a:ext cx="468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spc="-113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lang="en-US" sz="1500" spc="-11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9240" y="3448002"/>
            <a:ext cx="468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spc="-113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en-US" sz="1500" spc="-11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6662" y="4203237"/>
            <a:ext cx="468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spc="-113">
                <a:solidFill>
                  <a:schemeClr val="bg1"/>
                </a:solidFill>
                <a:cs typeface="+mn-ea"/>
                <a:sym typeface="+mn-lt"/>
              </a:rPr>
              <a:t>35%</a:t>
            </a:r>
            <a:endParaRPr lang="en-US" sz="1500" spc="-11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3404" y="4629435"/>
            <a:ext cx="468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spc="-113">
                <a:solidFill>
                  <a:schemeClr val="bg1"/>
                </a:solidFill>
                <a:cs typeface="+mn-ea"/>
                <a:sym typeface="+mn-lt"/>
              </a:rPr>
              <a:t>55%</a:t>
            </a:r>
            <a:endParaRPr lang="en-US" sz="1500" spc="-113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15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923941" y="1521278"/>
            <a:ext cx="3198178" cy="3012115"/>
            <a:chOff x="2043" y="813"/>
            <a:chExt cx="3644" cy="3432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848" y="813"/>
              <a:ext cx="2041" cy="2039"/>
            </a:xfrm>
            <a:custGeom>
              <a:avLst/>
              <a:gdLst>
                <a:gd name="T0" fmla="*/ 609 w 1219"/>
                <a:gd name="T1" fmla="*/ 0 h 1218"/>
                <a:gd name="T2" fmla="*/ 0 w 1219"/>
                <a:gd name="T3" fmla="*/ 609 h 1218"/>
                <a:gd name="T4" fmla="*/ 522 w 1219"/>
                <a:gd name="T5" fmla="*/ 1212 h 1218"/>
                <a:gd name="T6" fmla="*/ 609 w 1219"/>
                <a:gd name="T7" fmla="*/ 1218 h 1218"/>
                <a:gd name="T8" fmla="*/ 903 w 1219"/>
                <a:gd name="T9" fmla="*/ 1143 h 1218"/>
                <a:gd name="T10" fmla="*/ 922 w 1219"/>
                <a:gd name="T11" fmla="*/ 1132 h 1218"/>
                <a:gd name="T12" fmla="*/ 1174 w 1219"/>
                <a:gd name="T13" fmla="*/ 838 h 1218"/>
                <a:gd name="T14" fmla="*/ 1219 w 1219"/>
                <a:gd name="T15" fmla="*/ 609 h 1218"/>
                <a:gd name="T16" fmla="*/ 609 w 1219"/>
                <a:gd name="T17" fmla="*/ 0 h 1218"/>
                <a:gd name="T18" fmla="*/ 774 w 1219"/>
                <a:gd name="T19" fmla="*/ 918 h 1218"/>
                <a:gd name="T20" fmla="*/ 609 w 1219"/>
                <a:gd name="T21" fmla="*/ 959 h 1218"/>
                <a:gd name="T22" fmla="*/ 260 w 1219"/>
                <a:gd name="T23" fmla="*/ 609 h 1218"/>
                <a:gd name="T24" fmla="*/ 609 w 1219"/>
                <a:gd name="T25" fmla="*/ 260 h 1218"/>
                <a:gd name="T26" fmla="*/ 959 w 1219"/>
                <a:gd name="T27" fmla="*/ 609 h 1218"/>
                <a:gd name="T28" fmla="*/ 793 w 1219"/>
                <a:gd name="T29" fmla="*/ 907 h 1218"/>
                <a:gd name="T30" fmla="*/ 774 w 1219"/>
                <a:gd name="T31" fmla="*/ 9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9" h="1218">
                  <a:moveTo>
                    <a:pt x="609" y="0"/>
                  </a:moveTo>
                  <a:cubicBezTo>
                    <a:pt x="273" y="0"/>
                    <a:pt x="0" y="273"/>
                    <a:pt x="0" y="609"/>
                  </a:cubicBezTo>
                  <a:cubicBezTo>
                    <a:pt x="0" y="916"/>
                    <a:pt x="227" y="1169"/>
                    <a:pt x="522" y="1212"/>
                  </a:cubicBezTo>
                  <a:cubicBezTo>
                    <a:pt x="550" y="1216"/>
                    <a:pt x="580" y="1218"/>
                    <a:pt x="609" y="1218"/>
                  </a:cubicBezTo>
                  <a:cubicBezTo>
                    <a:pt x="716" y="1218"/>
                    <a:pt x="816" y="1191"/>
                    <a:pt x="903" y="1143"/>
                  </a:cubicBezTo>
                  <a:cubicBezTo>
                    <a:pt x="909" y="1139"/>
                    <a:pt x="916" y="1136"/>
                    <a:pt x="922" y="1132"/>
                  </a:cubicBezTo>
                  <a:cubicBezTo>
                    <a:pt x="1035" y="1064"/>
                    <a:pt x="1124" y="961"/>
                    <a:pt x="1174" y="838"/>
                  </a:cubicBezTo>
                  <a:cubicBezTo>
                    <a:pt x="1203" y="767"/>
                    <a:pt x="1219" y="690"/>
                    <a:pt x="1219" y="609"/>
                  </a:cubicBezTo>
                  <a:cubicBezTo>
                    <a:pt x="1219" y="273"/>
                    <a:pt x="946" y="0"/>
                    <a:pt x="609" y="0"/>
                  </a:cubicBezTo>
                  <a:close/>
                  <a:moveTo>
                    <a:pt x="774" y="918"/>
                  </a:moveTo>
                  <a:cubicBezTo>
                    <a:pt x="725" y="944"/>
                    <a:pt x="669" y="959"/>
                    <a:pt x="609" y="959"/>
                  </a:cubicBezTo>
                  <a:cubicBezTo>
                    <a:pt x="416" y="959"/>
                    <a:pt x="260" y="802"/>
                    <a:pt x="260" y="609"/>
                  </a:cubicBezTo>
                  <a:cubicBezTo>
                    <a:pt x="260" y="416"/>
                    <a:pt x="416" y="260"/>
                    <a:pt x="609" y="260"/>
                  </a:cubicBezTo>
                  <a:cubicBezTo>
                    <a:pt x="802" y="260"/>
                    <a:pt x="959" y="416"/>
                    <a:pt x="959" y="609"/>
                  </a:cubicBezTo>
                  <a:cubicBezTo>
                    <a:pt x="959" y="735"/>
                    <a:pt x="892" y="845"/>
                    <a:pt x="793" y="907"/>
                  </a:cubicBezTo>
                  <a:cubicBezTo>
                    <a:pt x="787" y="911"/>
                    <a:pt x="780" y="914"/>
                    <a:pt x="774" y="9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043" y="2201"/>
              <a:ext cx="2041" cy="2039"/>
            </a:xfrm>
            <a:custGeom>
              <a:avLst/>
              <a:gdLst>
                <a:gd name="T0" fmla="*/ 609 w 1219"/>
                <a:gd name="T1" fmla="*/ 0 h 1218"/>
                <a:gd name="T2" fmla="*/ 0 w 1219"/>
                <a:gd name="T3" fmla="*/ 609 h 1218"/>
                <a:gd name="T4" fmla="*/ 609 w 1219"/>
                <a:gd name="T5" fmla="*/ 1218 h 1218"/>
                <a:gd name="T6" fmla="*/ 1219 w 1219"/>
                <a:gd name="T7" fmla="*/ 609 h 1218"/>
                <a:gd name="T8" fmla="*/ 609 w 1219"/>
                <a:gd name="T9" fmla="*/ 0 h 1218"/>
                <a:gd name="T10" fmla="*/ 609 w 1219"/>
                <a:gd name="T11" fmla="*/ 959 h 1218"/>
                <a:gd name="T12" fmla="*/ 260 w 1219"/>
                <a:gd name="T13" fmla="*/ 609 h 1218"/>
                <a:gd name="T14" fmla="*/ 609 w 1219"/>
                <a:gd name="T15" fmla="*/ 260 h 1218"/>
                <a:gd name="T16" fmla="*/ 959 w 1219"/>
                <a:gd name="T17" fmla="*/ 609 h 1218"/>
                <a:gd name="T18" fmla="*/ 609 w 1219"/>
                <a:gd name="T19" fmla="*/ 959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9" h="1218">
                  <a:moveTo>
                    <a:pt x="609" y="0"/>
                  </a:move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946" y="1218"/>
                    <a:pt x="1219" y="946"/>
                    <a:pt x="1219" y="609"/>
                  </a:cubicBezTo>
                  <a:cubicBezTo>
                    <a:pt x="1219" y="273"/>
                    <a:pt x="946" y="0"/>
                    <a:pt x="609" y="0"/>
                  </a:cubicBezTo>
                  <a:close/>
                  <a:moveTo>
                    <a:pt x="609" y="959"/>
                  </a:moveTo>
                  <a:cubicBezTo>
                    <a:pt x="416" y="959"/>
                    <a:pt x="260" y="802"/>
                    <a:pt x="260" y="609"/>
                  </a:cubicBezTo>
                  <a:cubicBezTo>
                    <a:pt x="260" y="416"/>
                    <a:pt x="416" y="260"/>
                    <a:pt x="609" y="260"/>
                  </a:cubicBezTo>
                  <a:cubicBezTo>
                    <a:pt x="802" y="260"/>
                    <a:pt x="959" y="416"/>
                    <a:pt x="959" y="609"/>
                  </a:cubicBezTo>
                  <a:cubicBezTo>
                    <a:pt x="959" y="802"/>
                    <a:pt x="802" y="959"/>
                    <a:pt x="609" y="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647" y="2216"/>
              <a:ext cx="2040" cy="2029"/>
            </a:xfrm>
            <a:custGeom>
              <a:avLst/>
              <a:gdLst>
                <a:gd name="T0" fmla="*/ 697 w 1219"/>
                <a:gd name="T1" fmla="*/ 0 h 1212"/>
                <a:gd name="T2" fmla="*/ 445 w 1219"/>
                <a:gd name="T3" fmla="*/ 294 h 1212"/>
                <a:gd name="T4" fmla="*/ 609 w 1219"/>
                <a:gd name="T5" fmla="*/ 253 h 1212"/>
                <a:gd name="T6" fmla="*/ 959 w 1219"/>
                <a:gd name="T7" fmla="*/ 603 h 1212"/>
                <a:gd name="T8" fmla="*/ 609 w 1219"/>
                <a:gd name="T9" fmla="*/ 952 h 1212"/>
                <a:gd name="T10" fmla="*/ 260 w 1219"/>
                <a:gd name="T11" fmla="*/ 603 h 1212"/>
                <a:gd name="T12" fmla="*/ 260 w 1219"/>
                <a:gd name="T13" fmla="*/ 600 h 1212"/>
                <a:gd name="T14" fmla="*/ 0 w 1219"/>
                <a:gd name="T15" fmla="*/ 600 h 1212"/>
                <a:gd name="T16" fmla="*/ 0 w 1219"/>
                <a:gd name="T17" fmla="*/ 603 h 1212"/>
                <a:gd name="T18" fmla="*/ 609 w 1219"/>
                <a:gd name="T19" fmla="*/ 1212 h 1212"/>
                <a:gd name="T20" fmla="*/ 1219 w 1219"/>
                <a:gd name="T21" fmla="*/ 603 h 1212"/>
                <a:gd name="T22" fmla="*/ 697 w 1219"/>
                <a:gd name="T23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9" h="1212">
                  <a:moveTo>
                    <a:pt x="697" y="0"/>
                  </a:moveTo>
                  <a:cubicBezTo>
                    <a:pt x="647" y="123"/>
                    <a:pt x="558" y="226"/>
                    <a:pt x="445" y="294"/>
                  </a:cubicBezTo>
                  <a:cubicBezTo>
                    <a:pt x="494" y="268"/>
                    <a:pt x="550" y="253"/>
                    <a:pt x="609" y="253"/>
                  </a:cubicBezTo>
                  <a:cubicBezTo>
                    <a:pt x="803" y="253"/>
                    <a:pt x="959" y="410"/>
                    <a:pt x="959" y="603"/>
                  </a:cubicBezTo>
                  <a:cubicBezTo>
                    <a:pt x="959" y="796"/>
                    <a:pt x="803" y="952"/>
                    <a:pt x="609" y="952"/>
                  </a:cubicBezTo>
                  <a:cubicBezTo>
                    <a:pt x="416" y="952"/>
                    <a:pt x="260" y="796"/>
                    <a:pt x="260" y="603"/>
                  </a:cubicBezTo>
                  <a:cubicBezTo>
                    <a:pt x="260" y="602"/>
                    <a:pt x="260" y="601"/>
                    <a:pt x="260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1"/>
                    <a:pt x="0" y="602"/>
                    <a:pt x="0" y="603"/>
                  </a:cubicBezTo>
                  <a:cubicBezTo>
                    <a:pt x="0" y="939"/>
                    <a:pt x="273" y="1212"/>
                    <a:pt x="609" y="1212"/>
                  </a:cubicBezTo>
                  <a:cubicBezTo>
                    <a:pt x="946" y="1212"/>
                    <a:pt x="1219" y="939"/>
                    <a:pt x="1219" y="603"/>
                  </a:cubicBezTo>
                  <a:cubicBezTo>
                    <a:pt x="1219" y="296"/>
                    <a:pt x="992" y="42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</p:grpSp>
      <p:sp>
        <p:nvSpPr>
          <p:cNvPr id="13" name="Freeform 136"/>
          <p:cNvSpPr>
            <a:spLocks noChangeAspect="1" noEditPoints="1"/>
          </p:cNvSpPr>
          <p:nvPr/>
        </p:nvSpPr>
        <p:spPr bwMode="auto">
          <a:xfrm>
            <a:off x="4237375" y="2152318"/>
            <a:ext cx="577454" cy="527460"/>
          </a:xfrm>
          <a:custGeom>
            <a:avLst/>
            <a:gdLst>
              <a:gd name="T0" fmla="*/ 48 w 256"/>
              <a:gd name="T1" fmla="*/ 216 h 256"/>
              <a:gd name="T2" fmla="*/ 86 w 256"/>
              <a:gd name="T3" fmla="*/ 197 h 256"/>
              <a:gd name="T4" fmla="*/ 152 w 256"/>
              <a:gd name="T5" fmla="*/ 222 h 256"/>
              <a:gd name="T6" fmla="*/ 192 w 256"/>
              <a:gd name="T7" fmla="*/ 256 h 256"/>
              <a:gd name="T8" fmla="*/ 232 w 256"/>
              <a:gd name="T9" fmla="*/ 216 h 256"/>
              <a:gd name="T10" fmla="*/ 192 w 256"/>
              <a:gd name="T11" fmla="*/ 176 h 256"/>
              <a:gd name="T12" fmla="*/ 154 w 256"/>
              <a:gd name="T13" fmla="*/ 205 h 256"/>
              <a:gd name="T14" fmla="*/ 94 w 256"/>
              <a:gd name="T15" fmla="*/ 183 h 256"/>
              <a:gd name="T16" fmla="*/ 96 w 256"/>
              <a:gd name="T17" fmla="*/ 168 h 256"/>
              <a:gd name="T18" fmla="*/ 88 w 256"/>
              <a:gd name="T19" fmla="*/ 141 h 256"/>
              <a:gd name="T20" fmla="*/ 161 w 256"/>
              <a:gd name="T21" fmla="*/ 96 h 256"/>
              <a:gd name="T22" fmla="*/ 200 w 256"/>
              <a:gd name="T23" fmla="*/ 112 h 256"/>
              <a:gd name="T24" fmla="*/ 256 w 256"/>
              <a:gd name="T25" fmla="*/ 56 h 256"/>
              <a:gd name="T26" fmla="*/ 200 w 256"/>
              <a:gd name="T27" fmla="*/ 0 h 256"/>
              <a:gd name="T28" fmla="*/ 144 w 256"/>
              <a:gd name="T29" fmla="*/ 56 h 256"/>
              <a:gd name="T30" fmla="*/ 151 w 256"/>
              <a:gd name="T31" fmla="*/ 84 h 256"/>
              <a:gd name="T32" fmla="*/ 76 w 256"/>
              <a:gd name="T33" fmla="*/ 129 h 256"/>
              <a:gd name="T34" fmla="*/ 48 w 256"/>
              <a:gd name="T35" fmla="*/ 120 h 256"/>
              <a:gd name="T36" fmla="*/ 0 w 256"/>
              <a:gd name="T37" fmla="*/ 168 h 256"/>
              <a:gd name="T38" fmla="*/ 48 w 256"/>
              <a:gd name="T39" fmla="*/ 216 h 256"/>
              <a:gd name="T40" fmla="*/ 192 w 256"/>
              <a:gd name="T41" fmla="*/ 192 h 256"/>
              <a:gd name="T42" fmla="*/ 216 w 256"/>
              <a:gd name="T43" fmla="*/ 216 h 256"/>
              <a:gd name="T44" fmla="*/ 192 w 256"/>
              <a:gd name="T45" fmla="*/ 240 h 256"/>
              <a:gd name="T46" fmla="*/ 168 w 256"/>
              <a:gd name="T47" fmla="*/ 216 h 256"/>
              <a:gd name="T48" fmla="*/ 192 w 256"/>
              <a:gd name="T49" fmla="*/ 192 h 256"/>
              <a:gd name="T50" fmla="*/ 200 w 256"/>
              <a:gd name="T51" fmla="*/ 16 h 256"/>
              <a:gd name="T52" fmla="*/ 240 w 256"/>
              <a:gd name="T53" fmla="*/ 56 h 256"/>
              <a:gd name="T54" fmla="*/ 200 w 256"/>
              <a:gd name="T55" fmla="*/ 96 h 256"/>
              <a:gd name="T56" fmla="*/ 160 w 256"/>
              <a:gd name="T57" fmla="*/ 56 h 256"/>
              <a:gd name="T58" fmla="*/ 200 w 256"/>
              <a:gd name="T59" fmla="*/ 16 h 256"/>
              <a:gd name="T60" fmla="*/ 48 w 256"/>
              <a:gd name="T61" fmla="*/ 136 h 256"/>
              <a:gd name="T62" fmla="*/ 80 w 256"/>
              <a:gd name="T63" fmla="*/ 168 h 256"/>
              <a:gd name="T64" fmla="*/ 48 w 256"/>
              <a:gd name="T65" fmla="*/ 200 h 256"/>
              <a:gd name="T66" fmla="*/ 16 w 256"/>
              <a:gd name="T67" fmla="*/ 168 h 256"/>
              <a:gd name="T68" fmla="*/ 48 w 256"/>
              <a:gd name="T69" fmla="*/ 13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6" h="256">
                <a:moveTo>
                  <a:pt x="48" y="216"/>
                </a:moveTo>
                <a:cubicBezTo>
                  <a:pt x="63" y="216"/>
                  <a:pt x="77" y="209"/>
                  <a:pt x="86" y="197"/>
                </a:cubicBezTo>
                <a:cubicBezTo>
                  <a:pt x="152" y="222"/>
                  <a:pt x="152" y="222"/>
                  <a:pt x="152" y="222"/>
                </a:cubicBezTo>
                <a:cubicBezTo>
                  <a:pt x="155" y="241"/>
                  <a:pt x="172" y="256"/>
                  <a:pt x="192" y="256"/>
                </a:cubicBezTo>
                <a:cubicBezTo>
                  <a:pt x="214" y="256"/>
                  <a:pt x="232" y="238"/>
                  <a:pt x="232" y="216"/>
                </a:cubicBezTo>
                <a:cubicBezTo>
                  <a:pt x="232" y="194"/>
                  <a:pt x="214" y="176"/>
                  <a:pt x="192" y="176"/>
                </a:cubicBezTo>
                <a:cubicBezTo>
                  <a:pt x="174" y="176"/>
                  <a:pt x="158" y="188"/>
                  <a:pt x="154" y="205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5" y="178"/>
                  <a:pt x="96" y="173"/>
                  <a:pt x="96" y="168"/>
                </a:cubicBezTo>
                <a:cubicBezTo>
                  <a:pt x="96" y="158"/>
                  <a:pt x="93" y="149"/>
                  <a:pt x="88" y="141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71" y="106"/>
                  <a:pt x="185" y="112"/>
                  <a:pt x="200" y="112"/>
                </a:cubicBezTo>
                <a:cubicBezTo>
                  <a:pt x="231" y="112"/>
                  <a:pt x="256" y="87"/>
                  <a:pt x="256" y="56"/>
                </a:cubicBezTo>
                <a:cubicBezTo>
                  <a:pt x="256" y="25"/>
                  <a:pt x="231" y="0"/>
                  <a:pt x="200" y="0"/>
                </a:cubicBezTo>
                <a:cubicBezTo>
                  <a:pt x="169" y="0"/>
                  <a:pt x="144" y="25"/>
                  <a:pt x="144" y="56"/>
                </a:cubicBezTo>
                <a:cubicBezTo>
                  <a:pt x="144" y="66"/>
                  <a:pt x="147" y="76"/>
                  <a:pt x="151" y="84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68" y="123"/>
                  <a:pt x="58" y="120"/>
                  <a:pt x="48" y="120"/>
                </a:cubicBezTo>
                <a:cubicBezTo>
                  <a:pt x="22" y="120"/>
                  <a:pt x="0" y="142"/>
                  <a:pt x="0" y="168"/>
                </a:cubicBezTo>
                <a:cubicBezTo>
                  <a:pt x="0" y="194"/>
                  <a:pt x="22" y="216"/>
                  <a:pt x="48" y="216"/>
                </a:cubicBezTo>
                <a:close/>
                <a:moveTo>
                  <a:pt x="192" y="192"/>
                </a:moveTo>
                <a:cubicBezTo>
                  <a:pt x="205" y="192"/>
                  <a:pt x="216" y="203"/>
                  <a:pt x="216" y="216"/>
                </a:cubicBezTo>
                <a:cubicBezTo>
                  <a:pt x="216" y="229"/>
                  <a:pt x="205" y="240"/>
                  <a:pt x="192" y="240"/>
                </a:cubicBezTo>
                <a:cubicBezTo>
                  <a:pt x="179" y="240"/>
                  <a:pt x="168" y="229"/>
                  <a:pt x="168" y="216"/>
                </a:cubicBezTo>
                <a:cubicBezTo>
                  <a:pt x="168" y="203"/>
                  <a:pt x="179" y="192"/>
                  <a:pt x="192" y="192"/>
                </a:cubicBezTo>
                <a:close/>
                <a:moveTo>
                  <a:pt x="200" y="16"/>
                </a:moveTo>
                <a:cubicBezTo>
                  <a:pt x="222" y="16"/>
                  <a:pt x="240" y="34"/>
                  <a:pt x="240" y="56"/>
                </a:cubicBezTo>
                <a:cubicBezTo>
                  <a:pt x="240" y="78"/>
                  <a:pt x="222" y="96"/>
                  <a:pt x="200" y="96"/>
                </a:cubicBezTo>
                <a:cubicBezTo>
                  <a:pt x="178" y="96"/>
                  <a:pt x="160" y="78"/>
                  <a:pt x="160" y="56"/>
                </a:cubicBezTo>
                <a:cubicBezTo>
                  <a:pt x="160" y="34"/>
                  <a:pt x="178" y="16"/>
                  <a:pt x="200" y="16"/>
                </a:cubicBezTo>
                <a:close/>
                <a:moveTo>
                  <a:pt x="48" y="136"/>
                </a:moveTo>
                <a:cubicBezTo>
                  <a:pt x="66" y="136"/>
                  <a:pt x="80" y="150"/>
                  <a:pt x="80" y="168"/>
                </a:cubicBezTo>
                <a:cubicBezTo>
                  <a:pt x="80" y="186"/>
                  <a:pt x="66" y="200"/>
                  <a:pt x="48" y="200"/>
                </a:cubicBezTo>
                <a:cubicBezTo>
                  <a:pt x="30" y="200"/>
                  <a:pt x="16" y="186"/>
                  <a:pt x="16" y="168"/>
                </a:cubicBezTo>
                <a:cubicBezTo>
                  <a:pt x="16" y="150"/>
                  <a:pt x="30" y="136"/>
                  <a:pt x="4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14" name="Freeform 13"/>
          <p:cNvSpPr>
            <a:spLocks noChangeAspect="1" noEditPoints="1"/>
          </p:cNvSpPr>
          <p:nvPr/>
        </p:nvSpPr>
        <p:spPr bwMode="auto">
          <a:xfrm>
            <a:off x="3520867" y="3392451"/>
            <a:ext cx="597443" cy="527460"/>
          </a:xfrm>
          <a:custGeom>
            <a:avLst/>
            <a:gdLst>
              <a:gd name="T0" fmla="*/ 8 w 256"/>
              <a:gd name="T1" fmla="*/ 40 h 248"/>
              <a:gd name="T2" fmla="*/ 48 w 256"/>
              <a:gd name="T3" fmla="*/ 217 h 248"/>
              <a:gd name="T4" fmla="*/ 80 w 256"/>
              <a:gd name="T5" fmla="*/ 248 h 248"/>
              <a:gd name="T6" fmla="*/ 145 w 256"/>
              <a:gd name="T7" fmla="*/ 224 h 248"/>
              <a:gd name="T8" fmla="*/ 208 w 256"/>
              <a:gd name="T9" fmla="*/ 216 h 248"/>
              <a:gd name="T10" fmla="*/ 145 w 256"/>
              <a:gd name="T11" fmla="*/ 208 h 248"/>
              <a:gd name="T12" fmla="*/ 80 w 256"/>
              <a:gd name="T13" fmla="*/ 184 h 248"/>
              <a:gd name="T14" fmla="*/ 60 w 256"/>
              <a:gd name="T15" fmla="*/ 164 h 248"/>
              <a:gd name="T16" fmla="*/ 60 w 256"/>
              <a:gd name="T17" fmla="*/ 164 h 248"/>
              <a:gd name="T18" fmla="*/ 232 w 256"/>
              <a:gd name="T19" fmla="*/ 150 h 248"/>
              <a:gd name="T20" fmla="*/ 254 w 256"/>
              <a:gd name="T21" fmla="*/ 59 h 248"/>
              <a:gd name="T22" fmla="*/ 222 w 256"/>
              <a:gd name="T23" fmla="*/ 56 h 248"/>
              <a:gd name="T24" fmla="*/ 200 w 256"/>
              <a:gd name="T25" fmla="*/ 0 h 248"/>
              <a:gd name="T26" fmla="*/ 138 w 256"/>
              <a:gd name="T27" fmla="*/ 2 h 248"/>
              <a:gd name="T28" fmla="*/ 80 w 256"/>
              <a:gd name="T29" fmla="*/ 24 h 248"/>
              <a:gd name="T30" fmla="*/ 66 w 256"/>
              <a:gd name="T31" fmla="*/ 56 h 248"/>
              <a:gd name="T32" fmla="*/ 48 w 256"/>
              <a:gd name="T33" fmla="*/ 31 h 248"/>
              <a:gd name="T34" fmla="*/ 8 w 256"/>
              <a:gd name="T35" fmla="*/ 24 h 248"/>
              <a:gd name="T36" fmla="*/ 176 w 256"/>
              <a:gd name="T37" fmla="*/ 200 h 248"/>
              <a:gd name="T38" fmla="*/ 176 w 256"/>
              <a:gd name="T39" fmla="*/ 232 h 248"/>
              <a:gd name="T40" fmla="*/ 176 w 256"/>
              <a:gd name="T41" fmla="*/ 200 h 248"/>
              <a:gd name="T42" fmla="*/ 96 w 256"/>
              <a:gd name="T43" fmla="*/ 216 h 248"/>
              <a:gd name="T44" fmla="*/ 64 w 256"/>
              <a:gd name="T45" fmla="*/ 216 h 248"/>
              <a:gd name="T46" fmla="*/ 147 w 256"/>
              <a:gd name="T47" fmla="*/ 16 h 248"/>
              <a:gd name="T48" fmla="*/ 205 w 256"/>
              <a:gd name="T49" fmla="*/ 56 h 248"/>
              <a:gd name="T50" fmla="*/ 129 w 256"/>
              <a:gd name="T51" fmla="*/ 34 h 248"/>
              <a:gd name="T52" fmla="*/ 86 w 256"/>
              <a:gd name="T53" fmla="*/ 40 h 248"/>
              <a:gd name="T54" fmla="*/ 118 w 256"/>
              <a:gd name="T55" fmla="*/ 56 h 248"/>
              <a:gd name="T56" fmla="*/ 86 w 256"/>
              <a:gd name="T57" fmla="*/ 40 h 248"/>
              <a:gd name="T58" fmla="*/ 216 w 256"/>
              <a:gd name="T59" fmla="*/ 72 h 248"/>
              <a:gd name="T60" fmla="*/ 237 w 256"/>
              <a:gd name="T61" fmla="*/ 72 h 248"/>
              <a:gd name="T62" fmla="*/ 60 w 256"/>
              <a:gd name="T63" fmla="*/ 148 h 248"/>
              <a:gd name="T64" fmla="*/ 52 w 256"/>
              <a:gd name="T65" fmla="*/ 7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6" h="248">
                <a:moveTo>
                  <a:pt x="0" y="32"/>
                </a:moveTo>
                <a:cubicBezTo>
                  <a:pt x="0" y="36"/>
                  <a:pt x="4" y="40"/>
                  <a:pt x="8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34"/>
                  <a:pt x="63" y="248"/>
                  <a:pt x="80" y="248"/>
                </a:cubicBezTo>
                <a:cubicBezTo>
                  <a:pt x="95" y="248"/>
                  <a:pt x="107" y="238"/>
                  <a:pt x="111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9" y="238"/>
                  <a:pt x="161" y="248"/>
                  <a:pt x="176" y="248"/>
                </a:cubicBezTo>
                <a:cubicBezTo>
                  <a:pt x="194" y="248"/>
                  <a:pt x="208" y="234"/>
                  <a:pt x="208" y="216"/>
                </a:cubicBezTo>
                <a:cubicBezTo>
                  <a:pt x="208" y="198"/>
                  <a:pt x="194" y="184"/>
                  <a:pt x="176" y="184"/>
                </a:cubicBezTo>
                <a:cubicBezTo>
                  <a:pt x="161" y="184"/>
                  <a:pt x="149" y="194"/>
                  <a:pt x="145" y="208"/>
                </a:cubicBezTo>
                <a:cubicBezTo>
                  <a:pt x="111" y="208"/>
                  <a:pt x="111" y="208"/>
                  <a:pt x="111" y="208"/>
                </a:cubicBezTo>
                <a:cubicBezTo>
                  <a:pt x="107" y="194"/>
                  <a:pt x="95" y="184"/>
                  <a:pt x="80" y="184"/>
                </a:cubicBezTo>
                <a:cubicBezTo>
                  <a:pt x="73" y="184"/>
                  <a:pt x="67" y="186"/>
                  <a:pt x="62" y="190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8" y="156"/>
                  <a:pt x="231" y="153"/>
                  <a:pt x="232" y="150"/>
                </a:cubicBezTo>
                <a:cubicBezTo>
                  <a:pt x="256" y="66"/>
                  <a:pt x="256" y="66"/>
                  <a:pt x="256" y="66"/>
                </a:cubicBezTo>
                <a:cubicBezTo>
                  <a:pt x="256" y="64"/>
                  <a:pt x="256" y="61"/>
                  <a:pt x="254" y="59"/>
                </a:cubicBezTo>
                <a:cubicBezTo>
                  <a:pt x="253" y="57"/>
                  <a:pt x="251" y="56"/>
                  <a:pt x="248" y="56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08" y="6"/>
                  <a:pt x="208" y="6"/>
                  <a:pt x="208" y="6"/>
                </a:cubicBezTo>
                <a:cubicBezTo>
                  <a:pt x="207" y="2"/>
                  <a:pt x="204" y="0"/>
                  <a:pt x="20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2" y="0"/>
                  <a:pt x="140" y="1"/>
                  <a:pt x="138" y="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6" y="24"/>
                  <a:pt x="73" y="27"/>
                  <a:pt x="72" y="30"/>
                </a:cubicBezTo>
                <a:cubicBezTo>
                  <a:pt x="66" y="56"/>
                  <a:pt x="66" y="56"/>
                  <a:pt x="66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27"/>
                  <a:pt x="44" y="24"/>
                  <a:pt x="4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lose/>
                <a:moveTo>
                  <a:pt x="176" y="200"/>
                </a:moveTo>
                <a:cubicBezTo>
                  <a:pt x="185" y="200"/>
                  <a:pt x="192" y="207"/>
                  <a:pt x="192" y="216"/>
                </a:cubicBezTo>
                <a:cubicBezTo>
                  <a:pt x="192" y="225"/>
                  <a:pt x="185" y="232"/>
                  <a:pt x="176" y="232"/>
                </a:cubicBezTo>
                <a:cubicBezTo>
                  <a:pt x="167" y="232"/>
                  <a:pt x="160" y="225"/>
                  <a:pt x="160" y="216"/>
                </a:cubicBezTo>
                <a:cubicBezTo>
                  <a:pt x="160" y="207"/>
                  <a:pt x="167" y="200"/>
                  <a:pt x="176" y="200"/>
                </a:cubicBezTo>
                <a:close/>
                <a:moveTo>
                  <a:pt x="80" y="200"/>
                </a:moveTo>
                <a:cubicBezTo>
                  <a:pt x="89" y="200"/>
                  <a:pt x="96" y="207"/>
                  <a:pt x="96" y="216"/>
                </a:cubicBezTo>
                <a:cubicBezTo>
                  <a:pt x="96" y="225"/>
                  <a:pt x="89" y="232"/>
                  <a:pt x="80" y="232"/>
                </a:cubicBezTo>
                <a:cubicBezTo>
                  <a:pt x="71" y="232"/>
                  <a:pt x="64" y="225"/>
                  <a:pt x="64" y="216"/>
                </a:cubicBezTo>
                <a:cubicBezTo>
                  <a:pt x="64" y="207"/>
                  <a:pt x="71" y="200"/>
                  <a:pt x="80" y="200"/>
                </a:cubicBezTo>
                <a:close/>
                <a:moveTo>
                  <a:pt x="147" y="16"/>
                </a:moveTo>
                <a:cubicBezTo>
                  <a:pt x="194" y="16"/>
                  <a:pt x="194" y="16"/>
                  <a:pt x="194" y="16"/>
                </a:cubicBezTo>
                <a:cubicBezTo>
                  <a:pt x="205" y="56"/>
                  <a:pt x="205" y="56"/>
                  <a:pt x="205" y="56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29" y="34"/>
                  <a:pt x="129" y="34"/>
                  <a:pt x="129" y="34"/>
                </a:cubicBezTo>
                <a:lnTo>
                  <a:pt x="147" y="16"/>
                </a:lnTo>
                <a:close/>
                <a:moveTo>
                  <a:pt x="86" y="40"/>
                </a:moveTo>
                <a:cubicBezTo>
                  <a:pt x="114" y="40"/>
                  <a:pt x="114" y="40"/>
                  <a:pt x="114" y="4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82" y="56"/>
                  <a:pt x="82" y="56"/>
                  <a:pt x="82" y="56"/>
                </a:cubicBezTo>
                <a:lnTo>
                  <a:pt x="86" y="40"/>
                </a:lnTo>
                <a:close/>
                <a:moveTo>
                  <a:pt x="216" y="72"/>
                </a:moveTo>
                <a:cubicBezTo>
                  <a:pt x="216" y="72"/>
                  <a:pt x="216" y="72"/>
                  <a:pt x="21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9" y="148"/>
                  <a:pt x="59" y="148"/>
                  <a:pt x="58" y="148"/>
                </a:cubicBezTo>
                <a:cubicBezTo>
                  <a:pt x="52" y="72"/>
                  <a:pt x="52" y="72"/>
                  <a:pt x="52" y="72"/>
                </a:cubicBezTo>
                <a:lnTo>
                  <a:pt x="216" y="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29157" y="3392451"/>
            <a:ext cx="433626" cy="527460"/>
            <a:chOff x="5454393" y="4787929"/>
            <a:chExt cx="289084" cy="351640"/>
          </a:xfrm>
          <a:solidFill>
            <a:schemeClr val="accent3"/>
          </a:solidFill>
        </p:grpSpPr>
        <p:sp>
          <p:nvSpPr>
            <p:cNvPr id="16" name="Freeform 108"/>
            <p:cNvSpPr>
              <a:spLocks noEditPoints="1"/>
            </p:cNvSpPr>
            <p:nvPr/>
          </p:nvSpPr>
          <p:spPr bwMode="auto">
            <a:xfrm>
              <a:off x="5454393" y="4787929"/>
              <a:ext cx="289084" cy="351640"/>
            </a:xfrm>
            <a:custGeom>
              <a:avLst/>
              <a:gdLst>
                <a:gd name="T0" fmla="*/ 145 w 192"/>
                <a:gd name="T1" fmla="*/ 24 h 256"/>
                <a:gd name="T2" fmla="*/ 135 w 192"/>
                <a:gd name="T3" fmla="*/ 4 h 256"/>
                <a:gd name="T4" fmla="*/ 128 w 192"/>
                <a:gd name="T5" fmla="*/ 0 h 256"/>
                <a:gd name="T6" fmla="*/ 64 w 192"/>
                <a:gd name="T7" fmla="*/ 0 h 256"/>
                <a:gd name="T8" fmla="*/ 57 w 192"/>
                <a:gd name="T9" fmla="*/ 4 h 256"/>
                <a:gd name="T10" fmla="*/ 47 w 192"/>
                <a:gd name="T11" fmla="*/ 24 h 256"/>
                <a:gd name="T12" fmla="*/ 8 w 192"/>
                <a:gd name="T13" fmla="*/ 24 h 256"/>
                <a:gd name="T14" fmla="*/ 0 w 192"/>
                <a:gd name="T15" fmla="*/ 32 h 256"/>
                <a:gd name="T16" fmla="*/ 0 w 192"/>
                <a:gd name="T17" fmla="*/ 248 h 256"/>
                <a:gd name="T18" fmla="*/ 8 w 192"/>
                <a:gd name="T19" fmla="*/ 256 h 256"/>
                <a:gd name="T20" fmla="*/ 184 w 192"/>
                <a:gd name="T21" fmla="*/ 256 h 256"/>
                <a:gd name="T22" fmla="*/ 192 w 192"/>
                <a:gd name="T23" fmla="*/ 248 h 256"/>
                <a:gd name="T24" fmla="*/ 192 w 192"/>
                <a:gd name="T25" fmla="*/ 32 h 256"/>
                <a:gd name="T26" fmla="*/ 184 w 192"/>
                <a:gd name="T27" fmla="*/ 24 h 256"/>
                <a:gd name="T28" fmla="*/ 145 w 192"/>
                <a:gd name="T29" fmla="*/ 24 h 256"/>
                <a:gd name="T30" fmla="*/ 69 w 192"/>
                <a:gd name="T31" fmla="*/ 16 h 256"/>
                <a:gd name="T32" fmla="*/ 123 w 192"/>
                <a:gd name="T33" fmla="*/ 16 h 256"/>
                <a:gd name="T34" fmla="*/ 139 w 192"/>
                <a:gd name="T35" fmla="*/ 48 h 256"/>
                <a:gd name="T36" fmla="*/ 53 w 192"/>
                <a:gd name="T37" fmla="*/ 48 h 256"/>
                <a:gd name="T38" fmla="*/ 69 w 192"/>
                <a:gd name="T39" fmla="*/ 16 h 256"/>
                <a:gd name="T40" fmla="*/ 176 w 192"/>
                <a:gd name="T41" fmla="*/ 240 h 256"/>
                <a:gd name="T42" fmla="*/ 16 w 192"/>
                <a:gd name="T43" fmla="*/ 240 h 256"/>
                <a:gd name="T44" fmla="*/ 16 w 192"/>
                <a:gd name="T45" fmla="*/ 40 h 256"/>
                <a:gd name="T46" fmla="*/ 39 w 192"/>
                <a:gd name="T47" fmla="*/ 40 h 256"/>
                <a:gd name="T48" fmla="*/ 33 w 192"/>
                <a:gd name="T49" fmla="*/ 52 h 256"/>
                <a:gd name="T50" fmla="*/ 33 w 192"/>
                <a:gd name="T51" fmla="*/ 60 h 256"/>
                <a:gd name="T52" fmla="*/ 40 w 192"/>
                <a:gd name="T53" fmla="*/ 64 h 256"/>
                <a:gd name="T54" fmla="*/ 152 w 192"/>
                <a:gd name="T55" fmla="*/ 64 h 256"/>
                <a:gd name="T56" fmla="*/ 152 w 192"/>
                <a:gd name="T57" fmla="*/ 64 h 256"/>
                <a:gd name="T58" fmla="*/ 160 w 192"/>
                <a:gd name="T59" fmla="*/ 56 h 256"/>
                <a:gd name="T60" fmla="*/ 159 w 192"/>
                <a:gd name="T61" fmla="*/ 51 h 256"/>
                <a:gd name="T62" fmla="*/ 153 w 192"/>
                <a:gd name="T63" fmla="*/ 40 h 256"/>
                <a:gd name="T64" fmla="*/ 176 w 192"/>
                <a:gd name="T65" fmla="*/ 40 h 256"/>
                <a:gd name="T66" fmla="*/ 176 w 192"/>
                <a:gd name="T67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256">
                  <a:moveTo>
                    <a:pt x="145" y="24"/>
                  </a:moveTo>
                  <a:cubicBezTo>
                    <a:pt x="135" y="4"/>
                    <a:pt x="135" y="4"/>
                    <a:pt x="135" y="4"/>
                  </a:cubicBezTo>
                  <a:cubicBezTo>
                    <a:pt x="134" y="2"/>
                    <a:pt x="131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58" y="2"/>
                    <a:pt x="57" y="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28"/>
                    <a:pt x="188" y="24"/>
                    <a:pt x="184" y="24"/>
                  </a:cubicBezTo>
                  <a:lnTo>
                    <a:pt x="145" y="24"/>
                  </a:lnTo>
                  <a:close/>
                  <a:moveTo>
                    <a:pt x="69" y="1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69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5"/>
                    <a:pt x="32" y="58"/>
                    <a:pt x="33" y="60"/>
                  </a:cubicBezTo>
                  <a:cubicBezTo>
                    <a:pt x="35" y="63"/>
                    <a:pt x="37" y="64"/>
                    <a:pt x="40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6" y="64"/>
                    <a:pt x="160" y="60"/>
                    <a:pt x="160" y="56"/>
                  </a:cubicBezTo>
                  <a:cubicBezTo>
                    <a:pt x="160" y="54"/>
                    <a:pt x="160" y="53"/>
                    <a:pt x="159" y="5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76" y="40"/>
                    <a:pt x="176" y="40"/>
                    <a:pt x="176" y="40"/>
                  </a:cubicBezTo>
                  <a:lnTo>
                    <a:pt x="176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7" name="Freeform 109"/>
            <p:cNvSpPr/>
            <p:nvPr/>
          </p:nvSpPr>
          <p:spPr bwMode="auto">
            <a:xfrm>
              <a:off x="5563157" y="4908193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8" name="Freeform 110"/>
            <p:cNvSpPr/>
            <p:nvPr/>
          </p:nvSpPr>
          <p:spPr bwMode="auto">
            <a:xfrm>
              <a:off x="5563157" y="4963096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9" name="Freeform 111"/>
            <p:cNvSpPr/>
            <p:nvPr/>
          </p:nvSpPr>
          <p:spPr bwMode="auto">
            <a:xfrm>
              <a:off x="5563157" y="5017999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0" name="Freeform 112"/>
            <p:cNvSpPr/>
            <p:nvPr/>
          </p:nvSpPr>
          <p:spPr bwMode="auto">
            <a:xfrm>
              <a:off x="5563157" y="5072902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1" name="Freeform 113"/>
            <p:cNvSpPr/>
            <p:nvPr/>
          </p:nvSpPr>
          <p:spPr bwMode="auto">
            <a:xfrm>
              <a:off x="5503050" y="4908193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2" name="Freeform 114"/>
            <p:cNvSpPr/>
            <p:nvPr/>
          </p:nvSpPr>
          <p:spPr bwMode="auto">
            <a:xfrm>
              <a:off x="5503050" y="4963096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3" name="Freeform 115"/>
            <p:cNvSpPr/>
            <p:nvPr/>
          </p:nvSpPr>
          <p:spPr bwMode="auto">
            <a:xfrm>
              <a:off x="5503050" y="5017999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4" name="Freeform 116"/>
            <p:cNvSpPr/>
            <p:nvPr/>
          </p:nvSpPr>
          <p:spPr bwMode="auto">
            <a:xfrm>
              <a:off x="5503050" y="5072902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38189" y="3564169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6872" y="2006182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8189" y="33089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7600" y="17183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22407" y="3678854"/>
            <a:ext cx="1407078" cy="63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9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79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92499" y="34319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16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325025" y="962218"/>
            <a:ext cx="1835068" cy="1029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4811" y="2755079"/>
            <a:ext cx="1824207" cy="10375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7905" y="962219"/>
            <a:ext cx="1824207" cy="10309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9105" y="2755079"/>
            <a:ext cx="1824207" cy="1037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808" y="956887"/>
            <a:ext cx="1861828" cy="10343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808" y="1994484"/>
            <a:ext cx="1871913" cy="1798193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6904" y="1994484"/>
            <a:ext cx="1829060" cy="1798193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2385" y="956886"/>
            <a:ext cx="1829060" cy="1798193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5026" y="1994484"/>
            <a:ext cx="1829060" cy="1798193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54167" y="956887"/>
            <a:ext cx="1829060" cy="2778260"/>
            <a:chOff x="5485880" y="-456"/>
            <a:chExt cx="1829060" cy="2296082"/>
          </a:xfrm>
        </p:grpSpPr>
        <p:sp>
          <p:nvSpPr>
            <p:cNvPr id="19" name="Rectangle 1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0" name="Content Placeholder 2"/>
            <p:cNvSpPr txBox="1"/>
            <p:nvPr/>
          </p:nvSpPr>
          <p:spPr>
            <a:xfrm>
              <a:off x="5666465" y="1648894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900" b="1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3874223" y="1151954"/>
            <a:ext cx="1614581" cy="78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b="1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179381" y="1151955"/>
            <a:ext cx="1614581" cy="78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b="1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679181" y="2951110"/>
            <a:ext cx="1614581" cy="78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b="1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7558402" y="1155733"/>
            <a:ext cx="1614581" cy="78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b="1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Rectangle 3"/>
          <p:cNvSpPr/>
          <p:nvPr/>
        </p:nvSpPr>
        <p:spPr bwMode="auto">
          <a:xfrm>
            <a:off x="949555" y="4283716"/>
            <a:ext cx="1960124" cy="659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26" name="AutoShape 1"/>
          <p:cNvSpPr/>
          <p:nvPr/>
        </p:nvSpPr>
        <p:spPr bwMode="auto">
          <a:xfrm>
            <a:off x="3427069" y="4018963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zh-CN" altLang="en-US" sz="1200" spc="225" dirty="0">
                <a:solidFill>
                  <a:schemeClr val="accent3"/>
                </a:solidFill>
                <a:cs typeface="+mn-ea"/>
                <a:sym typeface="+mn-lt"/>
              </a:rPr>
              <a:t>输入标题</a:t>
            </a:r>
            <a:endParaRPr lang="es-ES" sz="1200" spc="225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7" name="Rectangle 3"/>
          <p:cNvSpPr/>
          <p:nvPr/>
        </p:nvSpPr>
        <p:spPr bwMode="auto">
          <a:xfrm>
            <a:off x="3494410" y="4281662"/>
            <a:ext cx="1960124" cy="659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28" name="AutoShape 1"/>
          <p:cNvSpPr/>
          <p:nvPr/>
        </p:nvSpPr>
        <p:spPr bwMode="auto">
          <a:xfrm>
            <a:off x="5873877" y="4018963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zh-CN" altLang="en-US" sz="1200" spc="225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  <a:endParaRPr lang="es-ES" sz="1200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Rectangle 3"/>
          <p:cNvSpPr/>
          <p:nvPr/>
        </p:nvSpPr>
        <p:spPr bwMode="auto">
          <a:xfrm>
            <a:off x="5941219" y="4281662"/>
            <a:ext cx="1960124" cy="659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30" name="AutoShape 1"/>
          <p:cNvSpPr/>
          <p:nvPr/>
        </p:nvSpPr>
        <p:spPr bwMode="auto">
          <a:xfrm>
            <a:off x="893353" y="4018963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zh-CN" altLang="en-US" sz="1200" spc="225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  <a:endParaRPr lang="es-ES" sz="1200" spc="225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17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109991" y="1522879"/>
            <a:ext cx="2996316" cy="2946797"/>
            <a:chOff x="2158" y="880"/>
            <a:chExt cx="3086" cy="303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176" y="2462"/>
              <a:ext cx="1453" cy="14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2903" y="2462"/>
              <a:ext cx="726" cy="1453"/>
            </a:xfrm>
            <a:custGeom>
              <a:avLst/>
              <a:gdLst>
                <a:gd name="T0" fmla="*/ 0 w 612"/>
                <a:gd name="T1" fmla="*/ 0 h 1225"/>
                <a:gd name="T2" fmla="*/ 0 w 612"/>
                <a:gd name="T3" fmla="*/ 1225 h 1225"/>
                <a:gd name="T4" fmla="*/ 612 w 612"/>
                <a:gd name="T5" fmla="*/ 612 h 1225"/>
                <a:gd name="T6" fmla="*/ 0 w 612"/>
                <a:gd name="T7" fmla="*/ 0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5">
                  <a:moveTo>
                    <a:pt x="0" y="0"/>
                  </a:moveTo>
                  <a:cubicBezTo>
                    <a:pt x="0" y="1225"/>
                    <a:pt x="0" y="1225"/>
                    <a:pt x="0" y="1225"/>
                  </a:cubicBezTo>
                  <a:cubicBezTo>
                    <a:pt x="338" y="1225"/>
                    <a:pt x="612" y="951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rgbClr val="3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76" y="2462"/>
              <a:ext cx="1453" cy="14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2903" y="2462"/>
              <a:ext cx="726" cy="1453"/>
            </a:xfrm>
            <a:custGeom>
              <a:avLst/>
              <a:gdLst>
                <a:gd name="T0" fmla="*/ 0 w 612"/>
                <a:gd name="T1" fmla="*/ 0 h 1225"/>
                <a:gd name="T2" fmla="*/ 0 w 612"/>
                <a:gd name="T3" fmla="*/ 1225 h 1225"/>
                <a:gd name="T4" fmla="*/ 612 w 612"/>
                <a:gd name="T5" fmla="*/ 612 h 1225"/>
                <a:gd name="T6" fmla="*/ 0 w 612"/>
                <a:gd name="T7" fmla="*/ 0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5">
                  <a:moveTo>
                    <a:pt x="0" y="0"/>
                  </a:moveTo>
                  <a:cubicBezTo>
                    <a:pt x="0" y="1225"/>
                    <a:pt x="0" y="1225"/>
                    <a:pt x="0" y="1225"/>
                  </a:cubicBezTo>
                  <a:cubicBezTo>
                    <a:pt x="338" y="1225"/>
                    <a:pt x="612" y="951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659" y="2758"/>
              <a:ext cx="487" cy="860"/>
            </a:xfrm>
            <a:custGeom>
              <a:avLst/>
              <a:gdLst>
                <a:gd name="T0" fmla="*/ 358 w 411"/>
                <a:gd name="T1" fmla="*/ 0 h 725"/>
                <a:gd name="T2" fmla="*/ 53 w 411"/>
                <a:gd name="T3" fmla="*/ 0 h 725"/>
                <a:gd name="T4" fmla="*/ 0 w 411"/>
                <a:gd name="T5" fmla="*/ 53 h 725"/>
                <a:gd name="T6" fmla="*/ 0 w 411"/>
                <a:gd name="T7" fmla="*/ 672 h 725"/>
                <a:gd name="T8" fmla="*/ 53 w 411"/>
                <a:gd name="T9" fmla="*/ 725 h 725"/>
                <a:gd name="T10" fmla="*/ 358 w 411"/>
                <a:gd name="T11" fmla="*/ 725 h 725"/>
                <a:gd name="T12" fmla="*/ 411 w 411"/>
                <a:gd name="T13" fmla="*/ 672 h 725"/>
                <a:gd name="T14" fmla="*/ 411 w 411"/>
                <a:gd name="T15" fmla="*/ 53 h 725"/>
                <a:gd name="T16" fmla="*/ 358 w 411"/>
                <a:gd name="T17" fmla="*/ 0 h 725"/>
                <a:gd name="T18" fmla="*/ 131 w 411"/>
                <a:gd name="T19" fmla="*/ 32 h 725"/>
                <a:gd name="T20" fmla="*/ 281 w 411"/>
                <a:gd name="T21" fmla="*/ 32 h 725"/>
                <a:gd name="T22" fmla="*/ 288 w 411"/>
                <a:gd name="T23" fmla="*/ 45 h 725"/>
                <a:gd name="T24" fmla="*/ 281 w 411"/>
                <a:gd name="T25" fmla="*/ 57 h 725"/>
                <a:gd name="T26" fmla="*/ 131 w 411"/>
                <a:gd name="T27" fmla="*/ 57 h 725"/>
                <a:gd name="T28" fmla="*/ 124 w 411"/>
                <a:gd name="T29" fmla="*/ 45 h 725"/>
                <a:gd name="T30" fmla="*/ 131 w 411"/>
                <a:gd name="T31" fmla="*/ 32 h 725"/>
                <a:gd name="T32" fmla="*/ 206 w 411"/>
                <a:gd name="T33" fmla="*/ 673 h 725"/>
                <a:gd name="T34" fmla="*/ 172 w 411"/>
                <a:gd name="T35" fmla="*/ 639 h 725"/>
                <a:gd name="T36" fmla="*/ 206 w 411"/>
                <a:gd name="T37" fmla="*/ 605 h 725"/>
                <a:gd name="T38" fmla="*/ 239 w 411"/>
                <a:gd name="T39" fmla="*/ 639 h 725"/>
                <a:gd name="T40" fmla="*/ 206 w 411"/>
                <a:gd name="T41" fmla="*/ 673 h 725"/>
                <a:gd name="T42" fmla="*/ 372 w 411"/>
                <a:gd name="T43" fmla="*/ 557 h 725"/>
                <a:gd name="T44" fmla="*/ 40 w 411"/>
                <a:gd name="T45" fmla="*/ 557 h 725"/>
                <a:gd name="T46" fmla="*/ 40 w 411"/>
                <a:gd name="T47" fmla="*/ 89 h 725"/>
                <a:gd name="T48" fmla="*/ 372 w 411"/>
                <a:gd name="T49" fmla="*/ 89 h 725"/>
                <a:gd name="T50" fmla="*/ 372 w 411"/>
                <a:gd name="T51" fmla="*/ 55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1" h="725">
                  <a:moveTo>
                    <a:pt x="35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01"/>
                    <a:pt x="24" y="725"/>
                    <a:pt x="53" y="725"/>
                  </a:cubicBezTo>
                  <a:cubicBezTo>
                    <a:pt x="358" y="725"/>
                    <a:pt x="358" y="725"/>
                    <a:pt x="358" y="725"/>
                  </a:cubicBezTo>
                  <a:cubicBezTo>
                    <a:pt x="388" y="725"/>
                    <a:pt x="411" y="701"/>
                    <a:pt x="411" y="672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1" y="23"/>
                    <a:pt x="388" y="0"/>
                    <a:pt x="358" y="0"/>
                  </a:cubicBezTo>
                  <a:close/>
                  <a:moveTo>
                    <a:pt x="131" y="32"/>
                  </a:moveTo>
                  <a:cubicBezTo>
                    <a:pt x="281" y="32"/>
                    <a:pt x="281" y="32"/>
                    <a:pt x="281" y="32"/>
                  </a:cubicBezTo>
                  <a:cubicBezTo>
                    <a:pt x="285" y="32"/>
                    <a:pt x="288" y="38"/>
                    <a:pt x="288" y="45"/>
                  </a:cubicBezTo>
                  <a:cubicBezTo>
                    <a:pt x="288" y="52"/>
                    <a:pt x="285" y="57"/>
                    <a:pt x="281" y="57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7" y="57"/>
                    <a:pt x="124" y="52"/>
                    <a:pt x="124" y="45"/>
                  </a:cubicBezTo>
                  <a:cubicBezTo>
                    <a:pt x="124" y="38"/>
                    <a:pt x="127" y="32"/>
                    <a:pt x="131" y="32"/>
                  </a:cubicBezTo>
                  <a:close/>
                  <a:moveTo>
                    <a:pt x="206" y="673"/>
                  </a:moveTo>
                  <a:cubicBezTo>
                    <a:pt x="187" y="673"/>
                    <a:pt x="172" y="658"/>
                    <a:pt x="172" y="639"/>
                  </a:cubicBezTo>
                  <a:cubicBezTo>
                    <a:pt x="172" y="621"/>
                    <a:pt x="187" y="605"/>
                    <a:pt x="206" y="605"/>
                  </a:cubicBezTo>
                  <a:cubicBezTo>
                    <a:pt x="224" y="605"/>
                    <a:pt x="239" y="621"/>
                    <a:pt x="239" y="639"/>
                  </a:cubicBezTo>
                  <a:cubicBezTo>
                    <a:pt x="239" y="658"/>
                    <a:pt x="224" y="673"/>
                    <a:pt x="206" y="673"/>
                  </a:cubicBezTo>
                  <a:close/>
                  <a:moveTo>
                    <a:pt x="372" y="557"/>
                  </a:moveTo>
                  <a:cubicBezTo>
                    <a:pt x="40" y="557"/>
                    <a:pt x="40" y="557"/>
                    <a:pt x="40" y="557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72" y="89"/>
                    <a:pt x="372" y="89"/>
                    <a:pt x="372" y="89"/>
                  </a:cubicBezTo>
                  <a:lnTo>
                    <a:pt x="372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791" y="880"/>
              <a:ext cx="1453" cy="1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518" y="880"/>
              <a:ext cx="726" cy="1451"/>
            </a:xfrm>
            <a:custGeom>
              <a:avLst/>
              <a:gdLst>
                <a:gd name="T0" fmla="*/ 0 w 612"/>
                <a:gd name="T1" fmla="*/ 0 h 1224"/>
                <a:gd name="T2" fmla="*/ 0 w 612"/>
                <a:gd name="T3" fmla="*/ 1224 h 1224"/>
                <a:gd name="T4" fmla="*/ 612 w 612"/>
                <a:gd name="T5" fmla="*/ 612 h 1224"/>
                <a:gd name="T6" fmla="*/ 0 w 612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4">
                  <a:moveTo>
                    <a:pt x="0" y="0"/>
                  </a:moveTo>
                  <a:cubicBezTo>
                    <a:pt x="0" y="1224"/>
                    <a:pt x="0" y="1224"/>
                    <a:pt x="0" y="1224"/>
                  </a:cubicBezTo>
                  <a:cubicBezTo>
                    <a:pt x="338" y="1224"/>
                    <a:pt x="612" y="950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4101" y="1196"/>
              <a:ext cx="826" cy="829"/>
            </a:xfrm>
            <a:custGeom>
              <a:avLst/>
              <a:gdLst>
                <a:gd name="T0" fmla="*/ 676 w 697"/>
                <a:gd name="T1" fmla="*/ 542 h 699"/>
                <a:gd name="T2" fmla="*/ 571 w 697"/>
                <a:gd name="T3" fmla="*/ 437 h 699"/>
                <a:gd name="T4" fmla="*/ 494 w 697"/>
                <a:gd name="T5" fmla="*/ 439 h 699"/>
                <a:gd name="T6" fmla="*/ 441 w 697"/>
                <a:gd name="T7" fmla="*/ 492 h 699"/>
                <a:gd name="T8" fmla="*/ 431 w 697"/>
                <a:gd name="T9" fmla="*/ 486 h 699"/>
                <a:gd name="T10" fmla="*/ 304 w 697"/>
                <a:gd name="T11" fmla="*/ 394 h 699"/>
                <a:gd name="T12" fmla="*/ 211 w 697"/>
                <a:gd name="T13" fmla="*/ 266 h 699"/>
                <a:gd name="T14" fmla="*/ 206 w 697"/>
                <a:gd name="T15" fmla="*/ 256 h 699"/>
                <a:gd name="T16" fmla="*/ 241 w 697"/>
                <a:gd name="T17" fmla="*/ 221 h 699"/>
                <a:gd name="T18" fmla="*/ 259 w 697"/>
                <a:gd name="T19" fmla="*/ 203 h 699"/>
                <a:gd name="T20" fmla="*/ 260 w 697"/>
                <a:gd name="T21" fmla="*/ 126 h 699"/>
                <a:gd name="T22" fmla="*/ 155 w 697"/>
                <a:gd name="T23" fmla="*/ 21 h 699"/>
                <a:gd name="T24" fmla="*/ 78 w 697"/>
                <a:gd name="T25" fmla="*/ 23 h 699"/>
                <a:gd name="T26" fmla="*/ 48 w 697"/>
                <a:gd name="T27" fmla="*/ 52 h 699"/>
                <a:gd name="T28" fmla="*/ 49 w 697"/>
                <a:gd name="T29" fmla="*/ 53 h 699"/>
                <a:gd name="T30" fmla="*/ 25 w 697"/>
                <a:gd name="T31" fmla="*/ 96 h 699"/>
                <a:gd name="T32" fmla="*/ 14 w 697"/>
                <a:gd name="T33" fmla="*/ 140 h 699"/>
                <a:gd name="T34" fmla="*/ 195 w 697"/>
                <a:gd name="T35" fmla="*/ 502 h 699"/>
                <a:gd name="T36" fmla="*/ 558 w 697"/>
                <a:gd name="T37" fmla="*/ 683 h 699"/>
                <a:gd name="T38" fmla="*/ 601 w 697"/>
                <a:gd name="T39" fmla="*/ 672 h 699"/>
                <a:gd name="T40" fmla="*/ 644 w 697"/>
                <a:gd name="T41" fmla="*/ 648 h 699"/>
                <a:gd name="T42" fmla="*/ 645 w 697"/>
                <a:gd name="T43" fmla="*/ 649 h 699"/>
                <a:gd name="T44" fmla="*/ 675 w 697"/>
                <a:gd name="T45" fmla="*/ 619 h 699"/>
                <a:gd name="T46" fmla="*/ 676 w 697"/>
                <a:gd name="T47" fmla="*/ 54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7" h="699">
                  <a:moveTo>
                    <a:pt x="676" y="542"/>
                  </a:moveTo>
                  <a:cubicBezTo>
                    <a:pt x="571" y="437"/>
                    <a:pt x="571" y="437"/>
                    <a:pt x="571" y="437"/>
                  </a:cubicBezTo>
                  <a:cubicBezTo>
                    <a:pt x="550" y="416"/>
                    <a:pt x="516" y="417"/>
                    <a:pt x="494" y="439"/>
                  </a:cubicBezTo>
                  <a:cubicBezTo>
                    <a:pt x="441" y="492"/>
                    <a:pt x="441" y="492"/>
                    <a:pt x="441" y="492"/>
                  </a:cubicBezTo>
                  <a:cubicBezTo>
                    <a:pt x="438" y="490"/>
                    <a:pt x="434" y="488"/>
                    <a:pt x="431" y="486"/>
                  </a:cubicBezTo>
                  <a:cubicBezTo>
                    <a:pt x="397" y="467"/>
                    <a:pt x="352" y="442"/>
                    <a:pt x="304" y="394"/>
                  </a:cubicBezTo>
                  <a:cubicBezTo>
                    <a:pt x="255" y="346"/>
                    <a:pt x="230" y="300"/>
                    <a:pt x="211" y="266"/>
                  </a:cubicBezTo>
                  <a:cubicBezTo>
                    <a:pt x="209" y="263"/>
                    <a:pt x="208" y="259"/>
                    <a:pt x="206" y="256"/>
                  </a:cubicBezTo>
                  <a:cubicBezTo>
                    <a:pt x="241" y="221"/>
                    <a:pt x="241" y="221"/>
                    <a:pt x="241" y="221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80" y="182"/>
                    <a:pt x="281" y="147"/>
                    <a:pt x="260" y="126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34" y="0"/>
                    <a:pt x="100" y="1"/>
                    <a:pt x="78" y="2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39" y="66"/>
                    <a:pt x="31" y="81"/>
                    <a:pt x="25" y="96"/>
                  </a:cubicBezTo>
                  <a:cubicBezTo>
                    <a:pt x="19" y="111"/>
                    <a:pt x="16" y="126"/>
                    <a:pt x="14" y="140"/>
                  </a:cubicBezTo>
                  <a:cubicBezTo>
                    <a:pt x="0" y="255"/>
                    <a:pt x="53" y="360"/>
                    <a:pt x="195" y="502"/>
                  </a:cubicBezTo>
                  <a:cubicBezTo>
                    <a:pt x="392" y="699"/>
                    <a:pt x="551" y="684"/>
                    <a:pt x="558" y="683"/>
                  </a:cubicBezTo>
                  <a:cubicBezTo>
                    <a:pt x="572" y="682"/>
                    <a:pt x="587" y="678"/>
                    <a:pt x="601" y="672"/>
                  </a:cubicBezTo>
                  <a:cubicBezTo>
                    <a:pt x="617" y="666"/>
                    <a:pt x="631" y="658"/>
                    <a:pt x="644" y="648"/>
                  </a:cubicBezTo>
                  <a:cubicBezTo>
                    <a:pt x="645" y="649"/>
                    <a:pt x="645" y="649"/>
                    <a:pt x="645" y="649"/>
                  </a:cubicBezTo>
                  <a:cubicBezTo>
                    <a:pt x="675" y="619"/>
                    <a:pt x="675" y="619"/>
                    <a:pt x="675" y="619"/>
                  </a:cubicBezTo>
                  <a:cubicBezTo>
                    <a:pt x="696" y="598"/>
                    <a:pt x="697" y="563"/>
                    <a:pt x="676" y="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2158" y="880"/>
              <a:ext cx="1453" cy="14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2885" y="880"/>
              <a:ext cx="726" cy="1451"/>
            </a:xfrm>
            <a:custGeom>
              <a:avLst/>
              <a:gdLst>
                <a:gd name="T0" fmla="*/ 0 w 612"/>
                <a:gd name="T1" fmla="*/ 0 h 1224"/>
                <a:gd name="T2" fmla="*/ 0 w 612"/>
                <a:gd name="T3" fmla="*/ 1224 h 1224"/>
                <a:gd name="T4" fmla="*/ 612 w 612"/>
                <a:gd name="T5" fmla="*/ 612 h 1224"/>
                <a:gd name="T6" fmla="*/ 0 w 612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4">
                  <a:moveTo>
                    <a:pt x="0" y="0"/>
                  </a:moveTo>
                  <a:cubicBezTo>
                    <a:pt x="0" y="1224"/>
                    <a:pt x="0" y="1224"/>
                    <a:pt x="0" y="1224"/>
                  </a:cubicBezTo>
                  <a:cubicBezTo>
                    <a:pt x="338" y="1224"/>
                    <a:pt x="612" y="950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2522" y="1668"/>
              <a:ext cx="726" cy="238"/>
            </a:xfrm>
            <a:custGeom>
              <a:avLst/>
              <a:gdLst>
                <a:gd name="T0" fmla="*/ 574 w 612"/>
                <a:gd name="T1" fmla="*/ 200 h 200"/>
                <a:gd name="T2" fmla="*/ 612 w 612"/>
                <a:gd name="T3" fmla="*/ 185 h 200"/>
                <a:gd name="T4" fmla="*/ 427 w 612"/>
                <a:gd name="T5" fmla="*/ 0 h 200"/>
                <a:gd name="T6" fmla="*/ 414 w 612"/>
                <a:gd name="T7" fmla="*/ 9 h 200"/>
                <a:gd name="T8" fmla="*/ 381 w 612"/>
                <a:gd name="T9" fmla="*/ 33 h 200"/>
                <a:gd name="T10" fmla="*/ 346 w 612"/>
                <a:gd name="T11" fmla="*/ 51 h 200"/>
                <a:gd name="T12" fmla="*/ 306 w 612"/>
                <a:gd name="T13" fmla="*/ 60 h 200"/>
                <a:gd name="T14" fmla="*/ 306 w 612"/>
                <a:gd name="T15" fmla="*/ 60 h 200"/>
                <a:gd name="T16" fmla="*/ 305 w 612"/>
                <a:gd name="T17" fmla="*/ 60 h 200"/>
                <a:gd name="T18" fmla="*/ 265 w 612"/>
                <a:gd name="T19" fmla="*/ 51 h 200"/>
                <a:gd name="T20" fmla="*/ 231 w 612"/>
                <a:gd name="T21" fmla="*/ 33 h 200"/>
                <a:gd name="T22" fmla="*/ 197 w 612"/>
                <a:gd name="T23" fmla="*/ 9 h 200"/>
                <a:gd name="T24" fmla="*/ 185 w 612"/>
                <a:gd name="T25" fmla="*/ 0 h 200"/>
                <a:gd name="T26" fmla="*/ 0 w 612"/>
                <a:gd name="T27" fmla="*/ 185 h 200"/>
                <a:gd name="T28" fmla="*/ 38 w 612"/>
                <a:gd name="T29" fmla="*/ 200 h 200"/>
                <a:gd name="T30" fmla="*/ 574 w 612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" h="200">
                  <a:moveTo>
                    <a:pt x="574" y="200"/>
                  </a:moveTo>
                  <a:cubicBezTo>
                    <a:pt x="588" y="200"/>
                    <a:pt x="601" y="195"/>
                    <a:pt x="612" y="185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3" y="3"/>
                    <a:pt x="418" y="7"/>
                    <a:pt x="414" y="9"/>
                  </a:cubicBezTo>
                  <a:cubicBezTo>
                    <a:pt x="400" y="20"/>
                    <a:pt x="389" y="28"/>
                    <a:pt x="381" y="33"/>
                  </a:cubicBezTo>
                  <a:cubicBezTo>
                    <a:pt x="372" y="39"/>
                    <a:pt x="361" y="45"/>
                    <a:pt x="346" y="51"/>
                  </a:cubicBezTo>
                  <a:cubicBezTo>
                    <a:pt x="332" y="57"/>
                    <a:pt x="319" y="60"/>
                    <a:pt x="306" y="60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293" y="60"/>
                    <a:pt x="280" y="57"/>
                    <a:pt x="265" y="51"/>
                  </a:cubicBezTo>
                  <a:cubicBezTo>
                    <a:pt x="251" y="45"/>
                    <a:pt x="240" y="39"/>
                    <a:pt x="231" y="33"/>
                  </a:cubicBezTo>
                  <a:cubicBezTo>
                    <a:pt x="222" y="28"/>
                    <a:pt x="211" y="20"/>
                    <a:pt x="197" y="9"/>
                  </a:cubicBezTo>
                  <a:cubicBezTo>
                    <a:pt x="193" y="7"/>
                    <a:pt x="189" y="4"/>
                    <a:pt x="185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0" y="195"/>
                    <a:pt x="23" y="200"/>
                    <a:pt x="38" y="200"/>
                  </a:cubicBezTo>
                  <a:lnTo>
                    <a:pt x="574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2507" y="1493"/>
              <a:ext cx="193" cy="333"/>
            </a:xfrm>
            <a:custGeom>
              <a:avLst/>
              <a:gdLst>
                <a:gd name="T0" fmla="*/ 37 w 163"/>
                <a:gd name="T1" fmla="*/ 32 h 281"/>
                <a:gd name="T2" fmla="*/ 0 w 163"/>
                <a:gd name="T3" fmla="*/ 0 h 281"/>
                <a:gd name="T4" fmla="*/ 0 w 163"/>
                <a:gd name="T5" fmla="*/ 281 h 281"/>
                <a:gd name="T6" fmla="*/ 163 w 163"/>
                <a:gd name="T7" fmla="*/ 119 h 281"/>
                <a:gd name="T8" fmla="*/ 37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37" y="32"/>
                  </a:moveTo>
                  <a:cubicBezTo>
                    <a:pt x="23" y="23"/>
                    <a:pt x="11" y="12"/>
                    <a:pt x="0" y="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30" y="96"/>
                    <a:pt x="88" y="67"/>
                    <a:pt x="3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3070" y="1493"/>
              <a:ext cx="193" cy="333"/>
            </a:xfrm>
            <a:custGeom>
              <a:avLst/>
              <a:gdLst>
                <a:gd name="T0" fmla="*/ 126 w 163"/>
                <a:gd name="T1" fmla="*/ 32 h 281"/>
                <a:gd name="T2" fmla="*/ 0 w 163"/>
                <a:gd name="T3" fmla="*/ 119 h 281"/>
                <a:gd name="T4" fmla="*/ 163 w 163"/>
                <a:gd name="T5" fmla="*/ 281 h 281"/>
                <a:gd name="T6" fmla="*/ 163 w 163"/>
                <a:gd name="T7" fmla="*/ 0 h 281"/>
                <a:gd name="T8" fmla="*/ 126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126" y="32"/>
                  </a:moveTo>
                  <a:cubicBezTo>
                    <a:pt x="77" y="65"/>
                    <a:pt x="34" y="94"/>
                    <a:pt x="0" y="119"/>
                  </a:cubicBezTo>
                  <a:cubicBezTo>
                    <a:pt x="163" y="281"/>
                    <a:pt x="163" y="281"/>
                    <a:pt x="163" y="281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2" y="12"/>
                    <a:pt x="140" y="22"/>
                    <a:pt x="12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2498" y="1306"/>
              <a:ext cx="774" cy="387"/>
            </a:xfrm>
            <a:custGeom>
              <a:avLst/>
              <a:gdLst>
                <a:gd name="T0" fmla="*/ 594 w 652"/>
                <a:gd name="T1" fmla="*/ 0 h 327"/>
                <a:gd name="T2" fmla="*/ 58 w 652"/>
                <a:gd name="T3" fmla="*/ 0 h 327"/>
                <a:gd name="T4" fmla="*/ 15 w 652"/>
                <a:gd name="T5" fmla="*/ 19 h 327"/>
                <a:gd name="T6" fmla="*/ 0 w 652"/>
                <a:gd name="T7" fmla="*/ 67 h 327"/>
                <a:gd name="T8" fmla="*/ 20 w 652"/>
                <a:gd name="T9" fmla="*/ 116 h 327"/>
                <a:gd name="T10" fmla="*/ 62 w 652"/>
                <a:gd name="T11" fmla="*/ 158 h 327"/>
                <a:gd name="T12" fmla="*/ 137 w 652"/>
                <a:gd name="T13" fmla="*/ 210 h 327"/>
                <a:gd name="T14" fmla="*/ 195 w 652"/>
                <a:gd name="T15" fmla="*/ 251 h 327"/>
                <a:gd name="T16" fmla="*/ 232 w 652"/>
                <a:gd name="T17" fmla="*/ 277 h 327"/>
                <a:gd name="T18" fmla="*/ 238 w 652"/>
                <a:gd name="T19" fmla="*/ 281 h 327"/>
                <a:gd name="T20" fmla="*/ 248 w 652"/>
                <a:gd name="T21" fmla="*/ 288 h 327"/>
                <a:gd name="T22" fmla="*/ 267 w 652"/>
                <a:gd name="T23" fmla="*/ 302 h 327"/>
                <a:gd name="T24" fmla="*/ 286 w 652"/>
                <a:gd name="T25" fmla="*/ 314 h 327"/>
                <a:gd name="T26" fmla="*/ 307 w 652"/>
                <a:gd name="T27" fmla="*/ 323 h 327"/>
                <a:gd name="T28" fmla="*/ 325 w 652"/>
                <a:gd name="T29" fmla="*/ 327 h 327"/>
                <a:gd name="T30" fmla="*/ 326 w 652"/>
                <a:gd name="T31" fmla="*/ 327 h 327"/>
                <a:gd name="T32" fmla="*/ 326 w 652"/>
                <a:gd name="T33" fmla="*/ 327 h 327"/>
                <a:gd name="T34" fmla="*/ 344 w 652"/>
                <a:gd name="T35" fmla="*/ 323 h 327"/>
                <a:gd name="T36" fmla="*/ 365 w 652"/>
                <a:gd name="T37" fmla="*/ 314 h 327"/>
                <a:gd name="T38" fmla="*/ 384 w 652"/>
                <a:gd name="T39" fmla="*/ 302 h 327"/>
                <a:gd name="T40" fmla="*/ 404 w 652"/>
                <a:gd name="T41" fmla="*/ 288 h 327"/>
                <a:gd name="T42" fmla="*/ 414 w 652"/>
                <a:gd name="T43" fmla="*/ 281 h 327"/>
                <a:gd name="T44" fmla="*/ 419 w 652"/>
                <a:gd name="T45" fmla="*/ 277 h 327"/>
                <a:gd name="T46" fmla="*/ 456 w 652"/>
                <a:gd name="T47" fmla="*/ 251 h 327"/>
                <a:gd name="T48" fmla="*/ 590 w 652"/>
                <a:gd name="T49" fmla="*/ 158 h 327"/>
                <a:gd name="T50" fmla="*/ 634 w 652"/>
                <a:gd name="T51" fmla="*/ 114 h 327"/>
                <a:gd name="T52" fmla="*/ 652 w 652"/>
                <a:gd name="T53" fmla="*/ 59 h 327"/>
                <a:gd name="T54" fmla="*/ 635 w 652"/>
                <a:gd name="T55" fmla="*/ 17 h 327"/>
                <a:gd name="T56" fmla="*/ 594 w 652"/>
                <a:gd name="T5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2" h="327">
                  <a:moveTo>
                    <a:pt x="5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39" y="0"/>
                    <a:pt x="25" y="7"/>
                    <a:pt x="15" y="19"/>
                  </a:cubicBezTo>
                  <a:cubicBezTo>
                    <a:pt x="5" y="32"/>
                    <a:pt x="0" y="48"/>
                    <a:pt x="0" y="67"/>
                  </a:cubicBezTo>
                  <a:cubicBezTo>
                    <a:pt x="0" y="82"/>
                    <a:pt x="6" y="98"/>
                    <a:pt x="20" y="116"/>
                  </a:cubicBezTo>
                  <a:cubicBezTo>
                    <a:pt x="33" y="134"/>
                    <a:pt x="47" y="148"/>
                    <a:pt x="62" y="158"/>
                  </a:cubicBezTo>
                  <a:cubicBezTo>
                    <a:pt x="70" y="164"/>
                    <a:pt x="95" y="182"/>
                    <a:pt x="137" y="210"/>
                  </a:cubicBezTo>
                  <a:cubicBezTo>
                    <a:pt x="159" y="226"/>
                    <a:pt x="179" y="239"/>
                    <a:pt x="195" y="251"/>
                  </a:cubicBezTo>
                  <a:cubicBezTo>
                    <a:pt x="210" y="261"/>
                    <a:pt x="222" y="270"/>
                    <a:pt x="232" y="277"/>
                  </a:cubicBezTo>
                  <a:cubicBezTo>
                    <a:pt x="233" y="278"/>
                    <a:pt x="235" y="279"/>
                    <a:pt x="238" y="281"/>
                  </a:cubicBezTo>
                  <a:cubicBezTo>
                    <a:pt x="240" y="283"/>
                    <a:pt x="244" y="285"/>
                    <a:pt x="248" y="288"/>
                  </a:cubicBezTo>
                  <a:cubicBezTo>
                    <a:pt x="256" y="294"/>
                    <a:pt x="262" y="298"/>
                    <a:pt x="267" y="302"/>
                  </a:cubicBezTo>
                  <a:cubicBezTo>
                    <a:pt x="273" y="305"/>
                    <a:pt x="279" y="309"/>
                    <a:pt x="286" y="314"/>
                  </a:cubicBezTo>
                  <a:cubicBezTo>
                    <a:pt x="294" y="318"/>
                    <a:pt x="301" y="321"/>
                    <a:pt x="307" y="323"/>
                  </a:cubicBezTo>
                  <a:cubicBezTo>
                    <a:pt x="314" y="326"/>
                    <a:pt x="320" y="327"/>
                    <a:pt x="325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32" y="327"/>
                    <a:pt x="338" y="326"/>
                    <a:pt x="344" y="323"/>
                  </a:cubicBezTo>
                  <a:cubicBezTo>
                    <a:pt x="351" y="321"/>
                    <a:pt x="358" y="318"/>
                    <a:pt x="365" y="314"/>
                  </a:cubicBezTo>
                  <a:cubicBezTo>
                    <a:pt x="373" y="309"/>
                    <a:pt x="379" y="305"/>
                    <a:pt x="384" y="302"/>
                  </a:cubicBezTo>
                  <a:cubicBezTo>
                    <a:pt x="389" y="298"/>
                    <a:pt x="396" y="294"/>
                    <a:pt x="404" y="288"/>
                  </a:cubicBezTo>
                  <a:cubicBezTo>
                    <a:pt x="408" y="285"/>
                    <a:pt x="411" y="283"/>
                    <a:pt x="414" y="281"/>
                  </a:cubicBezTo>
                  <a:cubicBezTo>
                    <a:pt x="416" y="279"/>
                    <a:pt x="418" y="278"/>
                    <a:pt x="419" y="277"/>
                  </a:cubicBezTo>
                  <a:cubicBezTo>
                    <a:pt x="427" y="271"/>
                    <a:pt x="440" y="263"/>
                    <a:pt x="456" y="251"/>
                  </a:cubicBezTo>
                  <a:cubicBezTo>
                    <a:pt x="486" y="230"/>
                    <a:pt x="531" y="199"/>
                    <a:pt x="590" y="158"/>
                  </a:cubicBezTo>
                  <a:cubicBezTo>
                    <a:pt x="608" y="146"/>
                    <a:pt x="622" y="131"/>
                    <a:pt x="634" y="114"/>
                  </a:cubicBezTo>
                  <a:cubicBezTo>
                    <a:pt x="646" y="96"/>
                    <a:pt x="652" y="78"/>
                    <a:pt x="652" y="59"/>
                  </a:cubicBezTo>
                  <a:cubicBezTo>
                    <a:pt x="652" y="43"/>
                    <a:pt x="646" y="29"/>
                    <a:pt x="635" y="17"/>
                  </a:cubicBezTo>
                  <a:cubicBezTo>
                    <a:pt x="623" y="6"/>
                    <a:pt x="610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3776" y="2462"/>
              <a:ext cx="1453" cy="14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4503" y="2462"/>
              <a:ext cx="726" cy="1453"/>
            </a:xfrm>
            <a:custGeom>
              <a:avLst/>
              <a:gdLst>
                <a:gd name="T0" fmla="*/ 0 w 612"/>
                <a:gd name="T1" fmla="*/ 0 h 1225"/>
                <a:gd name="T2" fmla="*/ 0 w 612"/>
                <a:gd name="T3" fmla="*/ 1225 h 1225"/>
                <a:gd name="T4" fmla="*/ 612 w 612"/>
                <a:gd name="T5" fmla="*/ 612 h 1225"/>
                <a:gd name="T6" fmla="*/ 0 w 612"/>
                <a:gd name="T7" fmla="*/ 0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5">
                  <a:moveTo>
                    <a:pt x="0" y="0"/>
                  </a:moveTo>
                  <a:cubicBezTo>
                    <a:pt x="0" y="1225"/>
                    <a:pt x="0" y="1225"/>
                    <a:pt x="0" y="1225"/>
                  </a:cubicBezTo>
                  <a:cubicBezTo>
                    <a:pt x="338" y="1225"/>
                    <a:pt x="612" y="951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101" y="2787"/>
              <a:ext cx="804" cy="803"/>
            </a:xfrm>
            <a:custGeom>
              <a:avLst/>
              <a:gdLst>
                <a:gd name="T0" fmla="*/ 586 w 678"/>
                <a:gd name="T1" fmla="*/ 76 h 677"/>
                <a:gd name="T2" fmla="*/ 357 w 678"/>
                <a:gd name="T3" fmla="*/ 0 h 677"/>
                <a:gd name="T4" fmla="*/ 107 w 678"/>
                <a:gd name="T5" fmla="*/ 96 h 677"/>
                <a:gd name="T6" fmla="*/ 0 w 678"/>
                <a:gd name="T7" fmla="*/ 353 h 677"/>
                <a:gd name="T8" fmla="*/ 96 w 678"/>
                <a:gd name="T9" fmla="*/ 594 h 677"/>
                <a:gd name="T10" fmla="*/ 335 w 678"/>
                <a:gd name="T11" fmla="*/ 677 h 677"/>
                <a:gd name="T12" fmla="*/ 469 w 678"/>
                <a:gd name="T13" fmla="*/ 650 h 677"/>
                <a:gd name="T14" fmla="*/ 446 w 678"/>
                <a:gd name="T15" fmla="*/ 579 h 677"/>
                <a:gd name="T16" fmla="*/ 347 w 678"/>
                <a:gd name="T17" fmla="*/ 599 h 677"/>
                <a:gd name="T18" fmla="*/ 152 w 678"/>
                <a:gd name="T19" fmla="*/ 532 h 677"/>
                <a:gd name="T20" fmla="*/ 83 w 678"/>
                <a:gd name="T21" fmla="*/ 350 h 677"/>
                <a:gd name="T22" fmla="*/ 162 w 678"/>
                <a:gd name="T23" fmla="*/ 155 h 677"/>
                <a:gd name="T24" fmla="*/ 356 w 678"/>
                <a:gd name="T25" fmla="*/ 77 h 677"/>
                <a:gd name="T26" fmla="*/ 526 w 678"/>
                <a:gd name="T27" fmla="*/ 127 h 677"/>
                <a:gd name="T28" fmla="*/ 595 w 678"/>
                <a:gd name="T29" fmla="*/ 286 h 677"/>
                <a:gd name="T30" fmla="*/ 562 w 678"/>
                <a:gd name="T31" fmla="*/ 400 h 677"/>
                <a:gd name="T32" fmla="*/ 491 w 678"/>
                <a:gd name="T33" fmla="*/ 436 h 677"/>
                <a:gd name="T34" fmla="*/ 466 w 678"/>
                <a:gd name="T35" fmla="*/ 370 h 677"/>
                <a:gd name="T36" fmla="*/ 450 w 678"/>
                <a:gd name="T37" fmla="*/ 169 h 677"/>
                <a:gd name="T38" fmla="*/ 394 w 678"/>
                <a:gd name="T39" fmla="*/ 173 h 677"/>
                <a:gd name="T40" fmla="*/ 279 w 678"/>
                <a:gd name="T41" fmla="*/ 185 h 677"/>
                <a:gd name="T42" fmla="*/ 179 w 678"/>
                <a:gd name="T43" fmla="*/ 316 h 677"/>
                <a:gd name="T44" fmla="*/ 171 w 678"/>
                <a:gd name="T45" fmla="*/ 450 h 677"/>
                <a:gd name="T46" fmla="*/ 218 w 678"/>
                <a:gd name="T47" fmla="*/ 506 h 677"/>
                <a:gd name="T48" fmla="*/ 293 w 678"/>
                <a:gd name="T49" fmla="*/ 507 h 677"/>
                <a:gd name="T50" fmla="*/ 356 w 678"/>
                <a:gd name="T51" fmla="*/ 462 h 677"/>
                <a:gd name="T52" fmla="*/ 383 w 678"/>
                <a:gd name="T53" fmla="*/ 432 h 677"/>
                <a:gd name="T54" fmla="*/ 402 w 678"/>
                <a:gd name="T55" fmla="*/ 496 h 677"/>
                <a:gd name="T56" fmla="*/ 463 w 678"/>
                <a:gd name="T57" fmla="*/ 513 h 677"/>
                <a:gd name="T58" fmla="*/ 615 w 678"/>
                <a:gd name="T59" fmla="*/ 447 h 677"/>
                <a:gd name="T60" fmla="*/ 678 w 678"/>
                <a:gd name="T61" fmla="*/ 286 h 677"/>
                <a:gd name="T62" fmla="*/ 385 w 678"/>
                <a:gd name="T63" fmla="*/ 361 h 677"/>
                <a:gd name="T64" fmla="*/ 344 w 678"/>
                <a:gd name="T65" fmla="*/ 413 h 677"/>
                <a:gd name="T66" fmla="*/ 299 w 678"/>
                <a:gd name="T67" fmla="*/ 436 h 677"/>
                <a:gd name="T68" fmla="*/ 255 w 678"/>
                <a:gd name="T69" fmla="*/ 381 h 677"/>
                <a:gd name="T70" fmla="*/ 283 w 678"/>
                <a:gd name="T71" fmla="*/ 287 h 677"/>
                <a:gd name="T72" fmla="*/ 357 w 678"/>
                <a:gd name="T73" fmla="*/ 242 h 677"/>
                <a:gd name="T74" fmla="*/ 403 w 678"/>
                <a:gd name="T75" fmla="*/ 259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8" h="677">
                  <a:moveTo>
                    <a:pt x="653" y="166"/>
                  </a:moveTo>
                  <a:cubicBezTo>
                    <a:pt x="637" y="131"/>
                    <a:pt x="614" y="101"/>
                    <a:pt x="586" y="76"/>
                  </a:cubicBezTo>
                  <a:cubicBezTo>
                    <a:pt x="557" y="52"/>
                    <a:pt x="523" y="33"/>
                    <a:pt x="484" y="20"/>
                  </a:cubicBezTo>
                  <a:cubicBezTo>
                    <a:pt x="445" y="7"/>
                    <a:pt x="403" y="0"/>
                    <a:pt x="357" y="0"/>
                  </a:cubicBezTo>
                  <a:cubicBezTo>
                    <a:pt x="309" y="0"/>
                    <a:pt x="264" y="8"/>
                    <a:pt x="221" y="25"/>
                  </a:cubicBezTo>
                  <a:cubicBezTo>
                    <a:pt x="178" y="42"/>
                    <a:pt x="140" y="65"/>
                    <a:pt x="107" y="96"/>
                  </a:cubicBezTo>
                  <a:cubicBezTo>
                    <a:pt x="75" y="126"/>
                    <a:pt x="49" y="164"/>
                    <a:pt x="29" y="207"/>
                  </a:cubicBezTo>
                  <a:cubicBezTo>
                    <a:pt x="10" y="251"/>
                    <a:pt x="0" y="299"/>
                    <a:pt x="0" y="353"/>
                  </a:cubicBezTo>
                  <a:cubicBezTo>
                    <a:pt x="0" y="406"/>
                    <a:pt x="9" y="453"/>
                    <a:pt x="26" y="493"/>
                  </a:cubicBezTo>
                  <a:cubicBezTo>
                    <a:pt x="42" y="533"/>
                    <a:pt x="66" y="567"/>
                    <a:pt x="96" y="594"/>
                  </a:cubicBezTo>
                  <a:cubicBezTo>
                    <a:pt x="126" y="621"/>
                    <a:pt x="161" y="642"/>
                    <a:pt x="202" y="656"/>
                  </a:cubicBezTo>
                  <a:cubicBezTo>
                    <a:pt x="242" y="670"/>
                    <a:pt x="287" y="677"/>
                    <a:pt x="335" y="677"/>
                  </a:cubicBezTo>
                  <a:cubicBezTo>
                    <a:pt x="362" y="677"/>
                    <a:pt x="386" y="675"/>
                    <a:pt x="407" y="671"/>
                  </a:cubicBezTo>
                  <a:cubicBezTo>
                    <a:pt x="428" y="667"/>
                    <a:pt x="449" y="660"/>
                    <a:pt x="469" y="650"/>
                  </a:cubicBezTo>
                  <a:cubicBezTo>
                    <a:pt x="469" y="650"/>
                    <a:pt x="483" y="630"/>
                    <a:pt x="475" y="607"/>
                  </a:cubicBezTo>
                  <a:cubicBezTo>
                    <a:pt x="467" y="584"/>
                    <a:pt x="446" y="579"/>
                    <a:pt x="446" y="579"/>
                  </a:cubicBezTo>
                  <a:cubicBezTo>
                    <a:pt x="431" y="586"/>
                    <a:pt x="415" y="591"/>
                    <a:pt x="396" y="594"/>
                  </a:cubicBezTo>
                  <a:cubicBezTo>
                    <a:pt x="378" y="598"/>
                    <a:pt x="362" y="599"/>
                    <a:pt x="347" y="599"/>
                  </a:cubicBezTo>
                  <a:cubicBezTo>
                    <a:pt x="305" y="599"/>
                    <a:pt x="267" y="594"/>
                    <a:pt x="234" y="582"/>
                  </a:cubicBezTo>
                  <a:cubicBezTo>
                    <a:pt x="201" y="570"/>
                    <a:pt x="174" y="554"/>
                    <a:pt x="152" y="532"/>
                  </a:cubicBezTo>
                  <a:cubicBezTo>
                    <a:pt x="129" y="511"/>
                    <a:pt x="112" y="485"/>
                    <a:pt x="101" y="454"/>
                  </a:cubicBezTo>
                  <a:cubicBezTo>
                    <a:pt x="89" y="423"/>
                    <a:pt x="83" y="389"/>
                    <a:pt x="83" y="350"/>
                  </a:cubicBezTo>
                  <a:cubicBezTo>
                    <a:pt x="83" y="311"/>
                    <a:pt x="90" y="275"/>
                    <a:pt x="104" y="242"/>
                  </a:cubicBezTo>
                  <a:cubicBezTo>
                    <a:pt x="118" y="208"/>
                    <a:pt x="137" y="179"/>
                    <a:pt x="162" y="155"/>
                  </a:cubicBezTo>
                  <a:cubicBezTo>
                    <a:pt x="186" y="131"/>
                    <a:pt x="215" y="112"/>
                    <a:pt x="248" y="98"/>
                  </a:cubicBezTo>
                  <a:cubicBezTo>
                    <a:pt x="281" y="84"/>
                    <a:pt x="317" y="77"/>
                    <a:pt x="356" y="77"/>
                  </a:cubicBezTo>
                  <a:cubicBezTo>
                    <a:pt x="389" y="77"/>
                    <a:pt x="421" y="81"/>
                    <a:pt x="450" y="89"/>
                  </a:cubicBezTo>
                  <a:cubicBezTo>
                    <a:pt x="479" y="97"/>
                    <a:pt x="504" y="110"/>
                    <a:pt x="526" y="127"/>
                  </a:cubicBezTo>
                  <a:cubicBezTo>
                    <a:pt x="547" y="144"/>
                    <a:pt x="564" y="165"/>
                    <a:pt x="577" y="192"/>
                  </a:cubicBezTo>
                  <a:cubicBezTo>
                    <a:pt x="589" y="218"/>
                    <a:pt x="595" y="249"/>
                    <a:pt x="595" y="286"/>
                  </a:cubicBezTo>
                  <a:cubicBezTo>
                    <a:pt x="595" y="312"/>
                    <a:pt x="592" y="334"/>
                    <a:pt x="586" y="353"/>
                  </a:cubicBezTo>
                  <a:cubicBezTo>
                    <a:pt x="580" y="372"/>
                    <a:pt x="572" y="388"/>
                    <a:pt x="562" y="400"/>
                  </a:cubicBezTo>
                  <a:cubicBezTo>
                    <a:pt x="552" y="412"/>
                    <a:pt x="541" y="421"/>
                    <a:pt x="528" y="427"/>
                  </a:cubicBezTo>
                  <a:cubicBezTo>
                    <a:pt x="516" y="433"/>
                    <a:pt x="503" y="436"/>
                    <a:pt x="491" y="436"/>
                  </a:cubicBezTo>
                  <a:cubicBezTo>
                    <a:pt x="478" y="436"/>
                    <a:pt x="469" y="431"/>
                    <a:pt x="466" y="421"/>
                  </a:cubicBezTo>
                  <a:cubicBezTo>
                    <a:pt x="462" y="410"/>
                    <a:pt x="462" y="393"/>
                    <a:pt x="466" y="370"/>
                  </a:cubicBezTo>
                  <a:cubicBezTo>
                    <a:pt x="502" y="169"/>
                    <a:pt x="502" y="169"/>
                    <a:pt x="502" y="169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27" y="193"/>
                    <a:pt x="427" y="193"/>
                    <a:pt x="427" y="193"/>
                  </a:cubicBezTo>
                  <a:cubicBezTo>
                    <a:pt x="417" y="185"/>
                    <a:pt x="406" y="178"/>
                    <a:pt x="394" y="173"/>
                  </a:cubicBezTo>
                  <a:cubicBezTo>
                    <a:pt x="382" y="167"/>
                    <a:pt x="368" y="165"/>
                    <a:pt x="350" y="165"/>
                  </a:cubicBezTo>
                  <a:cubicBezTo>
                    <a:pt x="325" y="165"/>
                    <a:pt x="301" y="172"/>
                    <a:pt x="279" y="185"/>
                  </a:cubicBezTo>
                  <a:cubicBezTo>
                    <a:pt x="256" y="199"/>
                    <a:pt x="237" y="217"/>
                    <a:pt x="220" y="239"/>
                  </a:cubicBezTo>
                  <a:cubicBezTo>
                    <a:pt x="202" y="261"/>
                    <a:pt x="189" y="287"/>
                    <a:pt x="179" y="316"/>
                  </a:cubicBezTo>
                  <a:cubicBezTo>
                    <a:pt x="169" y="345"/>
                    <a:pt x="164" y="374"/>
                    <a:pt x="164" y="405"/>
                  </a:cubicBezTo>
                  <a:cubicBezTo>
                    <a:pt x="164" y="421"/>
                    <a:pt x="167" y="436"/>
                    <a:pt x="171" y="450"/>
                  </a:cubicBezTo>
                  <a:cubicBezTo>
                    <a:pt x="176" y="463"/>
                    <a:pt x="182" y="474"/>
                    <a:pt x="190" y="484"/>
                  </a:cubicBezTo>
                  <a:cubicBezTo>
                    <a:pt x="198" y="493"/>
                    <a:pt x="208" y="500"/>
                    <a:pt x="218" y="506"/>
                  </a:cubicBezTo>
                  <a:cubicBezTo>
                    <a:pt x="229" y="511"/>
                    <a:pt x="241" y="513"/>
                    <a:pt x="253" y="513"/>
                  </a:cubicBezTo>
                  <a:cubicBezTo>
                    <a:pt x="267" y="513"/>
                    <a:pt x="281" y="511"/>
                    <a:pt x="293" y="507"/>
                  </a:cubicBezTo>
                  <a:cubicBezTo>
                    <a:pt x="306" y="502"/>
                    <a:pt x="317" y="496"/>
                    <a:pt x="327" y="489"/>
                  </a:cubicBezTo>
                  <a:cubicBezTo>
                    <a:pt x="338" y="481"/>
                    <a:pt x="347" y="472"/>
                    <a:pt x="356" y="462"/>
                  </a:cubicBezTo>
                  <a:cubicBezTo>
                    <a:pt x="365" y="452"/>
                    <a:pt x="373" y="442"/>
                    <a:pt x="380" y="432"/>
                  </a:cubicBezTo>
                  <a:cubicBezTo>
                    <a:pt x="383" y="432"/>
                    <a:pt x="383" y="432"/>
                    <a:pt x="383" y="432"/>
                  </a:cubicBezTo>
                  <a:cubicBezTo>
                    <a:pt x="382" y="447"/>
                    <a:pt x="383" y="460"/>
                    <a:pt x="386" y="470"/>
                  </a:cubicBezTo>
                  <a:cubicBezTo>
                    <a:pt x="390" y="481"/>
                    <a:pt x="395" y="489"/>
                    <a:pt x="402" y="496"/>
                  </a:cubicBezTo>
                  <a:cubicBezTo>
                    <a:pt x="409" y="502"/>
                    <a:pt x="418" y="507"/>
                    <a:pt x="429" y="509"/>
                  </a:cubicBezTo>
                  <a:cubicBezTo>
                    <a:pt x="439" y="512"/>
                    <a:pt x="451" y="513"/>
                    <a:pt x="463" y="513"/>
                  </a:cubicBezTo>
                  <a:cubicBezTo>
                    <a:pt x="493" y="513"/>
                    <a:pt x="521" y="507"/>
                    <a:pt x="547" y="496"/>
                  </a:cubicBezTo>
                  <a:cubicBezTo>
                    <a:pt x="573" y="484"/>
                    <a:pt x="595" y="468"/>
                    <a:pt x="615" y="447"/>
                  </a:cubicBezTo>
                  <a:cubicBezTo>
                    <a:pt x="634" y="427"/>
                    <a:pt x="650" y="403"/>
                    <a:pt x="661" y="375"/>
                  </a:cubicBezTo>
                  <a:cubicBezTo>
                    <a:pt x="672" y="348"/>
                    <a:pt x="678" y="318"/>
                    <a:pt x="678" y="286"/>
                  </a:cubicBezTo>
                  <a:cubicBezTo>
                    <a:pt x="678" y="241"/>
                    <a:pt x="669" y="201"/>
                    <a:pt x="653" y="166"/>
                  </a:cubicBezTo>
                  <a:close/>
                  <a:moveTo>
                    <a:pt x="385" y="361"/>
                  </a:moveTo>
                  <a:cubicBezTo>
                    <a:pt x="379" y="371"/>
                    <a:pt x="373" y="381"/>
                    <a:pt x="366" y="390"/>
                  </a:cubicBezTo>
                  <a:cubicBezTo>
                    <a:pt x="359" y="398"/>
                    <a:pt x="352" y="406"/>
                    <a:pt x="344" y="413"/>
                  </a:cubicBezTo>
                  <a:cubicBezTo>
                    <a:pt x="337" y="420"/>
                    <a:pt x="329" y="426"/>
                    <a:pt x="321" y="430"/>
                  </a:cubicBezTo>
                  <a:cubicBezTo>
                    <a:pt x="314" y="434"/>
                    <a:pt x="306" y="436"/>
                    <a:pt x="299" y="436"/>
                  </a:cubicBezTo>
                  <a:cubicBezTo>
                    <a:pt x="283" y="436"/>
                    <a:pt x="271" y="431"/>
                    <a:pt x="265" y="421"/>
                  </a:cubicBezTo>
                  <a:cubicBezTo>
                    <a:pt x="258" y="410"/>
                    <a:pt x="255" y="397"/>
                    <a:pt x="255" y="381"/>
                  </a:cubicBezTo>
                  <a:cubicBezTo>
                    <a:pt x="255" y="365"/>
                    <a:pt x="257" y="349"/>
                    <a:pt x="262" y="332"/>
                  </a:cubicBezTo>
                  <a:cubicBezTo>
                    <a:pt x="267" y="316"/>
                    <a:pt x="274" y="301"/>
                    <a:pt x="283" y="287"/>
                  </a:cubicBezTo>
                  <a:cubicBezTo>
                    <a:pt x="292" y="274"/>
                    <a:pt x="303" y="263"/>
                    <a:pt x="316" y="255"/>
                  </a:cubicBezTo>
                  <a:cubicBezTo>
                    <a:pt x="329" y="246"/>
                    <a:pt x="342" y="242"/>
                    <a:pt x="357" y="242"/>
                  </a:cubicBezTo>
                  <a:cubicBezTo>
                    <a:pt x="367" y="242"/>
                    <a:pt x="376" y="243"/>
                    <a:pt x="383" y="246"/>
                  </a:cubicBezTo>
                  <a:cubicBezTo>
                    <a:pt x="390" y="249"/>
                    <a:pt x="397" y="254"/>
                    <a:pt x="403" y="259"/>
                  </a:cubicBezTo>
                  <a:lnTo>
                    <a:pt x="385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02851" y="1829696"/>
            <a:ext cx="25352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2851" y="3482861"/>
            <a:ext cx="25352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351" y="1829696"/>
            <a:ext cx="25352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351" y="3482861"/>
            <a:ext cx="25352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2"/>
          <p:cNvSpPr/>
          <p:nvPr/>
        </p:nvSpPr>
        <p:spPr bwMode="auto">
          <a:xfrm>
            <a:off x="6397212" y="1613647"/>
            <a:ext cx="1400511" cy="3127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zh-CN" altLang="en-US" sz="1200" b="1" dirty="0">
                <a:cs typeface="+mn-ea"/>
                <a:sym typeface="+mn-lt"/>
              </a:rPr>
              <a:t>输入标题</a:t>
            </a:r>
            <a:endParaRPr lang="en-US" sz="1200" b="1" dirty="0">
              <a:cs typeface="+mn-ea"/>
              <a:sym typeface="+mn-lt"/>
            </a:endParaRPr>
          </a:p>
        </p:txBody>
      </p:sp>
      <p:sp>
        <p:nvSpPr>
          <p:cNvPr id="33" name="Rectangle 2"/>
          <p:cNvSpPr/>
          <p:nvPr/>
        </p:nvSpPr>
        <p:spPr bwMode="auto">
          <a:xfrm>
            <a:off x="6397212" y="3235710"/>
            <a:ext cx="1400511" cy="3127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zh-CN" altLang="en-US" sz="1200" b="1" dirty="0">
                <a:cs typeface="+mn-ea"/>
                <a:sym typeface="+mn-lt"/>
              </a:rPr>
              <a:t>输入标题</a:t>
            </a:r>
            <a:endParaRPr lang="en-US" sz="1200" b="1" dirty="0">
              <a:cs typeface="+mn-ea"/>
              <a:sym typeface="+mn-lt"/>
            </a:endParaRPr>
          </a:p>
        </p:txBody>
      </p:sp>
      <p:sp>
        <p:nvSpPr>
          <p:cNvPr id="34" name="Rectangle 2"/>
          <p:cNvSpPr/>
          <p:nvPr/>
        </p:nvSpPr>
        <p:spPr bwMode="auto">
          <a:xfrm>
            <a:off x="1507039" y="1613647"/>
            <a:ext cx="1400511" cy="3127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zh-CN" altLang="en-US" sz="1200" b="1" dirty="0">
                <a:cs typeface="+mn-ea"/>
                <a:sym typeface="+mn-lt"/>
              </a:rPr>
              <a:t>输入标题</a:t>
            </a:r>
            <a:endParaRPr lang="en-US" sz="1200" b="1" dirty="0">
              <a:cs typeface="+mn-ea"/>
              <a:sym typeface="+mn-lt"/>
            </a:endParaRPr>
          </a:p>
        </p:txBody>
      </p:sp>
      <p:sp>
        <p:nvSpPr>
          <p:cNvPr id="35" name="Rectangle 2"/>
          <p:cNvSpPr/>
          <p:nvPr/>
        </p:nvSpPr>
        <p:spPr bwMode="auto">
          <a:xfrm>
            <a:off x="1448484" y="3235710"/>
            <a:ext cx="1400511" cy="3127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zh-CN" altLang="en-US" sz="1200" b="1" dirty="0">
                <a:cs typeface="+mn-ea"/>
                <a:sym typeface="+mn-lt"/>
              </a:rPr>
              <a:t>输入标题</a:t>
            </a:r>
            <a:endParaRPr lang="en-US" sz="12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18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36"/>
          <p:cNvGrpSpPr>
            <a:grpSpLocks noChangeAspect="1"/>
          </p:cNvGrpSpPr>
          <p:nvPr/>
        </p:nvGrpSpPr>
        <p:grpSpPr bwMode="auto">
          <a:xfrm>
            <a:off x="1749783" y="1336258"/>
            <a:ext cx="5235184" cy="3618311"/>
            <a:chOff x="1158" y="1076"/>
            <a:chExt cx="4397" cy="3039"/>
          </a:xfrm>
          <a:solidFill>
            <a:schemeClr val="accent2"/>
          </a:solidFill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5143" y="2262"/>
              <a:ext cx="89" cy="88"/>
            </a:xfrm>
            <a:custGeom>
              <a:avLst/>
              <a:gdLst>
                <a:gd name="T0" fmla="*/ 59 w 59"/>
                <a:gd name="T1" fmla="*/ 29 h 58"/>
                <a:gd name="T2" fmla="*/ 29 w 59"/>
                <a:gd name="T3" fmla="*/ 58 h 58"/>
                <a:gd name="T4" fmla="*/ 0 w 59"/>
                <a:gd name="T5" fmla="*/ 29 h 58"/>
                <a:gd name="T6" fmla="*/ 29 w 59"/>
                <a:gd name="T7" fmla="*/ 0 h 58"/>
                <a:gd name="T8" fmla="*/ 59 w 59"/>
                <a:gd name="T9" fmla="*/ 29 h 58"/>
                <a:gd name="T10" fmla="*/ 59 w 59"/>
                <a:gd name="T11" fmla="*/ 29 h 58"/>
                <a:gd name="T12" fmla="*/ 59 w 59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">
                  <a:moveTo>
                    <a:pt x="59" y="29"/>
                  </a:moveTo>
                  <a:cubicBezTo>
                    <a:pt x="59" y="45"/>
                    <a:pt x="46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29"/>
                  </a:cubicBezTo>
                  <a:close/>
                  <a:moveTo>
                    <a:pt x="59" y="29"/>
                  </a:moveTo>
                  <a:cubicBezTo>
                    <a:pt x="59" y="29"/>
                    <a:pt x="59" y="29"/>
                    <a:pt x="5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5071" y="2369"/>
              <a:ext cx="236" cy="430"/>
            </a:xfrm>
            <a:custGeom>
              <a:avLst/>
              <a:gdLst>
                <a:gd name="T0" fmla="*/ 87 w 155"/>
                <a:gd name="T1" fmla="*/ 1 h 283"/>
                <a:gd name="T2" fmla="*/ 64 w 155"/>
                <a:gd name="T3" fmla="*/ 2 h 283"/>
                <a:gd name="T4" fmla="*/ 4 w 155"/>
                <a:gd name="T5" fmla="*/ 107 h 283"/>
                <a:gd name="T6" fmla="*/ 33 w 155"/>
                <a:gd name="T7" fmla="*/ 107 h 283"/>
                <a:gd name="T8" fmla="*/ 41 w 155"/>
                <a:gd name="T9" fmla="*/ 51 h 283"/>
                <a:gd name="T10" fmla="*/ 41 w 155"/>
                <a:gd name="T11" fmla="*/ 112 h 283"/>
                <a:gd name="T12" fmla="*/ 41 w 155"/>
                <a:gd name="T13" fmla="*/ 114 h 283"/>
                <a:gd name="T14" fmla="*/ 41 w 155"/>
                <a:gd name="T15" fmla="*/ 115 h 283"/>
                <a:gd name="T16" fmla="*/ 39 w 155"/>
                <a:gd name="T17" fmla="*/ 261 h 283"/>
                <a:gd name="T18" fmla="*/ 72 w 155"/>
                <a:gd name="T19" fmla="*/ 261 h 283"/>
                <a:gd name="T20" fmla="*/ 74 w 155"/>
                <a:gd name="T21" fmla="*/ 147 h 283"/>
                <a:gd name="T22" fmla="*/ 79 w 155"/>
                <a:gd name="T23" fmla="*/ 147 h 283"/>
                <a:gd name="T24" fmla="*/ 81 w 155"/>
                <a:gd name="T25" fmla="*/ 261 h 283"/>
                <a:gd name="T26" fmla="*/ 115 w 155"/>
                <a:gd name="T27" fmla="*/ 261 h 283"/>
                <a:gd name="T28" fmla="*/ 113 w 155"/>
                <a:gd name="T29" fmla="*/ 115 h 283"/>
                <a:gd name="T30" fmla="*/ 112 w 155"/>
                <a:gd name="T31" fmla="*/ 111 h 283"/>
                <a:gd name="T32" fmla="*/ 111 w 155"/>
                <a:gd name="T33" fmla="*/ 47 h 283"/>
                <a:gd name="T34" fmla="*/ 121 w 155"/>
                <a:gd name="T35" fmla="*/ 107 h 283"/>
                <a:gd name="T36" fmla="*/ 150 w 155"/>
                <a:gd name="T37" fmla="*/ 107 h 283"/>
                <a:gd name="T38" fmla="*/ 87 w 155"/>
                <a:gd name="T39" fmla="*/ 1 h 283"/>
                <a:gd name="T40" fmla="*/ 87 w 155"/>
                <a:gd name="T41" fmla="*/ 1 h 283"/>
                <a:gd name="T42" fmla="*/ 87 w 155"/>
                <a:gd name="T43" fmla="*/ 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83">
                  <a:moveTo>
                    <a:pt x="87" y="1"/>
                  </a:moveTo>
                  <a:cubicBezTo>
                    <a:pt x="79" y="0"/>
                    <a:pt x="71" y="0"/>
                    <a:pt x="64" y="2"/>
                  </a:cubicBezTo>
                  <a:cubicBezTo>
                    <a:pt x="15" y="7"/>
                    <a:pt x="0" y="64"/>
                    <a:pt x="4" y="107"/>
                  </a:cubicBezTo>
                  <a:cubicBezTo>
                    <a:pt x="6" y="126"/>
                    <a:pt x="35" y="126"/>
                    <a:pt x="33" y="107"/>
                  </a:cubicBezTo>
                  <a:cubicBezTo>
                    <a:pt x="32" y="91"/>
                    <a:pt x="32" y="68"/>
                    <a:pt x="41" y="5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3"/>
                    <a:pt x="41" y="114"/>
                    <a:pt x="41" y="114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64"/>
                    <a:pt x="41" y="213"/>
                    <a:pt x="39" y="261"/>
                  </a:cubicBezTo>
                  <a:cubicBezTo>
                    <a:pt x="38" y="283"/>
                    <a:pt x="71" y="283"/>
                    <a:pt x="72" y="261"/>
                  </a:cubicBezTo>
                  <a:cubicBezTo>
                    <a:pt x="74" y="223"/>
                    <a:pt x="74" y="185"/>
                    <a:pt x="74" y="147"/>
                  </a:cubicBezTo>
                  <a:cubicBezTo>
                    <a:pt x="76" y="147"/>
                    <a:pt x="77" y="147"/>
                    <a:pt x="79" y="147"/>
                  </a:cubicBezTo>
                  <a:cubicBezTo>
                    <a:pt x="79" y="185"/>
                    <a:pt x="80" y="223"/>
                    <a:pt x="81" y="261"/>
                  </a:cubicBezTo>
                  <a:cubicBezTo>
                    <a:pt x="82" y="283"/>
                    <a:pt x="116" y="283"/>
                    <a:pt x="115" y="261"/>
                  </a:cubicBezTo>
                  <a:cubicBezTo>
                    <a:pt x="113" y="213"/>
                    <a:pt x="113" y="164"/>
                    <a:pt x="113" y="115"/>
                  </a:cubicBezTo>
                  <a:cubicBezTo>
                    <a:pt x="113" y="114"/>
                    <a:pt x="112" y="112"/>
                    <a:pt x="112" y="111"/>
                  </a:cubicBezTo>
                  <a:cubicBezTo>
                    <a:pt x="112" y="90"/>
                    <a:pt x="111" y="69"/>
                    <a:pt x="111" y="47"/>
                  </a:cubicBezTo>
                  <a:cubicBezTo>
                    <a:pt x="122" y="64"/>
                    <a:pt x="122" y="90"/>
                    <a:pt x="121" y="107"/>
                  </a:cubicBezTo>
                  <a:cubicBezTo>
                    <a:pt x="119" y="126"/>
                    <a:pt x="148" y="126"/>
                    <a:pt x="150" y="107"/>
                  </a:cubicBezTo>
                  <a:cubicBezTo>
                    <a:pt x="155" y="63"/>
                    <a:pt x="138" y="5"/>
                    <a:pt x="87" y="1"/>
                  </a:cubicBezTo>
                  <a:close/>
                  <a:moveTo>
                    <a:pt x="87" y="1"/>
                  </a:moveTo>
                  <a:cubicBezTo>
                    <a:pt x="87" y="1"/>
                    <a:pt x="87" y="1"/>
                    <a:pt x="8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4363" y="1553"/>
              <a:ext cx="338" cy="532"/>
            </a:xfrm>
            <a:custGeom>
              <a:avLst/>
              <a:gdLst>
                <a:gd name="T0" fmla="*/ 3 w 223"/>
                <a:gd name="T1" fmla="*/ 196 h 351"/>
                <a:gd name="T2" fmla="*/ 10 w 223"/>
                <a:gd name="T3" fmla="*/ 177 h 351"/>
                <a:gd name="T4" fmla="*/ 53 w 223"/>
                <a:gd name="T5" fmla="*/ 157 h 351"/>
                <a:gd name="T6" fmla="*/ 76 w 223"/>
                <a:gd name="T7" fmla="*/ 97 h 351"/>
                <a:gd name="T8" fmla="*/ 90 w 223"/>
                <a:gd name="T9" fmla="*/ 88 h 351"/>
                <a:gd name="T10" fmla="*/ 90 w 223"/>
                <a:gd name="T11" fmla="*/ 88 h 351"/>
                <a:gd name="T12" fmla="*/ 119 w 223"/>
                <a:gd name="T13" fmla="*/ 88 h 351"/>
                <a:gd name="T14" fmla="*/ 119 w 223"/>
                <a:gd name="T15" fmla="*/ 88 h 351"/>
                <a:gd name="T16" fmla="*/ 125 w 223"/>
                <a:gd name="T17" fmla="*/ 89 h 351"/>
                <a:gd name="T18" fmla="*/ 184 w 223"/>
                <a:gd name="T19" fmla="*/ 118 h 351"/>
                <a:gd name="T20" fmla="*/ 190 w 223"/>
                <a:gd name="T21" fmla="*/ 123 h 351"/>
                <a:gd name="T22" fmla="*/ 219 w 223"/>
                <a:gd name="T23" fmla="*/ 167 h 351"/>
                <a:gd name="T24" fmla="*/ 215 w 223"/>
                <a:gd name="T25" fmla="*/ 187 h 351"/>
                <a:gd name="T26" fmla="*/ 207 w 223"/>
                <a:gd name="T27" fmla="*/ 190 h 351"/>
                <a:gd name="T28" fmla="*/ 195 w 223"/>
                <a:gd name="T29" fmla="*/ 183 h 351"/>
                <a:gd name="T30" fmla="*/ 167 w 223"/>
                <a:gd name="T31" fmla="*/ 143 h 351"/>
                <a:gd name="T32" fmla="*/ 134 w 223"/>
                <a:gd name="T33" fmla="*/ 126 h 351"/>
                <a:gd name="T34" fmla="*/ 135 w 223"/>
                <a:gd name="T35" fmla="*/ 131 h 351"/>
                <a:gd name="T36" fmla="*/ 148 w 223"/>
                <a:gd name="T37" fmla="*/ 190 h 351"/>
                <a:gd name="T38" fmla="*/ 138 w 223"/>
                <a:gd name="T39" fmla="*/ 222 h 351"/>
                <a:gd name="T40" fmla="*/ 87 w 223"/>
                <a:gd name="T41" fmla="*/ 273 h 351"/>
                <a:gd name="T42" fmla="*/ 59 w 223"/>
                <a:gd name="T43" fmla="*/ 342 h 351"/>
                <a:gd name="T44" fmla="*/ 46 w 223"/>
                <a:gd name="T45" fmla="*/ 351 h 351"/>
                <a:gd name="T46" fmla="*/ 40 w 223"/>
                <a:gd name="T47" fmla="*/ 350 h 351"/>
                <a:gd name="T48" fmla="*/ 32 w 223"/>
                <a:gd name="T49" fmla="*/ 331 h 351"/>
                <a:gd name="T50" fmla="*/ 61 w 223"/>
                <a:gd name="T51" fmla="*/ 258 h 351"/>
                <a:gd name="T52" fmla="*/ 63 w 223"/>
                <a:gd name="T53" fmla="*/ 254 h 351"/>
                <a:gd name="T54" fmla="*/ 72 w 223"/>
                <a:gd name="T55" fmla="*/ 242 h 351"/>
                <a:gd name="T56" fmla="*/ 97 w 223"/>
                <a:gd name="T57" fmla="*/ 203 h 351"/>
                <a:gd name="T58" fmla="*/ 86 w 223"/>
                <a:gd name="T59" fmla="*/ 152 h 351"/>
                <a:gd name="T60" fmla="*/ 78 w 223"/>
                <a:gd name="T61" fmla="*/ 173 h 351"/>
                <a:gd name="T62" fmla="*/ 71 w 223"/>
                <a:gd name="T63" fmla="*/ 181 h 351"/>
                <a:gd name="T64" fmla="*/ 22 w 223"/>
                <a:gd name="T65" fmla="*/ 203 h 351"/>
                <a:gd name="T66" fmla="*/ 16 w 223"/>
                <a:gd name="T67" fmla="*/ 205 h 351"/>
                <a:gd name="T68" fmla="*/ 3 w 223"/>
                <a:gd name="T69" fmla="*/ 196 h 351"/>
                <a:gd name="T70" fmla="*/ 82 w 223"/>
                <a:gd name="T71" fmla="*/ 73 h 351"/>
                <a:gd name="T72" fmla="*/ 119 w 223"/>
                <a:gd name="T73" fmla="*/ 36 h 351"/>
                <a:gd name="T74" fmla="*/ 82 w 223"/>
                <a:gd name="T75" fmla="*/ 0 h 351"/>
                <a:gd name="T76" fmla="*/ 46 w 223"/>
                <a:gd name="T77" fmla="*/ 36 h 351"/>
                <a:gd name="T78" fmla="*/ 82 w 223"/>
                <a:gd name="T79" fmla="*/ 73 h 351"/>
                <a:gd name="T80" fmla="*/ 153 w 223"/>
                <a:gd name="T81" fmla="*/ 225 h 351"/>
                <a:gd name="T82" fmla="*/ 147 w 223"/>
                <a:gd name="T83" fmla="*/ 232 h 351"/>
                <a:gd name="T84" fmla="*/ 123 w 223"/>
                <a:gd name="T85" fmla="*/ 256 h 351"/>
                <a:gd name="T86" fmla="*/ 133 w 223"/>
                <a:gd name="T87" fmla="*/ 281 h 351"/>
                <a:gd name="T88" fmla="*/ 138 w 223"/>
                <a:gd name="T89" fmla="*/ 288 h 351"/>
                <a:gd name="T90" fmla="*/ 180 w 223"/>
                <a:gd name="T91" fmla="*/ 345 h 351"/>
                <a:gd name="T92" fmla="*/ 192 w 223"/>
                <a:gd name="T93" fmla="*/ 351 h 351"/>
                <a:gd name="T94" fmla="*/ 201 w 223"/>
                <a:gd name="T95" fmla="*/ 348 h 351"/>
                <a:gd name="T96" fmla="*/ 204 w 223"/>
                <a:gd name="T97" fmla="*/ 328 h 351"/>
                <a:gd name="T98" fmla="*/ 162 w 223"/>
                <a:gd name="T99" fmla="*/ 272 h 351"/>
                <a:gd name="T100" fmla="*/ 153 w 223"/>
                <a:gd name="T101" fmla="*/ 225 h 351"/>
                <a:gd name="T102" fmla="*/ 153 w 223"/>
                <a:gd name="T103" fmla="*/ 225 h 351"/>
                <a:gd name="T104" fmla="*/ 153 w 223"/>
                <a:gd name="T105" fmla="*/ 2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351">
                  <a:moveTo>
                    <a:pt x="3" y="196"/>
                  </a:moveTo>
                  <a:cubicBezTo>
                    <a:pt x="0" y="189"/>
                    <a:pt x="3" y="180"/>
                    <a:pt x="10" y="17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8" y="91"/>
                    <a:pt x="84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8"/>
                    <a:pt x="125" y="89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6" y="119"/>
                    <a:pt x="188" y="121"/>
                    <a:pt x="190" y="123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3" y="174"/>
                    <a:pt x="222" y="183"/>
                    <a:pt x="215" y="187"/>
                  </a:cubicBezTo>
                  <a:cubicBezTo>
                    <a:pt x="212" y="189"/>
                    <a:pt x="209" y="190"/>
                    <a:pt x="207" y="190"/>
                  </a:cubicBezTo>
                  <a:cubicBezTo>
                    <a:pt x="202" y="190"/>
                    <a:pt x="197" y="188"/>
                    <a:pt x="195" y="18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9"/>
                    <a:pt x="135" y="131"/>
                    <a:pt x="135" y="131"/>
                  </a:cubicBezTo>
                  <a:cubicBezTo>
                    <a:pt x="139" y="153"/>
                    <a:pt x="145" y="181"/>
                    <a:pt x="148" y="190"/>
                  </a:cubicBezTo>
                  <a:cubicBezTo>
                    <a:pt x="153" y="210"/>
                    <a:pt x="138" y="222"/>
                    <a:pt x="138" y="222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59" y="342"/>
                    <a:pt x="59" y="342"/>
                    <a:pt x="59" y="342"/>
                  </a:cubicBezTo>
                  <a:cubicBezTo>
                    <a:pt x="57" y="348"/>
                    <a:pt x="52" y="351"/>
                    <a:pt x="46" y="351"/>
                  </a:cubicBezTo>
                  <a:cubicBezTo>
                    <a:pt x="44" y="351"/>
                    <a:pt x="42" y="351"/>
                    <a:pt x="40" y="350"/>
                  </a:cubicBezTo>
                  <a:cubicBezTo>
                    <a:pt x="33" y="347"/>
                    <a:pt x="29" y="338"/>
                    <a:pt x="32" y="331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2" y="256"/>
                    <a:pt x="62" y="255"/>
                    <a:pt x="63" y="254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78" y="173"/>
                    <a:pt x="78" y="173"/>
                    <a:pt x="78" y="173"/>
                  </a:cubicBezTo>
                  <a:cubicBezTo>
                    <a:pt x="77" y="177"/>
                    <a:pt x="74" y="180"/>
                    <a:pt x="71" y="181"/>
                  </a:cubicBezTo>
                  <a:cubicBezTo>
                    <a:pt x="22" y="203"/>
                    <a:pt x="22" y="203"/>
                    <a:pt x="22" y="203"/>
                  </a:cubicBezTo>
                  <a:cubicBezTo>
                    <a:pt x="20" y="204"/>
                    <a:pt x="18" y="205"/>
                    <a:pt x="16" y="205"/>
                  </a:cubicBezTo>
                  <a:cubicBezTo>
                    <a:pt x="11" y="205"/>
                    <a:pt x="6" y="201"/>
                    <a:pt x="3" y="196"/>
                  </a:cubicBezTo>
                  <a:close/>
                  <a:moveTo>
                    <a:pt x="82" y="73"/>
                  </a:moveTo>
                  <a:cubicBezTo>
                    <a:pt x="102" y="73"/>
                    <a:pt x="119" y="56"/>
                    <a:pt x="119" y="36"/>
                  </a:cubicBezTo>
                  <a:cubicBezTo>
                    <a:pt x="119" y="16"/>
                    <a:pt x="102" y="0"/>
                    <a:pt x="82" y="0"/>
                  </a:cubicBezTo>
                  <a:cubicBezTo>
                    <a:pt x="62" y="0"/>
                    <a:pt x="46" y="16"/>
                    <a:pt x="46" y="36"/>
                  </a:cubicBezTo>
                  <a:cubicBezTo>
                    <a:pt x="46" y="56"/>
                    <a:pt x="62" y="73"/>
                    <a:pt x="82" y="73"/>
                  </a:cubicBezTo>
                  <a:close/>
                  <a:moveTo>
                    <a:pt x="153" y="225"/>
                  </a:moveTo>
                  <a:cubicBezTo>
                    <a:pt x="151" y="228"/>
                    <a:pt x="148" y="231"/>
                    <a:pt x="147" y="232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4" y="284"/>
                    <a:pt x="136" y="286"/>
                    <a:pt x="138" y="288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83" y="349"/>
                    <a:pt x="188" y="351"/>
                    <a:pt x="192" y="351"/>
                  </a:cubicBezTo>
                  <a:cubicBezTo>
                    <a:pt x="195" y="351"/>
                    <a:pt x="198" y="350"/>
                    <a:pt x="201" y="348"/>
                  </a:cubicBezTo>
                  <a:cubicBezTo>
                    <a:pt x="207" y="343"/>
                    <a:pt x="209" y="334"/>
                    <a:pt x="204" y="328"/>
                  </a:cubicBezTo>
                  <a:cubicBezTo>
                    <a:pt x="162" y="272"/>
                    <a:pt x="162" y="272"/>
                    <a:pt x="162" y="272"/>
                  </a:cubicBezTo>
                  <a:cubicBezTo>
                    <a:pt x="153" y="225"/>
                    <a:pt x="153" y="225"/>
                    <a:pt x="153" y="225"/>
                  </a:cubicBezTo>
                  <a:close/>
                  <a:moveTo>
                    <a:pt x="153" y="225"/>
                  </a:moveTo>
                  <a:cubicBezTo>
                    <a:pt x="153" y="225"/>
                    <a:pt x="153" y="225"/>
                    <a:pt x="153" y="2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3" name="Oval 40"/>
            <p:cNvSpPr>
              <a:spLocks noChangeArrowheads="1"/>
            </p:cNvSpPr>
            <p:nvPr/>
          </p:nvSpPr>
          <p:spPr bwMode="auto">
            <a:xfrm>
              <a:off x="3520" y="2201"/>
              <a:ext cx="104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3719" y="2480"/>
              <a:ext cx="193" cy="93"/>
            </a:xfrm>
            <a:custGeom>
              <a:avLst/>
              <a:gdLst>
                <a:gd name="T0" fmla="*/ 27 w 127"/>
                <a:gd name="T1" fmla="*/ 0 h 61"/>
                <a:gd name="T2" fmla="*/ 0 w 127"/>
                <a:gd name="T3" fmla="*/ 26 h 61"/>
                <a:gd name="T4" fmla="*/ 17 w 127"/>
                <a:gd name="T5" fmla="*/ 51 h 61"/>
                <a:gd name="T6" fmla="*/ 34 w 127"/>
                <a:gd name="T7" fmla="*/ 61 h 61"/>
                <a:gd name="T8" fmla="*/ 108 w 127"/>
                <a:gd name="T9" fmla="*/ 61 h 61"/>
                <a:gd name="T10" fmla="*/ 127 w 127"/>
                <a:gd name="T11" fmla="*/ 42 h 61"/>
                <a:gd name="T12" fmla="*/ 108 w 127"/>
                <a:gd name="T13" fmla="*/ 24 h 61"/>
                <a:gd name="T14" fmla="*/ 44 w 127"/>
                <a:gd name="T15" fmla="*/ 24 h 61"/>
                <a:gd name="T16" fmla="*/ 27 w 127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61">
                  <a:moveTo>
                    <a:pt x="27" y="0"/>
                  </a:moveTo>
                  <a:cubicBezTo>
                    <a:pt x="25" y="9"/>
                    <a:pt x="1" y="26"/>
                    <a:pt x="0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58"/>
                    <a:pt x="27" y="61"/>
                    <a:pt x="34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9" y="61"/>
                    <a:pt x="127" y="53"/>
                    <a:pt x="127" y="42"/>
                  </a:cubicBezTo>
                  <a:cubicBezTo>
                    <a:pt x="127" y="32"/>
                    <a:pt x="118" y="24"/>
                    <a:pt x="108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3457" y="2263"/>
              <a:ext cx="374" cy="430"/>
            </a:xfrm>
            <a:custGeom>
              <a:avLst/>
              <a:gdLst>
                <a:gd name="T0" fmla="*/ 14 w 247"/>
                <a:gd name="T1" fmla="*/ 106 h 283"/>
                <a:gd name="T2" fmla="*/ 3 w 247"/>
                <a:gd name="T3" fmla="*/ 125 h 283"/>
                <a:gd name="T4" fmla="*/ 19 w 247"/>
                <a:gd name="T5" fmla="*/ 137 h 283"/>
                <a:gd name="T6" fmla="*/ 20 w 247"/>
                <a:gd name="T7" fmla="*/ 137 h 283"/>
                <a:gd name="T8" fmla="*/ 79 w 247"/>
                <a:gd name="T9" fmla="*/ 122 h 283"/>
                <a:gd name="T10" fmla="*/ 90 w 247"/>
                <a:gd name="T11" fmla="*/ 112 h 283"/>
                <a:gd name="T12" fmla="*/ 99 w 247"/>
                <a:gd name="T13" fmla="*/ 83 h 283"/>
                <a:gd name="T14" fmla="*/ 131 w 247"/>
                <a:gd name="T15" fmla="*/ 136 h 283"/>
                <a:gd name="T16" fmla="*/ 91 w 247"/>
                <a:gd name="T17" fmla="*/ 166 h 283"/>
                <a:gd name="T18" fmla="*/ 86 w 247"/>
                <a:gd name="T19" fmla="*/ 188 h 283"/>
                <a:gd name="T20" fmla="*/ 122 w 247"/>
                <a:gd name="T21" fmla="*/ 272 h 283"/>
                <a:gd name="T22" fmla="*/ 139 w 247"/>
                <a:gd name="T23" fmla="*/ 283 h 283"/>
                <a:gd name="T24" fmla="*/ 147 w 247"/>
                <a:gd name="T25" fmla="*/ 281 h 283"/>
                <a:gd name="T26" fmla="*/ 156 w 247"/>
                <a:gd name="T27" fmla="*/ 257 h 283"/>
                <a:gd name="T28" fmla="*/ 125 w 247"/>
                <a:gd name="T29" fmla="*/ 188 h 283"/>
                <a:gd name="T30" fmla="*/ 177 w 247"/>
                <a:gd name="T31" fmla="*/ 150 h 283"/>
                <a:gd name="T32" fmla="*/ 183 w 247"/>
                <a:gd name="T33" fmla="*/ 143 h 283"/>
                <a:gd name="T34" fmla="*/ 179 w 247"/>
                <a:gd name="T35" fmla="*/ 106 h 283"/>
                <a:gd name="T36" fmla="*/ 139 w 247"/>
                <a:gd name="T37" fmla="*/ 44 h 283"/>
                <a:gd name="T38" fmla="*/ 170 w 247"/>
                <a:gd name="T39" fmla="*/ 33 h 283"/>
                <a:gd name="T40" fmla="*/ 223 w 247"/>
                <a:gd name="T41" fmla="*/ 60 h 283"/>
                <a:gd name="T42" fmla="*/ 231 w 247"/>
                <a:gd name="T43" fmla="*/ 61 h 283"/>
                <a:gd name="T44" fmla="*/ 243 w 247"/>
                <a:gd name="T45" fmla="*/ 53 h 283"/>
                <a:gd name="T46" fmla="*/ 236 w 247"/>
                <a:gd name="T47" fmla="*/ 33 h 283"/>
                <a:gd name="T48" fmla="*/ 178 w 247"/>
                <a:gd name="T49" fmla="*/ 1 h 283"/>
                <a:gd name="T50" fmla="*/ 166 w 247"/>
                <a:gd name="T51" fmla="*/ 1 h 283"/>
                <a:gd name="T52" fmla="*/ 114 w 247"/>
                <a:gd name="T53" fmla="*/ 19 h 283"/>
                <a:gd name="T54" fmla="*/ 108 w 247"/>
                <a:gd name="T55" fmla="*/ 23 h 283"/>
                <a:gd name="T56" fmla="*/ 86 w 247"/>
                <a:gd name="T57" fmla="*/ 38 h 283"/>
                <a:gd name="T58" fmla="*/ 80 w 247"/>
                <a:gd name="T59" fmla="*/ 45 h 283"/>
                <a:gd name="T60" fmla="*/ 79 w 247"/>
                <a:gd name="T61" fmla="*/ 48 h 283"/>
                <a:gd name="T62" fmla="*/ 64 w 247"/>
                <a:gd name="T63" fmla="*/ 94 h 283"/>
                <a:gd name="T64" fmla="*/ 14 w 247"/>
                <a:gd name="T65" fmla="*/ 10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7" h="283">
                  <a:moveTo>
                    <a:pt x="14" y="106"/>
                  </a:moveTo>
                  <a:cubicBezTo>
                    <a:pt x="5" y="107"/>
                    <a:pt x="0" y="116"/>
                    <a:pt x="3" y="125"/>
                  </a:cubicBezTo>
                  <a:cubicBezTo>
                    <a:pt x="4" y="133"/>
                    <a:pt x="11" y="139"/>
                    <a:pt x="19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4" y="121"/>
                    <a:pt x="88" y="117"/>
                    <a:pt x="90" y="112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84" y="171"/>
                    <a:pt x="82" y="181"/>
                    <a:pt x="86" y="188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5" y="279"/>
                    <a:pt x="132" y="283"/>
                    <a:pt x="139" y="283"/>
                  </a:cubicBezTo>
                  <a:cubicBezTo>
                    <a:pt x="141" y="283"/>
                    <a:pt x="144" y="283"/>
                    <a:pt x="147" y="281"/>
                  </a:cubicBezTo>
                  <a:cubicBezTo>
                    <a:pt x="156" y="277"/>
                    <a:pt x="160" y="266"/>
                    <a:pt x="156" y="257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80" y="148"/>
                    <a:pt x="182" y="145"/>
                    <a:pt x="183" y="143"/>
                  </a:cubicBezTo>
                  <a:cubicBezTo>
                    <a:pt x="191" y="132"/>
                    <a:pt x="187" y="119"/>
                    <a:pt x="179" y="106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6" y="61"/>
                    <a:pt x="228" y="61"/>
                    <a:pt x="231" y="61"/>
                  </a:cubicBezTo>
                  <a:cubicBezTo>
                    <a:pt x="236" y="61"/>
                    <a:pt x="241" y="58"/>
                    <a:pt x="243" y="53"/>
                  </a:cubicBezTo>
                  <a:cubicBezTo>
                    <a:pt x="247" y="46"/>
                    <a:pt x="245" y="37"/>
                    <a:pt x="236" y="33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5" y="0"/>
                    <a:pt x="170" y="0"/>
                    <a:pt x="166" y="1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20"/>
                    <a:pt x="110" y="21"/>
                    <a:pt x="108" y="23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3" y="40"/>
                    <a:pt x="81" y="43"/>
                    <a:pt x="80" y="45"/>
                  </a:cubicBezTo>
                  <a:cubicBezTo>
                    <a:pt x="80" y="46"/>
                    <a:pt x="79" y="47"/>
                    <a:pt x="79" y="48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14" y="106"/>
                    <a:pt x="14" y="106"/>
                    <a:pt x="14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2816" y="1568"/>
              <a:ext cx="196" cy="120"/>
            </a:xfrm>
            <a:custGeom>
              <a:avLst/>
              <a:gdLst>
                <a:gd name="T0" fmla="*/ 52 w 129"/>
                <a:gd name="T1" fmla="*/ 35 h 79"/>
                <a:gd name="T2" fmla="*/ 24 w 129"/>
                <a:gd name="T3" fmla="*/ 0 h 79"/>
                <a:gd name="T4" fmla="*/ 10 w 129"/>
                <a:gd name="T5" fmla="*/ 18 h 79"/>
                <a:gd name="T6" fmla="*/ 0 w 129"/>
                <a:gd name="T7" fmla="*/ 23 h 79"/>
                <a:gd name="T8" fmla="*/ 29 w 129"/>
                <a:gd name="T9" fmla="*/ 60 h 79"/>
                <a:gd name="T10" fmla="*/ 39 w 129"/>
                <a:gd name="T11" fmla="*/ 66 h 79"/>
                <a:gd name="T12" fmla="*/ 107 w 129"/>
                <a:gd name="T13" fmla="*/ 79 h 79"/>
                <a:gd name="T14" fmla="*/ 111 w 129"/>
                <a:gd name="T15" fmla="*/ 79 h 79"/>
                <a:gd name="T16" fmla="*/ 127 w 129"/>
                <a:gd name="T17" fmla="*/ 66 h 79"/>
                <a:gd name="T18" fmla="*/ 114 w 129"/>
                <a:gd name="T19" fmla="*/ 47 h 79"/>
                <a:gd name="T20" fmla="*/ 52 w 129"/>
                <a:gd name="T21" fmla="*/ 35 h 79"/>
                <a:gd name="T22" fmla="*/ 114 w 129"/>
                <a:gd name="T23" fmla="*/ 47 h 79"/>
                <a:gd name="T24" fmla="*/ 114 w 129"/>
                <a:gd name="T2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79">
                  <a:moveTo>
                    <a:pt x="52" y="3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8"/>
                    <a:pt x="17" y="14"/>
                    <a:pt x="1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2" y="63"/>
                    <a:pt x="35" y="65"/>
                    <a:pt x="39" y="66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10" y="79"/>
                    <a:pt x="111" y="79"/>
                  </a:cubicBezTo>
                  <a:cubicBezTo>
                    <a:pt x="118" y="79"/>
                    <a:pt x="125" y="74"/>
                    <a:pt x="127" y="66"/>
                  </a:cubicBezTo>
                  <a:cubicBezTo>
                    <a:pt x="129" y="57"/>
                    <a:pt x="123" y="48"/>
                    <a:pt x="114" y="47"/>
                  </a:cubicBezTo>
                  <a:lnTo>
                    <a:pt x="52" y="35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2566" y="1310"/>
              <a:ext cx="109" cy="111"/>
            </a:xfrm>
            <a:custGeom>
              <a:avLst/>
              <a:gdLst>
                <a:gd name="T0" fmla="*/ 0 w 72"/>
                <a:gd name="T1" fmla="*/ 36 h 73"/>
                <a:gd name="T2" fmla="*/ 36 w 72"/>
                <a:gd name="T3" fmla="*/ 0 h 73"/>
                <a:gd name="T4" fmla="*/ 72 w 72"/>
                <a:gd name="T5" fmla="*/ 36 h 73"/>
                <a:gd name="T6" fmla="*/ 36 w 72"/>
                <a:gd name="T7" fmla="*/ 73 h 73"/>
                <a:gd name="T8" fmla="*/ 0 w 72"/>
                <a:gd name="T9" fmla="*/ 36 h 73"/>
                <a:gd name="T10" fmla="*/ 0 w 72"/>
                <a:gd name="T11" fmla="*/ 36 h 73"/>
                <a:gd name="T12" fmla="*/ 0 w 72"/>
                <a:gd name="T1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lose/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>
              <a:spLocks noEditPoints="1"/>
            </p:cNvSpPr>
            <p:nvPr/>
          </p:nvSpPr>
          <p:spPr bwMode="auto">
            <a:xfrm>
              <a:off x="2511" y="1343"/>
              <a:ext cx="369" cy="415"/>
            </a:xfrm>
            <a:custGeom>
              <a:avLst/>
              <a:gdLst>
                <a:gd name="T0" fmla="*/ 151 w 243"/>
                <a:gd name="T1" fmla="*/ 5 h 273"/>
                <a:gd name="T2" fmla="*/ 60 w 243"/>
                <a:gd name="T3" fmla="*/ 92 h 273"/>
                <a:gd name="T4" fmla="*/ 29 w 243"/>
                <a:gd name="T5" fmla="*/ 64 h 273"/>
                <a:gd name="T6" fmla="*/ 18 w 243"/>
                <a:gd name="T7" fmla="*/ 59 h 273"/>
                <a:gd name="T8" fmla="*/ 6 w 243"/>
                <a:gd name="T9" fmla="*/ 64 h 273"/>
                <a:gd name="T10" fmla="*/ 7 w 243"/>
                <a:gd name="T11" fmla="*/ 87 h 273"/>
                <a:gd name="T12" fmla="*/ 48 w 243"/>
                <a:gd name="T13" fmla="*/ 126 h 273"/>
                <a:gd name="T14" fmla="*/ 59 w 243"/>
                <a:gd name="T15" fmla="*/ 130 h 273"/>
                <a:gd name="T16" fmla="*/ 70 w 243"/>
                <a:gd name="T17" fmla="*/ 126 h 273"/>
                <a:gd name="T18" fmla="*/ 106 w 243"/>
                <a:gd name="T19" fmla="*/ 95 h 273"/>
                <a:gd name="T20" fmla="*/ 154 w 243"/>
                <a:gd name="T21" fmla="*/ 147 h 273"/>
                <a:gd name="T22" fmla="*/ 108 w 243"/>
                <a:gd name="T23" fmla="*/ 170 h 273"/>
                <a:gd name="T24" fmla="*/ 100 w 243"/>
                <a:gd name="T25" fmla="*/ 180 h 273"/>
                <a:gd name="T26" fmla="*/ 101 w 243"/>
                <a:gd name="T27" fmla="*/ 193 h 273"/>
                <a:gd name="T28" fmla="*/ 146 w 243"/>
                <a:gd name="T29" fmla="*/ 265 h 273"/>
                <a:gd name="T30" fmla="*/ 160 w 243"/>
                <a:gd name="T31" fmla="*/ 273 h 273"/>
                <a:gd name="T32" fmla="*/ 169 w 243"/>
                <a:gd name="T33" fmla="*/ 270 h 273"/>
                <a:gd name="T34" fmla="*/ 174 w 243"/>
                <a:gd name="T35" fmla="*/ 248 h 273"/>
                <a:gd name="T36" fmla="*/ 139 w 243"/>
                <a:gd name="T37" fmla="*/ 191 h 273"/>
                <a:gd name="T38" fmla="*/ 195 w 243"/>
                <a:gd name="T39" fmla="*/ 163 h 273"/>
                <a:gd name="T40" fmla="*/ 206 w 243"/>
                <a:gd name="T41" fmla="*/ 157 h 273"/>
                <a:gd name="T42" fmla="*/ 211 w 243"/>
                <a:gd name="T43" fmla="*/ 131 h 273"/>
                <a:gd name="T44" fmla="*/ 210 w 243"/>
                <a:gd name="T45" fmla="*/ 130 h 273"/>
                <a:gd name="T46" fmla="*/ 145 w 243"/>
                <a:gd name="T47" fmla="*/ 60 h 273"/>
                <a:gd name="T48" fmla="*/ 169 w 243"/>
                <a:gd name="T49" fmla="*/ 34 h 273"/>
                <a:gd name="T50" fmla="*/ 222 w 243"/>
                <a:gd name="T51" fmla="*/ 46 h 273"/>
                <a:gd name="T52" fmla="*/ 225 w 243"/>
                <a:gd name="T53" fmla="*/ 47 h 273"/>
                <a:gd name="T54" fmla="*/ 241 w 243"/>
                <a:gd name="T55" fmla="*/ 34 h 273"/>
                <a:gd name="T56" fmla="*/ 229 w 243"/>
                <a:gd name="T57" fmla="*/ 15 h 273"/>
                <a:gd name="T58" fmla="*/ 167 w 243"/>
                <a:gd name="T59" fmla="*/ 0 h 273"/>
                <a:gd name="T60" fmla="*/ 162 w 243"/>
                <a:gd name="T61" fmla="*/ 0 h 273"/>
                <a:gd name="T62" fmla="*/ 151 w 243"/>
                <a:gd name="T63" fmla="*/ 5 h 273"/>
                <a:gd name="T64" fmla="*/ 151 w 243"/>
                <a:gd name="T65" fmla="*/ 5 h 273"/>
                <a:gd name="T66" fmla="*/ 151 w 243"/>
                <a:gd name="T67" fmla="*/ 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73">
                  <a:moveTo>
                    <a:pt x="151" y="5"/>
                  </a:moveTo>
                  <a:cubicBezTo>
                    <a:pt x="137" y="19"/>
                    <a:pt x="60" y="92"/>
                    <a:pt x="60" y="9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61"/>
                    <a:pt x="22" y="59"/>
                    <a:pt x="18" y="59"/>
                  </a:cubicBezTo>
                  <a:cubicBezTo>
                    <a:pt x="13" y="59"/>
                    <a:pt x="9" y="61"/>
                    <a:pt x="6" y="64"/>
                  </a:cubicBezTo>
                  <a:cubicBezTo>
                    <a:pt x="0" y="71"/>
                    <a:pt x="0" y="81"/>
                    <a:pt x="7" y="87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51" y="128"/>
                    <a:pt x="55" y="130"/>
                    <a:pt x="59" y="130"/>
                  </a:cubicBezTo>
                  <a:cubicBezTo>
                    <a:pt x="63" y="130"/>
                    <a:pt x="67" y="129"/>
                    <a:pt x="70" y="126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4" y="172"/>
                    <a:pt x="101" y="176"/>
                    <a:pt x="100" y="180"/>
                  </a:cubicBezTo>
                  <a:cubicBezTo>
                    <a:pt x="98" y="185"/>
                    <a:pt x="99" y="189"/>
                    <a:pt x="101" y="193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9" y="270"/>
                    <a:pt x="154" y="273"/>
                    <a:pt x="160" y="273"/>
                  </a:cubicBezTo>
                  <a:cubicBezTo>
                    <a:pt x="163" y="273"/>
                    <a:pt x="166" y="272"/>
                    <a:pt x="169" y="270"/>
                  </a:cubicBezTo>
                  <a:cubicBezTo>
                    <a:pt x="176" y="266"/>
                    <a:pt x="179" y="255"/>
                    <a:pt x="174" y="248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16" y="152"/>
                    <a:pt x="218" y="139"/>
                    <a:pt x="211" y="131"/>
                  </a:cubicBezTo>
                  <a:cubicBezTo>
                    <a:pt x="211" y="131"/>
                    <a:pt x="211" y="130"/>
                    <a:pt x="210" y="130"/>
                  </a:cubicBezTo>
                  <a:cubicBezTo>
                    <a:pt x="189" y="106"/>
                    <a:pt x="167" y="83"/>
                    <a:pt x="145" y="60"/>
                  </a:cubicBezTo>
                  <a:cubicBezTo>
                    <a:pt x="148" y="56"/>
                    <a:pt x="165" y="38"/>
                    <a:pt x="169" y="34"/>
                  </a:cubicBezTo>
                  <a:cubicBezTo>
                    <a:pt x="222" y="46"/>
                    <a:pt x="222" y="46"/>
                    <a:pt x="222" y="46"/>
                  </a:cubicBezTo>
                  <a:cubicBezTo>
                    <a:pt x="223" y="47"/>
                    <a:pt x="224" y="47"/>
                    <a:pt x="225" y="47"/>
                  </a:cubicBezTo>
                  <a:cubicBezTo>
                    <a:pt x="233" y="47"/>
                    <a:pt x="239" y="42"/>
                    <a:pt x="241" y="34"/>
                  </a:cubicBezTo>
                  <a:cubicBezTo>
                    <a:pt x="243" y="26"/>
                    <a:pt x="238" y="17"/>
                    <a:pt x="229" y="15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5" y="0"/>
                    <a:pt x="164" y="0"/>
                    <a:pt x="162" y="0"/>
                  </a:cubicBezTo>
                  <a:cubicBezTo>
                    <a:pt x="158" y="0"/>
                    <a:pt x="155" y="1"/>
                    <a:pt x="151" y="5"/>
                  </a:cubicBezTo>
                  <a:close/>
                  <a:moveTo>
                    <a:pt x="151" y="5"/>
                  </a:moveTo>
                  <a:cubicBezTo>
                    <a:pt x="151" y="5"/>
                    <a:pt x="151" y="5"/>
                    <a:pt x="15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2941" y="2758"/>
              <a:ext cx="1364" cy="1357"/>
            </a:xfrm>
            <a:custGeom>
              <a:avLst/>
              <a:gdLst>
                <a:gd name="T0" fmla="*/ 880 w 899"/>
                <a:gd name="T1" fmla="*/ 316 h 894"/>
                <a:gd name="T2" fmla="*/ 809 w 899"/>
                <a:gd name="T3" fmla="*/ 177 h 894"/>
                <a:gd name="T4" fmla="*/ 695 w 899"/>
                <a:gd name="T5" fmla="*/ 70 h 894"/>
                <a:gd name="T6" fmla="*/ 551 w 899"/>
                <a:gd name="T7" fmla="*/ 9 h 894"/>
                <a:gd name="T8" fmla="*/ 395 w 899"/>
                <a:gd name="T9" fmla="*/ 0 h 894"/>
                <a:gd name="T10" fmla="*/ 245 w 899"/>
                <a:gd name="T11" fmla="*/ 46 h 894"/>
                <a:gd name="T12" fmla="*/ 120 w 899"/>
                <a:gd name="T13" fmla="*/ 140 h 894"/>
                <a:gd name="T14" fmla="*/ 35 w 899"/>
                <a:gd name="T15" fmla="*/ 271 h 894"/>
                <a:gd name="T16" fmla="*/ 0 w 899"/>
                <a:gd name="T17" fmla="*/ 423 h 894"/>
                <a:gd name="T18" fmla="*/ 0 w 899"/>
                <a:gd name="T19" fmla="*/ 471 h 894"/>
                <a:gd name="T20" fmla="*/ 35 w 899"/>
                <a:gd name="T21" fmla="*/ 623 h 894"/>
                <a:gd name="T22" fmla="*/ 120 w 899"/>
                <a:gd name="T23" fmla="*/ 754 h 894"/>
                <a:gd name="T24" fmla="*/ 245 w 899"/>
                <a:gd name="T25" fmla="*/ 849 h 894"/>
                <a:gd name="T26" fmla="*/ 395 w 899"/>
                <a:gd name="T27" fmla="*/ 894 h 894"/>
                <a:gd name="T28" fmla="*/ 551 w 899"/>
                <a:gd name="T29" fmla="*/ 886 h 894"/>
                <a:gd name="T30" fmla="*/ 695 w 899"/>
                <a:gd name="T31" fmla="*/ 825 h 894"/>
                <a:gd name="T32" fmla="*/ 809 w 899"/>
                <a:gd name="T33" fmla="*/ 718 h 894"/>
                <a:gd name="T34" fmla="*/ 880 w 899"/>
                <a:gd name="T35" fmla="*/ 579 h 894"/>
                <a:gd name="T36" fmla="*/ 499 w 899"/>
                <a:gd name="T37" fmla="*/ 149 h 894"/>
                <a:gd name="T38" fmla="*/ 499 w 899"/>
                <a:gd name="T39" fmla="*/ 149 h 894"/>
                <a:gd name="T40" fmla="*/ 577 w 899"/>
                <a:gd name="T41" fmla="*/ 348 h 894"/>
                <a:gd name="T42" fmla="*/ 544 w 899"/>
                <a:gd name="T43" fmla="*/ 560 h 894"/>
                <a:gd name="T44" fmla="*/ 576 w 899"/>
                <a:gd name="T45" fmla="*/ 372 h 894"/>
                <a:gd name="T46" fmla="*/ 605 w 899"/>
                <a:gd name="T47" fmla="*/ 402 h 894"/>
                <a:gd name="T48" fmla="*/ 605 w 899"/>
                <a:gd name="T49" fmla="*/ 402 h 894"/>
                <a:gd name="T50" fmla="*/ 569 w 899"/>
                <a:gd name="T51" fmla="*/ 533 h 894"/>
                <a:gd name="T52" fmla="*/ 606 w 899"/>
                <a:gd name="T53" fmla="*/ 487 h 894"/>
                <a:gd name="T54" fmla="*/ 597 w 899"/>
                <a:gd name="T55" fmla="*/ 447 h 894"/>
                <a:gd name="T56" fmla="*/ 610 w 899"/>
                <a:gd name="T57" fmla="*/ 467 h 894"/>
                <a:gd name="T58" fmla="*/ 525 w 899"/>
                <a:gd name="T59" fmla="*/ 321 h 894"/>
                <a:gd name="T60" fmla="*/ 514 w 899"/>
                <a:gd name="T61" fmla="*/ 299 h 894"/>
                <a:gd name="T62" fmla="*/ 455 w 899"/>
                <a:gd name="T63" fmla="*/ 286 h 894"/>
                <a:gd name="T64" fmla="*/ 455 w 899"/>
                <a:gd name="T65" fmla="*/ 286 h 894"/>
                <a:gd name="T66" fmla="*/ 449 w 899"/>
                <a:gd name="T67" fmla="*/ 342 h 894"/>
                <a:gd name="T68" fmla="*/ 513 w 899"/>
                <a:gd name="T69" fmla="*/ 580 h 894"/>
                <a:gd name="T70" fmla="*/ 382 w 899"/>
                <a:gd name="T71" fmla="*/ 594 h 894"/>
                <a:gd name="T72" fmla="*/ 306 w 899"/>
                <a:gd name="T73" fmla="*/ 413 h 894"/>
                <a:gd name="T74" fmla="*/ 306 w 899"/>
                <a:gd name="T75" fmla="*/ 413 h 894"/>
                <a:gd name="T76" fmla="*/ 311 w 899"/>
                <a:gd name="T77" fmla="*/ 396 h 894"/>
                <a:gd name="T78" fmla="*/ 289 w 899"/>
                <a:gd name="T79" fmla="*/ 470 h 894"/>
                <a:gd name="T80" fmla="*/ 313 w 899"/>
                <a:gd name="T81" fmla="*/ 504 h 894"/>
                <a:gd name="T82" fmla="*/ 321 w 899"/>
                <a:gd name="T83" fmla="*/ 520 h 894"/>
                <a:gd name="T84" fmla="*/ 321 w 899"/>
                <a:gd name="T85" fmla="*/ 520 h 894"/>
                <a:gd name="T86" fmla="*/ 340 w 899"/>
                <a:gd name="T87" fmla="*/ 349 h 894"/>
                <a:gd name="T88" fmla="*/ 348 w 899"/>
                <a:gd name="T89" fmla="*/ 573 h 894"/>
                <a:gd name="T90" fmla="*/ 359 w 899"/>
                <a:gd name="T91" fmla="*/ 313 h 894"/>
                <a:gd name="T92" fmla="*/ 435 w 899"/>
                <a:gd name="T93" fmla="*/ 286 h 894"/>
                <a:gd name="T94" fmla="*/ 435 w 899"/>
                <a:gd name="T95" fmla="*/ 286 h 894"/>
                <a:gd name="T96" fmla="*/ 400 w 899"/>
                <a:gd name="T97" fmla="*/ 308 h 894"/>
                <a:gd name="T98" fmla="*/ 312 w 899"/>
                <a:gd name="T99" fmla="*/ 311 h 894"/>
                <a:gd name="T100" fmla="*/ 147 w 899"/>
                <a:gd name="T101" fmla="*/ 447 h 894"/>
                <a:gd name="T102" fmla="*/ 263 w 899"/>
                <a:gd name="T103" fmla="*/ 498 h 894"/>
                <a:gd name="T104" fmla="*/ 312 w 899"/>
                <a:gd name="T105" fmla="*/ 583 h 894"/>
                <a:gd name="T106" fmla="*/ 401 w 899"/>
                <a:gd name="T107" fmla="*/ 602 h 894"/>
                <a:gd name="T108" fmla="*/ 449 w 899"/>
                <a:gd name="T109" fmla="*/ 609 h 894"/>
                <a:gd name="T110" fmla="*/ 461 w 899"/>
                <a:gd name="T111" fmla="*/ 609 h 894"/>
                <a:gd name="T112" fmla="*/ 500 w 899"/>
                <a:gd name="T113" fmla="*/ 601 h 894"/>
                <a:gd name="T114" fmla="*/ 499 w 899"/>
                <a:gd name="T115" fmla="*/ 634 h 894"/>
                <a:gd name="T116" fmla="*/ 732 w 899"/>
                <a:gd name="T117" fmla="*/ 554 h 894"/>
                <a:gd name="T118" fmla="*/ 732 w 899"/>
                <a:gd name="T119" fmla="*/ 34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9" h="894">
                  <a:moveTo>
                    <a:pt x="828" y="447"/>
                  </a:moveTo>
                  <a:cubicBezTo>
                    <a:pt x="828" y="443"/>
                    <a:pt x="828" y="440"/>
                    <a:pt x="828" y="436"/>
                  </a:cubicBezTo>
                  <a:cubicBezTo>
                    <a:pt x="899" y="423"/>
                    <a:pt x="899" y="423"/>
                    <a:pt x="899" y="423"/>
                  </a:cubicBezTo>
                  <a:cubicBezTo>
                    <a:pt x="880" y="316"/>
                    <a:pt x="880" y="316"/>
                    <a:pt x="880" y="316"/>
                  </a:cubicBezTo>
                  <a:cubicBezTo>
                    <a:pt x="809" y="328"/>
                    <a:pt x="809" y="328"/>
                    <a:pt x="809" y="328"/>
                  </a:cubicBezTo>
                  <a:cubicBezTo>
                    <a:pt x="806" y="321"/>
                    <a:pt x="804" y="314"/>
                    <a:pt x="801" y="307"/>
                  </a:cubicBezTo>
                  <a:cubicBezTo>
                    <a:pt x="864" y="271"/>
                    <a:pt x="864" y="271"/>
                    <a:pt x="864" y="271"/>
                  </a:cubicBezTo>
                  <a:cubicBezTo>
                    <a:pt x="809" y="177"/>
                    <a:pt x="809" y="177"/>
                    <a:pt x="809" y="177"/>
                  </a:cubicBezTo>
                  <a:cubicBezTo>
                    <a:pt x="746" y="213"/>
                    <a:pt x="746" y="213"/>
                    <a:pt x="746" y="213"/>
                  </a:cubicBezTo>
                  <a:cubicBezTo>
                    <a:pt x="742" y="207"/>
                    <a:pt x="737" y="201"/>
                    <a:pt x="732" y="195"/>
                  </a:cubicBezTo>
                  <a:cubicBezTo>
                    <a:pt x="778" y="140"/>
                    <a:pt x="778" y="140"/>
                    <a:pt x="778" y="140"/>
                  </a:cubicBezTo>
                  <a:cubicBezTo>
                    <a:pt x="695" y="70"/>
                    <a:pt x="695" y="70"/>
                    <a:pt x="695" y="70"/>
                  </a:cubicBezTo>
                  <a:cubicBezTo>
                    <a:pt x="648" y="125"/>
                    <a:pt x="648" y="125"/>
                    <a:pt x="648" y="125"/>
                  </a:cubicBezTo>
                  <a:cubicBezTo>
                    <a:pt x="642" y="121"/>
                    <a:pt x="635" y="117"/>
                    <a:pt x="629" y="114"/>
                  </a:cubicBezTo>
                  <a:cubicBezTo>
                    <a:pt x="653" y="46"/>
                    <a:pt x="653" y="46"/>
                    <a:pt x="653" y="46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26" y="76"/>
                    <a:pt x="526" y="76"/>
                    <a:pt x="526" y="76"/>
                  </a:cubicBezTo>
                  <a:cubicBezTo>
                    <a:pt x="519" y="75"/>
                    <a:pt x="511" y="74"/>
                    <a:pt x="504" y="7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87" y="74"/>
                    <a:pt x="380" y="75"/>
                    <a:pt x="372" y="76"/>
                  </a:cubicBezTo>
                  <a:cubicBezTo>
                    <a:pt x="348" y="9"/>
                    <a:pt x="348" y="9"/>
                    <a:pt x="348" y="9"/>
                  </a:cubicBezTo>
                  <a:cubicBezTo>
                    <a:pt x="245" y="46"/>
                    <a:pt x="245" y="46"/>
                    <a:pt x="245" y="46"/>
                  </a:cubicBezTo>
                  <a:cubicBezTo>
                    <a:pt x="270" y="114"/>
                    <a:pt x="270" y="114"/>
                    <a:pt x="270" y="114"/>
                  </a:cubicBezTo>
                  <a:cubicBezTo>
                    <a:pt x="263" y="117"/>
                    <a:pt x="257" y="121"/>
                    <a:pt x="250" y="125"/>
                  </a:cubicBezTo>
                  <a:cubicBezTo>
                    <a:pt x="204" y="70"/>
                    <a:pt x="204" y="70"/>
                    <a:pt x="204" y="7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2" y="201"/>
                    <a:pt x="157" y="207"/>
                    <a:pt x="152" y="213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97" y="307"/>
                    <a:pt x="97" y="307"/>
                    <a:pt x="97" y="307"/>
                  </a:cubicBezTo>
                  <a:cubicBezTo>
                    <a:pt x="95" y="314"/>
                    <a:pt x="92" y="321"/>
                    <a:pt x="90" y="328"/>
                  </a:cubicBezTo>
                  <a:cubicBezTo>
                    <a:pt x="19" y="316"/>
                    <a:pt x="19" y="316"/>
                    <a:pt x="19" y="316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71" y="436"/>
                    <a:pt x="71" y="436"/>
                    <a:pt x="71" y="436"/>
                  </a:cubicBezTo>
                  <a:cubicBezTo>
                    <a:pt x="71" y="440"/>
                    <a:pt x="71" y="443"/>
                    <a:pt x="71" y="447"/>
                  </a:cubicBezTo>
                  <a:cubicBezTo>
                    <a:pt x="71" y="451"/>
                    <a:pt x="71" y="455"/>
                    <a:pt x="71" y="45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19" y="579"/>
                    <a:pt x="19" y="579"/>
                    <a:pt x="19" y="579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2" y="573"/>
                    <a:pt x="95" y="580"/>
                    <a:pt x="97" y="587"/>
                  </a:cubicBezTo>
                  <a:cubicBezTo>
                    <a:pt x="35" y="623"/>
                    <a:pt x="35" y="623"/>
                    <a:pt x="35" y="623"/>
                  </a:cubicBezTo>
                  <a:cubicBezTo>
                    <a:pt x="90" y="718"/>
                    <a:pt x="90" y="718"/>
                    <a:pt x="90" y="718"/>
                  </a:cubicBezTo>
                  <a:cubicBezTo>
                    <a:pt x="152" y="682"/>
                    <a:pt x="152" y="682"/>
                    <a:pt x="152" y="682"/>
                  </a:cubicBezTo>
                  <a:cubicBezTo>
                    <a:pt x="157" y="688"/>
                    <a:pt x="162" y="694"/>
                    <a:pt x="167" y="699"/>
                  </a:cubicBezTo>
                  <a:cubicBezTo>
                    <a:pt x="120" y="754"/>
                    <a:pt x="120" y="754"/>
                    <a:pt x="120" y="754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57" y="773"/>
                    <a:pt x="263" y="777"/>
                    <a:pt x="270" y="781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348" y="886"/>
                    <a:pt x="348" y="886"/>
                    <a:pt x="348" y="886"/>
                  </a:cubicBezTo>
                  <a:cubicBezTo>
                    <a:pt x="372" y="818"/>
                    <a:pt x="372" y="818"/>
                    <a:pt x="372" y="818"/>
                  </a:cubicBezTo>
                  <a:cubicBezTo>
                    <a:pt x="380" y="820"/>
                    <a:pt x="387" y="821"/>
                    <a:pt x="395" y="822"/>
                  </a:cubicBezTo>
                  <a:cubicBezTo>
                    <a:pt x="395" y="894"/>
                    <a:pt x="395" y="894"/>
                    <a:pt x="395" y="894"/>
                  </a:cubicBezTo>
                  <a:cubicBezTo>
                    <a:pt x="504" y="894"/>
                    <a:pt x="504" y="894"/>
                    <a:pt x="504" y="894"/>
                  </a:cubicBezTo>
                  <a:cubicBezTo>
                    <a:pt x="504" y="822"/>
                    <a:pt x="504" y="822"/>
                    <a:pt x="504" y="822"/>
                  </a:cubicBezTo>
                  <a:cubicBezTo>
                    <a:pt x="511" y="821"/>
                    <a:pt x="519" y="820"/>
                    <a:pt x="526" y="818"/>
                  </a:cubicBezTo>
                  <a:cubicBezTo>
                    <a:pt x="551" y="886"/>
                    <a:pt x="551" y="886"/>
                    <a:pt x="551" y="886"/>
                  </a:cubicBezTo>
                  <a:cubicBezTo>
                    <a:pt x="653" y="848"/>
                    <a:pt x="653" y="848"/>
                    <a:pt x="653" y="848"/>
                  </a:cubicBezTo>
                  <a:cubicBezTo>
                    <a:pt x="629" y="781"/>
                    <a:pt x="629" y="781"/>
                    <a:pt x="629" y="781"/>
                  </a:cubicBezTo>
                  <a:cubicBezTo>
                    <a:pt x="635" y="777"/>
                    <a:pt x="642" y="773"/>
                    <a:pt x="648" y="769"/>
                  </a:cubicBezTo>
                  <a:cubicBezTo>
                    <a:pt x="695" y="825"/>
                    <a:pt x="695" y="825"/>
                    <a:pt x="695" y="825"/>
                  </a:cubicBezTo>
                  <a:cubicBezTo>
                    <a:pt x="778" y="754"/>
                    <a:pt x="778" y="754"/>
                    <a:pt x="778" y="754"/>
                  </a:cubicBezTo>
                  <a:cubicBezTo>
                    <a:pt x="732" y="699"/>
                    <a:pt x="732" y="699"/>
                    <a:pt x="732" y="699"/>
                  </a:cubicBezTo>
                  <a:cubicBezTo>
                    <a:pt x="737" y="694"/>
                    <a:pt x="742" y="688"/>
                    <a:pt x="746" y="682"/>
                  </a:cubicBezTo>
                  <a:cubicBezTo>
                    <a:pt x="809" y="718"/>
                    <a:pt x="809" y="718"/>
                    <a:pt x="809" y="718"/>
                  </a:cubicBezTo>
                  <a:cubicBezTo>
                    <a:pt x="864" y="623"/>
                    <a:pt x="864" y="623"/>
                    <a:pt x="864" y="623"/>
                  </a:cubicBezTo>
                  <a:cubicBezTo>
                    <a:pt x="801" y="587"/>
                    <a:pt x="801" y="587"/>
                    <a:pt x="801" y="587"/>
                  </a:cubicBezTo>
                  <a:cubicBezTo>
                    <a:pt x="804" y="580"/>
                    <a:pt x="806" y="573"/>
                    <a:pt x="809" y="566"/>
                  </a:cubicBezTo>
                  <a:cubicBezTo>
                    <a:pt x="880" y="579"/>
                    <a:pt x="880" y="579"/>
                    <a:pt x="880" y="579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828" y="459"/>
                    <a:pt x="828" y="459"/>
                    <a:pt x="828" y="459"/>
                  </a:cubicBezTo>
                  <a:cubicBezTo>
                    <a:pt x="828" y="455"/>
                    <a:pt x="828" y="451"/>
                    <a:pt x="828" y="447"/>
                  </a:cubicBezTo>
                  <a:close/>
                  <a:moveTo>
                    <a:pt x="499" y="149"/>
                  </a:moveTo>
                  <a:cubicBezTo>
                    <a:pt x="572" y="161"/>
                    <a:pt x="637" y="200"/>
                    <a:pt x="683" y="255"/>
                  </a:cubicBezTo>
                  <a:cubicBezTo>
                    <a:pt x="586" y="311"/>
                    <a:pt x="586" y="311"/>
                    <a:pt x="586" y="311"/>
                  </a:cubicBezTo>
                  <a:cubicBezTo>
                    <a:pt x="562" y="287"/>
                    <a:pt x="532" y="270"/>
                    <a:pt x="499" y="261"/>
                  </a:cubicBezTo>
                  <a:lnTo>
                    <a:pt x="499" y="149"/>
                  </a:lnTo>
                  <a:close/>
                  <a:moveTo>
                    <a:pt x="566" y="357"/>
                  </a:moveTo>
                  <a:cubicBezTo>
                    <a:pt x="562" y="352"/>
                    <a:pt x="558" y="348"/>
                    <a:pt x="554" y="34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8" y="338"/>
                    <a:pt x="573" y="343"/>
                    <a:pt x="577" y="348"/>
                  </a:cubicBezTo>
                  <a:lnTo>
                    <a:pt x="566" y="357"/>
                  </a:lnTo>
                  <a:close/>
                  <a:moveTo>
                    <a:pt x="568" y="558"/>
                  </a:moveTo>
                  <a:cubicBezTo>
                    <a:pt x="563" y="562"/>
                    <a:pt x="558" y="567"/>
                    <a:pt x="553" y="571"/>
                  </a:cubicBezTo>
                  <a:cubicBezTo>
                    <a:pt x="544" y="560"/>
                    <a:pt x="544" y="560"/>
                    <a:pt x="544" y="560"/>
                  </a:cubicBezTo>
                  <a:cubicBezTo>
                    <a:pt x="548" y="556"/>
                    <a:pt x="553" y="552"/>
                    <a:pt x="557" y="548"/>
                  </a:cubicBezTo>
                  <a:lnTo>
                    <a:pt x="568" y="558"/>
                  </a:lnTo>
                  <a:close/>
                  <a:moveTo>
                    <a:pt x="584" y="389"/>
                  </a:moveTo>
                  <a:cubicBezTo>
                    <a:pt x="582" y="383"/>
                    <a:pt x="579" y="377"/>
                    <a:pt x="576" y="372"/>
                  </a:cubicBezTo>
                  <a:cubicBezTo>
                    <a:pt x="588" y="365"/>
                    <a:pt x="588" y="365"/>
                    <a:pt x="588" y="365"/>
                  </a:cubicBezTo>
                  <a:cubicBezTo>
                    <a:pt x="592" y="371"/>
                    <a:pt x="595" y="377"/>
                    <a:pt x="598" y="383"/>
                  </a:cubicBezTo>
                  <a:lnTo>
                    <a:pt x="584" y="389"/>
                  </a:lnTo>
                  <a:close/>
                  <a:moveTo>
                    <a:pt x="605" y="402"/>
                  </a:moveTo>
                  <a:cubicBezTo>
                    <a:pt x="606" y="408"/>
                    <a:pt x="608" y="415"/>
                    <a:pt x="609" y="422"/>
                  </a:cubicBezTo>
                  <a:cubicBezTo>
                    <a:pt x="595" y="424"/>
                    <a:pt x="595" y="424"/>
                    <a:pt x="595" y="424"/>
                  </a:cubicBezTo>
                  <a:cubicBezTo>
                    <a:pt x="594" y="418"/>
                    <a:pt x="592" y="412"/>
                    <a:pt x="591" y="406"/>
                  </a:cubicBezTo>
                  <a:lnTo>
                    <a:pt x="605" y="402"/>
                  </a:lnTo>
                  <a:close/>
                  <a:moveTo>
                    <a:pt x="579" y="518"/>
                  </a:moveTo>
                  <a:cubicBezTo>
                    <a:pt x="591" y="525"/>
                    <a:pt x="591" y="525"/>
                    <a:pt x="591" y="525"/>
                  </a:cubicBezTo>
                  <a:cubicBezTo>
                    <a:pt x="588" y="531"/>
                    <a:pt x="584" y="536"/>
                    <a:pt x="580" y="542"/>
                  </a:cubicBezTo>
                  <a:cubicBezTo>
                    <a:pt x="569" y="533"/>
                    <a:pt x="569" y="533"/>
                    <a:pt x="569" y="533"/>
                  </a:cubicBezTo>
                  <a:cubicBezTo>
                    <a:pt x="572" y="528"/>
                    <a:pt x="576" y="523"/>
                    <a:pt x="579" y="518"/>
                  </a:cubicBezTo>
                  <a:close/>
                  <a:moveTo>
                    <a:pt x="586" y="501"/>
                  </a:moveTo>
                  <a:cubicBezTo>
                    <a:pt x="589" y="495"/>
                    <a:pt x="590" y="490"/>
                    <a:pt x="592" y="484"/>
                  </a:cubicBezTo>
                  <a:cubicBezTo>
                    <a:pt x="606" y="487"/>
                    <a:pt x="606" y="487"/>
                    <a:pt x="606" y="487"/>
                  </a:cubicBezTo>
                  <a:cubicBezTo>
                    <a:pt x="604" y="494"/>
                    <a:pt x="602" y="500"/>
                    <a:pt x="600" y="507"/>
                  </a:cubicBezTo>
                  <a:lnTo>
                    <a:pt x="586" y="501"/>
                  </a:lnTo>
                  <a:close/>
                  <a:moveTo>
                    <a:pt x="595" y="466"/>
                  </a:moveTo>
                  <a:cubicBezTo>
                    <a:pt x="596" y="460"/>
                    <a:pt x="597" y="453"/>
                    <a:pt x="597" y="447"/>
                  </a:cubicBezTo>
                  <a:cubicBezTo>
                    <a:pt x="597" y="446"/>
                    <a:pt x="596" y="444"/>
                    <a:pt x="596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4"/>
                    <a:pt x="611" y="445"/>
                    <a:pt x="611" y="447"/>
                  </a:cubicBezTo>
                  <a:cubicBezTo>
                    <a:pt x="611" y="454"/>
                    <a:pt x="611" y="461"/>
                    <a:pt x="610" y="467"/>
                  </a:cubicBezTo>
                  <a:lnTo>
                    <a:pt x="595" y="466"/>
                  </a:lnTo>
                  <a:close/>
                  <a:moveTo>
                    <a:pt x="549" y="320"/>
                  </a:moveTo>
                  <a:cubicBezTo>
                    <a:pt x="540" y="331"/>
                    <a:pt x="540" y="331"/>
                    <a:pt x="540" y="331"/>
                  </a:cubicBezTo>
                  <a:cubicBezTo>
                    <a:pt x="535" y="327"/>
                    <a:pt x="530" y="324"/>
                    <a:pt x="525" y="321"/>
                  </a:cubicBezTo>
                  <a:cubicBezTo>
                    <a:pt x="532" y="308"/>
                    <a:pt x="532" y="308"/>
                    <a:pt x="532" y="308"/>
                  </a:cubicBezTo>
                  <a:cubicBezTo>
                    <a:pt x="538" y="312"/>
                    <a:pt x="543" y="315"/>
                    <a:pt x="549" y="320"/>
                  </a:cubicBezTo>
                  <a:close/>
                  <a:moveTo>
                    <a:pt x="495" y="292"/>
                  </a:moveTo>
                  <a:cubicBezTo>
                    <a:pt x="501" y="294"/>
                    <a:pt x="508" y="296"/>
                    <a:pt x="514" y="299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03" y="310"/>
                    <a:pt x="497" y="308"/>
                    <a:pt x="491" y="306"/>
                  </a:cubicBezTo>
                  <a:lnTo>
                    <a:pt x="495" y="292"/>
                  </a:lnTo>
                  <a:close/>
                  <a:moveTo>
                    <a:pt x="455" y="286"/>
                  </a:moveTo>
                  <a:cubicBezTo>
                    <a:pt x="462" y="286"/>
                    <a:pt x="469" y="286"/>
                    <a:pt x="475" y="288"/>
                  </a:cubicBezTo>
                  <a:cubicBezTo>
                    <a:pt x="473" y="302"/>
                    <a:pt x="473" y="302"/>
                    <a:pt x="473" y="302"/>
                  </a:cubicBezTo>
                  <a:cubicBezTo>
                    <a:pt x="467" y="301"/>
                    <a:pt x="461" y="300"/>
                    <a:pt x="455" y="300"/>
                  </a:cubicBezTo>
                  <a:lnTo>
                    <a:pt x="455" y="286"/>
                  </a:lnTo>
                  <a:close/>
                  <a:moveTo>
                    <a:pt x="554" y="447"/>
                  </a:moveTo>
                  <a:cubicBezTo>
                    <a:pt x="554" y="505"/>
                    <a:pt x="507" y="552"/>
                    <a:pt x="449" y="552"/>
                  </a:cubicBezTo>
                  <a:cubicBezTo>
                    <a:pt x="391" y="552"/>
                    <a:pt x="344" y="505"/>
                    <a:pt x="344" y="447"/>
                  </a:cubicBezTo>
                  <a:cubicBezTo>
                    <a:pt x="344" y="389"/>
                    <a:pt x="391" y="342"/>
                    <a:pt x="449" y="342"/>
                  </a:cubicBezTo>
                  <a:cubicBezTo>
                    <a:pt x="507" y="342"/>
                    <a:pt x="554" y="389"/>
                    <a:pt x="554" y="447"/>
                  </a:cubicBezTo>
                  <a:close/>
                  <a:moveTo>
                    <a:pt x="537" y="583"/>
                  </a:moveTo>
                  <a:cubicBezTo>
                    <a:pt x="531" y="587"/>
                    <a:pt x="525" y="590"/>
                    <a:pt x="519" y="593"/>
                  </a:cubicBezTo>
                  <a:cubicBezTo>
                    <a:pt x="513" y="580"/>
                    <a:pt x="513" y="580"/>
                    <a:pt x="513" y="580"/>
                  </a:cubicBezTo>
                  <a:cubicBezTo>
                    <a:pt x="518" y="578"/>
                    <a:pt x="524" y="575"/>
                    <a:pt x="529" y="571"/>
                  </a:cubicBezTo>
                  <a:lnTo>
                    <a:pt x="537" y="583"/>
                  </a:lnTo>
                  <a:close/>
                  <a:moveTo>
                    <a:pt x="388" y="581"/>
                  </a:moveTo>
                  <a:cubicBezTo>
                    <a:pt x="382" y="594"/>
                    <a:pt x="382" y="594"/>
                    <a:pt x="382" y="594"/>
                  </a:cubicBezTo>
                  <a:cubicBezTo>
                    <a:pt x="376" y="592"/>
                    <a:pt x="370" y="588"/>
                    <a:pt x="364" y="585"/>
                  </a:cubicBezTo>
                  <a:cubicBezTo>
                    <a:pt x="372" y="573"/>
                    <a:pt x="372" y="573"/>
                    <a:pt x="372" y="573"/>
                  </a:cubicBezTo>
                  <a:cubicBezTo>
                    <a:pt x="377" y="576"/>
                    <a:pt x="382" y="579"/>
                    <a:pt x="388" y="581"/>
                  </a:cubicBezTo>
                  <a:close/>
                  <a:moveTo>
                    <a:pt x="306" y="413"/>
                  </a:moveTo>
                  <a:cubicBezTo>
                    <a:pt x="305" y="419"/>
                    <a:pt x="303" y="425"/>
                    <a:pt x="303" y="431"/>
                  </a:cubicBezTo>
                  <a:cubicBezTo>
                    <a:pt x="288" y="430"/>
                    <a:pt x="288" y="430"/>
                    <a:pt x="288" y="430"/>
                  </a:cubicBezTo>
                  <a:cubicBezTo>
                    <a:pt x="289" y="423"/>
                    <a:pt x="290" y="416"/>
                    <a:pt x="292" y="410"/>
                  </a:cubicBezTo>
                  <a:lnTo>
                    <a:pt x="306" y="413"/>
                  </a:lnTo>
                  <a:close/>
                  <a:moveTo>
                    <a:pt x="298" y="391"/>
                  </a:moveTo>
                  <a:cubicBezTo>
                    <a:pt x="300" y="384"/>
                    <a:pt x="303" y="378"/>
                    <a:pt x="306" y="372"/>
                  </a:cubicBezTo>
                  <a:cubicBezTo>
                    <a:pt x="319" y="379"/>
                    <a:pt x="319" y="379"/>
                    <a:pt x="319" y="379"/>
                  </a:cubicBezTo>
                  <a:cubicBezTo>
                    <a:pt x="316" y="384"/>
                    <a:pt x="313" y="390"/>
                    <a:pt x="311" y="396"/>
                  </a:cubicBezTo>
                  <a:lnTo>
                    <a:pt x="298" y="391"/>
                  </a:lnTo>
                  <a:close/>
                  <a:moveTo>
                    <a:pt x="302" y="450"/>
                  </a:moveTo>
                  <a:cubicBezTo>
                    <a:pt x="302" y="456"/>
                    <a:pt x="303" y="462"/>
                    <a:pt x="303" y="468"/>
                  </a:cubicBezTo>
                  <a:cubicBezTo>
                    <a:pt x="289" y="470"/>
                    <a:pt x="289" y="470"/>
                    <a:pt x="289" y="470"/>
                  </a:cubicBezTo>
                  <a:cubicBezTo>
                    <a:pt x="288" y="464"/>
                    <a:pt x="288" y="457"/>
                    <a:pt x="288" y="450"/>
                  </a:cubicBezTo>
                  <a:lnTo>
                    <a:pt x="302" y="450"/>
                  </a:lnTo>
                  <a:close/>
                  <a:moveTo>
                    <a:pt x="307" y="486"/>
                  </a:moveTo>
                  <a:cubicBezTo>
                    <a:pt x="309" y="492"/>
                    <a:pt x="311" y="498"/>
                    <a:pt x="313" y="504"/>
                  </a:cubicBezTo>
                  <a:cubicBezTo>
                    <a:pt x="300" y="509"/>
                    <a:pt x="300" y="509"/>
                    <a:pt x="300" y="509"/>
                  </a:cubicBezTo>
                  <a:cubicBezTo>
                    <a:pt x="297" y="503"/>
                    <a:pt x="295" y="496"/>
                    <a:pt x="293" y="490"/>
                  </a:cubicBezTo>
                  <a:lnTo>
                    <a:pt x="307" y="486"/>
                  </a:lnTo>
                  <a:close/>
                  <a:moveTo>
                    <a:pt x="321" y="520"/>
                  </a:moveTo>
                  <a:cubicBezTo>
                    <a:pt x="324" y="525"/>
                    <a:pt x="328" y="531"/>
                    <a:pt x="331" y="535"/>
                  </a:cubicBezTo>
                  <a:cubicBezTo>
                    <a:pt x="320" y="544"/>
                    <a:pt x="320" y="544"/>
                    <a:pt x="320" y="544"/>
                  </a:cubicBezTo>
                  <a:cubicBezTo>
                    <a:pt x="316" y="539"/>
                    <a:pt x="312" y="533"/>
                    <a:pt x="309" y="527"/>
                  </a:cubicBezTo>
                  <a:lnTo>
                    <a:pt x="321" y="520"/>
                  </a:lnTo>
                  <a:close/>
                  <a:moveTo>
                    <a:pt x="328" y="363"/>
                  </a:moveTo>
                  <a:cubicBezTo>
                    <a:pt x="316" y="355"/>
                    <a:pt x="316" y="355"/>
                    <a:pt x="316" y="355"/>
                  </a:cubicBezTo>
                  <a:cubicBezTo>
                    <a:pt x="320" y="349"/>
                    <a:pt x="325" y="344"/>
                    <a:pt x="329" y="339"/>
                  </a:cubicBezTo>
                  <a:cubicBezTo>
                    <a:pt x="340" y="349"/>
                    <a:pt x="340" y="349"/>
                    <a:pt x="340" y="349"/>
                  </a:cubicBezTo>
                  <a:cubicBezTo>
                    <a:pt x="336" y="353"/>
                    <a:pt x="332" y="358"/>
                    <a:pt x="328" y="363"/>
                  </a:cubicBezTo>
                  <a:close/>
                  <a:moveTo>
                    <a:pt x="343" y="549"/>
                  </a:moveTo>
                  <a:cubicBezTo>
                    <a:pt x="347" y="554"/>
                    <a:pt x="352" y="558"/>
                    <a:pt x="357" y="562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2" y="569"/>
                    <a:pt x="337" y="564"/>
                    <a:pt x="333" y="559"/>
                  </a:cubicBezTo>
                  <a:lnTo>
                    <a:pt x="343" y="549"/>
                  </a:lnTo>
                  <a:close/>
                  <a:moveTo>
                    <a:pt x="343" y="325"/>
                  </a:moveTo>
                  <a:cubicBezTo>
                    <a:pt x="349" y="320"/>
                    <a:pt x="354" y="316"/>
                    <a:pt x="359" y="313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362" y="328"/>
                    <a:pt x="358" y="332"/>
                    <a:pt x="353" y="336"/>
                  </a:cubicBezTo>
                  <a:lnTo>
                    <a:pt x="343" y="325"/>
                  </a:lnTo>
                  <a:close/>
                  <a:moveTo>
                    <a:pt x="435" y="286"/>
                  </a:moveTo>
                  <a:cubicBezTo>
                    <a:pt x="436" y="301"/>
                    <a:pt x="436" y="301"/>
                    <a:pt x="436" y="301"/>
                  </a:cubicBezTo>
                  <a:cubicBezTo>
                    <a:pt x="430" y="301"/>
                    <a:pt x="424" y="302"/>
                    <a:pt x="418" y="303"/>
                  </a:cubicBezTo>
                  <a:cubicBezTo>
                    <a:pt x="415" y="289"/>
                    <a:pt x="415" y="289"/>
                    <a:pt x="415" y="289"/>
                  </a:cubicBezTo>
                  <a:cubicBezTo>
                    <a:pt x="422" y="288"/>
                    <a:pt x="428" y="287"/>
                    <a:pt x="435" y="286"/>
                  </a:cubicBezTo>
                  <a:close/>
                  <a:moveTo>
                    <a:pt x="383" y="315"/>
                  </a:moveTo>
                  <a:cubicBezTo>
                    <a:pt x="377" y="302"/>
                    <a:pt x="377" y="302"/>
                    <a:pt x="377" y="302"/>
                  </a:cubicBezTo>
                  <a:cubicBezTo>
                    <a:pt x="383" y="299"/>
                    <a:pt x="389" y="297"/>
                    <a:pt x="396" y="295"/>
                  </a:cubicBezTo>
                  <a:cubicBezTo>
                    <a:pt x="400" y="308"/>
                    <a:pt x="400" y="308"/>
                    <a:pt x="400" y="308"/>
                  </a:cubicBezTo>
                  <a:cubicBezTo>
                    <a:pt x="395" y="310"/>
                    <a:pt x="389" y="313"/>
                    <a:pt x="383" y="315"/>
                  </a:cubicBezTo>
                  <a:close/>
                  <a:moveTo>
                    <a:pt x="400" y="149"/>
                  </a:moveTo>
                  <a:cubicBezTo>
                    <a:pt x="400" y="261"/>
                    <a:pt x="400" y="261"/>
                    <a:pt x="400" y="261"/>
                  </a:cubicBezTo>
                  <a:cubicBezTo>
                    <a:pt x="366" y="270"/>
                    <a:pt x="336" y="287"/>
                    <a:pt x="312" y="311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61" y="200"/>
                    <a:pt x="326" y="161"/>
                    <a:pt x="400" y="149"/>
                  </a:cubicBezTo>
                  <a:close/>
                  <a:moveTo>
                    <a:pt x="166" y="554"/>
                  </a:moveTo>
                  <a:cubicBezTo>
                    <a:pt x="154" y="520"/>
                    <a:pt x="147" y="485"/>
                    <a:pt x="147" y="447"/>
                  </a:cubicBezTo>
                  <a:cubicBezTo>
                    <a:pt x="147" y="410"/>
                    <a:pt x="154" y="374"/>
                    <a:pt x="166" y="341"/>
                  </a:cubicBezTo>
                  <a:cubicBezTo>
                    <a:pt x="263" y="397"/>
                    <a:pt x="263" y="397"/>
                    <a:pt x="263" y="397"/>
                  </a:cubicBezTo>
                  <a:cubicBezTo>
                    <a:pt x="259" y="413"/>
                    <a:pt x="256" y="430"/>
                    <a:pt x="256" y="447"/>
                  </a:cubicBezTo>
                  <a:cubicBezTo>
                    <a:pt x="256" y="465"/>
                    <a:pt x="259" y="482"/>
                    <a:pt x="263" y="498"/>
                  </a:cubicBezTo>
                  <a:lnTo>
                    <a:pt x="166" y="554"/>
                  </a:lnTo>
                  <a:close/>
                  <a:moveTo>
                    <a:pt x="400" y="745"/>
                  </a:moveTo>
                  <a:cubicBezTo>
                    <a:pt x="326" y="733"/>
                    <a:pt x="261" y="695"/>
                    <a:pt x="216" y="639"/>
                  </a:cubicBezTo>
                  <a:cubicBezTo>
                    <a:pt x="312" y="583"/>
                    <a:pt x="312" y="583"/>
                    <a:pt x="312" y="583"/>
                  </a:cubicBezTo>
                  <a:cubicBezTo>
                    <a:pt x="336" y="607"/>
                    <a:pt x="366" y="625"/>
                    <a:pt x="400" y="634"/>
                  </a:cubicBezTo>
                  <a:lnTo>
                    <a:pt x="400" y="745"/>
                  </a:lnTo>
                  <a:close/>
                  <a:moveTo>
                    <a:pt x="420" y="606"/>
                  </a:moveTo>
                  <a:cubicBezTo>
                    <a:pt x="414" y="605"/>
                    <a:pt x="407" y="604"/>
                    <a:pt x="401" y="602"/>
                  </a:cubicBezTo>
                  <a:cubicBezTo>
                    <a:pt x="405" y="588"/>
                    <a:pt x="405" y="588"/>
                    <a:pt x="405" y="588"/>
                  </a:cubicBezTo>
                  <a:cubicBezTo>
                    <a:pt x="411" y="590"/>
                    <a:pt x="417" y="591"/>
                    <a:pt x="423" y="592"/>
                  </a:cubicBezTo>
                  <a:lnTo>
                    <a:pt x="420" y="606"/>
                  </a:lnTo>
                  <a:close/>
                  <a:moveTo>
                    <a:pt x="449" y="609"/>
                  </a:moveTo>
                  <a:cubicBezTo>
                    <a:pt x="446" y="609"/>
                    <a:pt x="443" y="609"/>
                    <a:pt x="441" y="609"/>
                  </a:cubicBezTo>
                  <a:cubicBezTo>
                    <a:pt x="441" y="594"/>
                    <a:pt x="441" y="594"/>
                    <a:pt x="441" y="594"/>
                  </a:cubicBezTo>
                  <a:cubicBezTo>
                    <a:pt x="447" y="595"/>
                    <a:pt x="454" y="595"/>
                    <a:pt x="460" y="594"/>
                  </a:cubicBezTo>
                  <a:cubicBezTo>
                    <a:pt x="461" y="609"/>
                    <a:pt x="461" y="609"/>
                    <a:pt x="461" y="609"/>
                  </a:cubicBezTo>
                  <a:cubicBezTo>
                    <a:pt x="457" y="609"/>
                    <a:pt x="453" y="609"/>
                    <a:pt x="449" y="609"/>
                  </a:cubicBezTo>
                  <a:close/>
                  <a:moveTo>
                    <a:pt x="478" y="592"/>
                  </a:moveTo>
                  <a:cubicBezTo>
                    <a:pt x="484" y="591"/>
                    <a:pt x="490" y="589"/>
                    <a:pt x="496" y="587"/>
                  </a:cubicBezTo>
                  <a:cubicBezTo>
                    <a:pt x="500" y="601"/>
                    <a:pt x="500" y="601"/>
                    <a:pt x="500" y="601"/>
                  </a:cubicBezTo>
                  <a:cubicBezTo>
                    <a:pt x="494" y="603"/>
                    <a:pt x="487" y="605"/>
                    <a:pt x="481" y="606"/>
                  </a:cubicBezTo>
                  <a:lnTo>
                    <a:pt x="478" y="592"/>
                  </a:lnTo>
                  <a:close/>
                  <a:moveTo>
                    <a:pt x="499" y="745"/>
                  </a:moveTo>
                  <a:cubicBezTo>
                    <a:pt x="499" y="634"/>
                    <a:pt x="499" y="634"/>
                    <a:pt x="499" y="634"/>
                  </a:cubicBezTo>
                  <a:cubicBezTo>
                    <a:pt x="532" y="625"/>
                    <a:pt x="562" y="607"/>
                    <a:pt x="586" y="583"/>
                  </a:cubicBezTo>
                  <a:cubicBezTo>
                    <a:pt x="683" y="639"/>
                    <a:pt x="683" y="639"/>
                    <a:pt x="683" y="639"/>
                  </a:cubicBezTo>
                  <a:cubicBezTo>
                    <a:pt x="637" y="695"/>
                    <a:pt x="572" y="733"/>
                    <a:pt x="499" y="745"/>
                  </a:cubicBezTo>
                  <a:close/>
                  <a:moveTo>
                    <a:pt x="732" y="554"/>
                  </a:moveTo>
                  <a:cubicBezTo>
                    <a:pt x="636" y="498"/>
                    <a:pt x="636" y="498"/>
                    <a:pt x="636" y="498"/>
                  </a:cubicBezTo>
                  <a:cubicBezTo>
                    <a:pt x="640" y="482"/>
                    <a:pt x="642" y="465"/>
                    <a:pt x="642" y="447"/>
                  </a:cubicBezTo>
                  <a:cubicBezTo>
                    <a:pt x="642" y="430"/>
                    <a:pt x="640" y="413"/>
                    <a:pt x="636" y="397"/>
                  </a:cubicBezTo>
                  <a:cubicBezTo>
                    <a:pt x="732" y="341"/>
                    <a:pt x="732" y="341"/>
                    <a:pt x="732" y="341"/>
                  </a:cubicBezTo>
                  <a:cubicBezTo>
                    <a:pt x="745" y="374"/>
                    <a:pt x="752" y="410"/>
                    <a:pt x="752" y="447"/>
                  </a:cubicBezTo>
                  <a:cubicBezTo>
                    <a:pt x="752" y="485"/>
                    <a:pt x="745" y="520"/>
                    <a:pt x="732" y="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158" y="1076"/>
              <a:ext cx="1227" cy="1220"/>
            </a:xfrm>
            <a:custGeom>
              <a:avLst/>
              <a:gdLst>
                <a:gd name="T0" fmla="*/ 791 w 809"/>
                <a:gd name="T1" fmla="*/ 284 h 804"/>
                <a:gd name="T2" fmla="*/ 728 w 809"/>
                <a:gd name="T3" fmla="*/ 158 h 804"/>
                <a:gd name="T4" fmla="*/ 625 w 809"/>
                <a:gd name="T5" fmla="*/ 62 h 804"/>
                <a:gd name="T6" fmla="*/ 496 w 809"/>
                <a:gd name="T7" fmla="*/ 7 h 804"/>
                <a:gd name="T8" fmla="*/ 355 w 809"/>
                <a:gd name="T9" fmla="*/ 0 h 804"/>
                <a:gd name="T10" fmla="*/ 221 w 809"/>
                <a:gd name="T11" fmla="*/ 41 h 804"/>
                <a:gd name="T12" fmla="*/ 108 w 809"/>
                <a:gd name="T13" fmla="*/ 125 h 804"/>
                <a:gd name="T14" fmla="*/ 32 w 809"/>
                <a:gd name="T15" fmla="*/ 243 h 804"/>
                <a:gd name="T16" fmla="*/ 0 w 809"/>
                <a:gd name="T17" fmla="*/ 380 h 804"/>
                <a:gd name="T18" fmla="*/ 0 w 809"/>
                <a:gd name="T19" fmla="*/ 423 h 804"/>
                <a:gd name="T20" fmla="*/ 32 w 809"/>
                <a:gd name="T21" fmla="*/ 560 h 804"/>
                <a:gd name="T22" fmla="*/ 108 w 809"/>
                <a:gd name="T23" fmla="*/ 678 h 804"/>
                <a:gd name="T24" fmla="*/ 221 w 809"/>
                <a:gd name="T25" fmla="*/ 763 h 804"/>
                <a:gd name="T26" fmla="*/ 355 w 809"/>
                <a:gd name="T27" fmla="*/ 804 h 804"/>
                <a:gd name="T28" fmla="*/ 496 w 809"/>
                <a:gd name="T29" fmla="*/ 796 h 804"/>
                <a:gd name="T30" fmla="*/ 625 w 809"/>
                <a:gd name="T31" fmla="*/ 741 h 804"/>
                <a:gd name="T32" fmla="*/ 728 w 809"/>
                <a:gd name="T33" fmla="*/ 645 h 804"/>
                <a:gd name="T34" fmla="*/ 791 w 809"/>
                <a:gd name="T35" fmla="*/ 520 h 804"/>
                <a:gd name="T36" fmla="*/ 665 w 809"/>
                <a:gd name="T37" fmla="*/ 229 h 804"/>
                <a:gd name="T38" fmla="*/ 665 w 809"/>
                <a:gd name="T39" fmla="*/ 229 h 804"/>
                <a:gd name="T40" fmla="*/ 592 w 809"/>
                <a:gd name="T41" fmla="*/ 169 h 804"/>
                <a:gd name="T42" fmla="*/ 518 w 809"/>
                <a:gd name="T43" fmla="*/ 111 h 804"/>
                <a:gd name="T44" fmla="*/ 412 w 809"/>
                <a:gd name="T45" fmla="*/ 90 h 804"/>
                <a:gd name="T46" fmla="*/ 288 w 809"/>
                <a:gd name="T47" fmla="*/ 98 h 804"/>
                <a:gd name="T48" fmla="*/ 288 w 809"/>
                <a:gd name="T49" fmla="*/ 98 h 804"/>
                <a:gd name="T50" fmla="*/ 189 w 809"/>
                <a:gd name="T51" fmla="*/ 175 h 804"/>
                <a:gd name="T52" fmla="*/ 109 w 809"/>
                <a:gd name="T53" fmla="*/ 355 h 804"/>
                <a:gd name="T54" fmla="*/ 85 w 809"/>
                <a:gd name="T55" fmla="*/ 464 h 804"/>
                <a:gd name="T56" fmla="*/ 120 w 809"/>
                <a:gd name="T57" fmla="*/ 244 h 804"/>
                <a:gd name="T58" fmla="*/ 120 w 809"/>
                <a:gd name="T59" fmla="*/ 244 h 804"/>
                <a:gd name="T60" fmla="*/ 148 w 809"/>
                <a:gd name="T61" fmla="*/ 556 h 804"/>
                <a:gd name="T62" fmla="*/ 198 w 809"/>
                <a:gd name="T63" fmla="*/ 636 h 804"/>
                <a:gd name="T64" fmla="*/ 298 w 809"/>
                <a:gd name="T65" fmla="*/ 709 h 804"/>
                <a:gd name="T66" fmla="*/ 410 w 809"/>
                <a:gd name="T67" fmla="*/ 727 h 804"/>
                <a:gd name="T68" fmla="*/ 410 w 809"/>
                <a:gd name="T69" fmla="*/ 727 h 804"/>
                <a:gd name="T70" fmla="*/ 529 w 809"/>
                <a:gd name="T71" fmla="*/ 689 h 804"/>
                <a:gd name="T72" fmla="*/ 601 w 809"/>
                <a:gd name="T73" fmla="*/ 627 h 804"/>
                <a:gd name="T74" fmla="*/ 614 w 809"/>
                <a:gd name="T75" fmla="*/ 471 h 804"/>
                <a:gd name="T76" fmla="*/ 577 w 809"/>
                <a:gd name="T77" fmla="*/ 538 h 804"/>
                <a:gd name="T78" fmla="*/ 520 w 809"/>
                <a:gd name="T79" fmla="*/ 589 h 804"/>
                <a:gd name="T80" fmla="*/ 449 w 809"/>
                <a:gd name="T81" fmla="*/ 618 h 804"/>
                <a:gd name="T82" fmla="*/ 372 w 809"/>
                <a:gd name="T83" fmla="*/ 620 h 804"/>
                <a:gd name="T84" fmla="*/ 300 w 809"/>
                <a:gd name="T85" fmla="*/ 596 h 804"/>
                <a:gd name="T86" fmla="*/ 240 w 809"/>
                <a:gd name="T87" fmla="*/ 548 h 804"/>
                <a:gd name="T88" fmla="*/ 199 w 809"/>
                <a:gd name="T89" fmla="*/ 483 h 804"/>
                <a:gd name="T90" fmla="*/ 184 w 809"/>
                <a:gd name="T91" fmla="*/ 408 h 804"/>
                <a:gd name="T92" fmla="*/ 154 w 809"/>
                <a:gd name="T93" fmla="*/ 325 h 804"/>
                <a:gd name="T94" fmla="*/ 195 w 809"/>
                <a:gd name="T95" fmla="*/ 244 h 804"/>
                <a:gd name="T96" fmla="*/ 261 w 809"/>
                <a:gd name="T97" fmla="*/ 182 h 804"/>
                <a:gd name="T98" fmla="*/ 345 w 809"/>
                <a:gd name="T99" fmla="*/ 146 h 804"/>
                <a:gd name="T100" fmla="*/ 436 w 809"/>
                <a:gd name="T101" fmla="*/ 142 h 804"/>
                <a:gd name="T102" fmla="*/ 523 w 809"/>
                <a:gd name="T103" fmla="*/ 168 h 804"/>
                <a:gd name="T104" fmla="*/ 596 w 809"/>
                <a:gd name="T105" fmla="*/ 223 h 804"/>
                <a:gd name="T106" fmla="*/ 645 w 809"/>
                <a:gd name="T107" fmla="*/ 299 h 804"/>
                <a:gd name="T108" fmla="*/ 666 w 809"/>
                <a:gd name="T109" fmla="*/ 388 h 804"/>
                <a:gd name="T110" fmla="*/ 666 w 809"/>
                <a:gd name="T111" fmla="*/ 416 h 804"/>
                <a:gd name="T112" fmla="*/ 666 w 809"/>
                <a:gd name="T113" fmla="*/ 546 h 804"/>
                <a:gd name="T114" fmla="*/ 723 w 809"/>
                <a:gd name="T115" fmla="*/ 340 h 804"/>
                <a:gd name="T116" fmla="*/ 725 w 809"/>
                <a:gd name="T117" fmla="*/ 453 h 804"/>
                <a:gd name="T118" fmla="*/ 725 w 809"/>
                <a:gd name="T119" fmla="*/ 45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9" h="804">
                  <a:moveTo>
                    <a:pt x="745" y="402"/>
                  </a:moveTo>
                  <a:cubicBezTo>
                    <a:pt x="745" y="398"/>
                    <a:pt x="745" y="395"/>
                    <a:pt x="744" y="392"/>
                  </a:cubicBezTo>
                  <a:cubicBezTo>
                    <a:pt x="809" y="380"/>
                    <a:pt x="809" y="380"/>
                    <a:pt x="809" y="380"/>
                  </a:cubicBezTo>
                  <a:cubicBezTo>
                    <a:pt x="791" y="284"/>
                    <a:pt x="791" y="284"/>
                    <a:pt x="791" y="284"/>
                  </a:cubicBezTo>
                  <a:cubicBezTo>
                    <a:pt x="728" y="295"/>
                    <a:pt x="728" y="295"/>
                    <a:pt x="728" y="295"/>
                  </a:cubicBezTo>
                  <a:cubicBezTo>
                    <a:pt x="725" y="288"/>
                    <a:pt x="723" y="282"/>
                    <a:pt x="721" y="276"/>
                  </a:cubicBezTo>
                  <a:cubicBezTo>
                    <a:pt x="777" y="243"/>
                    <a:pt x="777" y="243"/>
                    <a:pt x="777" y="243"/>
                  </a:cubicBezTo>
                  <a:cubicBezTo>
                    <a:pt x="728" y="158"/>
                    <a:pt x="728" y="158"/>
                    <a:pt x="728" y="158"/>
                  </a:cubicBezTo>
                  <a:cubicBezTo>
                    <a:pt x="671" y="191"/>
                    <a:pt x="671" y="191"/>
                    <a:pt x="671" y="191"/>
                  </a:cubicBezTo>
                  <a:cubicBezTo>
                    <a:pt x="667" y="185"/>
                    <a:pt x="663" y="180"/>
                    <a:pt x="658" y="175"/>
                  </a:cubicBezTo>
                  <a:cubicBezTo>
                    <a:pt x="700" y="125"/>
                    <a:pt x="700" y="125"/>
                    <a:pt x="700" y="125"/>
                  </a:cubicBezTo>
                  <a:cubicBezTo>
                    <a:pt x="625" y="62"/>
                    <a:pt x="625" y="62"/>
                    <a:pt x="625" y="6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77" y="109"/>
                    <a:pt x="572" y="105"/>
                    <a:pt x="566" y="102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496" y="7"/>
                    <a:pt x="496" y="7"/>
                    <a:pt x="496" y="7"/>
                  </a:cubicBezTo>
                  <a:cubicBezTo>
                    <a:pt x="473" y="68"/>
                    <a:pt x="473" y="68"/>
                    <a:pt x="473" y="68"/>
                  </a:cubicBezTo>
                  <a:cubicBezTo>
                    <a:pt x="467" y="67"/>
                    <a:pt x="460" y="66"/>
                    <a:pt x="453" y="65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48" y="66"/>
                    <a:pt x="342" y="67"/>
                    <a:pt x="335" y="68"/>
                  </a:cubicBezTo>
                  <a:cubicBezTo>
                    <a:pt x="313" y="7"/>
                    <a:pt x="313" y="7"/>
                    <a:pt x="313" y="7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37" y="105"/>
                    <a:pt x="231" y="109"/>
                    <a:pt x="225" y="11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46" y="180"/>
                    <a:pt x="141" y="185"/>
                    <a:pt x="137" y="191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32" y="243"/>
                    <a:pt x="32" y="243"/>
                    <a:pt x="32" y="243"/>
                  </a:cubicBezTo>
                  <a:cubicBezTo>
                    <a:pt x="88" y="276"/>
                    <a:pt x="88" y="276"/>
                    <a:pt x="88" y="276"/>
                  </a:cubicBezTo>
                  <a:cubicBezTo>
                    <a:pt x="85" y="282"/>
                    <a:pt x="83" y="288"/>
                    <a:pt x="81" y="295"/>
                  </a:cubicBezTo>
                  <a:cubicBezTo>
                    <a:pt x="17" y="284"/>
                    <a:pt x="17" y="284"/>
                    <a:pt x="17" y="284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64" y="392"/>
                    <a:pt x="64" y="392"/>
                    <a:pt x="64" y="392"/>
                  </a:cubicBezTo>
                  <a:cubicBezTo>
                    <a:pt x="64" y="395"/>
                    <a:pt x="64" y="398"/>
                    <a:pt x="64" y="402"/>
                  </a:cubicBezTo>
                  <a:cubicBezTo>
                    <a:pt x="64" y="405"/>
                    <a:pt x="64" y="408"/>
                    <a:pt x="64" y="412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17" y="520"/>
                    <a:pt x="17" y="520"/>
                    <a:pt x="17" y="520"/>
                  </a:cubicBezTo>
                  <a:cubicBezTo>
                    <a:pt x="81" y="509"/>
                    <a:pt x="81" y="509"/>
                    <a:pt x="81" y="509"/>
                  </a:cubicBezTo>
                  <a:cubicBezTo>
                    <a:pt x="83" y="515"/>
                    <a:pt x="85" y="521"/>
                    <a:pt x="88" y="528"/>
                  </a:cubicBezTo>
                  <a:cubicBezTo>
                    <a:pt x="32" y="560"/>
                    <a:pt x="32" y="560"/>
                    <a:pt x="32" y="560"/>
                  </a:cubicBezTo>
                  <a:cubicBezTo>
                    <a:pt x="81" y="645"/>
                    <a:pt x="81" y="645"/>
                    <a:pt x="81" y="645"/>
                  </a:cubicBezTo>
                  <a:cubicBezTo>
                    <a:pt x="137" y="613"/>
                    <a:pt x="137" y="613"/>
                    <a:pt x="137" y="613"/>
                  </a:cubicBezTo>
                  <a:cubicBezTo>
                    <a:pt x="141" y="618"/>
                    <a:pt x="146" y="623"/>
                    <a:pt x="150" y="628"/>
                  </a:cubicBezTo>
                  <a:cubicBezTo>
                    <a:pt x="108" y="678"/>
                    <a:pt x="108" y="678"/>
                    <a:pt x="108" y="678"/>
                  </a:cubicBezTo>
                  <a:cubicBezTo>
                    <a:pt x="184" y="741"/>
                    <a:pt x="184" y="741"/>
                    <a:pt x="184" y="741"/>
                  </a:cubicBezTo>
                  <a:cubicBezTo>
                    <a:pt x="225" y="691"/>
                    <a:pt x="225" y="691"/>
                    <a:pt x="225" y="691"/>
                  </a:cubicBezTo>
                  <a:cubicBezTo>
                    <a:pt x="231" y="695"/>
                    <a:pt x="237" y="698"/>
                    <a:pt x="243" y="702"/>
                  </a:cubicBezTo>
                  <a:cubicBezTo>
                    <a:pt x="221" y="763"/>
                    <a:pt x="221" y="763"/>
                    <a:pt x="221" y="763"/>
                  </a:cubicBezTo>
                  <a:cubicBezTo>
                    <a:pt x="313" y="796"/>
                    <a:pt x="313" y="796"/>
                    <a:pt x="313" y="796"/>
                  </a:cubicBezTo>
                  <a:cubicBezTo>
                    <a:pt x="335" y="735"/>
                    <a:pt x="335" y="735"/>
                    <a:pt x="335" y="735"/>
                  </a:cubicBezTo>
                  <a:cubicBezTo>
                    <a:pt x="342" y="737"/>
                    <a:pt x="348" y="738"/>
                    <a:pt x="355" y="739"/>
                  </a:cubicBezTo>
                  <a:cubicBezTo>
                    <a:pt x="355" y="804"/>
                    <a:pt x="355" y="804"/>
                    <a:pt x="355" y="804"/>
                  </a:cubicBezTo>
                  <a:cubicBezTo>
                    <a:pt x="453" y="804"/>
                    <a:pt x="453" y="804"/>
                    <a:pt x="453" y="804"/>
                  </a:cubicBezTo>
                  <a:cubicBezTo>
                    <a:pt x="453" y="739"/>
                    <a:pt x="453" y="739"/>
                    <a:pt x="453" y="739"/>
                  </a:cubicBezTo>
                  <a:cubicBezTo>
                    <a:pt x="460" y="738"/>
                    <a:pt x="467" y="737"/>
                    <a:pt x="473" y="735"/>
                  </a:cubicBezTo>
                  <a:cubicBezTo>
                    <a:pt x="496" y="796"/>
                    <a:pt x="496" y="796"/>
                    <a:pt x="496" y="79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66" y="702"/>
                    <a:pt x="566" y="702"/>
                    <a:pt x="566" y="702"/>
                  </a:cubicBezTo>
                  <a:cubicBezTo>
                    <a:pt x="572" y="698"/>
                    <a:pt x="577" y="695"/>
                    <a:pt x="583" y="691"/>
                  </a:cubicBezTo>
                  <a:cubicBezTo>
                    <a:pt x="625" y="741"/>
                    <a:pt x="625" y="741"/>
                    <a:pt x="625" y="741"/>
                  </a:cubicBezTo>
                  <a:cubicBezTo>
                    <a:pt x="700" y="678"/>
                    <a:pt x="700" y="678"/>
                    <a:pt x="700" y="678"/>
                  </a:cubicBezTo>
                  <a:cubicBezTo>
                    <a:pt x="658" y="628"/>
                    <a:pt x="658" y="628"/>
                    <a:pt x="658" y="628"/>
                  </a:cubicBezTo>
                  <a:cubicBezTo>
                    <a:pt x="663" y="623"/>
                    <a:pt x="667" y="618"/>
                    <a:pt x="671" y="613"/>
                  </a:cubicBezTo>
                  <a:cubicBezTo>
                    <a:pt x="728" y="645"/>
                    <a:pt x="728" y="645"/>
                    <a:pt x="728" y="645"/>
                  </a:cubicBezTo>
                  <a:cubicBezTo>
                    <a:pt x="777" y="560"/>
                    <a:pt x="777" y="560"/>
                    <a:pt x="777" y="560"/>
                  </a:cubicBezTo>
                  <a:cubicBezTo>
                    <a:pt x="721" y="528"/>
                    <a:pt x="721" y="528"/>
                    <a:pt x="721" y="528"/>
                  </a:cubicBezTo>
                  <a:cubicBezTo>
                    <a:pt x="723" y="521"/>
                    <a:pt x="725" y="515"/>
                    <a:pt x="728" y="509"/>
                  </a:cubicBezTo>
                  <a:cubicBezTo>
                    <a:pt x="791" y="520"/>
                    <a:pt x="791" y="520"/>
                    <a:pt x="791" y="520"/>
                  </a:cubicBezTo>
                  <a:cubicBezTo>
                    <a:pt x="808" y="423"/>
                    <a:pt x="808" y="423"/>
                    <a:pt x="808" y="423"/>
                  </a:cubicBezTo>
                  <a:cubicBezTo>
                    <a:pt x="744" y="412"/>
                    <a:pt x="744" y="412"/>
                    <a:pt x="744" y="412"/>
                  </a:cubicBezTo>
                  <a:cubicBezTo>
                    <a:pt x="745" y="408"/>
                    <a:pt x="745" y="405"/>
                    <a:pt x="745" y="402"/>
                  </a:cubicBezTo>
                  <a:close/>
                  <a:moveTo>
                    <a:pt x="665" y="229"/>
                  </a:moveTo>
                  <a:cubicBezTo>
                    <a:pt x="671" y="226"/>
                    <a:pt x="679" y="228"/>
                    <a:pt x="683" y="234"/>
                  </a:cubicBezTo>
                  <a:cubicBezTo>
                    <a:pt x="687" y="241"/>
                    <a:pt x="684" y="248"/>
                    <a:pt x="678" y="252"/>
                  </a:cubicBezTo>
                  <a:cubicBezTo>
                    <a:pt x="672" y="256"/>
                    <a:pt x="664" y="254"/>
                    <a:pt x="660" y="247"/>
                  </a:cubicBezTo>
                  <a:cubicBezTo>
                    <a:pt x="657" y="241"/>
                    <a:pt x="659" y="233"/>
                    <a:pt x="665" y="229"/>
                  </a:cubicBezTo>
                  <a:close/>
                  <a:moveTo>
                    <a:pt x="591" y="151"/>
                  </a:moveTo>
                  <a:cubicBezTo>
                    <a:pt x="595" y="145"/>
                    <a:pt x="603" y="144"/>
                    <a:pt x="609" y="149"/>
                  </a:cubicBezTo>
                  <a:cubicBezTo>
                    <a:pt x="614" y="154"/>
                    <a:pt x="615" y="162"/>
                    <a:pt x="611" y="167"/>
                  </a:cubicBezTo>
                  <a:cubicBezTo>
                    <a:pt x="606" y="173"/>
                    <a:pt x="598" y="174"/>
                    <a:pt x="592" y="169"/>
                  </a:cubicBezTo>
                  <a:cubicBezTo>
                    <a:pt x="587" y="164"/>
                    <a:pt x="586" y="156"/>
                    <a:pt x="591" y="151"/>
                  </a:cubicBezTo>
                  <a:close/>
                  <a:moveTo>
                    <a:pt x="493" y="102"/>
                  </a:moveTo>
                  <a:cubicBezTo>
                    <a:pt x="496" y="95"/>
                    <a:pt x="503" y="92"/>
                    <a:pt x="510" y="94"/>
                  </a:cubicBezTo>
                  <a:cubicBezTo>
                    <a:pt x="517" y="97"/>
                    <a:pt x="520" y="104"/>
                    <a:pt x="518" y="111"/>
                  </a:cubicBezTo>
                  <a:cubicBezTo>
                    <a:pt x="515" y="118"/>
                    <a:pt x="508" y="121"/>
                    <a:pt x="501" y="119"/>
                  </a:cubicBezTo>
                  <a:cubicBezTo>
                    <a:pt x="494" y="116"/>
                    <a:pt x="491" y="109"/>
                    <a:pt x="493" y="102"/>
                  </a:cubicBezTo>
                  <a:close/>
                  <a:moveTo>
                    <a:pt x="399" y="77"/>
                  </a:moveTo>
                  <a:cubicBezTo>
                    <a:pt x="406" y="77"/>
                    <a:pt x="412" y="82"/>
                    <a:pt x="412" y="90"/>
                  </a:cubicBezTo>
                  <a:cubicBezTo>
                    <a:pt x="412" y="97"/>
                    <a:pt x="406" y="103"/>
                    <a:pt x="399" y="103"/>
                  </a:cubicBezTo>
                  <a:cubicBezTo>
                    <a:pt x="391" y="103"/>
                    <a:pt x="386" y="97"/>
                    <a:pt x="386" y="90"/>
                  </a:cubicBezTo>
                  <a:cubicBezTo>
                    <a:pt x="386" y="82"/>
                    <a:pt x="391" y="77"/>
                    <a:pt x="399" y="77"/>
                  </a:cubicBezTo>
                  <a:close/>
                  <a:moveTo>
                    <a:pt x="288" y="98"/>
                  </a:moveTo>
                  <a:cubicBezTo>
                    <a:pt x="295" y="96"/>
                    <a:pt x="302" y="99"/>
                    <a:pt x="304" y="106"/>
                  </a:cubicBezTo>
                  <a:cubicBezTo>
                    <a:pt x="307" y="113"/>
                    <a:pt x="303" y="120"/>
                    <a:pt x="297" y="123"/>
                  </a:cubicBezTo>
                  <a:cubicBezTo>
                    <a:pt x="290" y="125"/>
                    <a:pt x="282" y="122"/>
                    <a:pt x="280" y="115"/>
                  </a:cubicBezTo>
                  <a:cubicBezTo>
                    <a:pt x="277" y="108"/>
                    <a:pt x="281" y="101"/>
                    <a:pt x="288" y="98"/>
                  </a:cubicBezTo>
                  <a:close/>
                  <a:moveTo>
                    <a:pt x="191" y="156"/>
                  </a:moveTo>
                  <a:cubicBezTo>
                    <a:pt x="196" y="152"/>
                    <a:pt x="205" y="152"/>
                    <a:pt x="209" y="158"/>
                  </a:cubicBezTo>
                  <a:cubicBezTo>
                    <a:pt x="214" y="163"/>
                    <a:pt x="213" y="172"/>
                    <a:pt x="208" y="176"/>
                  </a:cubicBezTo>
                  <a:cubicBezTo>
                    <a:pt x="202" y="181"/>
                    <a:pt x="194" y="180"/>
                    <a:pt x="189" y="175"/>
                  </a:cubicBezTo>
                  <a:cubicBezTo>
                    <a:pt x="185" y="169"/>
                    <a:pt x="185" y="161"/>
                    <a:pt x="191" y="156"/>
                  </a:cubicBezTo>
                  <a:close/>
                  <a:moveTo>
                    <a:pt x="83" y="351"/>
                  </a:moveTo>
                  <a:cubicBezTo>
                    <a:pt x="84" y="344"/>
                    <a:pt x="91" y="339"/>
                    <a:pt x="98" y="340"/>
                  </a:cubicBezTo>
                  <a:cubicBezTo>
                    <a:pt x="105" y="341"/>
                    <a:pt x="110" y="348"/>
                    <a:pt x="109" y="355"/>
                  </a:cubicBezTo>
                  <a:cubicBezTo>
                    <a:pt x="108" y="362"/>
                    <a:pt x="101" y="367"/>
                    <a:pt x="94" y="366"/>
                  </a:cubicBezTo>
                  <a:cubicBezTo>
                    <a:pt x="87" y="365"/>
                    <a:pt x="82" y="358"/>
                    <a:pt x="83" y="351"/>
                  </a:cubicBezTo>
                  <a:close/>
                  <a:moveTo>
                    <a:pt x="100" y="474"/>
                  </a:moveTo>
                  <a:cubicBezTo>
                    <a:pt x="93" y="476"/>
                    <a:pt x="86" y="471"/>
                    <a:pt x="85" y="464"/>
                  </a:cubicBezTo>
                  <a:cubicBezTo>
                    <a:pt x="84" y="457"/>
                    <a:pt x="89" y="450"/>
                    <a:pt x="96" y="449"/>
                  </a:cubicBezTo>
                  <a:cubicBezTo>
                    <a:pt x="103" y="447"/>
                    <a:pt x="110" y="452"/>
                    <a:pt x="111" y="459"/>
                  </a:cubicBezTo>
                  <a:cubicBezTo>
                    <a:pt x="112" y="466"/>
                    <a:pt x="107" y="473"/>
                    <a:pt x="100" y="474"/>
                  </a:cubicBezTo>
                  <a:close/>
                  <a:moveTo>
                    <a:pt x="120" y="244"/>
                  </a:moveTo>
                  <a:cubicBezTo>
                    <a:pt x="124" y="238"/>
                    <a:pt x="131" y="236"/>
                    <a:pt x="138" y="239"/>
                  </a:cubicBezTo>
                  <a:cubicBezTo>
                    <a:pt x="144" y="243"/>
                    <a:pt x="146" y="251"/>
                    <a:pt x="143" y="257"/>
                  </a:cubicBezTo>
                  <a:cubicBezTo>
                    <a:pt x="139" y="263"/>
                    <a:pt x="131" y="266"/>
                    <a:pt x="125" y="262"/>
                  </a:cubicBezTo>
                  <a:cubicBezTo>
                    <a:pt x="118" y="258"/>
                    <a:pt x="116" y="250"/>
                    <a:pt x="120" y="244"/>
                  </a:cubicBezTo>
                  <a:close/>
                  <a:moveTo>
                    <a:pt x="143" y="574"/>
                  </a:moveTo>
                  <a:cubicBezTo>
                    <a:pt x="137" y="578"/>
                    <a:pt x="129" y="575"/>
                    <a:pt x="126" y="569"/>
                  </a:cubicBezTo>
                  <a:cubicBezTo>
                    <a:pt x="122" y="563"/>
                    <a:pt x="124" y="555"/>
                    <a:pt x="130" y="551"/>
                  </a:cubicBezTo>
                  <a:cubicBezTo>
                    <a:pt x="137" y="548"/>
                    <a:pt x="145" y="550"/>
                    <a:pt x="148" y="556"/>
                  </a:cubicBezTo>
                  <a:cubicBezTo>
                    <a:pt x="152" y="562"/>
                    <a:pt x="150" y="570"/>
                    <a:pt x="143" y="574"/>
                  </a:cubicBezTo>
                  <a:close/>
                  <a:moveTo>
                    <a:pt x="218" y="653"/>
                  </a:moveTo>
                  <a:cubicBezTo>
                    <a:pt x="213" y="658"/>
                    <a:pt x="205" y="659"/>
                    <a:pt x="200" y="654"/>
                  </a:cubicBezTo>
                  <a:cubicBezTo>
                    <a:pt x="194" y="650"/>
                    <a:pt x="193" y="642"/>
                    <a:pt x="198" y="636"/>
                  </a:cubicBezTo>
                  <a:cubicBezTo>
                    <a:pt x="203" y="630"/>
                    <a:pt x="211" y="630"/>
                    <a:pt x="216" y="634"/>
                  </a:cubicBezTo>
                  <a:cubicBezTo>
                    <a:pt x="222" y="639"/>
                    <a:pt x="223" y="647"/>
                    <a:pt x="218" y="653"/>
                  </a:cubicBezTo>
                  <a:close/>
                  <a:moveTo>
                    <a:pt x="315" y="701"/>
                  </a:moveTo>
                  <a:cubicBezTo>
                    <a:pt x="313" y="708"/>
                    <a:pt x="305" y="712"/>
                    <a:pt x="298" y="709"/>
                  </a:cubicBezTo>
                  <a:cubicBezTo>
                    <a:pt x="292" y="707"/>
                    <a:pt x="288" y="699"/>
                    <a:pt x="291" y="692"/>
                  </a:cubicBezTo>
                  <a:cubicBezTo>
                    <a:pt x="293" y="686"/>
                    <a:pt x="301" y="682"/>
                    <a:pt x="307" y="685"/>
                  </a:cubicBezTo>
                  <a:cubicBezTo>
                    <a:pt x="314" y="687"/>
                    <a:pt x="318" y="695"/>
                    <a:pt x="315" y="701"/>
                  </a:cubicBezTo>
                  <a:close/>
                  <a:moveTo>
                    <a:pt x="410" y="727"/>
                  </a:moveTo>
                  <a:cubicBezTo>
                    <a:pt x="403" y="727"/>
                    <a:pt x="397" y="721"/>
                    <a:pt x="397" y="714"/>
                  </a:cubicBezTo>
                  <a:cubicBezTo>
                    <a:pt x="397" y="707"/>
                    <a:pt x="403" y="701"/>
                    <a:pt x="410" y="701"/>
                  </a:cubicBezTo>
                  <a:cubicBezTo>
                    <a:pt x="417" y="701"/>
                    <a:pt x="423" y="707"/>
                    <a:pt x="423" y="714"/>
                  </a:cubicBezTo>
                  <a:cubicBezTo>
                    <a:pt x="423" y="721"/>
                    <a:pt x="417" y="727"/>
                    <a:pt x="410" y="727"/>
                  </a:cubicBezTo>
                  <a:close/>
                  <a:moveTo>
                    <a:pt x="521" y="705"/>
                  </a:moveTo>
                  <a:cubicBezTo>
                    <a:pt x="514" y="708"/>
                    <a:pt x="506" y="704"/>
                    <a:pt x="504" y="697"/>
                  </a:cubicBezTo>
                  <a:cubicBezTo>
                    <a:pt x="502" y="691"/>
                    <a:pt x="505" y="683"/>
                    <a:pt x="512" y="681"/>
                  </a:cubicBezTo>
                  <a:cubicBezTo>
                    <a:pt x="519" y="678"/>
                    <a:pt x="526" y="682"/>
                    <a:pt x="529" y="689"/>
                  </a:cubicBezTo>
                  <a:cubicBezTo>
                    <a:pt x="531" y="695"/>
                    <a:pt x="528" y="703"/>
                    <a:pt x="521" y="705"/>
                  </a:cubicBezTo>
                  <a:close/>
                  <a:moveTo>
                    <a:pt x="618" y="647"/>
                  </a:moveTo>
                  <a:cubicBezTo>
                    <a:pt x="612" y="652"/>
                    <a:pt x="604" y="651"/>
                    <a:pt x="599" y="646"/>
                  </a:cubicBezTo>
                  <a:cubicBezTo>
                    <a:pt x="595" y="640"/>
                    <a:pt x="595" y="632"/>
                    <a:pt x="601" y="627"/>
                  </a:cubicBezTo>
                  <a:cubicBezTo>
                    <a:pt x="606" y="622"/>
                    <a:pt x="615" y="623"/>
                    <a:pt x="619" y="629"/>
                  </a:cubicBezTo>
                  <a:cubicBezTo>
                    <a:pt x="624" y="634"/>
                    <a:pt x="623" y="642"/>
                    <a:pt x="618" y="647"/>
                  </a:cubicBezTo>
                  <a:close/>
                  <a:moveTo>
                    <a:pt x="655" y="478"/>
                  </a:moveTo>
                  <a:cubicBezTo>
                    <a:pt x="614" y="471"/>
                    <a:pt x="614" y="471"/>
                    <a:pt x="614" y="471"/>
                  </a:cubicBezTo>
                  <a:cubicBezTo>
                    <a:pt x="612" y="475"/>
                    <a:pt x="611" y="479"/>
                    <a:pt x="609" y="483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577" y="538"/>
                    <a:pt x="577" y="538"/>
                    <a:pt x="577" y="538"/>
                  </a:cubicBezTo>
                  <a:cubicBezTo>
                    <a:pt x="575" y="542"/>
                    <a:pt x="572" y="545"/>
                    <a:pt x="569" y="548"/>
                  </a:cubicBezTo>
                  <a:cubicBezTo>
                    <a:pt x="596" y="581"/>
                    <a:pt x="596" y="581"/>
                    <a:pt x="596" y="581"/>
                  </a:cubicBezTo>
                  <a:cubicBezTo>
                    <a:pt x="547" y="621"/>
                    <a:pt x="547" y="621"/>
                    <a:pt x="547" y="621"/>
                  </a:cubicBezTo>
                  <a:cubicBezTo>
                    <a:pt x="520" y="589"/>
                    <a:pt x="520" y="589"/>
                    <a:pt x="520" y="589"/>
                  </a:cubicBezTo>
                  <a:cubicBezTo>
                    <a:pt x="516" y="592"/>
                    <a:pt x="513" y="594"/>
                    <a:pt x="509" y="596"/>
                  </a:cubicBezTo>
                  <a:cubicBezTo>
                    <a:pt x="523" y="635"/>
                    <a:pt x="523" y="635"/>
                    <a:pt x="523" y="635"/>
                  </a:cubicBezTo>
                  <a:cubicBezTo>
                    <a:pt x="463" y="657"/>
                    <a:pt x="463" y="657"/>
                    <a:pt x="463" y="657"/>
                  </a:cubicBezTo>
                  <a:cubicBezTo>
                    <a:pt x="449" y="618"/>
                    <a:pt x="449" y="618"/>
                    <a:pt x="449" y="618"/>
                  </a:cubicBezTo>
                  <a:cubicBezTo>
                    <a:pt x="445" y="618"/>
                    <a:pt x="440" y="619"/>
                    <a:pt x="436" y="620"/>
                  </a:cubicBezTo>
                  <a:cubicBezTo>
                    <a:pt x="436" y="662"/>
                    <a:pt x="436" y="662"/>
                    <a:pt x="436" y="662"/>
                  </a:cubicBezTo>
                  <a:cubicBezTo>
                    <a:pt x="372" y="662"/>
                    <a:pt x="372" y="662"/>
                    <a:pt x="372" y="662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68" y="619"/>
                    <a:pt x="364" y="618"/>
                    <a:pt x="360" y="618"/>
                  </a:cubicBezTo>
                  <a:cubicBezTo>
                    <a:pt x="345" y="657"/>
                    <a:pt x="345" y="657"/>
                    <a:pt x="345" y="657"/>
                  </a:cubicBezTo>
                  <a:cubicBezTo>
                    <a:pt x="285" y="635"/>
                    <a:pt x="285" y="635"/>
                    <a:pt x="285" y="635"/>
                  </a:cubicBezTo>
                  <a:cubicBezTo>
                    <a:pt x="300" y="596"/>
                    <a:pt x="300" y="596"/>
                    <a:pt x="300" y="596"/>
                  </a:cubicBezTo>
                  <a:cubicBezTo>
                    <a:pt x="296" y="594"/>
                    <a:pt x="292" y="592"/>
                    <a:pt x="288" y="589"/>
                  </a:cubicBezTo>
                  <a:cubicBezTo>
                    <a:pt x="261" y="621"/>
                    <a:pt x="261" y="621"/>
                    <a:pt x="261" y="621"/>
                  </a:cubicBezTo>
                  <a:cubicBezTo>
                    <a:pt x="213" y="581"/>
                    <a:pt x="213" y="581"/>
                    <a:pt x="213" y="581"/>
                  </a:cubicBezTo>
                  <a:cubicBezTo>
                    <a:pt x="240" y="548"/>
                    <a:pt x="240" y="548"/>
                    <a:pt x="240" y="548"/>
                  </a:cubicBezTo>
                  <a:cubicBezTo>
                    <a:pt x="237" y="545"/>
                    <a:pt x="234" y="542"/>
                    <a:pt x="231" y="538"/>
                  </a:cubicBezTo>
                  <a:cubicBezTo>
                    <a:pt x="195" y="559"/>
                    <a:pt x="195" y="559"/>
                    <a:pt x="195" y="559"/>
                  </a:cubicBezTo>
                  <a:cubicBezTo>
                    <a:pt x="163" y="504"/>
                    <a:pt x="163" y="504"/>
                    <a:pt x="163" y="504"/>
                  </a:cubicBezTo>
                  <a:cubicBezTo>
                    <a:pt x="199" y="483"/>
                    <a:pt x="199" y="483"/>
                    <a:pt x="199" y="483"/>
                  </a:cubicBezTo>
                  <a:cubicBezTo>
                    <a:pt x="198" y="479"/>
                    <a:pt x="196" y="475"/>
                    <a:pt x="195" y="471"/>
                  </a:cubicBezTo>
                  <a:cubicBezTo>
                    <a:pt x="154" y="478"/>
                    <a:pt x="154" y="478"/>
                    <a:pt x="154" y="478"/>
                  </a:cubicBezTo>
                  <a:cubicBezTo>
                    <a:pt x="143" y="416"/>
                    <a:pt x="143" y="416"/>
                    <a:pt x="143" y="416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6"/>
                    <a:pt x="184" y="404"/>
                    <a:pt x="184" y="402"/>
                  </a:cubicBezTo>
                  <a:cubicBezTo>
                    <a:pt x="184" y="400"/>
                    <a:pt x="184" y="397"/>
                    <a:pt x="184" y="395"/>
                  </a:cubicBezTo>
                  <a:cubicBezTo>
                    <a:pt x="143" y="388"/>
                    <a:pt x="143" y="388"/>
                    <a:pt x="143" y="388"/>
                  </a:cubicBezTo>
                  <a:cubicBezTo>
                    <a:pt x="154" y="325"/>
                    <a:pt x="154" y="325"/>
                    <a:pt x="154" y="325"/>
                  </a:cubicBezTo>
                  <a:cubicBezTo>
                    <a:pt x="195" y="333"/>
                    <a:pt x="195" y="333"/>
                    <a:pt x="195" y="333"/>
                  </a:cubicBezTo>
                  <a:cubicBezTo>
                    <a:pt x="196" y="328"/>
                    <a:pt x="198" y="324"/>
                    <a:pt x="199" y="320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231" y="265"/>
                    <a:pt x="231" y="265"/>
                    <a:pt x="231" y="265"/>
                  </a:cubicBezTo>
                  <a:cubicBezTo>
                    <a:pt x="234" y="262"/>
                    <a:pt x="237" y="258"/>
                    <a:pt x="240" y="255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61" y="182"/>
                    <a:pt x="261" y="182"/>
                    <a:pt x="261" y="182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2"/>
                    <a:pt x="296" y="210"/>
                    <a:pt x="300" y="208"/>
                  </a:cubicBezTo>
                  <a:cubicBezTo>
                    <a:pt x="285" y="168"/>
                    <a:pt x="285" y="168"/>
                    <a:pt x="285" y="168"/>
                  </a:cubicBezTo>
                  <a:cubicBezTo>
                    <a:pt x="345" y="146"/>
                    <a:pt x="345" y="146"/>
                    <a:pt x="345" y="146"/>
                  </a:cubicBezTo>
                  <a:cubicBezTo>
                    <a:pt x="359" y="186"/>
                    <a:pt x="359" y="186"/>
                    <a:pt x="359" y="186"/>
                  </a:cubicBezTo>
                  <a:cubicBezTo>
                    <a:pt x="364" y="185"/>
                    <a:pt x="368" y="184"/>
                    <a:pt x="372" y="184"/>
                  </a:cubicBezTo>
                  <a:cubicBezTo>
                    <a:pt x="372" y="142"/>
                    <a:pt x="372" y="142"/>
                    <a:pt x="372" y="142"/>
                  </a:cubicBezTo>
                  <a:cubicBezTo>
                    <a:pt x="436" y="142"/>
                    <a:pt x="436" y="142"/>
                    <a:pt x="436" y="142"/>
                  </a:cubicBezTo>
                  <a:cubicBezTo>
                    <a:pt x="436" y="184"/>
                    <a:pt x="436" y="184"/>
                    <a:pt x="436" y="184"/>
                  </a:cubicBezTo>
                  <a:cubicBezTo>
                    <a:pt x="440" y="184"/>
                    <a:pt x="445" y="185"/>
                    <a:pt x="449" y="18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09" y="208"/>
                    <a:pt x="509" y="208"/>
                    <a:pt x="509" y="208"/>
                  </a:cubicBezTo>
                  <a:cubicBezTo>
                    <a:pt x="513" y="210"/>
                    <a:pt x="516" y="212"/>
                    <a:pt x="520" y="214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96" y="223"/>
                    <a:pt x="596" y="223"/>
                    <a:pt x="596" y="223"/>
                  </a:cubicBezTo>
                  <a:cubicBezTo>
                    <a:pt x="569" y="255"/>
                    <a:pt x="569" y="255"/>
                    <a:pt x="569" y="255"/>
                  </a:cubicBezTo>
                  <a:cubicBezTo>
                    <a:pt x="572" y="258"/>
                    <a:pt x="575" y="262"/>
                    <a:pt x="577" y="265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09" y="320"/>
                    <a:pt x="609" y="320"/>
                    <a:pt x="609" y="320"/>
                  </a:cubicBezTo>
                  <a:cubicBezTo>
                    <a:pt x="611" y="324"/>
                    <a:pt x="612" y="328"/>
                    <a:pt x="614" y="333"/>
                  </a:cubicBezTo>
                  <a:cubicBezTo>
                    <a:pt x="655" y="325"/>
                    <a:pt x="655" y="325"/>
                    <a:pt x="655" y="325"/>
                  </a:cubicBezTo>
                  <a:cubicBezTo>
                    <a:pt x="666" y="388"/>
                    <a:pt x="666" y="388"/>
                    <a:pt x="666" y="388"/>
                  </a:cubicBezTo>
                  <a:cubicBezTo>
                    <a:pt x="625" y="395"/>
                    <a:pt x="625" y="395"/>
                    <a:pt x="625" y="395"/>
                  </a:cubicBezTo>
                  <a:cubicBezTo>
                    <a:pt x="625" y="397"/>
                    <a:pt x="625" y="400"/>
                    <a:pt x="625" y="402"/>
                  </a:cubicBezTo>
                  <a:cubicBezTo>
                    <a:pt x="625" y="404"/>
                    <a:pt x="625" y="406"/>
                    <a:pt x="625" y="408"/>
                  </a:cubicBezTo>
                  <a:cubicBezTo>
                    <a:pt x="666" y="416"/>
                    <a:pt x="666" y="416"/>
                    <a:pt x="666" y="416"/>
                  </a:cubicBezTo>
                  <a:lnTo>
                    <a:pt x="655" y="478"/>
                  </a:lnTo>
                  <a:close/>
                  <a:moveTo>
                    <a:pt x="689" y="559"/>
                  </a:moveTo>
                  <a:cubicBezTo>
                    <a:pt x="685" y="566"/>
                    <a:pt x="677" y="568"/>
                    <a:pt x="671" y="564"/>
                  </a:cubicBezTo>
                  <a:cubicBezTo>
                    <a:pt x="665" y="561"/>
                    <a:pt x="662" y="553"/>
                    <a:pt x="666" y="546"/>
                  </a:cubicBezTo>
                  <a:cubicBezTo>
                    <a:pt x="670" y="540"/>
                    <a:pt x="678" y="538"/>
                    <a:pt x="684" y="542"/>
                  </a:cubicBezTo>
                  <a:cubicBezTo>
                    <a:pt x="690" y="545"/>
                    <a:pt x="692" y="553"/>
                    <a:pt x="689" y="559"/>
                  </a:cubicBezTo>
                  <a:close/>
                  <a:moveTo>
                    <a:pt x="708" y="329"/>
                  </a:moveTo>
                  <a:cubicBezTo>
                    <a:pt x="715" y="328"/>
                    <a:pt x="722" y="333"/>
                    <a:pt x="723" y="340"/>
                  </a:cubicBezTo>
                  <a:cubicBezTo>
                    <a:pt x="725" y="347"/>
                    <a:pt x="720" y="354"/>
                    <a:pt x="713" y="355"/>
                  </a:cubicBezTo>
                  <a:cubicBezTo>
                    <a:pt x="706" y="356"/>
                    <a:pt x="699" y="351"/>
                    <a:pt x="698" y="344"/>
                  </a:cubicBezTo>
                  <a:cubicBezTo>
                    <a:pt x="696" y="337"/>
                    <a:pt x="701" y="330"/>
                    <a:pt x="708" y="329"/>
                  </a:cubicBezTo>
                  <a:close/>
                  <a:moveTo>
                    <a:pt x="725" y="453"/>
                  </a:moveTo>
                  <a:cubicBezTo>
                    <a:pt x="724" y="460"/>
                    <a:pt x="717" y="464"/>
                    <a:pt x="710" y="463"/>
                  </a:cubicBezTo>
                  <a:cubicBezTo>
                    <a:pt x="703" y="462"/>
                    <a:pt x="698" y="455"/>
                    <a:pt x="700" y="448"/>
                  </a:cubicBezTo>
                  <a:cubicBezTo>
                    <a:pt x="701" y="441"/>
                    <a:pt x="708" y="436"/>
                    <a:pt x="715" y="437"/>
                  </a:cubicBezTo>
                  <a:cubicBezTo>
                    <a:pt x="722" y="439"/>
                    <a:pt x="727" y="445"/>
                    <a:pt x="725" y="4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4017" y="2136"/>
              <a:ext cx="1007" cy="1000"/>
            </a:xfrm>
            <a:custGeom>
              <a:avLst/>
              <a:gdLst>
                <a:gd name="T0" fmla="*/ 664 w 664"/>
                <a:gd name="T1" fmla="*/ 312 h 659"/>
                <a:gd name="T2" fmla="*/ 592 w 664"/>
                <a:gd name="T3" fmla="*/ 226 h 659"/>
                <a:gd name="T4" fmla="*/ 551 w 664"/>
                <a:gd name="T5" fmla="*/ 156 h 659"/>
                <a:gd name="T6" fmla="*/ 513 w 664"/>
                <a:gd name="T7" fmla="*/ 51 h 659"/>
                <a:gd name="T8" fmla="*/ 483 w 664"/>
                <a:gd name="T9" fmla="*/ 33 h 659"/>
                <a:gd name="T10" fmla="*/ 372 w 664"/>
                <a:gd name="T11" fmla="*/ 53 h 659"/>
                <a:gd name="T12" fmla="*/ 292 w 664"/>
                <a:gd name="T13" fmla="*/ 53 h 659"/>
                <a:gd name="T14" fmla="*/ 181 w 664"/>
                <a:gd name="T15" fmla="*/ 33 h 659"/>
                <a:gd name="T16" fmla="*/ 151 w 664"/>
                <a:gd name="T17" fmla="*/ 51 h 659"/>
                <a:gd name="T18" fmla="*/ 113 w 664"/>
                <a:gd name="T19" fmla="*/ 156 h 659"/>
                <a:gd name="T20" fmla="*/ 73 w 664"/>
                <a:gd name="T21" fmla="*/ 226 h 659"/>
                <a:gd name="T22" fmla="*/ 0 w 664"/>
                <a:gd name="T23" fmla="*/ 312 h 659"/>
                <a:gd name="T24" fmla="*/ 53 w 664"/>
                <a:gd name="T25" fmla="*/ 337 h 659"/>
                <a:gd name="T26" fmla="*/ 67 w 664"/>
                <a:gd name="T27" fmla="*/ 417 h 659"/>
                <a:gd name="T28" fmla="*/ 67 w 664"/>
                <a:gd name="T29" fmla="*/ 529 h 659"/>
                <a:gd name="T30" fmla="*/ 89 w 664"/>
                <a:gd name="T31" fmla="*/ 556 h 659"/>
                <a:gd name="T32" fmla="*/ 200 w 664"/>
                <a:gd name="T33" fmla="*/ 575 h 659"/>
                <a:gd name="T34" fmla="*/ 275 w 664"/>
                <a:gd name="T35" fmla="*/ 603 h 659"/>
                <a:gd name="T36" fmla="*/ 372 w 664"/>
                <a:gd name="T37" fmla="*/ 659 h 659"/>
                <a:gd name="T38" fmla="*/ 407 w 664"/>
                <a:gd name="T39" fmla="*/ 653 h 659"/>
                <a:gd name="T40" fmla="*/ 479 w 664"/>
                <a:gd name="T41" fmla="*/ 567 h 659"/>
                <a:gd name="T42" fmla="*/ 540 w 664"/>
                <a:gd name="T43" fmla="*/ 515 h 659"/>
                <a:gd name="T44" fmla="*/ 638 w 664"/>
                <a:gd name="T45" fmla="*/ 459 h 659"/>
                <a:gd name="T46" fmla="*/ 650 w 664"/>
                <a:gd name="T47" fmla="*/ 426 h 659"/>
                <a:gd name="T48" fmla="*/ 611 w 664"/>
                <a:gd name="T49" fmla="*/ 329 h 659"/>
                <a:gd name="T50" fmla="*/ 511 w 664"/>
                <a:gd name="T51" fmla="*/ 201 h 659"/>
                <a:gd name="T52" fmla="*/ 439 w 664"/>
                <a:gd name="T53" fmla="*/ 232 h 659"/>
                <a:gd name="T54" fmla="*/ 439 w 664"/>
                <a:gd name="T55" fmla="*/ 232 h 659"/>
                <a:gd name="T56" fmla="*/ 429 w 664"/>
                <a:gd name="T57" fmla="*/ 222 h 659"/>
                <a:gd name="T58" fmla="*/ 314 w 664"/>
                <a:gd name="T59" fmla="*/ 322 h 659"/>
                <a:gd name="T60" fmla="*/ 235 w 664"/>
                <a:gd name="T61" fmla="*/ 222 h 659"/>
                <a:gd name="T62" fmla="*/ 235 w 664"/>
                <a:gd name="T63" fmla="*/ 222 h 659"/>
                <a:gd name="T64" fmla="*/ 188 w 664"/>
                <a:gd name="T65" fmla="*/ 337 h 659"/>
                <a:gd name="T66" fmla="*/ 325 w 664"/>
                <a:gd name="T67" fmla="*/ 473 h 659"/>
                <a:gd name="T68" fmla="*/ 340 w 664"/>
                <a:gd name="T69" fmla="*/ 347 h 659"/>
                <a:gd name="T70" fmla="*/ 340 w 664"/>
                <a:gd name="T71" fmla="*/ 347 h 659"/>
                <a:gd name="T72" fmla="*/ 476 w 664"/>
                <a:gd name="T73" fmla="*/ 337 h 659"/>
                <a:gd name="T74" fmla="*/ 311 w 664"/>
                <a:gd name="T75" fmla="*/ 110 h 659"/>
                <a:gd name="T76" fmla="*/ 311 w 664"/>
                <a:gd name="T77" fmla="*/ 83 h 659"/>
                <a:gd name="T78" fmla="*/ 108 w 664"/>
                <a:gd name="T79" fmla="*/ 224 h 659"/>
                <a:gd name="T80" fmla="*/ 132 w 664"/>
                <a:gd name="T81" fmla="*/ 420 h 659"/>
                <a:gd name="T82" fmla="*/ 129 w 664"/>
                <a:gd name="T83" fmla="*/ 471 h 659"/>
                <a:gd name="T84" fmla="*/ 311 w 664"/>
                <a:gd name="T85" fmla="*/ 575 h 659"/>
                <a:gd name="T86" fmla="*/ 511 w 664"/>
                <a:gd name="T87" fmla="*/ 457 h 659"/>
                <a:gd name="T88" fmla="*/ 556 w 664"/>
                <a:gd name="T89" fmla="*/ 434 h 659"/>
                <a:gd name="T90" fmla="*/ 532 w 664"/>
                <a:gd name="T91" fmla="*/ 238 h 659"/>
                <a:gd name="T92" fmla="*/ 556 w 664"/>
                <a:gd name="T93" fmla="*/ 43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4" h="659">
                  <a:moveTo>
                    <a:pt x="611" y="329"/>
                  </a:moveTo>
                  <a:cubicBezTo>
                    <a:pt x="611" y="326"/>
                    <a:pt x="611" y="324"/>
                    <a:pt x="611" y="321"/>
                  </a:cubicBezTo>
                  <a:cubicBezTo>
                    <a:pt x="664" y="312"/>
                    <a:pt x="664" y="312"/>
                    <a:pt x="664" y="312"/>
                  </a:cubicBezTo>
                  <a:cubicBezTo>
                    <a:pt x="650" y="232"/>
                    <a:pt x="650" y="232"/>
                    <a:pt x="650" y="232"/>
                  </a:cubicBezTo>
                  <a:cubicBezTo>
                    <a:pt x="597" y="242"/>
                    <a:pt x="597" y="242"/>
                    <a:pt x="597" y="242"/>
                  </a:cubicBezTo>
                  <a:cubicBezTo>
                    <a:pt x="595" y="236"/>
                    <a:pt x="594" y="231"/>
                    <a:pt x="592" y="226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597" y="129"/>
                    <a:pt x="597" y="129"/>
                    <a:pt x="597" y="129"/>
                  </a:cubicBezTo>
                  <a:cubicBezTo>
                    <a:pt x="551" y="156"/>
                    <a:pt x="551" y="156"/>
                    <a:pt x="551" y="156"/>
                  </a:cubicBezTo>
                  <a:cubicBezTo>
                    <a:pt x="548" y="152"/>
                    <a:pt x="544" y="148"/>
                    <a:pt x="540" y="143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13" y="51"/>
                    <a:pt x="513" y="51"/>
                    <a:pt x="513" y="51"/>
                  </a:cubicBezTo>
                  <a:cubicBezTo>
                    <a:pt x="479" y="92"/>
                    <a:pt x="479" y="92"/>
                    <a:pt x="479" y="92"/>
                  </a:cubicBezTo>
                  <a:cubicBezTo>
                    <a:pt x="474" y="89"/>
                    <a:pt x="469" y="86"/>
                    <a:pt x="464" y="83"/>
                  </a:cubicBezTo>
                  <a:cubicBezTo>
                    <a:pt x="483" y="33"/>
                    <a:pt x="483" y="33"/>
                    <a:pt x="483" y="33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3" y="55"/>
                    <a:pt x="378" y="54"/>
                    <a:pt x="372" y="53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6" y="54"/>
                    <a:pt x="281" y="55"/>
                    <a:pt x="275" y="56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5" y="86"/>
                    <a:pt x="190" y="89"/>
                    <a:pt x="185" y="9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0" y="147"/>
                    <a:pt x="116" y="152"/>
                    <a:pt x="113" y="156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70" y="231"/>
                    <a:pt x="69" y="236"/>
                    <a:pt x="67" y="242"/>
                  </a:cubicBezTo>
                  <a:cubicBezTo>
                    <a:pt x="14" y="232"/>
                    <a:pt x="14" y="232"/>
                    <a:pt x="14" y="23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3" y="321"/>
                    <a:pt x="53" y="321"/>
                    <a:pt x="53" y="321"/>
                  </a:cubicBezTo>
                  <a:cubicBezTo>
                    <a:pt x="53" y="324"/>
                    <a:pt x="53" y="326"/>
                    <a:pt x="53" y="329"/>
                  </a:cubicBezTo>
                  <a:cubicBezTo>
                    <a:pt x="53" y="332"/>
                    <a:pt x="53" y="335"/>
                    <a:pt x="53" y="33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67" y="417"/>
                    <a:pt x="67" y="417"/>
                    <a:pt x="67" y="417"/>
                  </a:cubicBezTo>
                  <a:cubicBezTo>
                    <a:pt x="69" y="422"/>
                    <a:pt x="70" y="427"/>
                    <a:pt x="73" y="432"/>
                  </a:cubicBezTo>
                  <a:cubicBezTo>
                    <a:pt x="26" y="459"/>
                    <a:pt x="26" y="459"/>
                    <a:pt x="26" y="459"/>
                  </a:cubicBezTo>
                  <a:cubicBezTo>
                    <a:pt x="67" y="529"/>
                    <a:pt x="67" y="529"/>
                    <a:pt x="67" y="529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16" y="507"/>
                    <a:pt x="120" y="511"/>
                    <a:pt x="124" y="515"/>
                  </a:cubicBezTo>
                  <a:cubicBezTo>
                    <a:pt x="89" y="556"/>
                    <a:pt x="89" y="556"/>
                    <a:pt x="89" y="556"/>
                  </a:cubicBezTo>
                  <a:cubicBezTo>
                    <a:pt x="151" y="608"/>
                    <a:pt x="151" y="608"/>
                    <a:pt x="151" y="608"/>
                  </a:cubicBezTo>
                  <a:cubicBezTo>
                    <a:pt x="185" y="567"/>
                    <a:pt x="185" y="567"/>
                    <a:pt x="185" y="567"/>
                  </a:cubicBezTo>
                  <a:cubicBezTo>
                    <a:pt x="190" y="570"/>
                    <a:pt x="195" y="572"/>
                    <a:pt x="200" y="575"/>
                  </a:cubicBezTo>
                  <a:cubicBezTo>
                    <a:pt x="181" y="625"/>
                    <a:pt x="181" y="625"/>
                    <a:pt x="181" y="625"/>
                  </a:cubicBezTo>
                  <a:cubicBezTo>
                    <a:pt x="257" y="653"/>
                    <a:pt x="257" y="653"/>
                    <a:pt x="257" y="653"/>
                  </a:cubicBezTo>
                  <a:cubicBezTo>
                    <a:pt x="275" y="603"/>
                    <a:pt x="275" y="603"/>
                    <a:pt x="275" y="603"/>
                  </a:cubicBezTo>
                  <a:cubicBezTo>
                    <a:pt x="281" y="604"/>
                    <a:pt x="286" y="605"/>
                    <a:pt x="292" y="606"/>
                  </a:cubicBezTo>
                  <a:cubicBezTo>
                    <a:pt x="292" y="659"/>
                    <a:pt x="292" y="659"/>
                    <a:pt x="292" y="659"/>
                  </a:cubicBezTo>
                  <a:cubicBezTo>
                    <a:pt x="372" y="659"/>
                    <a:pt x="372" y="659"/>
                    <a:pt x="372" y="659"/>
                  </a:cubicBezTo>
                  <a:cubicBezTo>
                    <a:pt x="372" y="606"/>
                    <a:pt x="372" y="606"/>
                    <a:pt x="372" y="606"/>
                  </a:cubicBezTo>
                  <a:cubicBezTo>
                    <a:pt x="378" y="605"/>
                    <a:pt x="383" y="604"/>
                    <a:pt x="389" y="603"/>
                  </a:cubicBezTo>
                  <a:cubicBezTo>
                    <a:pt x="407" y="653"/>
                    <a:pt x="407" y="653"/>
                    <a:pt x="407" y="653"/>
                  </a:cubicBezTo>
                  <a:cubicBezTo>
                    <a:pt x="483" y="625"/>
                    <a:pt x="483" y="625"/>
                    <a:pt x="483" y="625"/>
                  </a:cubicBezTo>
                  <a:cubicBezTo>
                    <a:pt x="464" y="575"/>
                    <a:pt x="464" y="575"/>
                    <a:pt x="464" y="575"/>
                  </a:cubicBezTo>
                  <a:cubicBezTo>
                    <a:pt x="469" y="572"/>
                    <a:pt x="474" y="570"/>
                    <a:pt x="479" y="567"/>
                  </a:cubicBezTo>
                  <a:cubicBezTo>
                    <a:pt x="513" y="608"/>
                    <a:pt x="513" y="608"/>
                    <a:pt x="513" y="608"/>
                  </a:cubicBezTo>
                  <a:cubicBezTo>
                    <a:pt x="575" y="556"/>
                    <a:pt x="575" y="556"/>
                    <a:pt x="575" y="556"/>
                  </a:cubicBezTo>
                  <a:cubicBezTo>
                    <a:pt x="540" y="515"/>
                    <a:pt x="540" y="515"/>
                    <a:pt x="540" y="515"/>
                  </a:cubicBezTo>
                  <a:cubicBezTo>
                    <a:pt x="544" y="511"/>
                    <a:pt x="548" y="507"/>
                    <a:pt x="551" y="502"/>
                  </a:cubicBezTo>
                  <a:cubicBezTo>
                    <a:pt x="597" y="529"/>
                    <a:pt x="597" y="529"/>
                    <a:pt x="597" y="529"/>
                  </a:cubicBezTo>
                  <a:cubicBezTo>
                    <a:pt x="638" y="459"/>
                    <a:pt x="638" y="459"/>
                    <a:pt x="638" y="459"/>
                  </a:cubicBezTo>
                  <a:cubicBezTo>
                    <a:pt x="592" y="432"/>
                    <a:pt x="592" y="432"/>
                    <a:pt x="592" y="432"/>
                  </a:cubicBezTo>
                  <a:cubicBezTo>
                    <a:pt x="594" y="427"/>
                    <a:pt x="595" y="422"/>
                    <a:pt x="597" y="417"/>
                  </a:cubicBezTo>
                  <a:cubicBezTo>
                    <a:pt x="650" y="426"/>
                    <a:pt x="650" y="426"/>
                    <a:pt x="650" y="426"/>
                  </a:cubicBezTo>
                  <a:cubicBezTo>
                    <a:pt x="664" y="347"/>
                    <a:pt x="664" y="347"/>
                    <a:pt x="664" y="347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611" y="335"/>
                    <a:pt x="611" y="332"/>
                    <a:pt x="611" y="329"/>
                  </a:cubicBezTo>
                  <a:close/>
                  <a:moveTo>
                    <a:pt x="353" y="83"/>
                  </a:moveTo>
                  <a:cubicBezTo>
                    <a:pt x="428" y="89"/>
                    <a:pt x="494" y="129"/>
                    <a:pt x="535" y="188"/>
                  </a:cubicBezTo>
                  <a:cubicBezTo>
                    <a:pt x="511" y="201"/>
                    <a:pt x="511" y="201"/>
                    <a:pt x="511" y="201"/>
                  </a:cubicBezTo>
                  <a:cubicBezTo>
                    <a:pt x="475" y="151"/>
                    <a:pt x="418" y="116"/>
                    <a:pt x="353" y="110"/>
                  </a:cubicBezTo>
                  <a:lnTo>
                    <a:pt x="353" y="83"/>
                  </a:lnTo>
                  <a:close/>
                  <a:moveTo>
                    <a:pt x="439" y="232"/>
                  </a:moveTo>
                  <a:cubicBezTo>
                    <a:pt x="461" y="256"/>
                    <a:pt x="475" y="287"/>
                    <a:pt x="476" y="322"/>
                  </a:cubicBezTo>
                  <a:cubicBezTo>
                    <a:pt x="350" y="322"/>
                    <a:pt x="350" y="322"/>
                    <a:pt x="350" y="322"/>
                  </a:cubicBezTo>
                  <a:lnTo>
                    <a:pt x="439" y="232"/>
                  </a:lnTo>
                  <a:close/>
                  <a:moveTo>
                    <a:pt x="340" y="311"/>
                  </a:moveTo>
                  <a:cubicBezTo>
                    <a:pt x="340" y="185"/>
                    <a:pt x="340" y="185"/>
                    <a:pt x="340" y="185"/>
                  </a:cubicBezTo>
                  <a:cubicBezTo>
                    <a:pt x="374" y="187"/>
                    <a:pt x="405" y="200"/>
                    <a:pt x="429" y="222"/>
                  </a:cubicBezTo>
                  <a:lnTo>
                    <a:pt x="340" y="311"/>
                  </a:lnTo>
                  <a:close/>
                  <a:moveTo>
                    <a:pt x="225" y="232"/>
                  </a:moveTo>
                  <a:cubicBezTo>
                    <a:pt x="314" y="322"/>
                    <a:pt x="314" y="322"/>
                    <a:pt x="314" y="322"/>
                  </a:cubicBezTo>
                  <a:cubicBezTo>
                    <a:pt x="188" y="322"/>
                    <a:pt x="188" y="322"/>
                    <a:pt x="188" y="322"/>
                  </a:cubicBezTo>
                  <a:cubicBezTo>
                    <a:pt x="190" y="287"/>
                    <a:pt x="203" y="256"/>
                    <a:pt x="225" y="232"/>
                  </a:cubicBezTo>
                  <a:close/>
                  <a:moveTo>
                    <a:pt x="235" y="222"/>
                  </a:moveTo>
                  <a:cubicBezTo>
                    <a:pt x="259" y="200"/>
                    <a:pt x="290" y="187"/>
                    <a:pt x="325" y="185"/>
                  </a:cubicBezTo>
                  <a:cubicBezTo>
                    <a:pt x="325" y="311"/>
                    <a:pt x="325" y="311"/>
                    <a:pt x="325" y="311"/>
                  </a:cubicBezTo>
                  <a:lnTo>
                    <a:pt x="235" y="222"/>
                  </a:lnTo>
                  <a:close/>
                  <a:moveTo>
                    <a:pt x="314" y="337"/>
                  </a:moveTo>
                  <a:cubicBezTo>
                    <a:pt x="225" y="426"/>
                    <a:pt x="225" y="426"/>
                    <a:pt x="225" y="426"/>
                  </a:cubicBezTo>
                  <a:cubicBezTo>
                    <a:pt x="203" y="402"/>
                    <a:pt x="189" y="371"/>
                    <a:pt x="188" y="337"/>
                  </a:cubicBezTo>
                  <a:lnTo>
                    <a:pt x="314" y="337"/>
                  </a:lnTo>
                  <a:close/>
                  <a:moveTo>
                    <a:pt x="325" y="347"/>
                  </a:moveTo>
                  <a:cubicBezTo>
                    <a:pt x="325" y="473"/>
                    <a:pt x="325" y="473"/>
                    <a:pt x="325" y="473"/>
                  </a:cubicBezTo>
                  <a:cubicBezTo>
                    <a:pt x="290" y="472"/>
                    <a:pt x="259" y="458"/>
                    <a:pt x="235" y="436"/>
                  </a:cubicBezTo>
                  <a:lnTo>
                    <a:pt x="325" y="347"/>
                  </a:lnTo>
                  <a:close/>
                  <a:moveTo>
                    <a:pt x="340" y="347"/>
                  </a:moveTo>
                  <a:cubicBezTo>
                    <a:pt x="429" y="436"/>
                    <a:pt x="429" y="436"/>
                    <a:pt x="429" y="436"/>
                  </a:cubicBezTo>
                  <a:cubicBezTo>
                    <a:pt x="405" y="458"/>
                    <a:pt x="374" y="472"/>
                    <a:pt x="340" y="473"/>
                  </a:cubicBezTo>
                  <a:lnTo>
                    <a:pt x="340" y="347"/>
                  </a:lnTo>
                  <a:close/>
                  <a:moveTo>
                    <a:pt x="439" y="426"/>
                  </a:moveTo>
                  <a:cubicBezTo>
                    <a:pt x="350" y="337"/>
                    <a:pt x="350" y="337"/>
                    <a:pt x="350" y="337"/>
                  </a:cubicBezTo>
                  <a:cubicBezTo>
                    <a:pt x="476" y="337"/>
                    <a:pt x="476" y="337"/>
                    <a:pt x="476" y="337"/>
                  </a:cubicBezTo>
                  <a:cubicBezTo>
                    <a:pt x="475" y="371"/>
                    <a:pt x="461" y="402"/>
                    <a:pt x="439" y="426"/>
                  </a:cubicBezTo>
                  <a:close/>
                  <a:moveTo>
                    <a:pt x="311" y="83"/>
                  </a:moveTo>
                  <a:cubicBezTo>
                    <a:pt x="311" y="110"/>
                    <a:pt x="311" y="110"/>
                    <a:pt x="311" y="110"/>
                  </a:cubicBezTo>
                  <a:cubicBezTo>
                    <a:pt x="246" y="116"/>
                    <a:pt x="189" y="151"/>
                    <a:pt x="153" y="201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70" y="129"/>
                    <a:pt x="236" y="89"/>
                    <a:pt x="311" y="83"/>
                  </a:cubicBezTo>
                  <a:close/>
                  <a:moveTo>
                    <a:pt x="108" y="434"/>
                  </a:moveTo>
                  <a:cubicBezTo>
                    <a:pt x="93" y="402"/>
                    <a:pt x="85" y="367"/>
                    <a:pt x="85" y="329"/>
                  </a:cubicBezTo>
                  <a:cubicBezTo>
                    <a:pt x="85" y="292"/>
                    <a:pt x="93" y="256"/>
                    <a:pt x="108" y="224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19" y="266"/>
                    <a:pt x="112" y="297"/>
                    <a:pt x="112" y="329"/>
                  </a:cubicBezTo>
                  <a:cubicBezTo>
                    <a:pt x="112" y="362"/>
                    <a:pt x="119" y="393"/>
                    <a:pt x="132" y="420"/>
                  </a:cubicBezTo>
                  <a:lnTo>
                    <a:pt x="108" y="434"/>
                  </a:lnTo>
                  <a:close/>
                  <a:moveTo>
                    <a:pt x="311" y="575"/>
                  </a:moveTo>
                  <a:cubicBezTo>
                    <a:pt x="236" y="569"/>
                    <a:pt x="170" y="529"/>
                    <a:pt x="129" y="471"/>
                  </a:cubicBezTo>
                  <a:cubicBezTo>
                    <a:pt x="153" y="457"/>
                    <a:pt x="153" y="457"/>
                    <a:pt x="153" y="457"/>
                  </a:cubicBezTo>
                  <a:cubicBezTo>
                    <a:pt x="189" y="507"/>
                    <a:pt x="246" y="542"/>
                    <a:pt x="311" y="548"/>
                  </a:cubicBezTo>
                  <a:lnTo>
                    <a:pt x="311" y="575"/>
                  </a:lnTo>
                  <a:close/>
                  <a:moveTo>
                    <a:pt x="353" y="575"/>
                  </a:moveTo>
                  <a:cubicBezTo>
                    <a:pt x="353" y="548"/>
                    <a:pt x="353" y="548"/>
                    <a:pt x="353" y="548"/>
                  </a:cubicBezTo>
                  <a:cubicBezTo>
                    <a:pt x="418" y="542"/>
                    <a:pt x="475" y="507"/>
                    <a:pt x="511" y="457"/>
                  </a:cubicBezTo>
                  <a:cubicBezTo>
                    <a:pt x="535" y="471"/>
                    <a:pt x="535" y="471"/>
                    <a:pt x="535" y="471"/>
                  </a:cubicBezTo>
                  <a:cubicBezTo>
                    <a:pt x="494" y="529"/>
                    <a:pt x="428" y="569"/>
                    <a:pt x="353" y="575"/>
                  </a:cubicBezTo>
                  <a:close/>
                  <a:moveTo>
                    <a:pt x="556" y="434"/>
                  </a:moveTo>
                  <a:cubicBezTo>
                    <a:pt x="532" y="420"/>
                    <a:pt x="532" y="420"/>
                    <a:pt x="532" y="420"/>
                  </a:cubicBezTo>
                  <a:cubicBezTo>
                    <a:pt x="545" y="393"/>
                    <a:pt x="552" y="362"/>
                    <a:pt x="552" y="329"/>
                  </a:cubicBezTo>
                  <a:cubicBezTo>
                    <a:pt x="552" y="297"/>
                    <a:pt x="545" y="266"/>
                    <a:pt x="532" y="238"/>
                  </a:cubicBezTo>
                  <a:cubicBezTo>
                    <a:pt x="556" y="224"/>
                    <a:pt x="556" y="224"/>
                    <a:pt x="556" y="224"/>
                  </a:cubicBezTo>
                  <a:cubicBezTo>
                    <a:pt x="571" y="256"/>
                    <a:pt x="579" y="292"/>
                    <a:pt x="579" y="329"/>
                  </a:cubicBezTo>
                  <a:cubicBezTo>
                    <a:pt x="579" y="367"/>
                    <a:pt x="571" y="402"/>
                    <a:pt x="556" y="4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2" name="Freeform 51"/>
            <p:cNvSpPr>
              <a:spLocks noEditPoints="1"/>
            </p:cNvSpPr>
            <p:nvPr/>
          </p:nvSpPr>
          <p:spPr bwMode="auto">
            <a:xfrm>
              <a:off x="4822" y="2854"/>
              <a:ext cx="733" cy="730"/>
            </a:xfrm>
            <a:custGeom>
              <a:avLst/>
              <a:gdLst>
                <a:gd name="T0" fmla="*/ 431 w 483"/>
                <a:gd name="T1" fmla="*/ 165 h 481"/>
                <a:gd name="T2" fmla="*/ 435 w 483"/>
                <a:gd name="T3" fmla="*/ 95 h 481"/>
                <a:gd name="T4" fmla="*/ 394 w 483"/>
                <a:gd name="T5" fmla="*/ 105 h 481"/>
                <a:gd name="T6" fmla="*/ 374 w 483"/>
                <a:gd name="T7" fmla="*/ 38 h 481"/>
                <a:gd name="T8" fmla="*/ 338 w 483"/>
                <a:gd name="T9" fmla="*/ 61 h 481"/>
                <a:gd name="T10" fmla="*/ 296 w 483"/>
                <a:gd name="T11" fmla="*/ 5 h 481"/>
                <a:gd name="T12" fmla="*/ 271 w 483"/>
                <a:gd name="T13" fmla="*/ 39 h 481"/>
                <a:gd name="T14" fmla="*/ 212 w 483"/>
                <a:gd name="T15" fmla="*/ 0 h 481"/>
                <a:gd name="T16" fmla="*/ 200 w 483"/>
                <a:gd name="T17" fmla="*/ 41 h 481"/>
                <a:gd name="T18" fmla="*/ 132 w 483"/>
                <a:gd name="T19" fmla="*/ 25 h 481"/>
                <a:gd name="T20" fmla="*/ 135 w 483"/>
                <a:gd name="T21" fmla="*/ 68 h 481"/>
                <a:gd name="T22" fmla="*/ 65 w 483"/>
                <a:gd name="T23" fmla="*/ 76 h 481"/>
                <a:gd name="T24" fmla="*/ 82 w 483"/>
                <a:gd name="T25" fmla="*/ 115 h 481"/>
                <a:gd name="T26" fmla="*/ 19 w 483"/>
                <a:gd name="T27" fmla="*/ 146 h 481"/>
                <a:gd name="T28" fmla="*/ 48 w 483"/>
                <a:gd name="T29" fmla="*/ 177 h 481"/>
                <a:gd name="T30" fmla="*/ 0 w 483"/>
                <a:gd name="T31" fmla="*/ 228 h 481"/>
                <a:gd name="T32" fmla="*/ 38 w 483"/>
                <a:gd name="T33" fmla="*/ 241 h 481"/>
                <a:gd name="T34" fmla="*/ 0 w 483"/>
                <a:gd name="T35" fmla="*/ 254 h 481"/>
                <a:gd name="T36" fmla="*/ 48 w 483"/>
                <a:gd name="T37" fmla="*/ 305 h 481"/>
                <a:gd name="T38" fmla="*/ 19 w 483"/>
                <a:gd name="T39" fmla="*/ 335 h 481"/>
                <a:gd name="T40" fmla="*/ 82 w 483"/>
                <a:gd name="T41" fmla="*/ 367 h 481"/>
                <a:gd name="T42" fmla="*/ 65 w 483"/>
                <a:gd name="T43" fmla="*/ 406 h 481"/>
                <a:gd name="T44" fmla="*/ 135 w 483"/>
                <a:gd name="T45" fmla="*/ 414 h 481"/>
                <a:gd name="T46" fmla="*/ 132 w 483"/>
                <a:gd name="T47" fmla="*/ 456 h 481"/>
                <a:gd name="T48" fmla="*/ 200 w 483"/>
                <a:gd name="T49" fmla="*/ 440 h 481"/>
                <a:gd name="T50" fmla="*/ 212 w 483"/>
                <a:gd name="T51" fmla="*/ 481 h 481"/>
                <a:gd name="T52" fmla="*/ 271 w 483"/>
                <a:gd name="T53" fmla="*/ 442 h 481"/>
                <a:gd name="T54" fmla="*/ 296 w 483"/>
                <a:gd name="T55" fmla="*/ 476 h 481"/>
                <a:gd name="T56" fmla="*/ 338 w 483"/>
                <a:gd name="T57" fmla="*/ 420 h 481"/>
                <a:gd name="T58" fmla="*/ 374 w 483"/>
                <a:gd name="T59" fmla="*/ 444 h 481"/>
                <a:gd name="T60" fmla="*/ 394 w 483"/>
                <a:gd name="T61" fmla="*/ 376 h 481"/>
                <a:gd name="T62" fmla="*/ 435 w 483"/>
                <a:gd name="T63" fmla="*/ 386 h 481"/>
                <a:gd name="T64" fmla="*/ 431 w 483"/>
                <a:gd name="T65" fmla="*/ 316 h 481"/>
                <a:gd name="T66" fmla="*/ 473 w 483"/>
                <a:gd name="T67" fmla="*/ 311 h 481"/>
                <a:gd name="T68" fmla="*/ 445 w 483"/>
                <a:gd name="T69" fmla="*/ 247 h 481"/>
                <a:gd name="T70" fmla="*/ 445 w 483"/>
                <a:gd name="T71" fmla="*/ 235 h 481"/>
                <a:gd name="T72" fmla="*/ 473 w 483"/>
                <a:gd name="T73" fmla="*/ 170 h 481"/>
                <a:gd name="T74" fmla="*/ 271 w 483"/>
                <a:gd name="T75" fmla="*/ 405 h 481"/>
                <a:gd name="T76" fmla="*/ 328 w 483"/>
                <a:gd name="T77" fmla="*/ 270 h 481"/>
                <a:gd name="T78" fmla="*/ 271 w 483"/>
                <a:gd name="T79" fmla="*/ 405 h 481"/>
                <a:gd name="T80" fmla="*/ 287 w 483"/>
                <a:gd name="T81" fmla="*/ 241 h 481"/>
                <a:gd name="T82" fmla="*/ 196 w 483"/>
                <a:gd name="T83" fmla="*/ 241 h 481"/>
                <a:gd name="T84" fmla="*/ 77 w 483"/>
                <a:gd name="T85" fmla="*/ 270 h 481"/>
                <a:gd name="T86" fmla="*/ 212 w 483"/>
                <a:gd name="T87" fmla="*/ 327 h 481"/>
                <a:gd name="T88" fmla="*/ 77 w 483"/>
                <a:gd name="T89" fmla="*/ 270 h 481"/>
                <a:gd name="T90" fmla="*/ 212 w 483"/>
                <a:gd name="T91" fmla="*/ 155 h 481"/>
                <a:gd name="T92" fmla="*/ 77 w 483"/>
                <a:gd name="T93" fmla="*/ 211 h 481"/>
                <a:gd name="T94" fmla="*/ 406 w 483"/>
                <a:gd name="T95" fmla="*/ 211 h 481"/>
                <a:gd name="T96" fmla="*/ 271 w 483"/>
                <a:gd name="T97" fmla="*/ 155 h 481"/>
                <a:gd name="T98" fmla="*/ 406 w 483"/>
                <a:gd name="T99" fmla="*/ 21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3" h="481">
                  <a:moveTo>
                    <a:pt x="435" y="177"/>
                  </a:moveTo>
                  <a:cubicBezTo>
                    <a:pt x="434" y="173"/>
                    <a:pt x="432" y="169"/>
                    <a:pt x="431" y="165"/>
                  </a:cubicBezTo>
                  <a:cubicBezTo>
                    <a:pt x="464" y="146"/>
                    <a:pt x="464" y="146"/>
                    <a:pt x="464" y="146"/>
                  </a:cubicBezTo>
                  <a:cubicBezTo>
                    <a:pt x="435" y="95"/>
                    <a:pt x="435" y="95"/>
                    <a:pt x="435" y="95"/>
                  </a:cubicBezTo>
                  <a:cubicBezTo>
                    <a:pt x="401" y="115"/>
                    <a:pt x="401" y="115"/>
                    <a:pt x="401" y="115"/>
                  </a:cubicBezTo>
                  <a:cubicBezTo>
                    <a:pt x="399" y="111"/>
                    <a:pt x="396" y="108"/>
                    <a:pt x="394" y="105"/>
                  </a:cubicBezTo>
                  <a:cubicBezTo>
                    <a:pt x="419" y="76"/>
                    <a:pt x="419" y="76"/>
                    <a:pt x="419" y="76"/>
                  </a:cubicBezTo>
                  <a:cubicBezTo>
                    <a:pt x="374" y="38"/>
                    <a:pt x="374" y="38"/>
                    <a:pt x="374" y="38"/>
                  </a:cubicBezTo>
                  <a:cubicBezTo>
                    <a:pt x="349" y="68"/>
                    <a:pt x="349" y="68"/>
                    <a:pt x="349" y="68"/>
                  </a:cubicBezTo>
                  <a:cubicBezTo>
                    <a:pt x="345" y="65"/>
                    <a:pt x="342" y="63"/>
                    <a:pt x="338" y="61"/>
                  </a:cubicBezTo>
                  <a:cubicBezTo>
                    <a:pt x="351" y="25"/>
                    <a:pt x="351" y="25"/>
                    <a:pt x="351" y="2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83" y="41"/>
                    <a:pt x="283" y="41"/>
                    <a:pt x="283" y="41"/>
                  </a:cubicBezTo>
                  <a:cubicBezTo>
                    <a:pt x="279" y="41"/>
                    <a:pt x="275" y="40"/>
                    <a:pt x="271" y="39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08" y="40"/>
                    <a:pt x="204" y="41"/>
                    <a:pt x="200" y="41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42" y="63"/>
                    <a:pt x="138" y="65"/>
                    <a:pt x="135" y="6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7" y="108"/>
                    <a:pt x="84" y="111"/>
                    <a:pt x="82" y="11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1" y="169"/>
                    <a:pt x="50" y="173"/>
                    <a:pt x="48" y="177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8" y="237"/>
                    <a:pt x="38" y="239"/>
                    <a:pt x="38" y="241"/>
                  </a:cubicBezTo>
                  <a:cubicBezTo>
                    <a:pt x="38" y="243"/>
                    <a:pt x="38" y="245"/>
                    <a:pt x="38" y="24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48" y="305"/>
                    <a:pt x="48" y="305"/>
                    <a:pt x="48" y="305"/>
                  </a:cubicBezTo>
                  <a:cubicBezTo>
                    <a:pt x="50" y="308"/>
                    <a:pt x="51" y="312"/>
                    <a:pt x="52" y="316"/>
                  </a:cubicBezTo>
                  <a:cubicBezTo>
                    <a:pt x="19" y="335"/>
                    <a:pt x="19" y="335"/>
                    <a:pt x="19" y="335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82" y="367"/>
                    <a:pt x="82" y="367"/>
                    <a:pt x="82" y="367"/>
                  </a:cubicBezTo>
                  <a:cubicBezTo>
                    <a:pt x="84" y="370"/>
                    <a:pt x="87" y="373"/>
                    <a:pt x="90" y="37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110" y="444"/>
                    <a:pt x="110" y="444"/>
                    <a:pt x="110" y="444"/>
                  </a:cubicBezTo>
                  <a:cubicBezTo>
                    <a:pt x="135" y="414"/>
                    <a:pt x="135" y="414"/>
                    <a:pt x="135" y="414"/>
                  </a:cubicBezTo>
                  <a:cubicBezTo>
                    <a:pt x="138" y="416"/>
                    <a:pt x="142" y="418"/>
                    <a:pt x="145" y="420"/>
                  </a:cubicBezTo>
                  <a:cubicBezTo>
                    <a:pt x="132" y="456"/>
                    <a:pt x="132" y="456"/>
                    <a:pt x="132" y="456"/>
                  </a:cubicBezTo>
                  <a:cubicBezTo>
                    <a:pt x="187" y="476"/>
                    <a:pt x="187" y="476"/>
                    <a:pt x="187" y="476"/>
                  </a:cubicBezTo>
                  <a:cubicBezTo>
                    <a:pt x="200" y="440"/>
                    <a:pt x="200" y="440"/>
                    <a:pt x="200" y="440"/>
                  </a:cubicBezTo>
                  <a:cubicBezTo>
                    <a:pt x="204" y="441"/>
                    <a:pt x="208" y="442"/>
                    <a:pt x="212" y="442"/>
                  </a:cubicBezTo>
                  <a:cubicBezTo>
                    <a:pt x="212" y="481"/>
                    <a:pt x="212" y="481"/>
                    <a:pt x="212" y="481"/>
                  </a:cubicBezTo>
                  <a:cubicBezTo>
                    <a:pt x="271" y="481"/>
                    <a:pt x="271" y="481"/>
                    <a:pt x="271" y="481"/>
                  </a:cubicBezTo>
                  <a:cubicBezTo>
                    <a:pt x="271" y="442"/>
                    <a:pt x="271" y="442"/>
                    <a:pt x="271" y="442"/>
                  </a:cubicBezTo>
                  <a:cubicBezTo>
                    <a:pt x="275" y="442"/>
                    <a:pt x="279" y="441"/>
                    <a:pt x="283" y="440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351" y="456"/>
                    <a:pt x="351" y="456"/>
                    <a:pt x="351" y="456"/>
                  </a:cubicBezTo>
                  <a:cubicBezTo>
                    <a:pt x="338" y="420"/>
                    <a:pt x="338" y="420"/>
                    <a:pt x="338" y="420"/>
                  </a:cubicBezTo>
                  <a:cubicBezTo>
                    <a:pt x="342" y="418"/>
                    <a:pt x="345" y="416"/>
                    <a:pt x="349" y="414"/>
                  </a:cubicBezTo>
                  <a:cubicBezTo>
                    <a:pt x="374" y="444"/>
                    <a:pt x="374" y="444"/>
                    <a:pt x="374" y="444"/>
                  </a:cubicBezTo>
                  <a:cubicBezTo>
                    <a:pt x="419" y="406"/>
                    <a:pt x="419" y="406"/>
                    <a:pt x="419" y="406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9" y="370"/>
                    <a:pt x="401" y="367"/>
                  </a:cubicBezTo>
                  <a:cubicBezTo>
                    <a:pt x="435" y="386"/>
                    <a:pt x="435" y="386"/>
                    <a:pt x="435" y="386"/>
                  </a:cubicBezTo>
                  <a:cubicBezTo>
                    <a:pt x="464" y="335"/>
                    <a:pt x="464" y="335"/>
                    <a:pt x="464" y="335"/>
                  </a:cubicBezTo>
                  <a:cubicBezTo>
                    <a:pt x="431" y="316"/>
                    <a:pt x="431" y="316"/>
                    <a:pt x="431" y="316"/>
                  </a:cubicBezTo>
                  <a:cubicBezTo>
                    <a:pt x="432" y="312"/>
                    <a:pt x="434" y="308"/>
                    <a:pt x="435" y="305"/>
                  </a:cubicBezTo>
                  <a:cubicBezTo>
                    <a:pt x="473" y="311"/>
                    <a:pt x="473" y="311"/>
                    <a:pt x="473" y="311"/>
                  </a:cubicBezTo>
                  <a:cubicBezTo>
                    <a:pt x="483" y="254"/>
                    <a:pt x="483" y="254"/>
                    <a:pt x="483" y="254"/>
                  </a:cubicBezTo>
                  <a:cubicBezTo>
                    <a:pt x="445" y="247"/>
                    <a:pt x="445" y="247"/>
                    <a:pt x="445" y="247"/>
                  </a:cubicBezTo>
                  <a:cubicBezTo>
                    <a:pt x="445" y="245"/>
                    <a:pt x="445" y="243"/>
                    <a:pt x="445" y="241"/>
                  </a:cubicBezTo>
                  <a:cubicBezTo>
                    <a:pt x="445" y="239"/>
                    <a:pt x="445" y="237"/>
                    <a:pt x="445" y="235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73" y="170"/>
                    <a:pt x="473" y="170"/>
                    <a:pt x="473" y="170"/>
                  </a:cubicBezTo>
                  <a:lnTo>
                    <a:pt x="435" y="177"/>
                  </a:lnTo>
                  <a:close/>
                  <a:moveTo>
                    <a:pt x="271" y="405"/>
                  </a:moveTo>
                  <a:cubicBezTo>
                    <a:pt x="271" y="327"/>
                    <a:pt x="271" y="327"/>
                    <a:pt x="271" y="327"/>
                  </a:cubicBezTo>
                  <a:cubicBezTo>
                    <a:pt x="297" y="318"/>
                    <a:pt x="318" y="297"/>
                    <a:pt x="328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394" y="339"/>
                    <a:pt x="340" y="393"/>
                    <a:pt x="271" y="405"/>
                  </a:cubicBezTo>
                  <a:close/>
                  <a:moveTo>
                    <a:pt x="242" y="195"/>
                  </a:moveTo>
                  <a:cubicBezTo>
                    <a:pt x="267" y="195"/>
                    <a:pt x="287" y="215"/>
                    <a:pt x="287" y="241"/>
                  </a:cubicBezTo>
                  <a:cubicBezTo>
                    <a:pt x="287" y="266"/>
                    <a:pt x="267" y="287"/>
                    <a:pt x="242" y="287"/>
                  </a:cubicBezTo>
                  <a:cubicBezTo>
                    <a:pt x="216" y="287"/>
                    <a:pt x="196" y="266"/>
                    <a:pt x="196" y="241"/>
                  </a:cubicBezTo>
                  <a:cubicBezTo>
                    <a:pt x="196" y="215"/>
                    <a:pt x="216" y="195"/>
                    <a:pt x="242" y="195"/>
                  </a:cubicBezTo>
                  <a:close/>
                  <a:moveTo>
                    <a:pt x="77" y="270"/>
                  </a:moveTo>
                  <a:cubicBezTo>
                    <a:pt x="156" y="270"/>
                    <a:pt x="156" y="270"/>
                    <a:pt x="156" y="270"/>
                  </a:cubicBezTo>
                  <a:cubicBezTo>
                    <a:pt x="165" y="297"/>
                    <a:pt x="186" y="318"/>
                    <a:pt x="212" y="327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144" y="393"/>
                    <a:pt x="90" y="339"/>
                    <a:pt x="77" y="270"/>
                  </a:cubicBezTo>
                  <a:close/>
                  <a:moveTo>
                    <a:pt x="212" y="76"/>
                  </a:moveTo>
                  <a:cubicBezTo>
                    <a:pt x="212" y="155"/>
                    <a:pt x="212" y="155"/>
                    <a:pt x="212" y="155"/>
                  </a:cubicBezTo>
                  <a:cubicBezTo>
                    <a:pt x="186" y="164"/>
                    <a:pt x="165" y="185"/>
                    <a:pt x="156" y="211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90" y="143"/>
                    <a:pt x="144" y="89"/>
                    <a:pt x="212" y="76"/>
                  </a:cubicBezTo>
                  <a:close/>
                  <a:moveTo>
                    <a:pt x="406" y="211"/>
                  </a:moveTo>
                  <a:cubicBezTo>
                    <a:pt x="328" y="211"/>
                    <a:pt x="328" y="211"/>
                    <a:pt x="328" y="211"/>
                  </a:cubicBezTo>
                  <a:cubicBezTo>
                    <a:pt x="318" y="185"/>
                    <a:pt x="297" y="164"/>
                    <a:pt x="271" y="15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340" y="89"/>
                    <a:pt x="394" y="143"/>
                    <a:pt x="406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>
              <a:off x="5214" y="31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4" name="Line 53"/>
            <p:cNvSpPr>
              <a:spLocks noChangeShapeType="1"/>
            </p:cNvSpPr>
            <p:nvPr/>
          </p:nvSpPr>
          <p:spPr bwMode="auto">
            <a:xfrm>
              <a:off x="5214" y="31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2150" y="1818"/>
              <a:ext cx="1214" cy="1209"/>
            </a:xfrm>
            <a:custGeom>
              <a:avLst/>
              <a:gdLst>
                <a:gd name="T0" fmla="*/ 713 w 800"/>
                <a:gd name="T1" fmla="*/ 273 h 796"/>
                <a:gd name="T2" fmla="*/ 720 w 800"/>
                <a:gd name="T3" fmla="*/ 157 h 796"/>
                <a:gd name="T4" fmla="*/ 651 w 800"/>
                <a:gd name="T5" fmla="*/ 174 h 796"/>
                <a:gd name="T6" fmla="*/ 618 w 800"/>
                <a:gd name="T7" fmla="*/ 62 h 796"/>
                <a:gd name="T8" fmla="*/ 560 w 800"/>
                <a:gd name="T9" fmla="*/ 101 h 796"/>
                <a:gd name="T10" fmla="*/ 490 w 800"/>
                <a:gd name="T11" fmla="*/ 8 h 796"/>
                <a:gd name="T12" fmla="*/ 448 w 800"/>
                <a:gd name="T13" fmla="*/ 65 h 796"/>
                <a:gd name="T14" fmla="*/ 351 w 800"/>
                <a:gd name="T15" fmla="*/ 0 h 796"/>
                <a:gd name="T16" fmla="*/ 331 w 800"/>
                <a:gd name="T17" fmla="*/ 68 h 796"/>
                <a:gd name="T18" fmla="*/ 218 w 800"/>
                <a:gd name="T19" fmla="*/ 41 h 796"/>
                <a:gd name="T20" fmla="*/ 223 w 800"/>
                <a:gd name="T21" fmla="*/ 111 h 796"/>
                <a:gd name="T22" fmla="*/ 107 w 800"/>
                <a:gd name="T23" fmla="*/ 125 h 796"/>
                <a:gd name="T24" fmla="*/ 135 w 800"/>
                <a:gd name="T25" fmla="*/ 189 h 796"/>
                <a:gd name="T26" fmla="*/ 31 w 800"/>
                <a:gd name="T27" fmla="*/ 241 h 796"/>
                <a:gd name="T28" fmla="*/ 80 w 800"/>
                <a:gd name="T29" fmla="*/ 292 h 796"/>
                <a:gd name="T30" fmla="*/ 0 w 800"/>
                <a:gd name="T31" fmla="*/ 377 h 796"/>
                <a:gd name="T32" fmla="*/ 63 w 800"/>
                <a:gd name="T33" fmla="*/ 398 h 796"/>
                <a:gd name="T34" fmla="*/ 0 w 800"/>
                <a:gd name="T35" fmla="*/ 419 h 796"/>
                <a:gd name="T36" fmla="*/ 80 w 800"/>
                <a:gd name="T37" fmla="*/ 504 h 796"/>
                <a:gd name="T38" fmla="*/ 31 w 800"/>
                <a:gd name="T39" fmla="*/ 555 h 796"/>
                <a:gd name="T40" fmla="*/ 135 w 800"/>
                <a:gd name="T41" fmla="*/ 607 h 796"/>
                <a:gd name="T42" fmla="*/ 107 w 800"/>
                <a:gd name="T43" fmla="*/ 671 h 796"/>
                <a:gd name="T44" fmla="*/ 223 w 800"/>
                <a:gd name="T45" fmla="*/ 685 h 796"/>
                <a:gd name="T46" fmla="*/ 218 w 800"/>
                <a:gd name="T47" fmla="*/ 755 h 796"/>
                <a:gd name="T48" fmla="*/ 331 w 800"/>
                <a:gd name="T49" fmla="*/ 728 h 796"/>
                <a:gd name="T50" fmla="*/ 351 w 800"/>
                <a:gd name="T51" fmla="*/ 796 h 796"/>
                <a:gd name="T52" fmla="*/ 448 w 800"/>
                <a:gd name="T53" fmla="*/ 731 h 796"/>
                <a:gd name="T54" fmla="*/ 490 w 800"/>
                <a:gd name="T55" fmla="*/ 788 h 796"/>
                <a:gd name="T56" fmla="*/ 560 w 800"/>
                <a:gd name="T57" fmla="*/ 695 h 796"/>
                <a:gd name="T58" fmla="*/ 618 w 800"/>
                <a:gd name="T59" fmla="*/ 734 h 796"/>
                <a:gd name="T60" fmla="*/ 651 w 800"/>
                <a:gd name="T61" fmla="*/ 622 h 796"/>
                <a:gd name="T62" fmla="*/ 720 w 800"/>
                <a:gd name="T63" fmla="*/ 639 h 796"/>
                <a:gd name="T64" fmla="*/ 713 w 800"/>
                <a:gd name="T65" fmla="*/ 523 h 796"/>
                <a:gd name="T66" fmla="*/ 783 w 800"/>
                <a:gd name="T67" fmla="*/ 515 h 796"/>
                <a:gd name="T68" fmla="*/ 737 w 800"/>
                <a:gd name="T69" fmla="*/ 408 h 796"/>
                <a:gd name="T70" fmla="*/ 737 w 800"/>
                <a:gd name="T71" fmla="*/ 388 h 796"/>
                <a:gd name="T72" fmla="*/ 783 w 800"/>
                <a:gd name="T73" fmla="*/ 281 h 796"/>
                <a:gd name="T74" fmla="*/ 674 w 800"/>
                <a:gd name="T75" fmla="*/ 398 h 796"/>
                <a:gd name="T76" fmla="*/ 126 w 800"/>
                <a:gd name="T77" fmla="*/ 398 h 796"/>
                <a:gd name="T78" fmla="*/ 674 w 800"/>
                <a:gd name="T79" fmla="*/ 39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0" h="796">
                  <a:moveTo>
                    <a:pt x="720" y="292"/>
                  </a:moveTo>
                  <a:cubicBezTo>
                    <a:pt x="718" y="286"/>
                    <a:pt x="715" y="280"/>
                    <a:pt x="713" y="273"/>
                  </a:cubicBezTo>
                  <a:cubicBezTo>
                    <a:pt x="769" y="241"/>
                    <a:pt x="769" y="241"/>
                    <a:pt x="769" y="241"/>
                  </a:cubicBezTo>
                  <a:cubicBezTo>
                    <a:pt x="720" y="157"/>
                    <a:pt x="720" y="157"/>
                    <a:pt x="720" y="157"/>
                  </a:cubicBezTo>
                  <a:cubicBezTo>
                    <a:pt x="664" y="189"/>
                    <a:pt x="664" y="189"/>
                    <a:pt x="664" y="189"/>
                  </a:cubicBezTo>
                  <a:cubicBezTo>
                    <a:pt x="660" y="184"/>
                    <a:pt x="656" y="179"/>
                    <a:pt x="651" y="174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18" y="62"/>
                    <a:pt x="618" y="62"/>
                    <a:pt x="618" y="62"/>
                  </a:cubicBezTo>
                  <a:cubicBezTo>
                    <a:pt x="577" y="111"/>
                    <a:pt x="577" y="111"/>
                    <a:pt x="577" y="111"/>
                  </a:cubicBezTo>
                  <a:cubicBezTo>
                    <a:pt x="571" y="108"/>
                    <a:pt x="566" y="104"/>
                    <a:pt x="560" y="10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490" y="8"/>
                    <a:pt x="490" y="8"/>
                    <a:pt x="490" y="8"/>
                  </a:cubicBezTo>
                  <a:cubicBezTo>
                    <a:pt x="468" y="68"/>
                    <a:pt x="468" y="68"/>
                    <a:pt x="468" y="68"/>
                  </a:cubicBezTo>
                  <a:cubicBezTo>
                    <a:pt x="462" y="67"/>
                    <a:pt x="455" y="66"/>
                    <a:pt x="448" y="65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65"/>
                    <a:pt x="351" y="65"/>
                    <a:pt x="351" y="65"/>
                  </a:cubicBezTo>
                  <a:cubicBezTo>
                    <a:pt x="345" y="66"/>
                    <a:pt x="338" y="67"/>
                    <a:pt x="331" y="68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4" y="104"/>
                    <a:pt x="228" y="108"/>
                    <a:pt x="223" y="111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4" y="179"/>
                    <a:pt x="140" y="184"/>
                    <a:pt x="135" y="18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84" y="280"/>
                    <a:pt x="82" y="286"/>
                    <a:pt x="80" y="292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63" y="388"/>
                    <a:pt x="63" y="388"/>
                    <a:pt x="63" y="388"/>
                  </a:cubicBezTo>
                  <a:cubicBezTo>
                    <a:pt x="63" y="391"/>
                    <a:pt x="63" y="395"/>
                    <a:pt x="63" y="398"/>
                  </a:cubicBezTo>
                  <a:cubicBezTo>
                    <a:pt x="63" y="401"/>
                    <a:pt x="63" y="405"/>
                    <a:pt x="63" y="408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17" y="515"/>
                    <a:pt x="17" y="515"/>
                    <a:pt x="17" y="515"/>
                  </a:cubicBezTo>
                  <a:cubicBezTo>
                    <a:pt x="80" y="504"/>
                    <a:pt x="80" y="504"/>
                    <a:pt x="80" y="504"/>
                  </a:cubicBezTo>
                  <a:cubicBezTo>
                    <a:pt x="82" y="510"/>
                    <a:pt x="84" y="516"/>
                    <a:pt x="87" y="523"/>
                  </a:cubicBezTo>
                  <a:cubicBezTo>
                    <a:pt x="31" y="555"/>
                    <a:pt x="31" y="555"/>
                    <a:pt x="31" y="555"/>
                  </a:cubicBezTo>
                  <a:cubicBezTo>
                    <a:pt x="80" y="639"/>
                    <a:pt x="80" y="639"/>
                    <a:pt x="80" y="639"/>
                  </a:cubicBezTo>
                  <a:cubicBezTo>
                    <a:pt x="135" y="607"/>
                    <a:pt x="135" y="607"/>
                    <a:pt x="135" y="607"/>
                  </a:cubicBezTo>
                  <a:cubicBezTo>
                    <a:pt x="140" y="612"/>
                    <a:pt x="144" y="617"/>
                    <a:pt x="148" y="622"/>
                  </a:cubicBezTo>
                  <a:cubicBezTo>
                    <a:pt x="107" y="671"/>
                    <a:pt x="107" y="671"/>
                    <a:pt x="107" y="671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223" y="685"/>
                    <a:pt x="223" y="685"/>
                    <a:pt x="223" y="685"/>
                  </a:cubicBezTo>
                  <a:cubicBezTo>
                    <a:pt x="228" y="688"/>
                    <a:pt x="234" y="692"/>
                    <a:pt x="240" y="695"/>
                  </a:cubicBezTo>
                  <a:cubicBezTo>
                    <a:pt x="218" y="755"/>
                    <a:pt x="218" y="755"/>
                    <a:pt x="218" y="755"/>
                  </a:cubicBezTo>
                  <a:cubicBezTo>
                    <a:pt x="310" y="788"/>
                    <a:pt x="310" y="788"/>
                    <a:pt x="310" y="788"/>
                  </a:cubicBezTo>
                  <a:cubicBezTo>
                    <a:pt x="331" y="728"/>
                    <a:pt x="331" y="728"/>
                    <a:pt x="331" y="728"/>
                  </a:cubicBezTo>
                  <a:cubicBezTo>
                    <a:pt x="338" y="729"/>
                    <a:pt x="345" y="731"/>
                    <a:pt x="351" y="731"/>
                  </a:cubicBezTo>
                  <a:cubicBezTo>
                    <a:pt x="351" y="796"/>
                    <a:pt x="351" y="796"/>
                    <a:pt x="351" y="796"/>
                  </a:cubicBezTo>
                  <a:cubicBezTo>
                    <a:pt x="448" y="796"/>
                    <a:pt x="448" y="796"/>
                    <a:pt x="448" y="796"/>
                  </a:cubicBezTo>
                  <a:cubicBezTo>
                    <a:pt x="448" y="731"/>
                    <a:pt x="448" y="731"/>
                    <a:pt x="448" y="731"/>
                  </a:cubicBezTo>
                  <a:cubicBezTo>
                    <a:pt x="455" y="731"/>
                    <a:pt x="462" y="729"/>
                    <a:pt x="468" y="728"/>
                  </a:cubicBezTo>
                  <a:cubicBezTo>
                    <a:pt x="490" y="788"/>
                    <a:pt x="490" y="788"/>
                    <a:pt x="490" y="788"/>
                  </a:cubicBezTo>
                  <a:cubicBezTo>
                    <a:pt x="582" y="755"/>
                    <a:pt x="582" y="755"/>
                    <a:pt x="582" y="755"/>
                  </a:cubicBezTo>
                  <a:cubicBezTo>
                    <a:pt x="560" y="695"/>
                    <a:pt x="560" y="695"/>
                    <a:pt x="560" y="695"/>
                  </a:cubicBezTo>
                  <a:cubicBezTo>
                    <a:pt x="566" y="692"/>
                    <a:pt x="571" y="688"/>
                    <a:pt x="577" y="685"/>
                  </a:cubicBezTo>
                  <a:cubicBezTo>
                    <a:pt x="618" y="734"/>
                    <a:pt x="618" y="734"/>
                    <a:pt x="618" y="734"/>
                  </a:cubicBezTo>
                  <a:cubicBezTo>
                    <a:pt x="693" y="671"/>
                    <a:pt x="693" y="671"/>
                    <a:pt x="693" y="671"/>
                  </a:cubicBezTo>
                  <a:cubicBezTo>
                    <a:pt x="651" y="622"/>
                    <a:pt x="651" y="622"/>
                    <a:pt x="651" y="622"/>
                  </a:cubicBezTo>
                  <a:cubicBezTo>
                    <a:pt x="656" y="617"/>
                    <a:pt x="660" y="612"/>
                    <a:pt x="664" y="607"/>
                  </a:cubicBezTo>
                  <a:cubicBezTo>
                    <a:pt x="720" y="639"/>
                    <a:pt x="720" y="639"/>
                    <a:pt x="720" y="639"/>
                  </a:cubicBezTo>
                  <a:cubicBezTo>
                    <a:pt x="769" y="555"/>
                    <a:pt x="769" y="555"/>
                    <a:pt x="769" y="555"/>
                  </a:cubicBezTo>
                  <a:cubicBezTo>
                    <a:pt x="713" y="523"/>
                    <a:pt x="713" y="523"/>
                    <a:pt x="713" y="523"/>
                  </a:cubicBezTo>
                  <a:cubicBezTo>
                    <a:pt x="715" y="516"/>
                    <a:pt x="718" y="510"/>
                    <a:pt x="720" y="504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800" y="419"/>
                    <a:pt x="800" y="419"/>
                    <a:pt x="800" y="419"/>
                  </a:cubicBezTo>
                  <a:cubicBezTo>
                    <a:pt x="737" y="408"/>
                    <a:pt x="737" y="408"/>
                    <a:pt x="737" y="408"/>
                  </a:cubicBezTo>
                  <a:cubicBezTo>
                    <a:pt x="737" y="405"/>
                    <a:pt x="737" y="401"/>
                    <a:pt x="737" y="398"/>
                  </a:cubicBezTo>
                  <a:cubicBezTo>
                    <a:pt x="737" y="395"/>
                    <a:pt x="737" y="391"/>
                    <a:pt x="737" y="388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783" y="281"/>
                    <a:pt x="783" y="281"/>
                    <a:pt x="783" y="281"/>
                  </a:cubicBezTo>
                  <a:lnTo>
                    <a:pt x="720" y="292"/>
                  </a:lnTo>
                  <a:close/>
                  <a:moveTo>
                    <a:pt x="674" y="398"/>
                  </a:moveTo>
                  <a:cubicBezTo>
                    <a:pt x="674" y="549"/>
                    <a:pt x="551" y="672"/>
                    <a:pt x="400" y="672"/>
                  </a:cubicBezTo>
                  <a:cubicBezTo>
                    <a:pt x="248" y="672"/>
                    <a:pt x="126" y="549"/>
                    <a:pt x="126" y="398"/>
                  </a:cubicBezTo>
                  <a:cubicBezTo>
                    <a:pt x="126" y="247"/>
                    <a:pt x="248" y="124"/>
                    <a:pt x="400" y="124"/>
                  </a:cubicBezTo>
                  <a:cubicBezTo>
                    <a:pt x="551" y="124"/>
                    <a:pt x="674" y="247"/>
                    <a:pt x="674" y="3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6" name="Freeform 55"/>
            <p:cNvSpPr>
              <a:spLocks noEditPoints="1"/>
            </p:cNvSpPr>
            <p:nvPr/>
          </p:nvSpPr>
          <p:spPr bwMode="auto">
            <a:xfrm>
              <a:off x="2355" y="2020"/>
              <a:ext cx="804" cy="805"/>
            </a:xfrm>
            <a:custGeom>
              <a:avLst/>
              <a:gdLst>
                <a:gd name="T0" fmla="*/ 265 w 530"/>
                <a:gd name="T1" fmla="*/ 0 h 530"/>
                <a:gd name="T2" fmla="*/ 0 w 530"/>
                <a:gd name="T3" fmla="*/ 265 h 530"/>
                <a:gd name="T4" fmla="*/ 265 w 530"/>
                <a:gd name="T5" fmla="*/ 530 h 530"/>
                <a:gd name="T6" fmla="*/ 530 w 530"/>
                <a:gd name="T7" fmla="*/ 265 h 530"/>
                <a:gd name="T8" fmla="*/ 265 w 530"/>
                <a:gd name="T9" fmla="*/ 0 h 530"/>
                <a:gd name="T10" fmla="*/ 265 w 530"/>
                <a:gd name="T11" fmla="*/ 476 h 530"/>
                <a:gd name="T12" fmla="*/ 54 w 530"/>
                <a:gd name="T13" fmla="*/ 265 h 530"/>
                <a:gd name="T14" fmla="*/ 265 w 530"/>
                <a:gd name="T15" fmla="*/ 54 h 530"/>
                <a:gd name="T16" fmla="*/ 476 w 530"/>
                <a:gd name="T17" fmla="*/ 265 h 530"/>
                <a:gd name="T18" fmla="*/ 265 w 530"/>
                <a:gd name="T19" fmla="*/ 4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0" h="530">
                  <a:moveTo>
                    <a:pt x="265" y="0"/>
                  </a:move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30"/>
                    <a:pt x="265" y="530"/>
                  </a:cubicBezTo>
                  <a:cubicBezTo>
                    <a:pt x="411" y="530"/>
                    <a:pt x="530" y="411"/>
                    <a:pt x="530" y="265"/>
                  </a:cubicBezTo>
                  <a:cubicBezTo>
                    <a:pt x="530" y="119"/>
                    <a:pt x="411" y="0"/>
                    <a:pt x="265" y="0"/>
                  </a:cubicBezTo>
                  <a:close/>
                  <a:moveTo>
                    <a:pt x="265" y="476"/>
                  </a:moveTo>
                  <a:cubicBezTo>
                    <a:pt x="148" y="476"/>
                    <a:pt x="54" y="382"/>
                    <a:pt x="54" y="265"/>
                  </a:cubicBezTo>
                  <a:cubicBezTo>
                    <a:pt x="54" y="148"/>
                    <a:pt x="148" y="54"/>
                    <a:pt x="265" y="54"/>
                  </a:cubicBezTo>
                  <a:cubicBezTo>
                    <a:pt x="381" y="54"/>
                    <a:pt x="476" y="148"/>
                    <a:pt x="476" y="265"/>
                  </a:cubicBezTo>
                  <a:cubicBezTo>
                    <a:pt x="476" y="382"/>
                    <a:pt x="381" y="476"/>
                    <a:pt x="265" y="4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  <p:sp>
          <p:nvSpPr>
            <p:cNvPr id="27" name="Freeform 56"/>
            <p:cNvSpPr>
              <a:spLocks noEditPoints="1"/>
            </p:cNvSpPr>
            <p:nvPr/>
          </p:nvSpPr>
          <p:spPr bwMode="auto">
            <a:xfrm>
              <a:off x="2451" y="2116"/>
              <a:ext cx="613" cy="613"/>
            </a:xfrm>
            <a:custGeom>
              <a:avLst/>
              <a:gdLst>
                <a:gd name="T0" fmla="*/ 202 w 404"/>
                <a:gd name="T1" fmla="*/ 0 h 404"/>
                <a:gd name="T2" fmla="*/ 0 w 404"/>
                <a:gd name="T3" fmla="*/ 202 h 404"/>
                <a:gd name="T4" fmla="*/ 202 w 404"/>
                <a:gd name="T5" fmla="*/ 404 h 404"/>
                <a:gd name="T6" fmla="*/ 404 w 404"/>
                <a:gd name="T7" fmla="*/ 202 h 404"/>
                <a:gd name="T8" fmla="*/ 202 w 404"/>
                <a:gd name="T9" fmla="*/ 0 h 404"/>
                <a:gd name="T10" fmla="*/ 202 w 404"/>
                <a:gd name="T11" fmla="*/ 232 h 404"/>
                <a:gd name="T12" fmla="*/ 172 w 404"/>
                <a:gd name="T13" fmla="*/ 202 h 404"/>
                <a:gd name="T14" fmla="*/ 202 w 404"/>
                <a:gd name="T15" fmla="*/ 172 h 404"/>
                <a:gd name="T16" fmla="*/ 232 w 404"/>
                <a:gd name="T17" fmla="*/ 202 h 404"/>
                <a:gd name="T18" fmla="*/ 202 w 404"/>
                <a:gd name="T19" fmla="*/ 23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404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3" y="404"/>
                    <a:pt x="404" y="314"/>
                    <a:pt x="404" y="202"/>
                  </a:cubicBezTo>
                  <a:cubicBezTo>
                    <a:pt x="404" y="90"/>
                    <a:pt x="313" y="0"/>
                    <a:pt x="202" y="0"/>
                  </a:cubicBezTo>
                  <a:close/>
                  <a:moveTo>
                    <a:pt x="202" y="232"/>
                  </a:moveTo>
                  <a:cubicBezTo>
                    <a:pt x="185" y="232"/>
                    <a:pt x="172" y="219"/>
                    <a:pt x="172" y="202"/>
                  </a:cubicBezTo>
                  <a:cubicBezTo>
                    <a:pt x="172" y="185"/>
                    <a:pt x="185" y="172"/>
                    <a:pt x="202" y="172"/>
                  </a:cubicBezTo>
                  <a:cubicBezTo>
                    <a:pt x="218" y="172"/>
                    <a:pt x="232" y="185"/>
                    <a:pt x="232" y="202"/>
                  </a:cubicBezTo>
                  <a:cubicBezTo>
                    <a:pt x="232" y="219"/>
                    <a:pt x="218" y="232"/>
                    <a:pt x="202" y="2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500"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57179" y="2332631"/>
            <a:ext cx="1578316" cy="1345767"/>
            <a:chOff x="4392581" y="2949934"/>
            <a:chExt cx="2104421" cy="1794356"/>
          </a:xfrm>
        </p:grpSpPr>
        <p:sp>
          <p:nvSpPr>
            <p:cNvPr id="29" name="Content Placeholder 2"/>
            <p:cNvSpPr txBox="1"/>
            <p:nvPr/>
          </p:nvSpPr>
          <p:spPr>
            <a:xfrm>
              <a:off x="4805624" y="2949934"/>
              <a:ext cx="1691378" cy="5574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5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392581" y="3297069"/>
              <a:ext cx="261290" cy="1447221"/>
              <a:chOff x="1374514" y="1504950"/>
              <a:chExt cx="261290" cy="144722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1374514" y="1504950"/>
                <a:ext cx="0" cy="1447221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6091194" y="1379950"/>
            <a:ext cx="1578316" cy="1345767"/>
            <a:chOff x="4392581" y="2949934"/>
            <a:chExt cx="2104421" cy="1794356"/>
          </a:xfrm>
        </p:grpSpPr>
        <p:sp>
          <p:nvSpPr>
            <p:cNvPr id="34" name="Content Placeholder 2"/>
            <p:cNvSpPr txBox="1"/>
            <p:nvPr/>
          </p:nvSpPr>
          <p:spPr>
            <a:xfrm>
              <a:off x="4805624" y="2949934"/>
              <a:ext cx="1691378" cy="5574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5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392581" y="3297069"/>
              <a:ext cx="261290" cy="1447221"/>
              <a:chOff x="1374514" y="1504950"/>
              <a:chExt cx="261290" cy="1447221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374514" y="1504950"/>
                <a:ext cx="0" cy="1447221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4250491" y="1312681"/>
            <a:ext cx="1578316" cy="1345767"/>
            <a:chOff x="4392581" y="2949934"/>
            <a:chExt cx="2104421" cy="1794356"/>
          </a:xfrm>
        </p:grpSpPr>
        <p:sp>
          <p:nvSpPr>
            <p:cNvPr id="39" name="Content Placeholder 2"/>
            <p:cNvSpPr txBox="1"/>
            <p:nvPr/>
          </p:nvSpPr>
          <p:spPr>
            <a:xfrm>
              <a:off x="4805624" y="2949934"/>
              <a:ext cx="1691378" cy="5574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5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392581" y="3297069"/>
              <a:ext cx="261290" cy="1447221"/>
              <a:chOff x="1374514" y="1504950"/>
              <a:chExt cx="261290" cy="1447221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1374514" y="1504950"/>
                <a:ext cx="0" cy="1447221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1720710" y="3127474"/>
            <a:ext cx="1464467" cy="1063386"/>
            <a:chOff x="3413971" y="4484475"/>
            <a:chExt cx="1952622" cy="1417848"/>
          </a:xfrm>
        </p:grpSpPr>
        <p:grpSp>
          <p:nvGrpSpPr>
            <p:cNvPr id="44" name="Group 43"/>
            <p:cNvGrpSpPr/>
            <p:nvPr/>
          </p:nvGrpSpPr>
          <p:grpSpPr>
            <a:xfrm flipH="1" flipV="1">
              <a:off x="5105303" y="4484475"/>
              <a:ext cx="261290" cy="1167018"/>
              <a:chOff x="1374514" y="1504950"/>
              <a:chExt cx="261290" cy="116701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Content Placeholder 2"/>
            <p:cNvSpPr txBox="1"/>
            <p:nvPr/>
          </p:nvSpPr>
          <p:spPr>
            <a:xfrm>
              <a:off x="3413971" y="5344835"/>
              <a:ext cx="1691378" cy="5574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</a:pPr>
              <a:r>
                <a:rPr lang="zh-CN" altLang="en-US" sz="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5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9736" y="2447050"/>
            <a:ext cx="1464467" cy="1063386"/>
            <a:chOff x="3413971" y="4484475"/>
            <a:chExt cx="1952622" cy="1417848"/>
          </a:xfrm>
        </p:grpSpPr>
        <p:grpSp>
          <p:nvGrpSpPr>
            <p:cNvPr id="49" name="Group 48"/>
            <p:cNvGrpSpPr/>
            <p:nvPr/>
          </p:nvGrpSpPr>
          <p:grpSpPr>
            <a:xfrm flipH="1" flipV="1">
              <a:off x="5105303" y="4484475"/>
              <a:ext cx="261290" cy="1167018"/>
              <a:chOff x="1374514" y="1504950"/>
              <a:chExt cx="261290" cy="116701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Content Placeholder 2"/>
            <p:cNvSpPr txBox="1"/>
            <p:nvPr/>
          </p:nvSpPr>
          <p:spPr>
            <a:xfrm>
              <a:off x="3413971" y="5344835"/>
              <a:ext cx="1691378" cy="5574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</a:pPr>
              <a:r>
                <a:rPr lang="zh-CN" altLang="en-US" sz="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5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19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51801" y="2322034"/>
            <a:ext cx="3098222" cy="1928188"/>
            <a:chOff x="2566" y="1375"/>
            <a:chExt cx="2550" cy="1587"/>
          </a:xfrm>
        </p:grpSpPr>
        <p:sp>
          <p:nvSpPr>
            <p:cNvPr id="10" name="Freeform 5"/>
            <p:cNvSpPr/>
            <p:nvPr/>
          </p:nvSpPr>
          <p:spPr bwMode="auto">
            <a:xfrm>
              <a:off x="2566" y="1375"/>
              <a:ext cx="2550" cy="1255"/>
            </a:xfrm>
            <a:custGeom>
              <a:avLst/>
              <a:gdLst>
                <a:gd name="T0" fmla="*/ 52 w 1076"/>
                <a:gd name="T1" fmla="*/ 529 h 529"/>
                <a:gd name="T2" fmla="*/ 53 w 1076"/>
                <a:gd name="T3" fmla="*/ 515 h 529"/>
                <a:gd name="T4" fmla="*/ 55 w 1076"/>
                <a:gd name="T5" fmla="*/ 503 h 529"/>
                <a:gd name="T6" fmla="*/ 58 w 1076"/>
                <a:gd name="T7" fmla="*/ 486 h 529"/>
                <a:gd name="T8" fmla="*/ 61 w 1076"/>
                <a:gd name="T9" fmla="*/ 469 h 529"/>
                <a:gd name="T10" fmla="*/ 71 w 1076"/>
                <a:gd name="T11" fmla="*/ 435 h 529"/>
                <a:gd name="T12" fmla="*/ 74 w 1076"/>
                <a:gd name="T13" fmla="*/ 427 h 529"/>
                <a:gd name="T14" fmla="*/ 108 w 1076"/>
                <a:gd name="T15" fmla="*/ 353 h 529"/>
                <a:gd name="T16" fmla="*/ 335 w 1076"/>
                <a:gd name="T17" fmla="*/ 168 h 529"/>
                <a:gd name="T18" fmla="*/ 487 w 1076"/>
                <a:gd name="T19" fmla="*/ 149 h 529"/>
                <a:gd name="T20" fmla="*/ 488 w 1076"/>
                <a:gd name="T21" fmla="*/ 149 h 529"/>
                <a:gd name="T22" fmla="*/ 490 w 1076"/>
                <a:gd name="T23" fmla="*/ 149 h 529"/>
                <a:gd name="T24" fmla="*/ 506 w 1076"/>
                <a:gd name="T25" fmla="*/ 151 h 529"/>
                <a:gd name="T26" fmla="*/ 515 w 1076"/>
                <a:gd name="T27" fmla="*/ 152 h 529"/>
                <a:gd name="T28" fmla="*/ 548 w 1076"/>
                <a:gd name="T29" fmla="*/ 158 h 529"/>
                <a:gd name="T30" fmla="*/ 668 w 1076"/>
                <a:gd name="T31" fmla="*/ 210 h 529"/>
                <a:gd name="T32" fmla="*/ 726 w 1076"/>
                <a:gd name="T33" fmla="*/ 257 h 529"/>
                <a:gd name="T34" fmla="*/ 754 w 1076"/>
                <a:gd name="T35" fmla="*/ 288 h 529"/>
                <a:gd name="T36" fmla="*/ 762 w 1076"/>
                <a:gd name="T37" fmla="*/ 299 h 529"/>
                <a:gd name="T38" fmla="*/ 777 w 1076"/>
                <a:gd name="T39" fmla="*/ 321 h 529"/>
                <a:gd name="T40" fmla="*/ 795 w 1076"/>
                <a:gd name="T41" fmla="*/ 353 h 529"/>
                <a:gd name="T42" fmla="*/ 802 w 1076"/>
                <a:gd name="T43" fmla="*/ 369 h 529"/>
                <a:gd name="T44" fmla="*/ 809 w 1076"/>
                <a:gd name="T45" fmla="*/ 384 h 529"/>
                <a:gd name="T46" fmla="*/ 818 w 1076"/>
                <a:gd name="T47" fmla="*/ 414 h 529"/>
                <a:gd name="T48" fmla="*/ 831 w 1076"/>
                <a:gd name="T49" fmla="*/ 487 h 529"/>
                <a:gd name="T50" fmla="*/ 831 w 1076"/>
                <a:gd name="T51" fmla="*/ 505 h 529"/>
                <a:gd name="T52" fmla="*/ 831 w 1076"/>
                <a:gd name="T53" fmla="*/ 529 h 529"/>
                <a:gd name="T54" fmla="*/ 1074 w 1076"/>
                <a:gd name="T55" fmla="*/ 513 h 529"/>
                <a:gd name="T56" fmla="*/ 1067 w 1076"/>
                <a:gd name="T57" fmla="*/ 463 h 529"/>
                <a:gd name="T58" fmla="*/ 1063 w 1076"/>
                <a:gd name="T59" fmla="*/ 441 h 529"/>
                <a:gd name="T60" fmla="*/ 1013 w 1076"/>
                <a:gd name="T61" fmla="*/ 304 h 529"/>
                <a:gd name="T62" fmla="*/ 996 w 1076"/>
                <a:gd name="T63" fmla="*/ 273 h 529"/>
                <a:gd name="T64" fmla="*/ 986 w 1076"/>
                <a:gd name="T65" fmla="*/ 258 h 529"/>
                <a:gd name="T66" fmla="*/ 953 w 1076"/>
                <a:gd name="T67" fmla="*/ 211 h 529"/>
                <a:gd name="T68" fmla="*/ 927 w 1076"/>
                <a:gd name="T69" fmla="*/ 181 h 529"/>
                <a:gd name="T70" fmla="*/ 906 w 1076"/>
                <a:gd name="T71" fmla="*/ 159 h 529"/>
                <a:gd name="T72" fmla="*/ 866 w 1076"/>
                <a:gd name="T73" fmla="*/ 123 h 529"/>
                <a:gd name="T74" fmla="*/ 831 w 1076"/>
                <a:gd name="T75" fmla="*/ 97 h 529"/>
                <a:gd name="T76" fmla="*/ 665 w 1076"/>
                <a:gd name="T77" fmla="*/ 20 h 529"/>
                <a:gd name="T78" fmla="*/ 547 w 1076"/>
                <a:gd name="T79" fmla="*/ 1 h 529"/>
                <a:gd name="T80" fmla="*/ 515 w 1076"/>
                <a:gd name="T81" fmla="*/ 0 h 529"/>
                <a:gd name="T82" fmla="*/ 499 w 1076"/>
                <a:gd name="T83" fmla="*/ 1 h 529"/>
                <a:gd name="T84" fmla="*/ 493 w 1076"/>
                <a:gd name="T85" fmla="*/ 1 h 529"/>
                <a:gd name="T86" fmla="*/ 489 w 1076"/>
                <a:gd name="T87" fmla="*/ 1 h 529"/>
                <a:gd name="T88" fmla="*/ 474 w 1076"/>
                <a:gd name="T89" fmla="*/ 2 h 529"/>
                <a:gd name="T90" fmla="*/ 135 w 1076"/>
                <a:gd name="T91" fmla="*/ 167 h 529"/>
                <a:gd name="T92" fmla="*/ 12 w 1076"/>
                <a:gd name="T93" fmla="*/ 399 h 529"/>
                <a:gd name="T94" fmla="*/ 9 w 1076"/>
                <a:gd name="T95" fmla="*/ 414 h 529"/>
                <a:gd name="T96" fmla="*/ 5 w 1076"/>
                <a:gd name="T97" fmla="*/ 440 h 529"/>
                <a:gd name="T98" fmla="*/ 2 w 1076"/>
                <a:gd name="T99" fmla="*/ 469 h 529"/>
                <a:gd name="T100" fmla="*/ 0 w 1076"/>
                <a:gd name="T101" fmla="*/ 489 h 529"/>
                <a:gd name="T102" fmla="*/ 0 w 1076"/>
                <a:gd name="T103" fmla="*/ 508 h 529"/>
                <a:gd name="T104" fmla="*/ 0 w 1076"/>
                <a:gd name="T105" fmla="*/ 5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6" h="529">
                  <a:moveTo>
                    <a:pt x="1" y="529"/>
                  </a:moveTo>
                  <a:cubicBezTo>
                    <a:pt x="52" y="529"/>
                    <a:pt x="52" y="529"/>
                    <a:pt x="52" y="529"/>
                  </a:cubicBezTo>
                  <a:cubicBezTo>
                    <a:pt x="52" y="526"/>
                    <a:pt x="52" y="522"/>
                    <a:pt x="53" y="519"/>
                  </a:cubicBezTo>
                  <a:cubicBezTo>
                    <a:pt x="53" y="518"/>
                    <a:pt x="53" y="516"/>
                    <a:pt x="53" y="515"/>
                  </a:cubicBezTo>
                  <a:cubicBezTo>
                    <a:pt x="54" y="511"/>
                    <a:pt x="54" y="511"/>
                    <a:pt x="54" y="511"/>
                  </a:cubicBezTo>
                  <a:cubicBezTo>
                    <a:pt x="54" y="508"/>
                    <a:pt x="54" y="505"/>
                    <a:pt x="55" y="503"/>
                  </a:cubicBezTo>
                  <a:cubicBezTo>
                    <a:pt x="55" y="500"/>
                    <a:pt x="56" y="497"/>
                    <a:pt x="56" y="494"/>
                  </a:cubicBezTo>
                  <a:cubicBezTo>
                    <a:pt x="57" y="492"/>
                    <a:pt x="57" y="489"/>
                    <a:pt x="58" y="486"/>
                  </a:cubicBezTo>
                  <a:cubicBezTo>
                    <a:pt x="58" y="483"/>
                    <a:pt x="59" y="480"/>
                    <a:pt x="60" y="477"/>
                  </a:cubicBezTo>
                  <a:cubicBezTo>
                    <a:pt x="60" y="475"/>
                    <a:pt x="61" y="472"/>
                    <a:pt x="61" y="469"/>
                  </a:cubicBezTo>
                  <a:cubicBezTo>
                    <a:pt x="63" y="463"/>
                    <a:pt x="64" y="458"/>
                    <a:pt x="66" y="452"/>
                  </a:cubicBezTo>
                  <a:cubicBezTo>
                    <a:pt x="67" y="446"/>
                    <a:pt x="69" y="441"/>
                    <a:pt x="71" y="435"/>
                  </a:cubicBezTo>
                  <a:cubicBezTo>
                    <a:pt x="72" y="431"/>
                    <a:pt x="72" y="431"/>
                    <a:pt x="72" y="431"/>
                  </a:cubicBezTo>
                  <a:cubicBezTo>
                    <a:pt x="74" y="427"/>
                    <a:pt x="74" y="427"/>
                    <a:pt x="74" y="427"/>
                  </a:cubicBezTo>
                  <a:cubicBezTo>
                    <a:pt x="75" y="424"/>
                    <a:pt x="76" y="421"/>
                    <a:pt x="77" y="418"/>
                  </a:cubicBezTo>
                  <a:cubicBezTo>
                    <a:pt x="85" y="396"/>
                    <a:pt x="95" y="374"/>
                    <a:pt x="108" y="353"/>
                  </a:cubicBezTo>
                  <a:cubicBezTo>
                    <a:pt x="132" y="310"/>
                    <a:pt x="165" y="271"/>
                    <a:pt x="204" y="240"/>
                  </a:cubicBezTo>
                  <a:cubicBezTo>
                    <a:pt x="243" y="208"/>
                    <a:pt x="288" y="183"/>
                    <a:pt x="335" y="168"/>
                  </a:cubicBezTo>
                  <a:cubicBezTo>
                    <a:pt x="382" y="152"/>
                    <a:pt x="431" y="146"/>
                    <a:pt x="478" y="148"/>
                  </a:cubicBezTo>
                  <a:cubicBezTo>
                    <a:pt x="487" y="149"/>
                    <a:pt x="487" y="149"/>
                    <a:pt x="487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6" y="149"/>
                    <a:pt x="489" y="149"/>
                    <a:pt x="488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5" y="150"/>
                    <a:pt x="495" y="150"/>
                    <a:pt x="495" y="150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3" y="151"/>
                    <a:pt x="514" y="152"/>
                    <a:pt x="515" y="152"/>
                  </a:cubicBezTo>
                  <a:cubicBezTo>
                    <a:pt x="520" y="153"/>
                    <a:pt x="525" y="154"/>
                    <a:pt x="531" y="155"/>
                  </a:cubicBezTo>
                  <a:cubicBezTo>
                    <a:pt x="536" y="156"/>
                    <a:pt x="542" y="157"/>
                    <a:pt x="548" y="158"/>
                  </a:cubicBezTo>
                  <a:cubicBezTo>
                    <a:pt x="570" y="163"/>
                    <a:pt x="591" y="171"/>
                    <a:pt x="611" y="179"/>
                  </a:cubicBezTo>
                  <a:cubicBezTo>
                    <a:pt x="631" y="188"/>
                    <a:pt x="650" y="198"/>
                    <a:pt x="668" y="210"/>
                  </a:cubicBezTo>
                  <a:cubicBezTo>
                    <a:pt x="685" y="221"/>
                    <a:pt x="701" y="234"/>
                    <a:pt x="715" y="247"/>
                  </a:cubicBezTo>
                  <a:cubicBezTo>
                    <a:pt x="719" y="250"/>
                    <a:pt x="723" y="253"/>
                    <a:pt x="726" y="257"/>
                  </a:cubicBezTo>
                  <a:cubicBezTo>
                    <a:pt x="729" y="260"/>
                    <a:pt x="733" y="264"/>
                    <a:pt x="736" y="267"/>
                  </a:cubicBezTo>
                  <a:cubicBezTo>
                    <a:pt x="742" y="274"/>
                    <a:pt x="748" y="281"/>
                    <a:pt x="754" y="288"/>
                  </a:cubicBezTo>
                  <a:cubicBezTo>
                    <a:pt x="755" y="290"/>
                    <a:pt x="757" y="292"/>
                    <a:pt x="758" y="294"/>
                  </a:cubicBezTo>
                  <a:cubicBezTo>
                    <a:pt x="760" y="295"/>
                    <a:pt x="761" y="297"/>
                    <a:pt x="762" y="299"/>
                  </a:cubicBezTo>
                  <a:cubicBezTo>
                    <a:pt x="765" y="303"/>
                    <a:pt x="767" y="306"/>
                    <a:pt x="770" y="310"/>
                  </a:cubicBezTo>
                  <a:cubicBezTo>
                    <a:pt x="772" y="313"/>
                    <a:pt x="775" y="317"/>
                    <a:pt x="777" y="321"/>
                  </a:cubicBezTo>
                  <a:cubicBezTo>
                    <a:pt x="779" y="324"/>
                    <a:pt x="781" y="328"/>
                    <a:pt x="783" y="331"/>
                  </a:cubicBezTo>
                  <a:cubicBezTo>
                    <a:pt x="788" y="338"/>
                    <a:pt x="791" y="346"/>
                    <a:pt x="795" y="353"/>
                  </a:cubicBezTo>
                  <a:cubicBezTo>
                    <a:pt x="797" y="356"/>
                    <a:pt x="798" y="360"/>
                    <a:pt x="800" y="363"/>
                  </a:cubicBezTo>
                  <a:cubicBezTo>
                    <a:pt x="801" y="365"/>
                    <a:pt x="802" y="367"/>
                    <a:pt x="802" y="369"/>
                  </a:cubicBezTo>
                  <a:cubicBezTo>
                    <a:pt x="803" y="370"/>
                    <a:pt x="804" y="372"/>
                    <a:pt x="805" y="374"/>
                  </a:cubicBezTo>
                  <a:cubicBezTo>
                    <a:pt x="806" y="377"/>
                    <a:pt x="807" y="381"/>
                    <a:pt x="809" y="384"/>
                  </a:cubicBezTo>
                  <a:cubicBezTo>
                    <a:pt x="810" y="388"/>
                    <a:pt x="811" y="391"/>
                    <a:pt x="812" y="394"/>
                  </a:cubicBezTo>
                  <a:cubicBezTo>
                    <a:pt x="815" y="401"/>
                    <a:pt x="817" y="407"/>
                    <a:pt x="818" y="414"/>
                  </a:cubicBezTo>
                  <a:cubicBezTo>
                    <a:pt x="826" y="439"/>
                    <a:pt x="829" y="462"/>
                    <a:pt x="830" y="480"/>
                  </a:cubicBezTo>
                  <a:cubicBezTo>
                    <a:pt x="830" y="483"/>
                    <a:pt x="831" y="485"/>
                    <a:pt x="831" y="487"/>
                  </a:cubicBezTo>
                  <a:cubicBezTo>
                    <a:pt x="831" y="489"/>
                    <a:pt x="831" y="491"/>
                    <a:pt x="831" y="494"/>
                  </a:cubicBezTo>
                  <a:cubicBezTo>
                    <a:pt x="831" y="498"/>
                    <a:pt x="831" y="502"/>
                    <a:pt x="831" y="505"/>
                  </a:cubicBezTo>
                  <a:cubicBezTo>
                    <a:pt x="831" y="512"/>
                    <a:pt x="831" y="518"/>
                    <a:pt x="831" y="523"/>
                  </a:cubicBezTo>
                  <a:cubicBezTo>
                    <a:pt x="831" y="525"/>
                    <a:pt x="831" y="527"/>
                    <a:pt x="831" y="529"/>
                  </a:cubicBezTo>
                  <a:cubicBezTo>
                    <a:pt x="1076" y="529"/>
                    <a:pt x="1076" y="529"/>
                    <a:pt x="1076" y="529"/>
                  </a:cubicBezTo>
                  <a:cubicBezTo>
                    <a:pt x="1075" y="525"/>
                    <a:pt x="1075" y="519"/>
                    <a:pt x="1074" y="513"/>
                  </a:cubicBezTo>
                  <a:cubicBezTo>
                    <a:pt x="1074" y="504"/>
                    <a:pt x="1072" y="494"/>
                    <a:pt x="1071" y="482"/>
                  </a:cubicBezTo>
                  <a:cubicBezTo>
                    <a:pt x="1070" y="476"/>
                    <a:pt x="1068" y="470"/>
                    <a:pt x="1067" y="463"/>
                  </a:cubicBezTo>
                  <a:cubicBezTo>
                    <a:pt x="1067" y="459"/>
                    <a:pt x="1066" y="456"/>
                    <a:pt x="1065" y="452"/>
                  </a:cubicBezTo>
                  <a:cubicBezTo>
                    <a:pt x="1065" y="449"/>
                    <a:pt x="1064" y="445"/>
                    <a:pt x="1063" y="441"/>
                  </a:cubicBezTo>
                  <a:cubicBezTo>
                    <a:pt x="1056" y="410"/>
                    <a:pt x="1045" y="374"/>
                    <a:pt x="1028" y="334"/>
                  </a:cubicBezTo>
                  <a:cubicBezTo>
                    <a:pt x="1023" y="325"/>
                    <a:pt x="1019" y="314"/>
                    <a:pt x="1013" y="304"/>
                  </a:cubicBezTo>
                  <a:cubicBezTo>
                    <a:pt x="1010" y="299"/>
                    <a:pt x="1008" y="294"/>
                    <a:pt x="1005" y="289"/>
                  </a:cubicBezTo>
                  <a:cubicBezTo>
                    <a:pt x="1002" y="284"/>
                    <a:pt x="999" y="279"/>
                    <a:pt x="996" y="273"/>
                  </a:cubicBezTo>
                  <a:cubicBezTo>
                    <a:pt x="994" y="271"/>
                    <a:pt x="993" y="268"/>
                    <a:pt x="991" y="266"/>
                  </a:cubicBezTo>
                  <a:cubicBezTo>
                    <a:pt x="990" y="263"/>
                    <a:pt x="988" y="261"/>
                    <a:pt x="986" y="258"/>
                  </a:cubicBezTo>
                  <a:cubicBezTo>
                    <a:pt x="983" y="253"/>
                    <a:pt x="980" y="248"/>
                    <a:pt x="976" y="242"/>
                  </a:cubicBezTo>
                  <a:cubicBezTo>
                    <a:pt x="969" y="232"/>
                    <a:pt x="962" y="222"/>
                    <a:pt x="953" y="211"/>
                  </a:cubicBezTo>
                  <a:cubicBezTo>
                    <a:pt x="949" y="206"/>
                    <a:pt x="945" y="201"/>
                    <a:pt x="941" y="196"/>
                  </a:cubicBezTo>
                  <a:cubicBezTo>
                    <a:pt x="936" y="191"/>
                    <a:pt x="932" y="186"/>
                    <a:pt x="927" y="181"/>
                  </a:cubicBezTo>
                  <a:cubicBezTo>
                    <a:pt x="923" y="176"/>
                    <a:pt x="918" y="171"/>
                    <a:pt x="913" y="166"/>
                  </a:cubicBezTo>
                  <a:cubicBezTo>
                    <a:pt x="911" y="164"/>
                    <a:pt x="908" y="161"/>
                    <a:pt x="906" y="159"/>
                  </a:cubicBezTo>
                  <a:cubicBezTo>
                    <a:pt x="903" y="156"/>
                    <a:pt x="901" y="154"/>
                    <a:pt x="898" y="152"/>
                  </a:cubicBezTo>
                  <a:cubicBezTo>
                    <a:pt x="888" y="142"/>
                    <a:pt x="877" y="133"/>
                    <a:pt x="866" y="123"/>
                  </a:cubicBezTo>
                  <a:cubicBezTo>
                    <a:pt x="861" y="119"/>
                    <a:pt x="855" y="115"/>
                    <a:pt x="849" y="110"/>
                  </a:cubicBezTo>
                  <a:cubicBezTo>
                    <a:pt x="843" y="106"/>
                    <a:pt x="837" y="102"/>
                    <a:pt x="831" y="97"/>
                  </a:cubicBezTo>
                  <a:cubicBezTo>
                    <a:pt x="807" y="81"/>
                    <a:pt x="781" y="65"/>
                    <a:pt x="753" y="52"/>
                  </a:cubicBezTo>
                  <a:cubicBezTo>
                    <a:pt x="725" y="39"/>
                    <a:pt x="696" y="28"/>
                    <a:pt x="665" y="20"/>
                  </a:cubicBezTo>
                  <a:cubicBezTo>
                    <a:pt x="635" y="11"/>
                    <a:pt x="603" y="5"/>
                    <a:pt x="571" y="2"/>
                  </a:cubicBezTo>
                  <a:cubicBezTo>
                    <a:pt x="563" y="2"/>
                    <a:pt x="555" y="1"/>
                    <a:pt x="547" y="1"/>
                  </a:cubicBezTo>
                  <a:cubicBezTo>
                    <a:pt x="539" y="0"/>
                    <a:pt x="530" y="0"/>
                    <a:pt x="521" y="0"/>
                  </a:cubicBezTo>
                  <a:cubicBezTo>
                    <a:pt x="519" y="0"/>
                    <a:pt x="517" y="0"/>
                    <a:pt x="515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494" y="1"/>
                    <a:pt x="494" y="1"/>
                    <a:pt x="494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3" y="1"/>
                    <a:pt x="489" y="1"/>
                  </a:cubicBezTo>
                  <a:cubicBezTo>
                    <a:pt x="486" y="1"/>
                    <a:pt x="486" y="1"/>
                    <a:pt x="486" y="1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10" y="8"/>
                    <a:pt x="345" y="25"/>
                    <a:pt x="287" y="54"/>
                  </a:cubicBezTo>
                  <a:cubicBezTo>
                    <a:pt x="229" y="82"/>
                    <a:pt x="177" y="121"/>
                    <a:pt x="135" y="167"/>
                  </a:cubicBezTo>
                  <a:cubicBezTo>
                    <a:pt x="93" y="213"/>
                    <a:pt x="60" y="265"/>
                    <a:pt x="38" y="318"/>
                  </a:cubicBezTo>
                  <a:cubicBezTo>
                    <a:pt x="27" y="345"/>
                    <a:pt x="18" y="372"/>
                    <a:pt x="12" y="399"/>
                  </a:cubicBezTo>
                  <a:cubicBezTo>
                    <a:pt x="11" y="403"/>
                    <a:pt x="11" y="406"/>
                    <a:pt x="10" y="409"/>
                  </a:cubicBezTo>
                  <a:cubicBezTo>
                    <a:pt x="9" y="414"/>
                    <a:pt x="9" y="414"/>
                    <a:pt x="9" y="414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7" y="426"/>
                    <a:pt x="6" y="433"/>
                    <a:pt x="5" y="440"/>
                  </a:cubicBezTo>
                  <a:cubicBezTo>
                    <a:pt x="4" y="446"/>
                    <a:pt x="3" y="453"/>
                    <a:pt x="3" y="459"/>
                  </a:cubicBezTo>
                  <a:cubicBezTo>
                    <a:pt x="2" y="463"/>
                    <a:pt x="2" y="466"/>
                    <a:pt x="2" y="469"/>
                  </a:cubicBezTo>
                  <a:cubicBezTo>
                    <a:pt x="1" y="473"/>
                    <a:pt x="1" y="476"/>
                    <a:pt x="1" y="479"/>
                  </a:cubicBezTo>
                  <a:cubicBezTo>
                    <a:pt x="1" y="482"/>
                    <a:pt x="1" y="486"/>
                    <a:pt x="0" y="489"/>
                  </a:cubicBezTo>
                  <a:cubicBezTo>
                    <a:pt x="0" y="492"/>
                    <a:pt x="0" y="495"/>
                    <a:pt x="0" y="499"/>
                  </a:cubicBezTo>
                  <a:cubicBezTo>
                    <a:pt x="0" y="502"/>
                    <a:pt x="0" y="505"/>
                    <a:pt x="0" y="508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5"/>
                    <a:pt x="0" y="516"/>
                    <a:pt x="0" y="518"/>
                  </a:cubicBezTo>
                  <a:cubicBezTo>
                    <a:pt x="0" y="522"/>
                    <a:pt x="1" y="525"/>
                    <a:pt x="1" y="5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566" y="1375"/>
              <a:ext cx="2104" cy="1255"/>
            </a:xfrm>
            <a:custGeom>
              <a:avLst/>
              <a:gdLst>
                <a:gd name="T0" fmla="*/ 866 w 888"/>
                <a:gd name="T1" fmla="*/ 123 h 529"/>
                <a:gd name="T2" fmla="*/ 831 w 888"/>
                <a:gd name="T3" fmla="*/ 97 h 529"/>
                <a:gd name="T4" fmla="*/ 665 w 888"/>
                <a:gd name="T5" fmla="*/ 20 h 529"/>
                <a:gd name="T6" fmla="*/ 547 w 888"/>
                <a:gd name="T7" fmla="*/ 1 h 529"/>
                <a:gd name="T8" fmla="*/ 515 w 888"/>
                <a:gd name="T9" fmla="*/ 0 h 529"/>
                <a:gd name="T10" fmla="*/ 499 w 888"/>
                <a:gd name="T11" fmla="*/ 1 h 529"/>
                <a:gd name="T12" fmla="*/ 493 w 888"/>
                <a:gd name="T13" fmla="*/ 1 h 529"/>
                <a:gd name="T14" fmla="*/ 489 w 888"/>
                <a:gd name="T15" fmla="*/ 1 h 529"/>
                <a:gd name="T16" fmla="*/ 474 w 888"/>
                <a:gd name="T17" fmla="*/ 2 h 529"/>
                <a:gd name="T18" fmla="*/ 135 w 888"/>
                <a:gd name="T19" fmla="*/ 167 h 529"/>
                <a:gd name="T20" fmla="*/ 12 w 888"/>
                <a:gd name="T21" fmla="*/ 399 h 529"/>
                <a:gd name="T22" fmla="*/ 9 w 888"/>
                <a:gd name="T23" fmla="*/ 414 h 529"/>
                <a:gd name="T24" fmla="*/ 5 w 888"/>
                <a:gd name="T25" fmla="*/ 440 h 529"/>
                <a:gd name="T26" fmla="*/ 2 w 888"/>
                <a:gd name="T27" fmla="*/ 469 h 529"/>
                <a:gd name="T28" fmla="*/ 0 w 888"/>
                <a:gd name="T29" fmla="*/ 489 h 529"/>
                <a:gd name="T30" fmla="*/ 0 w 888"/>
                <a:gd name="T31" fmla="*/ 508 h 529"/>
                <a:gd name="T32" fmla="*/ 0 w 888"/>
                <a:gd name="T33" fmla="*/ 518 h 529"/>
                <a:gd name="T34" fmla="*/ 52 w 888"/>
                <a:gd name="T35" fmla="*/ 529 h 529"/>
                <a:gd name="T36" fmla="*/ 53 w 888"/>
                <a:gd name="T37" fmla="*/ 515 h 529"/>
                <a:gd name="T38" fmla="*/ 55 w 888"/>
                <a:gd name="T39" fmla="*/ 503 h 529"/>
                <a:gd name="T40" fmla="*/ 58 w 888"/>
                <a:gd name="T41" fmla="*/ 486 h 529"/>
                <a:gd name="T42" fmla="*/ 61 w 888"/>
                <a:gd name="T43" fmla="*/ 469 h 529"/>
                <a:gd name="T44" fmla="*/ 71 w 888"/>
                <a:gd name="T45" fmla="*/ 435 h 529"/>
                <a:gd name="T46" fmla="*/ 74 w 888"/>
                <a:gd name="T47" fmla="*/ 427 h 529"/>
                <a:gd name="T48" fmla="*/ 108 w 888"/>
                <a:gd name="T49" fmla="*/ 353 h 529"/>
                <a:gd name="T50" fmla="*/ 335 w 888"/>
                <a:gd name="T51" fmla="*/ 168 h 529"/>
                <a:gd name="T52" fmla="*/ 487 w 888"/>
                <a:gd name="T53" fmla="*/ 149 h 529"/>
                <a:gd name="T54" fmla="*/ 488 w 888"/>
                <a:gd name="T55" fmla="*/ 149 h 529"/>
                <a:gd name="T56" fmla="*/ 490 w 888"/>
                <a:gd name="T57" fmla="*/ 149 h 529"/>
                <a:gd name="T58" fmla="*/ 506 w 888"/>
                <a:gd name="T59" fmla="*/ 151 h 529"/>
                <a:gd name="T60" fmla="*/ 515 w 888"/>
                <a:gd name="T61" fmla="*/ 152 h 529"/>
                <a:gd name="T62" fmla="*/ 548 w 888"/>
                <a:gd name="T63" fmla="*/ 158 h 529"/>
                <a:gd name="T64" fmla="*/ 668 w 888"/>
                <a:gd name="T65" fmla="*/ 210 h 529"/>
                <a:gd name="T66" fmla="*/ 726 w 888"/>
                <a:gd name="T67" fmla="*/ 257 h 529"/>
                <a:gd name="T68" fmla="*/ 745 w 888"/>
                <a:gd name="T69" fmla="*/ 278 h 529"/>
                <a:gd name="T70" fmla="*/ 872 w 888"/>
                <a:gd name="T71" fmla="*/ 12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8" h="529">
                  <a:moveTo>
                    <a:pt x="872" y="128"/>
                  </a:moveTo>
                  <a:cubicBezTo>
                    <a:pt x="870" y="127"/>
                    <a:pt x="868" y="125"/>
                    <a:pt x="866" y="123"/>
                  </a:cubicBezTo>
                  <a:cubicBezTo>
                    <a:pt x="861" y="119"/>
                    <a:pt x="855" y="115"/>
                    <a:pt x="849" y="110"/>
                  </a:cubicBezTo>
                  <a:cubicBezTo>
                    <a:pt x="843" y="106"/>
                    <a:pt x="837" y="102"/>
                    <a:pt x="831" y="97"/>
                  </a:cubicBezTo>
                  <a:cubicBezTo>
                    <a:pt x="807" y="81"/>
                    <a:pt x="781" y="65"/>
                    <a:pt x="753" y="52"/>
                  </a:cubicBezTo>
                  <a:cubicBezTo>
                    <a:pt x="725" y="39"/>
                    <a:pt x="696" y="28"/>
                    <a:pt x="665" y="20"/>
                  </a:cubicBezTo>
                  <a:cubicBezTo>
                    <a:pt x="635" y="11"/>
                    <a:pt x="603" y="5"/>
                    <a:pt x="571" y="2"/>
                  </a:cubicBezTo>
                  <a:cubicBezTo>
                    <a:pt x="563" y="2"/>
                    <a:pt x="555" y="1"/>
                    <a:pt x="547" y="1"/>
                  </a:cubicBezTo>
                  <a:cubicBezTo>
                    <a:pt x="539" y="0"/>
                    <a:pt x="530" y="0"/>
                    <a:pt x="521" y="0"/>
                  </a:cubicBezTo>
                  <a:cubicBezTo>
                    <a:pt x="519" y="0"/>
                    <a:pt x="517" y="0"/>
                    <a:pt x="515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494" y="1"/>
                    <a:pt x="494" y="1"/>
                    <a:pt x="494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3" y="1"/>
                    <a:pt x="489" y="1"/>
                  </a:cubicBezTo>
                  <a:cubicBezTo>
                    <a:pt x="486" y="1"/>
                    <a:pt x="486" y="1"/>
                    <a:pt x="486" y="1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10" y="8"/>
                    <a:pt x="345" y="25"/>
                    <a:pt x="287" y="54"/>
                  </a:cubicBezTo>
                  <a:cubicBezTo>
                    <a:pt x="229" y="82"/>
                    <a:pt x="177" y="121"/>
                    <a:pt x="135" y="167"/>
                  </a:cubicBezTo>
                  <a:cubicBezTo>
                    <a:pt x="93" y="213"/>
                    <a:pt x="60" y="265"/>
                    <a:pt x="38" y="318"/>
                  </a:cubicBezTo>
                  <a:cubicBezTo>
                    <a:pt x="27" y="345"/>
                    <a:pt x="18" y="372"/>
                    <a:pt x="12" y="399"/>
                  </a:cubicBezTo>
                  <a:cubicBezTo>
                    <a:pt x="11" y="403"/>
                    <a:pt x="11" y="406"/>
                    <a:pt x="10" y="409"/>
                  </a:cubicBezTo>
                  <a:cubicBezTo>
                    <a:pt x="9" y="414"/>
                    <a:pt x="9" y="414"/>
                    <a:pt x="9" y="414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7" y="426"/>
                    <a:pt x="6" y="433"/>
                    <a:pt x="5" y="440"/>
                  </a:cubicBezTo>
                  <a:cubicBezTo>
                    <a:pt x="4" y="446"/>
                    <a:pt x="3" y="453"/>
                    <a:pt x="3" y="459"/>
                  </a:cubicBezTo>
                  <a:cubicBezTo>
                    <a:pt x="2" y="463"/>
                    <a:pt x="2" y="466"/>
                    <a:pt x="2" y="469"/>
                  </a:cubicBezTo>
                  <a:cubicBezTo>
                    <a:pt x="1" y="473"/>
                    <a:pt x="1" y="476"/>
                    <a:pt x="1" y="479"/>
                  </a:cubicBezTo>
                  <a:cubicBezTo>
                    <a:pt x="1" y="482"/>
                    <a:pt x="1" y="486"/>
                    <a:pt x="0" y="489"/>
                  </a:cubicBezTo>
                  <a:cubicBezTo>
                    <a:pt x="0" y="492"/>
                    <a:pt x="0" y="495"/>
                    <a:pt x="0" y="499"/>
                  </a:cubicBezTo>
                  <a:cubicBezTo>
                    <a:pt x="0" y="502"/>
                    <a:pt x="0" y="505"/>
                    <a:pt x="0" y="508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15"/>
                    <a:pt x="0" y="516"/>
                    <a:pt x="0" y="518"/>
                  </a:cubicBezTo>
                  <a:cubicBezTo>
                    <a:pt x="0" y="522"/>
                    <a:pt x="1" y="525"/>
                    <a:pt x="1" y="529"/>
                  </a:cubicBezTo>
                  <a:cubicBezTo>
                    <a:pt x="52" y="529"/>
                    <a:pt x="52" y="529"/>
                    <a:pt x="52" y="529"/>
                  </a:cubicBezTo>
                  <a:cubicBezTo>
                    <a:pt x="52" y="526"/>
                    <a:pt x="52" y="522"/>
                    <a:pt x="53" y="519"/>
                  </a:cubicBezTo>
                  <a:cubicBezTo>
                    <a:pt x="53" y="518"/>
                    <a:pt x="53" y="516"/>
                    <a:pt x="53" y="515"/>
                  </a:cubicBezTo>
                  <a:cubicBezTo>
                    <a:pt x="54" y="511"/>
                    <a:pt x="54" y="511"/>
                    <a:pt x="54" y="511"/>
                  </a:cubicBezTo>
                  <a:cubicBezTo>
                    <a:pt x="54" y="508"/>
                    <a:pt x="54" y="505"/>
                    <a:pt x="55" y="503"/>
                  </a:cubicBezTo>
                  <a:cubicBezTo>
                    <a:pt x="55" y="500"/>
                    <a:pt x="56" y="497"/>
                    <a:pt x="56" y="494"/>
                  </a:cubicBezTo>
                  <a:cubicBezTo>
                    <a:pt x="57" y="492"/>
                    <a:pt x="57" y="489"/>
                    <a:pt x="58" y="486"/>
                  </a:cubicBezTo>
                  <a:cubicBezTo>
                    <a:pt x="58" y="483"/>
                    <a:pt x="59" y="480"/>
                    <a:pt x="60" y="477"/>
                  </a:cubicBezTo>
                  <a:cubicBezTo>
                    <a:pt x="60" y="475"/>
                    <a:pt x="61" y="472"/>
                    <a:pt x="61" y="469"/>
                  </a:cubicBezTo>
                  <a:cubicBezTo>
                    <a:pt x="63" y="463"/>
                    <a:pt x="64" y="458"/>
                    <a:pt x="66" y="452"/>
                  </a:cubicBezTo>
                  <a:cubicBezTo>
                    <a:pt x="67" y="446"/>
                    <a:pt x="69" y="441"/>
                    <a:pt x="71" y="435"/>
                  </a:cubicBezTo>
                  <a:cubicBezTo>
                    <a:pt x="72" y="431"/>
                    <a:pt x="72" y="431"/>
                    <a:pt x="72" y="431"/>
                  </a:cubicBezTo>
                  <a:cubicBezTo>
                    <a:pt x="74" y="427"/>
                    <a:pt x="74" y="427"/>
                    <a:pt x="74" y="427"/>
                  </a:cubicBezTo>
                  <a:cubicBezTo>
                    <a:pt x="75" y="424"/>
                    <a:pt x="76" y="421"/>
                    <a:pt x="77" y="418"/>
                  </a:cubicBezTo>
                  <a:cubicBezTo>
                    <a:pt x="85" y="396"/>
                    <a:pt x="95" y="374"/>
                    <a:pt x="108" y="353"/>
                  </a:cubicBezTo>
                  <a:cubicBezTo>
                    <a:pt x="132" y="310"/>
                    <a:pt x="165" y="271"/>
                    <a:pt x="204" y="240"/>
                  </a:cubicBezTo>
                  <a:cubicBezTo>
                    <a:pt x="243" y="208"/>
                    <a:pt x="288" y="183"/>
                    <a:pt x="335" y="168"/>
                  </a:cubicBezTo>
                  <a:cubicBezTo>
                    <a:pt x="382" y="152"/>
                    <a:pt x="431" y="146"/>
                    <a:pt x="478" y="148"/>
                  </a:cubicBezTo>
                  <a:cubicBezTo>
                    <a:pt x="487" y="149"/>
                    <a:pt x="487" y="149"/>
                    <a:pt x="487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6" y="149"/>
                    <a:pt x="489" y="149"/>
                    <a:pt x="488" y="149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5" y="150"/>
                    <a:pt x="495" y="150"/>
                    <a:pt x="495" y="150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3" y="151"/>
                    <a:pt x="514" y="152"/>
                    <a:pt x="515" y="152"/>
                  </a:cubicBezTo>
                  <a:cubicBezTo>
                    <a:pt x="520" y="153"/>
                    <a:pt x="525" y="154"/>
                    <a:pt x="531" y="155"/>
                  </a:cubicBezTo>
                  <a:cubicBezTo>
                    <a:pt x="536" y="156"/>
                    <a:pt x="542" y="157"/>
                    <a:pt x="548" y="158"/>
                  </a:cubicBezTo>
                  <a:cubicBezTo>
                    <a:pt x="570" y="163"/>
                    <a:pt x="591" y="171"/>
                    <a:pt x="611" y="179"/>
                  </a:cubicBezTo>
                  <a:cubicBezTo>
                    <a:pt x="631" y="188"/>
                    <a:pt x="650" y="198"/>
                    <a:pt x="668" y="210"/>
                  </a:cubicBezTo>
                  <a:cubicBezTo>
                    <a:pt x="685" y="221"/>
                    <a:pt x="701" y="234"/>
                    <a:pt x="715" y="247"/>
                  </a:cubicBezTo>
                  <a:cubicBezTo>
                    <a:pt x="719" y="250"/>
                    <a:pt x="723" y="253"/>
                    <a:pt x="726" y="257"/>
                  </a:cubicBezTo>
                  <a:cubicBezTo>
                    <a:pt x="729" y="260"/>
                    <a:pt x="733" y="264"/>
                    <a:pt x="736" y="267"/>
                  </a:cubicBezTo>
                  <a:cubicBezTo>
                    <a:pt x="739" y="271"/>
                    <a:pt x="742" y="274"/>
                    <a:pt x="745" y="278"/>
                  </a:cubicBezTo>
                  <a:cubicBezTo>
                    <a:pt x="888" y="264"/>
                    <a:pt x="888" y="264"/>
                    <a:pt x="888" y="264"/>
                  </a:cubicBezTo>
                  <a:lnTo>
                    <a:pt x="872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566" y="1384"/>
              <a:ext cx="1225" cy="1246"/>
            </a:xfrm>
            <a:custGeom>
              <a:avLst/>
              <a:gdLst>
                <a:gd name="T0" fmla="*/ 457 w 517"/>
                <a:gd name="T1" fmla="*/ 0 h 525"/>
                <a:gd name="T2" fmla="*/ 287 w 517"/>
                <a:gd name="T3" fmla="*/ 50 h 525"/>
                <a:gd name="T4" fmla="*/ 135 w 517"/>
                <a:gd name="T5" fmla="*/ 163 h 525"/>
                <a:gd name="T6" fmla="*/ 38 w 517"/>
                <a:gd name="T7" fmla="*/ 314 h 525"/>
                <a:gd name="T8" fmla="*/ 12 w 517"/>
                <a:gd name="T9" fmla="*/ 395 h 525"/>
                <a:gd name="T10" fmla="*/ 10 w 517"/>
                <a:gd name="T11" fmla="*/ 405 h 525"/>
                <a:gd name="T12" fmla="*/ 9 w 517"/>
                <a:gd name="T13" fmla="*/ 410 h 525"/>
                <a:gd name="T14" fmla="*/ 8 w 517"/>
                <a:gd name="T15" fmla="*/ 416 h 525"/>
                <a:gd name="T16" fmla="*/ 5 w 517"/>
                <a:gd name="T17" fmla="*/ 436 h 525"/>
                <a:gd name="T18" fmla="*/ 3 w 517"/>
                <a:gd name="T19" fmla="*/ 455 h 525"/>
                <a:gd name="T20" fmla="*/ 2 w 517"/>
                <a:gd name="T21" fmla="*/ 465 h 525"/>
                <a:gd name="T22" fmla="*/ 1 w 517"/>
                <a:gd name="T23" fmla="*/ 475 h 525"/>
                <a:gd name="T24" fmla="*/ 0 w 517"/>
                <a:gd name="T25" fmla="*/ 485 h 525"/>
                <a:gd name="T26" fmla="*/ 0 w 517"/>
                <a:gd name="T27" fmla="*/ 495 h 525"/>
                <a:gd name="T28" fmla="*/ 0 w 517"/>
                <a:gd name="T29" fmla="*/ 504 h 525"/>
                <a:gd name="T30" fmla="*/ 0 w 517"/>
                <a:gd name="T31" fmla="*/ 509 h 525"/>
                <a:gd name="T32" fmla="*/ 0 w 517"/>
                <a:gd name="T33" fmla="*/ 514 h 525"/>
                <a:gd name="T34" fmla="*/ 1 w 517"/>
                <a:gd name="T35" fmla="*/ 525 h 525"/>
                <a:gd name="T36" fmla="*/ 52 w 517"/>
                <a:gd name="T37" fmla="*/ 525 h 525"/>
                <a:gd name="T38" fmla="*/ 53 w 517"/>
                <a:gd name="T39" fmla="*/ 515 h 525"/>
                <a:gd name="T40" fmla="*/ 53 w 517"/>
                <a:gd name="T41" fmla="*/ 511 h 525"/>
                <a:gd name="T42" fmla="*/ 54 w 517"/>
                <a:gd name="T43" fmla="*/ 507 h 525"/>
                <a:gd name="T44" fmla="*/ 55 w 517"/>
                <a:gd name="T45" fmla="*/ 499 h 525"/>
                <a:gd name="T46" fmla="*/ 56 w 517"/>
                <a:gd name="T47" fmla="*/ 490 h 525"/>
                <a:gd name="T48" fmla="*/ 58 w 517"/>
                <a:gd name="T49" fmla="*/ 482 h 525"/>
                <a:gd name="T50" fmla="*/ 60 w 517"/>
                <a:gd name="T51" fmla="*/ 473 h 525"/>
                <a:gd name="T52" fmla="*/ 61 w 517"/>
                <a:gd name="T53" fmla="*/ 465 h 525"/>
                <a:gd name="T54" fmla="*/ 66 w 517"/>
                <a:gd name="T55" fmla="*/ 448 h 525"/>
                <a:gd name="T56" fmla="*/ 71 w 517"/>
                <a:gd name="T57" fmla="*/ 431 h 525"/>
                <a:gd name="T58" fmla="*/ 72 w 517"/>
                <a:gd name="T59" fmla="*/ 427 h 525"/>
                <a:gd name="T60" fmla="*/ 74 w 517"/>
                <a:gd name="T61" fmla="*/ 423 h 525"/>
                <a:gd name="T62" fmla="*/ 77 w 517"/>
                <a:gd name="T63" fmla="*/ 414 h 525"/>
                <a:gd name="T64" fmla="*/ 108 w 517"/>
                <a:gd name="T65" fmla="*/ 349 h 525"/>
                <a:gd name="T66" fmla="*/ 204 w 517"/>
                <a:gd name="T67" fmla="*/ 236 h 525"/>
                <a:gd name="T68" fmla="*/ 335 w 517"/>
                <a:gd name="T69" fmla="*/ 164 h 525"/>
                <a:gd name="T70" fmla="*/ 457 w 517"/>
                <a:gd name="T71" fmla="*/ 144 h 525"/>
                <a:gd name="T72" fmla="*/ 517 w 517"/>
                <a:gd name="T73" fmla="*/ 73 h 525"/>
                <a:gd name="T74" fmla="*/ 457 w 517"/>
                <a:gd name="T75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7" h="525">
                  <a:moveTo>
                    <a:pt x="457" y="0"/>
                  </a:moveTo>
                  <a:cubicBezTo>
                    <a:pt x="398" y="7"/>
                    <a:pt x="340" y="24"/>
                    <a:pt x="287" y="50"/>
                  </a:cubicBezTo>
                  <a:cubicBezTo>
                    <a:pt x="229" y="78"/>
                    <a:pt x="177" y="117"/>
                    <a:pt x="135" y="163"/>
                  </a:cubicBezTo>
                  <a:cubicBezTo>
                    <a:pt x="93" y="209"/>
                    <a:pt x="60" y="261"/>
                    <a:pt x="38" y="314"/>
                  </a:cubicBezTo>
                  <a:cubicBezTo>
                    <a:pt x="27" y="341"/>
                    <a:pt x="18" y="368"/>
                    <a:pt x="12" y="395"/>
                  </a:cubicBezTo>
                  <a:cubicBezTo>
                    <a:pt x="11" y="399"/>
                    <a:pt x="11" y="402"/>
                    <a:pt x="10" y="405"/>
                  </a:cubicBezTo>
                  <a:cubicBezTo>
                    <a:pt x="9" y="410"/>
                    <a:pt x="9" y="410"/>
                    <a:pt x="9" y="410"/>
                  </a:cubicBezTo>
                  <a:cubicBezTo>
                    <a:pt x="8" y="416"/>
                    <a:pt x="8" y="416"/>
                    <a:pt x="8" y="416"/>
                  </a:cubicBezTo>
                  <a:cubicBezTo>
                    <a:pt x="7" y="422"/>
                    <a:pt x="6" y="429"/>
                    <a:pt x="5" y="436"/>
                  </a:cubicBezTo>
                  <a:cubicBezTo>
                    <a:pt x="4" y="442"/>
                    <a:pt x="3" y="449"/>
                    <a:pt x="3" y="455"/>
                  </a:cubicBezTo>
                  <a:cubicBezTo>
                    <a:pt x="2" y="459"/>
                    <a:pt x="2" y="462"/>
                    <a:pt x="2" y="465"/>
                  </a:cubicBezTo>
                  <a:cubicBezTo>
                    <a:pt x="1" y="469"/>
                    <a:pt x="1" y="472"/>
                    <a:pt x="1" y="475"/>
                  </a:cubicBezTo>
                  <a:cubicBezTo>
                    <a:pt x="1" y="478"/>
                    <a:pt x="1" y="482"/>
                    <a:pt x="0" y="485"/>
                  </a:cubicBezTo>
                  <a:cubicBezTo>
                    <a:pt x="0" y="488"/>
                    <a:pt x="0" y="491"/>
                    <a:pt x="0" y="495"/>
                  </a:cubicBezTo>
                  <a:cubicBezTo>
                    <a:pt x="0" y="498"/>
                    <a:pt x="0" y="501"/>
                    <a:pt x="0" y="504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1"/>
                    <a:pt x="0" y="512"/>
                    <a:pt x="0" y="514"/>
                  </a:cubicBezTo>
                  <a:cubicBezTo>
                    <a:pt x="0" y="518"/>
                    <a:pt x="1" y="521"/>
                    <a:pt x="1" y="525"/>
                  </a:cubicBezTo>
                  <a:cubicBezTo>
                    <a:pt x="52" y="525"/>
                    <a:pt x="52" y="525"/>
                    <a:pt x="52" y="525"/>
                  </a:cubicBezTo>
                  <a:cubicBezTo>
                    <a:pt x="52" y="522"/>
                    <a:pt x="52" y="518"/>
                    <a:pt x="53" y="515"/>
                  </a:cubicBezTo>
                  <a:cubicBezTo>
                    <a:pt x="53" y="514"/>
                    <a:pt x="53" y="512"/>
                    <a:pt x="53" y="511"/>
                  </a:cubicBezTo>
                  <a:cubicBezTo>
                    <a:pt x="54" y="507"/>
                    <a:pt x="54" y="507"/>
                    <a:pt x="54" y="507"/>
                  </a:cubicBezTo>
                  <a:cubicBezTo>
                    <a:pt x="54" y="504"/>
                    <a:pt x="54" y="501"/>
                    <a:pt x="55" y="499"/>
                  </a:cubicBezTo>
                  <a:cubicBezTo>
                    <a:pt x="55" y="496"/>
                    <a:pt x="56" y="493"/>
                    <a:pt x="56" y="490"/>
                  </a:cubicBezTo>
                  <a:cubicBezTo>
                    <a:pt x="57" y="488"/>
                    <a:pt x="57" y="485"/>
                    <a:pt x="58" y="482"/>
                  </a:cubicBezTo>
                  <a:cubicBezTo>
                    <a:pt x="58" y="479"/>
                    <a:pt x="59" y="476"/>
                    <a:pt x="60" y="473"/>
                  </a:cubicBezTo>
                  <a:cubicBezTo>
                    <a:pt x="60" y="471"/>
                    <a:pt x="61" y="468"/>
                    <a:pt x="61" y="465"/>
                  </a:cubicBezTo>
                  <a:cubicBezTo>
                    <a:pt x="63" y="459"/>
                    <a:pt x="64" y="454"/>
                    <a:pt x="66" y="448"/>
                  </a:cubicBezTo>
                  <a:cubicBezTo>
                    <a:pt x="67" y="442"/>
                    <a:pt x="69" y="437"/>
                    <a:pt x="71" y="431"/>
                  </a:cubicBezTo>
                  <a:cubicBezTo>
                    <a:pt x="72" y="427"/>
                    <a:pt x="72" y="427"/>
                    <a:pt x="72" y="427"/>
                  </a:cubicBezTo>
                  <a:cubicBezTo>
                    <a:pt x="74" y="423"/>
                    <a:pt x="74" y="423"/>
                    <a:pt x="74" y="423"/>
                  </a:cubicBezTo>
                  <a:cubicBezTo>
                    <a:pt x="75" y="420"/>
                    <a:pt x="76" y="417"/>
                    <a:pt x="77" y="414"/>
                  </a:cubicBezTo>
                  <a:cubicBezTo>
                    <a:pt x="85" y="392"/>
                    <a:pt x="95" y="370"/>
                    <a:pt x="108" y="349"/>
                  </a:cubicBezTo>
                  <a:cubicBezTo>
                    <a:pt x="132" y="306"/>
                    <a:pt x="165" y="267"/>
                    <a:pt x="204" y="236"/>
                  </a:cubicBezTo>
                  <a:cubicBezTo>
                    <a:pt x="243" y="204"/>
                    <a:pt x="288" y="179"/>
                    <a:pt x="335" y="164"/>
                  </a:cubicBezTo>
                  <a:cubicBezTo>
                    <a:pt x="375" y="150"/>
                    <a:pt x="416" y="144"/>
                    <a:pt x="457" y="144"/>
                  </a:cubicBezTo>
                  <a:cubicBezTo>
                    <a:pt x="517" y="73"/>
                    <a:pt x="517" y="73"/>
                    <a:pt x="517" y="73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573" y="1740"/>
              <a:ext cx="766" cy="1222"/>
            </a:xfrm>
            <a:custGeom>
              <a:avLst/>
              <a:gdLst>
                <a:gd name="T0" fmla="*/ 323 w 323"/>
                <a:gd name="T1" fmla="*/ 0 h 515"/>
                <a:gd name="T2" fmla="*/ 14 w 323"/>
                <a:gd name="T3" fmla="*/ 428 h 515"/>
                <a:gd name="T4" fmla="*/ 34 w 323"/>
                <a:gd name="T5" fmla="*/ 501 h 515"/>
                <a:gd name="T6" fmla="*/ 107 w 323"/>
                <a:gd name="T7" fmla="*/ 481 h 515"/>
                <a:gd name="T8" fmla="*/ 323 w 323"/>
                <a:gd name="T9" fmla="*/ 0 h 515"/>
                <a:gd name="T10" fmla="*/ 44 w 323"/>
                <a:gd name="T11" fmla="*/ 483 h 515"/>
                <a:gd name="T12" fmla="*/ 32 w 323"/>
                <a:gd name="T13" fmla="*/ 438 h 515"/>
                <a:gd name="T14" fmla="*/ 77 w 323"/>
                <a:gd name="T15" fmla="*/ 426 h 515"/>
                <a:gd name="T16" fmla="*/ 89 w 323"/>
                <a:gd name="T17" fmla="*/ 471 h 515"/>
                <a:gd name="T18" fmla="*/ 44 w 323"/>
                <a:gd name="T19" fmla="*/ 48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3" h="515">
                  <a:moveTo>
                    <a:pt x="323" y="0"/>
                  </a:moveTo>
                  <a:cubicBezTo>
                    <a:pt x="323" y="0"/>
                    <a:pt x="29" y="403"/>
                    <a:pt x="14" y="428"/>
                  </a:cubicBezTo>
                  <a:cubicBezTo>
                    <a:pt x="0" y="453"/>
                    <a:pt x="8" y="486"/>
                    <a:pt x="34" y="501"/>
                  </a:cubicBezTo>
                  <a:cubicBezTo>
                    <a:pt x="59" y="515"/>
                    <a:pt x="92" y="507"/>
                    <a:pt x="107" y="481"/>
                  </a:cubicBezTo>
                  <a:cubicBezTo>
                    <a:pt x="121" y="456"/>
                    <a:pt x="323" y="0"/>
                    <a:pt x="323" y="0"/>
                  </a:cubicBezTo>
                  <a:close/>
                  <a:moveTo>
                    <a:pt x="44" y="483"/>
                  </a:moveTo>
                  <a:cubicBezTo>
                    <a:pt x="29" y="474"/>
                    <a:pt x="23" y="454"/>
                    <a:pt x="32" y="438"/>
                  </a:cubicBezTo>
                  <a:cubicBezTo>
                    <a:pt x="41" y="423"/>
                    <a:pt x="61" y="418"/>
                    <a:pt x="77" y="426"/>
                  </a:cubicBezTo>
                  <a:cubicBezTo>
                    <a:pt x="92" y="435"/>
                    <a:pt x="98" y="455"/>
                    <a:pt x="89" y="471"/>
                  </a:cubicBezTo>
                  <a:cubicBezTo>
                    <a:pt x="80" y="486"/>
                    <a:pt x="60" y="492"/>
                    <a:pt x="44" y="4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5400000">
            <a:off x="5037543" y="1332109"/>
            <a:ext cx="819918" cy="1503869"/>
            <a:chOff x="9788887" y="1671639"/>
            <a:chExt cx="1093223" cy="2005158"/>
          </a:xfrm>
        </p:grpSpPr>
        <p:sp>
          <p:nvSpPr>
            <p:cNvPr id="16" name="TextBox 15"/>
            <p:cNvSpPr txBox="1"/>
            <p:nvPr/>
          </p:nvSpPr>
          <p:spPr>
            <a:xfrm rot="16200000" flipH="1">
              <a:off x="9440074" y="2958649"/>
              <a:ext cx="1066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</a:t>
              </a:r>
              <a:endParaRPr lang="id-ID" sz="1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 flipH="1">
              <a:off x="9471727" y="2266414"/>
              <a:ext cx="2005158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r>
                <a:rPr lang="id-ID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75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5433" y="3952011"/>
            <a:ext cx="1514002" cy="830468"/>
            <a:chOff x="1656326" y="1421015"/>
            <a:chExt cx="2018669" cy="1107291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1656327" y="1421015"/>
              <a:ext cx="1066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/>
                  </a:solidFill>
                  <a:cs typeface="+mn-ea"/>
                  <a:sym typeface="+mn-lt"/>
                </a:rPr>
                <a:t>输入标题</a:t>
              </a:r>
              <a:endParaRPr lang="id-ID" sz="12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656326" y="1712698"/>
              <a:ext cx="2018669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r>
                <a:rPr lang="id-ID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75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5165" y="3149464"/>
            <a:ext cx="1565336" cy="830468"/>
            <a:chOff x="3438888" y="2471739"/>
            <a:chExt cx="2087115" cy="1107291"/>
          </a:xfrm>
        </p:grpSpPr>
        <p:sp>
          <p:nvSpPr>
            <p:cNvPr id="22" name="TextBox 21"/>
            <p:cNvSpPr txBox="1"/>
            <p:nvPr/>
          </p:nvSpPr>
          <p:spPr>
            <a:xfrm flipH="1">
              <a:off x="3438888" y="2471739"/>
              <a:ext cx="1066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</a:t>
              </a:r>
              <a:endParaRPr lang="id-ID" sz="12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3438888" y="2763422"/>
              <a:ext cx="2087115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r>
                <a:rPr lang="id-ID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75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84765" y="2433594"/>
            <a:ext cx="1524803" cy="830468"/>
            <a:chOff x="5226279" y="3476472"/>
            <a:chExt cx="2033071" cy="1107291"/>
          </a:xfrm>
        </p:grpSpPr>
        <p:sp>
          <p:nvSpPr>
            <p:cNvPr id="25" name="TextBox 24"/>
            <p:cNvSpPr txBox="1"/>
            <p:nvPr/>
          </p:nvSpPr>
          <p:spPr>
            <a:xfrm flipH="1">
              <a:off x="5226280" y="3476472"/>
              <a:ext cx="1066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</a:t>
              </a:r>
              <a:endParaRPr lang="id-ID" sz="12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5226279" y="3768155"/>
              <a:ext cx="2033071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r>
                <a:rPr lang="id-ID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75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20029" y="1781810"/>
            <a:ext cx="412016" cy="464998"/>
            <a:chOff x="3175" y="3175"/>
            <a:chExt cx="2320925" cy="2619375"/>
          </a:xfrm>
          <a:solidFill>
            <a:schemeClr val="accent1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68275" y="3175"/>
              <a:ext cx="1990725" cy="1990725"/>
            </a:xfrm>
            <a:custGeom>
              <a:avLst/>
              <a:gdLst>
                <a:gd name="T0" fmla="*/ 264 w 528"/>
                <a:gd name="T1" fmla="*/ 528 h 528"/>
                <a:gd name="T2" fmla="*/ 528 w 528"/>
                <a:gd name="T3" fmla="*/ 264 h 528"/>
                <a:gd name="T4" fmla="*/ 264 w 528"/>
                <a:gd name="T5" fmla="*/ 0 h 528"/>
                <a:gd name="T6" fmla="*/ 0 w 528"/>
                <a:gd name="T7" fmla="*/ 264 h 528"/>
                <a:gd name="T8" fmla="*/ 264 w 528"/>
                <a:gd name="T9" fmla="*/ 528 h 528"/>
                <a:gd name="T10" fmla="*/ 264 w 528"/>
                <a:gd name="T11" fmla="*/ 484 h 528"/>
                <a:gd name="T12" fmla="*/ 71 w 528"/>
                <a:gd name="T13" fmla="*/ 370 h 528"/>
                <a:gd name="T14" fmla="*/ 73 w 528"/>
                <a:gd name="T15" fmla="*/ 369 h 528"/>
                <a:gd name="T16" fmla="*/ 92 w 528"/>
                <a:gd name="T17" fmla="*/ 352 h 528"/>
                <a:gd name="T18" fmla="*/ 104 w 528"/>
                <a:gd name="T19" fmla="*/ 312 h 528"/>
                <a:gd name="T20" fmla="*/ 304 w 528"/>
                <a:gd name="T21" fmla="*/ 385 h 528"/>
                <a:gd name="T22" fmla="*/ 321 w 528"/>
                <a:gd name="T23" fmla="*/ 385 h 528"/>
                <a:gd name="T24" fmla="*/ 461 w 528"/>
                <a:gd name="T25" fmla="*/ 361 h 528"/>
                <a:gd name="T26" fmla="*/ 264 w 528"/>
                <a:gd name="T27" fmla="*/ 484 h 528"/>
                <a:gd name="T28" fmla="*/ 264 w 528"/>
                <a:gd name="T29" fmla="*/ 44 h 528"/>
                <a:gd name="T30" fmla="*/ 484 w 528"/>
                <a:gd name="T31" fmla="*/ 264 h 528"/>
                <a:gd name="T32" fmla="*/ 472 w 528"/>
                <a:gd name="T33" fmla="*/ 334 h 528"/>
                <a:gd name="T34" fmla="*/ 305 w 528"/>
                <a:gd name="T35" fmla="*/ 363 h 528"/>
                <a:gd name="T36" fmla="*/ 107 w 528"/>
                <a:gd name="T37" fmla="*/ 283 h 528"/>
                <a:gd name="T38" fmla="*/ 95 w 528"/>
                <a:gd name="T39" fmla="*/ 279 h 528"/>
                <a:gd name="T40" fmla="*/ 87 w 528"/>
                <a:gd name="T41" fmla="*/ 287 h 528"/>
                <a:gd name="T42" fmla="*/ 72 w 528"/>
                <a:gd name="T43" fmla="*/ 343 h 528"/>
                <a:gd name="T44" fmla="*/ 67 w 528"/>
                <a:gd name="T45" fmla="*/ 348 h 528"/>
                <a:gd name="T46" fmla="*/ 60 w 528"/>
                <a:gd name="T47" fmla="*/ 347 h 528"/>
                <a:gd name="T48" fmla="*/ 44 w 528"/>
                <a:gd name="T49" fmla="*/ 264 h 528"/>
                <a:gd name="T50" fmla="*/ 264 w 528"/>
                <a:gd name="T51" fmla="*/ 4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528">
                  <a:moveTo>
                    <a:pt x="264" y="528"/>
                  </a:moveTo>
                  <a:cubicBezTo>
                    <a:pt x="410" y="528"/>
                    <a:pt x="528" y="410"/>
                    <a:pt x="528" y="264"/>
                  </a:cubicBezTo>
                  <a:cubicBezTo>
                    <a:pt x="528" y="118"/>
                    <a:pt x="410" y="0"/>
                    <a:pt x="264" y="0"/>
                  </a:cubicBezTo>
                  <a:cubicBezTo>
                    <a:pt x="118" y="0"/>
                    <a:pt x="0" y="118"/>
                    <a:pt x="0" y="264"/>
                  </a:cubicBezTo>
                  <a:cubicBezTo>
                    <a:pt x="0" y="410"/>
                    <a:pt x="118" y="528"/>
                    <a:pt x="264" y="528"/>
                  </a:cubicBezTo>
                  <a:close/>
                  <a:moveTo>
                    <a:pt x="264" y="484"/>
                  </a:moveTo>
                  <a:cubicBezTo>
                    <a:pt x="181" y="484"/>
                    <a:pt x="108" y="438"/>
                    <a:pt x="71" y="370"/>
                  </a:cubicBezTo>
                  <a:cubicBezTo>
                    <a:pt x="72" y="369"/>
                    <a:pt x="72" y="369"/>
                    <a:pt x="73" y="369"/>
                  </a:cubicBezTo>
                  <a:cubicBezTo>
                    <a:pt x="79" y="367"/>
                    <a:pt x="87" y="363"/>
                    <a:pt x="92" y="352"/>
                  </a:cubicBezTo>
                  <a:cubicBezTo>
                    <a:pt x="97" y="340"/>
                    <a:pt x="101" y="324"/>
                    <a:pt x="104" y="312"/>
                  </a:cubicBezTo>
                  <a:cubicBezTo>
                    <a:pt x="130" y="335"/>
                    <a:pt x="191" y="377"/>
                    <a:pt x="304" y="385"/>
                  </a:cubicBezTo>
                  <a:cubicBezTo>
                    <a:pt x="309" y="385"/>
                    <a:pt x="315" y="385"/>
                    <a:pt x="321" y="385"/>
                  </a:cubicBezTo>
                  <a:cubicBezTo>
                    <a:pt x="371" y="385"/>
                    <a:pt x="426" y="372"/>
                    <a:pt x="461" y="361"/>
                  </a:cubicBezTo>
                  <a:cubicBezTo>
                    <a:pt x="425" y="434"/>
                    <a:pt x="350" y="484"/>
                    <a:pt x="264" y="484"/>
                  </a:cubicBezTo>
                  <a:close/>
                  <a:moveTo>
                    <a:pt x="264" y="44"/>
                  </a:moveTo>
                  <a:cubicBezTo>
                    <a:pt x="385" y="44"/>
                    <a:pt x="484" y="143"/>
                    <a:pt x="484" y="264"/>
                  </a:cubicBezTo>
                  <a:cubicBezTo>
                    <a:pt x="484" y="289"/>
                    <a:pt x="480" y="312"/>
                    <a:pt x="472" y="334"/>
                  </a:cubicBezTo>
                  <a:cubicBezTo>
                    <a:pt x="438" y="345"/>
                    <a:pt x="364" y="367"/>
                    <a:pt x="305" y="363"/>
                  </a:cubicBezTo>
                  <a:cubicBezTo>
                    <a:pt x="161" y="352"/>
                    <a:pt x="107" y="283"/>
                    <a:pt x="107" y="283"/>
                  </a:cubicBezTo>
                  <a:cubicBezTo>
                    <a:pt x="104" y="279"/>
                    <a:pt x="99" y="278"/>
                    <a:pt x="95" y="279"/>
                  </a:cubicBezTo>
                  <a:cubicBezTo>
                    <a:pt x="91" y="280"/>
                    <a:pt x="88" y="283"/>
                    <a:pt x="87" y="287"/>
                  </a:cubicBezTo>
                  <a:cubicBezTo>
                    <a:pt x="87" y="288"/>
                    <a:pt x="81" y="323"/>
                    <a:pt x="72" y="343"/>
                  </a:cubicBezTo>
                  <a:cubicBezTo>
                    <a:pt x="70" y="347"/>
                    <a:pt x="68" y="348"/>
                    <a:pt x="67" y="348"/>
                  </a:cubicBezTo>
                  <a:cubicBezTo>
                    <a:pt x="65" y="348"/>
                    <a:pt x="63" y="348"/>
                    <a:pt x="60" y="347"/>
                  </a:cubicBezTo>
                  <a:cubicBezTo>
                    <a:pt x="50" y="322"/>
                    <a:pt x="44" y="294"/>
                    <a:pt x="44" y="264"/>
                  </a:cubicBezTo>
                  <a:cubicBezTo>
                    <a:pt x="44" y="143"/>
                    <a:pt x="142" y="44"/>
                    <a:pt x="26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175" y="1698625"/>
              <a:ext cx="2320925" cy="923925"/>
            </a:xfrm>
            <a:custGeom>
              <a:avLst/>
              <a:gdLst>
                <a:gd name="T0" fmla="*/ 541 w 616"/>
                <a:gd name="T1" fmla="*/ 7 h 245"/>
                <a:gd name="T2" fmla="*/ 510 w 616"/>
                <a:gd name="T3" fmla="*/ 12 h 245"/>
                <a:gd name="T4" fmla="*/ 515 w 616"/>
                <a:gd name="T5" fmla="*/ 43 h 245"/>
                <a:gd name="T6" fmla="*/ 572 w 616"/>
                <a:gd name="T7" fmla="*/ 113 h 245"/>
                <a:gd name="T8" fmla="*/ 308 w 616"/>
                <a:gd name="T9" fmla="*/ 201 h 245"/>
                <a:gd name="T10" fmla="*/ 44 w 616"/>
                <a:gd name="T11" fmla="*/ 113 h 245"/>
                <a:gd name="T12" fmla="*/ 101 w 616"/>
                <a:gd name="T13" fmla="*/ 43 h 245"/>
                <a:gd name="T14" fmla="*/ 105 w 616"/>
                <a:gd name="T15" fmla="*/ 12 h 245"/>
                <a:gd name="T16" fmla="*/ 75 w 616"/>
                <a:gd name="T17" fmla="*/ 7 h 245"/>
                <a:gd name="T18" fmla="*/ 0 w 616"/>
                <a:gd name="T19" fmla="*/ 113 h 245"/>
                <a:gd name="T20" fmla="*/ 308 w 616"/>
                <a:gd name="T21" fmla="*/ 245 h 245"/>
                <a:gd name="T22" fmla="*/ 616 w 616"/>
                <a:gd name="T23" fmla="*/ 113 h 245"/>
                <a:gd name="T24" fmla="*/ 541 w 616"/>
                <a:gd name="T25" fmla="*/ 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6" h="245">
                  <a:moveTo>
                    <a:pt x="541" y="7"/>
                  </a:moveTo>
                  <a:cubicBezTo>
                    <a:pt x="531" y="0"/>
                    <a:pt x="517" y="2"/>
                    <a:pt x="510" y="12"/>
                  </a:cubicBezTo>
                  <a:cubicBezTo>
                    <a:pt x="503" y="22"/>
                    <a:pt x="505" y="36"/>
                    <a:pt x="515" y="43"/>
                  </a:cubicBezTo>
                  <a:cubicBezTo>
                    <a:pt x="555" y="72"/>
                    <a:pt x="572" y="88"/>
                    <a:pt x="572" y="113"/>
                  </a:cubicBezTo>
                  <a:cubicBezTo>
                    <a:pt x="572" y="177"/>
                    <a:pt x="498" y="201"/>
                    <a:pt x="308" y="201"/>
                  </a:cubicBezTo>
                  <a:cubicBezTo>
                    <a:pt x="118" y="201"/>
                    <a:pt x="44" y="177"/>
                    <a:pt x="44" y="113"/>
                  </a:cubicBezTo>
                  <a:cubicBezTo>
                    <a:pt x="44" y="88"/>
                    <a:pt x="60" y="72"/>
                    <a:pt x="101" y="43"/>
                  </a:cubicBezTo>
                  <a:cubicBezTo>
                    <a:pt x="110" y="36"/>
                    <a:pt x="113" y="22"/>
                    <a:pt x="105" y="12"/>
                  </a:cubicBezTo>
                  <a:cubicBezTo>
                    <a:pt x="98" y="2"/>
                    <a:pt x="85" y="0"/>
                    <a:pt x="75" y="7"/>
                  </a:cubicBezTo>
                  <a:cubicBezTo>
                    <a:pt x="40" y="33"/>
                    <a:pt x="0" y="62"/>
                    <a:pt x="0" y="113"/>
                  </a:cubicBezTo>
                  <a:cubicBezTo>
                    <a:pt x="0" y="235"/>
                    <a:pt x="159" y="245"/>
                    <a:pt x="308" y="245"/>
                  </a:cubicBezTo>
                  <a:cubicBezTo>
                    <a:pt x="457" y="245"/>
                    <a:pt x="616" y="235"/>
                    <a:pt x="616" y="113"/>
                  </a:cubicBezTo>
                  <a:cubicBezTo>
                    <a:pt x="616" y="62"/>
                    <a:pt x="576" y="33"/>
                    <a:pt x="54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4094868" y="2531748"/>
            <a:ext cx="489151" cy="374766"/>
          </a:xfrm>
          <a:custGeom>
            <a:avLst/>
            <a:gdLst>
              <a:gd name="T0" fmla="*/ 633 w 718"/>
              <a:gd name="T1" fmla="*/ 0 h 549"/>
              <a:gd name="T2" fmla="*/ 549 w 718"/>
              <a:gd name="T3" fmla="*/ 84 h 549"/>
              <a:gd name="T4" fmla="*/ 578 w 718"/>
              <a:gd name="T5" fmla="*/ 148 h 549"/>
              <a:gd name="T6" fmla="*/ 475 w 718"/>
              <a:gd name="T7" fmla="*/ 302 h 549"/>
              <a:gd name="T8" fmla="*/ 443 w 718"/>
              <a:gd name="T9" fmla="*/ 296 h 549"/>
              <a:gd name="T10" fmla="*/ 369 w 718"/>
              <a:gd name="T11" fmla="*/ 340 h 549"/>
              <a:gd name="T12" fmla="*/ 310 w 718"/>
              <a:gd name="T13" fmla="*/ 305 h 549"/>
              <a:gd name="T14" fmla="*/ 316 w 718"/>
              <a:gd name="T15" fmla="*/ 275 h 549"/>
              <a:gd name="T16" fmla="*/ 232 w 718"/>
              <a:gd name="T17" fmla="*/ 190 h 549"/>
              <a:gd name="T18" fmla="*/ 147 w 718"/>
              <a:gd name="T19" fmla="*/ 275 h 549"/>
              <a:gd name="T20" fmla="*/ 176 w 718"/>
              <a:gd name="T21" fmla="*/ 338 h 549"/>
              <a:gd name="T22" fmla="*/ 133 w 718"/>
              <a:gd name="T23" fmla="*/ 396 h 549"/>
              <a:gd name="T24" fmla="*/ 84 w 718"/>
              <a:gd name="T25" fmla="*/ 380 h 549"/>
              <a:gd name="T26" fmla="*/ 0 w 718"/>
              <a:gd name="T27" fmla="*/ 465 h 549"/>
              <a:gd name="T28" fmla="*/ 84 w 718"/>
              <a:gd name="T29" fmla="*/ 549 h 549"/>
              <a:gd name="T30" fmla="*/ 168 w 718"/>
              <a:gd name="T31" fmla="*/ 465 h 549"/>
              <a:gd name="T32" fmla="*/ 148 w 718"/>
              <a:gd name="T33" fmla="*/ 411 h 549"/>
              <a:gd name="T34" fmla="*/ 194 w 718"/>
              <a:gd name="T35" fmla="*/ 350 h 549"/>
              <a:gd name="T36" fmla="*/ 232 w 718"/>
              <a:gd name="T37" fmla="*/ 359 h 549"/>
              <a:gd name="T38" fmla="*/ 300 w 718"/>
              <a:gd name="T39" fmla="*/ 324 h 549"/>
              <a:gd name="T40" fmla="*/ 361 w 718"/>
              <a:gd name="T41" fmla="*/ 360 h 549"/>
              <a:gd name="T42" fmla="*/ 359 w 718"/>
              <a:gd name="T43" fmla="*/ 380 h 549"/>
              <a:gd name="T44" fmla="*/ 443 w 718"/>
              <a:gd name="T45" fmla="*/ 465 h 549"/>
              <a:gd name="T46" fmla="*/ 528 w 718"/>
              <a:gd name="T47" fmla="*/ 380 h 549"/>
              <a:gd name="T48" fmla="*/ 494 w 718"/>
              <a:gd name="T49" fmla="*/ 313 h 549"/>
              <a:gd name="T50" fmla="*/ 596 w 718"/>
              <a:gd name="T51" fmla="*/ 160 h 549"/>
              <a:gd name="T52" fmla="*/ 633 w 718"/>
              <a:gd name="T53" fmla="*/ 169 h 549"/>
              <a:gd name="T54" fmla="*/ 718 w 718"/>
              <a:gd name="T55" fmla="*/ 84 h 549"/>
              <a:gd name="T56" fmla="*/ 633 w 718"/>
              <a:gd name="T57" fmla="*/ 0 h 549"/>
              <a:gd name="T58" fmla="*/ 84 w 718"/>
              <a:gd name="T59" fmla="*/ 507 h 549"/>
              <a:gd name="T60" fmla="*/ 42 w 718"/>
              <a:gd name="T61" fmla="*/ 465 h 549"/>
              <a:gd name="T62" fmla="*/ 84 w 718"/>
              <a:gd name="T63" fmla="*/ 422 h 549"/>
              <a:gd name="T64" fmla="*/ 126 w 718"/>
              <a:gd name="T65" fmla="*/ 465 h 549"/>
              <a:gd name="T66" fmla="*/ 84 w 718"/>
              <a:gd name="T67" fmla="*/ 507 h 549"/>
              <a:gd name="T68" fmla="*/ 232 w 718"/>
              <a:gd name="T69" fmla="*/ 317 h 549"/>
              <a:gd name="T70" fmla="*/ 190 w 718"/>
              <a:gd name="T71" fmla="*/ 275 h 549"/>
              <a:gd name="T72" fmla="*/ 232 w 718"/>
              <a:gd name="T73" fmla="*/ 233 h 549"/>
              <a:gd name="T74" fmla="*/ 274 w 718"/>
              <a:gd name="T75" fmla="*/ 275 h 549"/>
              <a:gd name="T76" fmla="*/ 232 w 718"/>
              <a:gd name="T77" fmla="*/ 317 h 549"/>
              <a:gd name="T78" fmla="*/ 443 w 718"/>
              <a:gd name="T79" fmla="*/ 422 h 549"/>
              <a:gd name="T80" fmla="*/ 401 w 718"/>
              <a:gd name="T81" fmla="*/ 380 h 549"/>
              <a:gd name="T82" fmla="*/ 443 w 718"/>
              <a:gd name="T83" fmla="*/ 338 h 549"/>
              <a:gd name="T84" fmla="*/ 486 w 718"/>
              <a:gd name="T85" fmla="*/ 380 h 549"/>
              <a:gd name="T86" fmla="*/ 443 w 718"/>
              <a:gd name="T87" fmla="*/ 422 h 549"/>
              <a:gd name="T88" fmla="*/ 633 w 718"/>
              <a:gd name="T89" fmla="*/ 127 h 549"/>
              <a:gd name="T90" fmla="*/ 591 w 718"/>
              <a:gd name="T91" fmla="*/ 84 h 549"/>
              <a:gd name="T92" fmla="*/ 633 w 718"/>
              <a:gd name="T93" fmla="*/ 42 h 549"/>
              <a:gd name="T94" fmla="*/ 675 w 718"/>
              <a:gd name="T95" fmla="*/ 84 h 549"/>
              <a:gd name="T96" fmla="*/ 633 w 718"/>
              <a:gd name="T97" fmla="*/ 127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58172" y="3251808"/>
            <a:ext cx="502902" cy="402430"/>
            <a:chOff x="6069013" y="-1522413"/>
            <a:chExt cx="4465637" cy="3573463"/>
          </a:xfrm>
          <a:solidFill>
            <a:schemeClr val="accent3"/>
          </a:solidFill>
        </p:grpSpPr>
        <p:sp>
          <p:nvSpPr>
            <p:cNvPr id="32" name="Freeform 14"/>
            <p:cNvSpPr/>
            <p:nvPr/>
          </p:nvSpPr>
          <p:spPr bwMode="auto">
            <a:xfrm>
              <a:off x="6069013" y="-1522413"/>
              <a:ext cx="4465637" cy="2979738"/>
            </a:xfrm>
            <a:custGeom>
              <a:avLst/>
              <a:gdLst>
                <a:gd name="T0" fmla="*/ 869 w 1188"/>
                <a:gd name="T1" fmla="*/ 792 h 792"/>
                <a:gd name="T2" fmla="*/ 830 w 1188"/>
                <a:gd name="T3" fmla="*/ 753 h 792"/>
                <a:gd name="T4" fmla="*/ 869 w 1188"/>
                <a:gd name="T5" fmla="*/ 713 h 792"/>
                <a:gd name="T6" fmla="*/ 949 w 1188"/>
                <a:gd name="T7" fmla="*/ 713 h 792"/>
                <a:gd name="T8" fmla="*/ 953 w 1188"/>
                <a:gd name="T9" fmla="*/ 713 h 792"/>
                <a:gd name="T10" fmla="*/ 955 w 1188"/>
                <a:gd name="T11" fmla="*/ 713 h 792"/>
                <a:gd name="T12" fmla="*/ 1109 w 1188"/>
                <a:gd name="T13" fmla="*/ 555 h 792"/>
                <a:gd name="T14" fmla="*/ 951 w 1188"/>
                <a:gd name="T15" fmla="*/ 396 h 792"/>
                <a:gd name="T16" fmla="*/ 915 w 1188"/>
                <a:gd name="T17" fmla="*/ 401 h 792"/>
                <a:gd name="T18" fmla="*/ 879 w 1188"/>
                <a:gd name="T19" fmla="*/ 391 h 792"/>
                <a:gd name="T20" fmla="*/ 867 w 1188"/>
                <a:gd name="T21" fmla="*/ 356 h 792"/>
                <a:gd name="T22" fmla="*/ 871 w 1188"/>
                <a:gd name="T23" fmla="*/ 317 h 792"/>
                <a:gd name="T24" fmla="*/ 634 w 1188"/>
                <a:gd name="T25" fmla="*/ 79 h 792"/>
                <a:gd name="T26" fmla="*/ 398 w 1188"/>
                <a:gd name="T27" fmla="*/ 296 h 792"/>
                <a:gd name="T28" fmla="*/ 380 w 1188"/>
                <a:gd name="T29" fmla="*/ 326 h 792"/>
                <a:gd name="T30" fmla="*/ 345 w 1188"/>
                <a:gd name="T31" fmla="*/ 330 h 792"/>
                <a:gd name="T32" fmla="*/ 277 w 1188"/>
                <a:gd name="T33" fmla="*/ 317 h 792"/>
                <a:gd name="T34" fmla="*/ 79 w 1188"/>
                <a:gd name="T35" fmla="*/ 515 h 792"/>
                <a:gd name="T36" fmla="*/ 272 w 1188"/>
                <a:gd name="T37" fmla="*/ 713 h 792"/>
                <a:gd name="T38" fmla="*/ 275 w 1188"/>
                <a:gd name="T39" fmla="*/ 713 h 792"/>
                <a:gd name="T40" fmla="*/ 295 w 1188"/>
                <a:gd name="T41" fmla="*/ 713 h 792"/>
                <a:gd name="T42" fmla="*/ 358 w 1188"/>
                <a:gd name="T43" fmla="*/ 713 h 792"/>
                <a:gd name="T44" fmla="*/ 398 w 1188"/>
                <a:gd name="T45" fmla="*/ 753 h 792"/>
                <a:gd name="T46" fmla="*/ 358 w 1188"/>
                <a:gd name="T47" fmla="*/ 792 h 792"/>
                <a:gd name="T48" fmla="*/ 282 w 1188"/>
                <a:gd name="T49" fmla="*/ 792 h 792"/>
                <a:gd name="T50" fmla="*/ 277 w 1188"/>
                <a:gd name="T51" fmla="*/ 792 h 792"/>
                <a:gd name="T52" fmla="*/ 0 w 1188"/>
                <a:gd name="T53" fmla="*/ 515 h 792"/>
                <a:gd name="T54" fmla="*/ 277 w 1188"/>
                <a:gd name="T55" fmla="*/ 238 h 792"/>
                <a:gd name="T56" fmla="*/ 327 w 1188"/>
                <a:gd name="T57" fmla="*/ 242 h 792"/>
                <a:gd name="T58" fmla="*/ 634 w 1188"/>
                <a:gd name="T59" fmla="*/ 0 h 792"/>
                <a:gd name="T60" fmla="*/ 950 w 1188"/>
                <a:gd name="T61" fmla="*/ 317 h 792"/>
                <a:gd name="T62" fmla="*/ 950 w 1188"/>
                <a:gd name="T63" fmla="*/ 317 h 792"/>
                <a:gd name="T64" fmla="*/ 951 w 1188"/>
                <a:gd name="T65" fmla="*/ 317 h 792"/>
                <a:gd name="T66" fmla="*/ 1188 w 1188"/>
                <a:gd name="T67" fmla="*/ 555 h 792"/>
                <a:gd name="T68" fmla="*/ 951 w 1188"/>
                <a:gd name="T69" fmla="*/ 792 h 792"/>
                <a:gd name="T70" fmla="*/ 946 w 1188"/>
                <a:gd name="T71" fmla="*/ 792 h 792"/>
                <a:gd name="T72" fmla="*/ 869 w 1188"/>
                <a:gd name="T73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8" h="792">
                  <a:moveTo>
                    <a:pt x="869" y="792"/>
                  </a:moveTo>
                  <a:cubicBezTo>
                    <a:pt x="847" y="792"/>
                    <a:pt x="830" y="775"/>
                    <a:pt x="830" y="753"/>
                  </a:cubicBezTo>
                  <a:cubicBezTo>
                    <a:pt x="830" y="731"/>
                    <a:pt x="847" y="713"/>
                    <a:pt x="869" y="713"/>
                  </a:cubicBezTo>
                  <a:cubicBezTo>
                    <a:pt x="949" y="713"/>
                    <a:pt x="949" y="713"/>
                    <a:pt x="949" y="713"/>
                  </a:cubicBezTo>
                  <a:cubicBezTo>
                    <a:pt x="950" y="713"/>
                    <a:pt x="952" y="713"/>
                    <a:pt x="953" y="713"/>
                  </a:cubicBezTo>
                  <a:cubicBezTo>
                    <a:pt x="954" y="713"/>
                    <a:pt x="955" y="713"/>
                    <a:pt x="955" y="713"/>
                  </a:cubicBezTo>
                  <a:cubicBezTo>
                    <a:pt x="1041" y="710"/>
                    <a:pt x="1109" y="640"/>
                    <a:pt x="1109" y="555"/>
                  </a:cubicBezTo>
                  <a:cubicBezTo>
                    <a:pt x="1109" y="467"/>
                    <a:pt x="1038" y="396"/>
                    <a:pt x="951" y="396"/>
                  </a:cubicBezTo>
                  <a:cubicBezTo>
                    <a:pt x="940" y="396"/>
                    <a:pt x="928" y="398"/>
                    <a:pt x="915" y="401"/>
                  </a:cubicBezTo>
                  <a:cubicBezTo>
                    <a:pt x="902" y="404"/>
                    <a:pt x="889" y="400"/>
                    <a:pt x="879" y="391"/>
                  </a:cubicBezTo>
                  <a:cubicBezTo>
                    <a:pt x="870" y="382"/>
                    <a:pt x="865" y="369"/>
                    <a:pt x="867" y="356"/>
                  </a:cubicBezTo>
                  <a:cubicBezTo>
                    <a:pt x="869" y="343"/>
                    <a:pt x="871" y="330"/>
                    <a:pt x="871" y="317"/>
                  </a:cubicBezTo>
                  <a:cubicBezTo>
                    <a:pt x="871" y="186"/>
                    <a:pt x="765" y="79"/>
                    <a:pt x="634" y="79"/>
                  </a:cubicBezTo>
                  <a:cubicBezTo>
                    <a:pt x="510" y="79"/>
                    <a:pt x="409" y="172"/>
                    <a:pt x="398" y="296"/>
                  </a:cubicBezTo>
                  <a:cubicBezTo>
                    <a:pt x="397" y="308"/>
                    <a:pt x="390" y="319"/>
                    <a:pt x="380" y="326"/>
                  </a:cubicBezTo>
                  <a:cubicBezTo>
                    <a:pt x="370" y="332"/>
                    <a:pt x="357" y="334"/>
                    <a:pt x="345" y="330"/>
                  </a:cubicBezTo>
                  <a:cubicBezTo>
                    <a:pt x="322" y="321"/>
                    <a:pt x="300" y="317"/>
                    <a:pt x="277" y="317"/>
                  </a:cubicBezTo>
                  <a:cubicBezTo>
                    <a:pt x="168" y="317"/>
                    <a:pt x="79" y="406"/>
                    <a:pt x="79" y="515"/>
                  </a:cubicBezTo>
                  <a:cubicBezTo>
                    <a:pt x="79" y="623"/>
                    <a:pt x="165" y="710"/>
                    <a:pt x="272" y="713"/>
                  </a:cubicBezTo>
                  <a:cubicBezTo>
                    <a:pt x="273" y="713"/>
                    <a:pt x="274" y="713"/>
                    <a:pt x="275" y="713"/>
                  </a:cubicBezTo>
                  <a:cubicBezTo>
                    <a:pt x="295" y="713"/>
                    <a:pt x="295" y="713"/>
                    <a:pt x="295" y="713"/>
                  </a:cubicBezTo>
                  <a:cubicBezTo>
                    <a:pt x="358" y="713"/>
                    <a:pt x="358" y="713"/>
                    <a:pt x="358" y="713"/>
                  </a:cubicBezTo>
                  <a:cubicBezTo>
                    <a:pt x="380" y="713"/>
                    <a:pt x="398" y="731"/>
                    <a:pt x="398" y="753"/>
                  </a:cubicBezTo>
                  <a:cubicBezTo>
                    <a:pt x="398" y="775"/>
                    <a:pt x="380" y="792"/>
                    <a:pt x="358" y="792"/>
                  </a:cubicBezTo>
                  <a:cubicBezTo>
                    <a:pt x="282" y="792"/>
                    <a:pt x="282" y="792"/>
                    <a:pt x="282" y="792"/>
                  </a:cubicBezTo>
                  <a:cubicBezTo>
                    <a:pt x="281" y="792"/>
                    <a:pt x="279" y="792"/>
                    <a:pt x="277" y="792"/>
                  </a:cubicBezTo>
                  <a:cubicBezTo>
                    <a:pt x="124" y="792"/>
                    <a:pt x="0" y="668"/>
                    <a:pt x="0" y="515"/>
                  </a:cubicBezTo>
                  <a:cubicBezTo>
                    <a:pt x="0" y="362"/>
                    <a:pt x="124" y="238"/>
                    <a:pt x="277" y="238"/>
                  </a:cubicBezTo>
                  <a:cubicBezTo>
                    <a:pt x="294" y="238"/>
                    <a:pt x="310" y="239"/>
                    <a:pt x="327" y="242"/>
                  </a:cubicBezTo>
                  <a:cubicBezTo>
                    <a:pt x="360" y="101"/>
                    <a:pt x="485" y="0"/>
                    <a:pt x="634" y="0"/>
                  </a:cubicBezTo>
                  <a:cubicBezTo>
                    <a:pt x="808" y="0"/>
                    <a:pt x="950" y="142"/>
                    <a:pt x="950" y="317"/>
                  </a:cubicBezTo>
                  <a:cubicBezTo>
                    <a:pt x="950" y="317"/>
                    <a:pt x="950" y="317"/>
                    <a:pt x="950" y="317"/>
                  </a:cubicBezTo>
                  <a:cubicBezTo>
                    <a:pt x="951" y="317"/>
                    <a:pt x="951" y="317"/>
                    <a:pt x="951" y="317"/>
                  </a:cubicBezTo>
                  <a:cubicBezTo>
                    <a:pt x="1082" y="317"/>
                    <a:pt x="1188" y="424"/>
                    <a:pt x="1188" y="555"/>
                  </a:cubicBezTo>
                  <a:cubicBezTo>
                    <a:pt x="1188" y="686"/>
                    <a:pt x="1082" y="792"/>
                    <a:pt x="951" y="792"/>
                  </a:cubicBezTo>
                  <a:cubicBezTo>
                    <a:pt x="949" y="792"/>
                    <a:pt x="947" y="792"/>
                    <a:pt x="946" y="792"/>
                  </a:cubicBezTo>
                  <a:lnTo>
                    <a:pt x="869" y="7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7707313" y="-479425"/>
              <a:ext cx="1484312" cy="2530475"/>
            </a:xfrm>
            <a:custGeom>
              <a:avLst/>
              <a:gdLst>
                <a:gd name="T0" fmla="*/ 935 w 935"/>
                <a:gd name="T1" fmla="*/ 656 h 1594"/>
                <a:gd name="T2" fmla="*/ 561 w 935"/>
                <a:gd name="T3" fmla="*/ 656 h 1594"/>
                <a:gd name="T4" fmla="*/ 561 w 935"/>
                <a:gd name="T5" fmla="*/ 0 h 1594"/>
                <a:gd name="T6" fmla="*/ 0 w 935"/>
                <a:gd name="T7" fmla="*/ 940 h 1594"/>
                <a:gd name="T8" fmla="*/ 374 w 935"/>
                <a:gd name="T9" fmla="*/ 940 h 1594"/>
                <a:gd name="T10" fmla="*/ 374 w 935"/>
                <a:gd name="T11" fmla="*/ 1594 h 1594"/>
                <a:gd name="T12" fmla="*/ 935 w 935"/>
                <a:gd name="T13" fmla="*/ 656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1594">
                  <a:moveTo>
                    <a:pt x="935" y="656"/>
                  </a:moveTo>
                  <a:lnTo>
                    <a:pt x="561" y="656"/>
                  </a:lnTo>
                  <a:lnTo>
                    <a:pt x="561" y="0"/>
                  </a:lnTo>
                  <a:lnTo>
                    <a:pt x="0" y="940"/>
                  </a:lnTo>
                  <a:lnTo>
                    <a:pt x="374" y="940"/>
                  </a:lnTo>
                  <a:lnTo>
                    <a:pt x="374" y="1594"/>
                  </a:lnTo>
                  <a:lnTo>
                    <a:pt x="935" y="6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72007" y="4013262"/>
            <a:ext cx="473920" cy="473920"/>
            <a:chOff x="1928427" y="-1529876"/>
            <a:chExt cx="1960563" cy="1960563"/>
          </a:xfrm>
          <a:solidFill>
            <a:schemeClr val="tx2"/>
          </a:solidFill>
        </p:grpSpPr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3200014" y="-256700"/>
              <a:ext cx="265113" cy="260350"/>
            </a:xfrm>
            <a:custGeom>
              <a:avLst/>
              <a:gdLst>
                <a:gd name="T0" fmla="*/ 78 w 156"/>
                <a:gd name="T1" fmla="*/ 0 h 154"/>
                <a:gd name="T2" fmla="*/ 0 w 156"/>
                <a:gd name="T3" fmla="*/ 77 h 154"/>
                <a:gd name="T4" fmla="*/ 78 w 156"/>
                <a:gd name="T5" fmla="*/ 154 h 154"/>
                <a:gd name="T6" fmla="*/ 156 w 156"/>
                <a:gd name="T7" fmla="*/ 77 h 154"/>
                <a:gd name="T8" fmla="*/ 78 w 156"/>
                <a:gd name="T9" fmla="*/ 0 h 154"/>
                <a:gd name="T10" fmla="*/ 78 w 156"/>
                <a:gd name="T11" fmla="*/ 116 h 154"/>
                <a:gd name="T12" fmla="*/ 39 w 156"/>
                <a:gd name="T13" fmla="*/ 77 h 154"/>
                <a:gd name="T14" fmla="*/ 78 w 156"/>
                <a:gd name="T15" fmla="*/ 39 h 154"/>
                <a:gd name="T16" fmla="*/ 117 w 156"/>
                <a:gd name="T17" fmla="*/ 77 h 154"/>
                <a:gd name="T18" fmla="*/ 78 w 156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6" y="120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350702" y="-256700"/>
              <a:ext cx="263525" cy="260350"/>
            </a:xfrm>
            <a:custGeom>
              <a:avLst/>
              <a:gdLst>
                <a:gd name="T0" fmla="*/ 78 w 155"/>
                <a:gd name="T1" fmla="*/ 0 h 154"/>
                <a:gd name="T2" fmla="*/ 0 w 155"/>
                <a:gd name="T3" fmla="*/ 77 h 154"/>
                <a:gd name="T4" fmla="*/ 78 w 155"/>
                <a:gd name="T5" fmla="*/ 154 h 154"/>
                <a:gd name="T6" fmla="*/ 155 w 155"/>
                <a:gd name="T7" fmla="*/ 77 h 154"/>
                <a:gd name="T8" fmla="*/ 78 w 155"/>
                <a:gd name="T9" fmla="*/ 0 h 154"/>
                <a:gd name="T10" fmla="*/ 78 w 155"/>
                <a:gd name="T11" fmla="*/ 116 h 154"/>
                <a:gd name="T12" fmla="*/ 39 w 155"/>
                <a:gd name="T13" fmla="*/ 77 h 154"/>
                <a:gd name="T14" fmla="*/ 78 w 155"/>
                <a:gd name="T15" fmla="*/ 39 h 154"/>
                <a:gd name="T16" fmla="*/ 117 w 155"/>
                <a:gd name="T17" fmla="*/ 77 h 154"/>
                <a:gd name="T18" fmla="*/ 78 w 155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5" y="120"/>
                    <a:pt x="155" y="77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2711064" y="-288450"/>
              <a:ext cx="393700" cy="65088"/>
            </a:xfrm>
            <a:custGeom>
              <a:avLst/>
              <a:gdLst>
                <a:gd name="T0" fmla="*/ 213 w 232"/>
                <a:gd name="T1" fmla="*/ 0 h 38"/>
                <a:gd name="T2" fmla="*/ 20 w 232"/>
                <a:gd name="T3" fmla="*/ 0 h 38"/>
                <a:gd name="T4" fmla="*/ 0 w 232"/>
                <a:gd name="T5" fmla="*/ 19 h 38"/>
                <a:gd name="T6" fmla="*/ 20 w 232"/>
                <a:gd name="T7" fmla="*/ 38 h 38"/>
                <a:gd name="T8" fmla="*/ 213 w 232"/>
                <a:gd name="T9" fmla="*/ 38 h 38"/>
                <a:gd name="T10" fmla="*/ 232 w 232"/>
                <a:gd name="T11" fmla="*/ 19 h 38"/>
                <a:gd name="T12" fmla="*/ 213 w 23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8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23" y="38"/>
                    <a:pt x="232" y="30"/>
                    <a:pt x="232" y="19"/>
                  </a:cubicBezTo>
                  <a:cubicBezTo>
                    <a:pt x="232" y="8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2711064" y="-158275"/>
              <a:ext cx="393700" cy="66675"/>
            </a:xfrm>
            <a:custGeom>
              <a:avLst/>
              <a:gdLst>
                <a:gd name="T0" fmla="*/ 213 w 232"/>
                <a:gd name="T1" fmla="*/ 0 h 39"/>
                <a:gd name="T2" fmla="*/ 20 w 232"/>
                <a:gd name="T3" fmla="*/ 0 h 39"/>
                <a:gd name="T4" fmla="*/ 0 w 232"/>
                <a:gd name="T5" fmla="*/ 19 h 39"/>
                <a:gd name="T6" fmla="*/ 20 w 232"/>
                <a:gd name="T7" fmla="*/ 39 h 39"/>
                <a:gd name="T8" fmla="*/ 213 w 232"/>
                <a:gd name="T9" fmla="*/ 39 h 39"/>
                <a:gd name="T10" fmla="*/ 232 w 232"/>
                <a:gd name="T11" fmla="*/ 19 h 39"/>
                <a:gd name="T12" fmla="*/ 213 w 23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9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23" y="39"/>
                    <a:pt x="232" y="30"/>
                    <a:pt x="232" y="19"/>
                  </a:cubicBezTo>
                  <a:cubicBezTo>
                    <a:pt x="232" y="9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2418964" y="-842488"/>
              <a:ext cx="260350" cy="260350"/>
            </a:xfrm>
            <a:custGeom>
              <a:avLst/>
              <a:gdLst>
                <a:gd name="T0" fmla="*/ 135 w 154"/>
                <a:gd name="T1" fmla="*/ 0 h 154"/>
                <a:gd name="T2" fmla="*/ 0 w 154"/>
                <a:gd name="T3" fmla="*/ 135 h 154"/>
                <a:gd name="T4" fmla="*/ 19 w 154"/>
                <a:gd name="T5" fmla="*/ 154 h 154"/>
                <a:gd name="T6" fmla="*/ 38 w 154"/>
                <a:gd name="T7" fmla="*/ 135 h 154"/>
                <a:gd name="T8" fmla="*/ 135 w 154"/>
                <a:gd name="T9" fmla="*/ 38 h 154"/>
                <a:gd name="T10" fmla="*/ 154 w 154"/>
                <a:gd name="T11" fmla="*/ 19 h 154"/>
                <a:gd name="T12" fmla="*/ 135 w 154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145"/>
                    <a:pt x="8" y="154"/>
                    <a:pt x="19" y="154"/>
                  </a:cubicBezTo>
                  <a:cubicBezTo>
                    <a:pt x="30" y="154"/>
                    <a:pt x="38" y="145"/>
                    <a:pt x="38" y="135"/>
                  </a:cubicBezTo>
                  <a:cubicBezTo>
                    <a:pt x="38" y="81"/>
                    <a:pt x="82" y="38"/>
                    <a:pt x="135" y="38"/>
                  </a:cubicBezTo>
                  <a:cubicBezTo>
                    <a:pt x="145" y="38"/>
                    <a:pt x="154" y="30"/>
                    <a:pt x="154" y="19"/>
                  </a:cubicBezTo>
                  <a:cubicBezTo>
                    <a:pt x="154" y="8"/>
                    <a:pt x="14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1928427" y="-1529876"/>
              <a:ext cx="1960563" cy="1960563"/>
            </a:xfrm>
            <a:custGeom>
              <a:avLst/>
              <a:gdLst>
                <a:gd name="T0" fmla="*/ 1081 w 1159"/>
                <a:gd name="T1" fmla="*/ 316 h 1159"/>
                <a:gd name="T2" fmla="*/ 1081 w 1159"/>
                <a:gd name="T3" fmla="*/ 154 h 1159"/>
                <a:gd name="T4" fmla="*/ 927 w 1159"/>
                <a:gd name="T5" fmla="*/ 0 h 1159"/>
                <a:gd name="T6" fmla="*/ 232 w 1159"/>
                <a:gd name="T7" fmla="*/ 0 h 1159"/>
                <a:gd name="T8" fmla="*/ 77 w 1159"/>
                <a:gd name="T9" fmla="*/ 154 h 1159"/>
                <a:gd name="T10" fmla="*/ 77 w 1159"/>
                <a:gd name="T11" fmla="*/ 316 h 1159"/>
                <a:gd name="T12" fmla="*/ 0 w 1159"/>
                <a:gd name="T13" fmla="*/ 425 h 1159"/>
                <a:gd name="T14" fmla="*/ 0 w 1159"/>
                <a:gd name="T15" fmla="*/ 618 h 1159"/>
                <a:gd name="T16" fmla="*/ 77 w 1159"/>
                <a:gd name="T17" fmla="*/ 727 h 1159"/>
                <a:gd name="T18" fmla="*/ 77 w 1159"/>
                <a:gd name="T19" fmla="*/ 978 h 1159"/>
                <a:gd name="T20" fmla="*/ 251 w 1159"/>
                <a:gd name="T21" fmla="*/ 1159 h 1159"/>
                <a:gd name="T22" fmla="*/ 413 w 1159"/>
                <a:gd name="T23" fmla="*/ 1042 h 1159"/>
                <a:gd name="T24" fmla="*/ 746 w 1159"/>
                <a:gd name="T25" fmla="*/ 1042 h 1159"/>
                <a:gd name="T26" fmla="*/ 908 w 1159"/>
                <a:gd name="T27" fmla="*/ 1159 h 1159"/>
                <a:gd name="T28" fmla="*/ 1081 w 1159"/>
                <a:gd name="T29" fmla="*/ 978 h 1159"/>
                <a:gd name="T30" fmla="*/ 1081 w 1159"/>
                <a:gd name="T31" fmla="*/ 727 h 1159"/>
                <a:gd name="T32" fmla="*/ 1159 w 1159"/>
                <a:gd name="T33" fmla="*/ 618 h 1159"/>
                <a:gd name="T34" fmla="*/ 1159 w 1159"/>
                <a:gd name="T35" fmla="*/ 425 h 1159"/>
                <a:gd name="T36" fmla="*/ 1081 w 1159"/>
                <a:gd name="T37" fmla="*/ 316 h 1159"/>
                <a:gd name="T38" fmla="*/ 1081 w 1159"/>
                <a:gd name="T39" fmla="*/ 618 h 1159"/>
                <a:gd name="T40" fmla="*/ 1043 w 1159"/>
                <a:gd name="T41" fmla="*/ 657 h 1159"/>
                <a:gd name="T42" fmla="*/ 1004 w 1159"/>
                <a:gd name="T43" fmla="*/ 657 h 1159"/>
                <a:gd name="T44" fmla="*/ 1004 w 1159"/>
                <a:gd name="T45" fmla="*/ 978 h 1159"/>
                <a:gd name="T46" fmla="*/ 908 w 1159"/>
                <a:gd name="T47" fmla="*/ 1081 h 1159"/>
                <a:gd name="T48" fmla="*/ 811 w 1159"/>
                <a:gd name="T49" fmla="*/ 978 h 1159"/>
                <a:gd name="T50" fmla="*/ 811 w 1159"/>
                <a:gd name="T51" fmla="*/ 965 h 1159"/>
                <a:gd name="T52" fmla="*/ 347 w 1159"/>
                <a:gd name="T53" fmla="*/ 965 h 1159"/>
                <a:gd name="T54" fmla="*/ 347 w 1159"/>
                <a:gd name="T55" fmla="*/ 978 h 1159"/>
                <a:gd name="T56" fmla="*/ 251 w 1159"/>
                <a:gd name="T57" fmla="*/ 1081 h 1159"/>
                <a:gd name="T58" fmla="*/ 155 w 1159"/>
                <a:gd name="T59" fmla="*/ 978 h 1159"/>
                <a:gd name="T60" fmla="*/ 155 w 1159"/>
                <a:gd name="T61" fmla="*/ 657 h 1159"/>
                <a:gd name="T62" fmla="*/ 116 w 1159"/>
                <a:gd name="T63" fmla="*/ 657 h 1159"/>
                <a:gd name="T64" fmla="*/ 77 w 1159"/>
                <a:gd name="T65" fmla="*/ 618 h 1159"/>
                <a:gd name="T66" fmla="*/ 77 w 1159"/>
                <a:gd name="T67" fmla="*/ 425 h 1159"/>
                <a:gd name="T68" fmla="*/ 116 w 1159"/>
                <a:gd name="T69" fmla="*/ 386 h 1159"/>
                <a:gd name="T70" fmla="*/ 154 w 1159"/>
                <a:gd name="T71" fmla="*/ 386 h 1159"/>
                <a:gd name="T72" fmla="*/ 154 w 1159"/>
                <a:gd name="T73" fmla="*/ 270 h 1159"/>
                <a:gd name="T74" fmla="*/ 270 w 1159"/>
                <a:gd name="T75" fmla="*/ 155 h 1159"/>
                <a:gd name="T76" fmla="*/ 888 w 1159"/>
                <a:gd name="T77" fmla="*/ 155 h 1159"/>
                <a:gd name="T78" fmla="*/ 1004 w 1159"/>
                <a:gd name="T79" fmla="*/ 270 h 1159"/>
                <a:gd name="T80" fmla="*/ 1004 w 1159"/>
                <a:gd name="T81" fmla="*/ 386 h 1159"/>
                <a:gd name="T82" fmla="*/ 1043 w 1159"/>
                <a:gd name="T83" fmla="*/ 386 h 1159"/>
                <a:gd name="T84" fmla="*/ 1081 w 1159"/>
                <a:gd name="T85" fmla="*/ 425 h 1159"/>
                <a:gd name="T86" fmla="*/ 1081 w 1159"/>
                <a:gd name="T87" fmla="*/ 61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9" h="1159">
                  <a:moveTo>
                    <a:pt x="1081" y="316"/>
                  </a:moveTo>
                  <a:cubicBezTo>
                    <a:pt x="1081" y="154"/>
                    <a:pt x="1081" y="154"/>
                    <a:pt x="1081" y="154"/>
                  </a:cubicBezTo>
                  <a:cubicBezTo>
                    <a:pt x="1081" y="69"/>
                    <a:pt x="1012" y="0"/>
                    <a:pt x="927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47" y="0"/>
                    <a:pt x="77" y="69"/>
                    <a:pt x="77" y="154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32" y="332"/>
                    <a:pt x="0" y="374"/>
                    <a:pt x="0" y="42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0" y="668"/>
                    <a:pt x="32" y="711"/>
                    <a:pt x="77" y="727"/>
                  </a:cubicBezTo>
                  <a:cubicBezTo>
                    <a:pt x="77" y="978"/>
                    <a:pt x="77" y="978"/>
                    <a:pt x="77" y="978"/>
                  </a:cubicBezTo>
                  <a:cubicBezTo>
                    <a:pt x="77" y="1078"/>
                    <a:pt x="155" y="1159"/>
                    <a:pt x="251" y="1159"/>
                  </a:cubicBezTo>
                  <a:cubicBezTo>
                    <a:pt x="325" y="1159"/>
                    <a:pt x="388" y="1110"/>
                    <a:pt x="413" y="1042"/>
                  </a:cubicBezTo>
                  <a:cubicBezTo>
                    <a:pt x="746" y="1042"/>
                    <a:pt x="746" y="1042"/>
                    <a:pt x="746" y="1042"/>
                  </a:cubicBezTo>
                  <a:cubicBezTo>
                    <a:pt x="771" y="1110"/>
                    <a:pt x="834" y="1159"/>
                    <a:pt x="908" y="1159"/>
                  </a:cubicBezTo>
                  <a:cubicBezTo>
                    <a:pt x="1003" y="1159"/>
                    <a:pt x="1081" y="1078"/>
                    <a:pt x="1081" y="978"/>
                  </a:cubicBezTo>
                  <a:cubicBezTo>
                    <a:pt x="1081" y="727"/>
                    <a:pt x="1081" y="727"/>
                    <a:pt x="1081" y="727"/>
                  </a:cubicBezTo>
                  <a:cubicBezTo>
                    <a:pt x="1126" y="711"/>
                    <a:pt x="1159" y="668"/>
                    <a:pt x="1159" y="618"/>
                  </a:cubicBezTo>
                  <a:cubicBezTo>
                    <a:pt x="1159" y="425"/>
                    <a:pt x="1159" y="425"/>
                    <a:pt x="1159" y="425"/>
                  </a:cubicBezTo>
                  <a:cubicBezTo>
                    <a:pt x="1159" y="374"/>
                    <a:pt x="1126" y="332"/>
                    <a:pt x="1081" y="316"/>
                  </a:cubicBezTo>
                  <a:close/>
                  <a:moveTo>
                    <a:pt x="1081" y="618"/>
                  </a:moveTo>
                  <a:cubicBezTo>
                    <a:pt x="1081" y="639"/>
                    <a:pt x="1064" y="657"/>
                    <a:pt x="1043" y="657"/>
                  </a:cubicBezTo>
                  <a:cubicBezTo>
                    <a:pt x="1004" y="657"/>
                    <a:pt x="1004" y="657"/>
                    <a:pt x="1004" y="657"/>
                  </a:cubicBezTo>
                  <a:cubicBezTo>
                    <a:pt x="1004" y="978"/>
                    <a:pt x="1004" y="978"/>
                    <a:pt x="1004" y="978"/>
                  </a:cubicBezTo>
                  <a:cubicBezTo>
                    <a:pt x="1004" y="1035"/>
                    <a:pt x="961" y="1081"/>
                    <a:pt x="908" y="1081"/>
                  </a:cubicBezTo>
                  <a:cubicBezTo>
                    <a:pt x="855" y="1081"/>
                    <a:pt x="811" y="1035"/>
                    <a:pt x="811" y="978"/>
                  </a:cubicBezTo>
                  <a:cubicBezTo>
                    <a:pt x="811" y="965"/>
                    <a:pt x="811" y="965"/>
                    <a:pt x="811" y="965"/>
                  </a:cubicBezTo>
                  <a:cubicBezTo>
                    <a:pt x="347" y="965"/>
                    <a:pt x="347" y="965"/>
                    <a:pt x="347" y="965"/>
                  </a:cubicBezTo>
                  <a:cubicBezTo>
                    <a:pt x="347" y="978"/>
                    <a:pt x="347" y="978"/>
                    <a:pt x="347" y="978"/>
                  </a:cubicBezTo>
                  <a:cubicBezTo>
                    <a:pt x="347" y="1035"/>
                    <a:pt x="304" y="1081"/>
                    <a:pt x="251" y="1081"/>
                  </a:cubicBezTo>
                  <a:cubicBezTo>
                    <a:pt x="198" y="1081"/>
                    <a:pt x="155" y="1035"/>
                    <a:pt x="155" y="978"/>
                  </a:cubicBezTo>
                  <a:cubicBezTo>
                    <a:pt x="155" y="657"/>
                    <a:pt x="155" y="657"/>
                    <a:pt x="155" y="657"/>
                  </a:cubicBezTo>
                  <a:cubicBezTo>
                    <a:pt x="116" y="657"/>
                    <a:pt x="116" y="657"/>
                    <a:pt x="116" y="657"/>
                  </a:cubicBezTo>
                  <a:cubicBezTo>
                    <a:pt x="94" y="657"/>
                    <a:pt x="77" y="639"/>
                    <a:pt x="77" y="618"/>
                  </a:cubicBezTo>
                  <a:cubicBezTo>
                    <a:pt x="77" y="425"/>
                    <a:pt x="77" y="425"/>
                    <a:pt x="77" y="425"/>
                  </a:cubicBezTo>
                  <a:cubicBezTo>
                    <a:pt x="77" y="403"/>
                    <a:pt x="94" y="386"/>
                    <a:pt x="116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4" y="193"/>
                    <a:pt x="193" y="155"/>
                    <a:pt x="270" y="155"/>
                  </a:cubicBezTo>
                  <a:cubicBezTo>
                    <a:pt x="348" y="155"/>
                    <a:pt x="811" y="155"/>
                    <a:pt x="888" y="155"/>
                  </a:cubicBezTo>
                  <a:cubicBezTo>
                    <a:pt x="965" y="155"/>
                    <a:pt x="1004" y="193"/>
                    <a:pt x="1004" y="270"/>
                  </a:cubicBezTo>
                  <a:cubicBezTo>
                    <a:pt x="1004" y="386"/>
                    <a:pt x="1004" y="386"/>
                    <a:pt x="1004" y="386"/>
                  </a:cubicBezTo>
                  <a:cubicBezTo>
                    <a:pt x="1043" y="386"/>
                    <a:pt x="1043" y="386"/>
                    <a:pt x="1043" y="386"/>
                  </a:cubicBezTo>
                  <a:cubicBezTo>
                    <a:pt x="1064" y="386"/>
                    <a:pt x="1081" y="403"/>
                    <a:pt x="1081" y="425"/>
                  </a:cubicBezTo>
                  <a:lnTo>
                    <a:pt x="1081" y="6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2287202" y="-975838"/>
              <a:ext cx="1241425" cy="588963"/>
            </a:xfrm>
            <a:custGeom>
              <a:avLst/>
              <a:gdLst>
                <a:gd name="T0" fmla="*/ 638 w 734"/>
                <a:gd name="T1" fmla="*/ 0 h 348"/>
                <a:gd name="T2" fmla="*/ 97 w 734"/>
                <a:gd name="T3" fmla="*/ 0 h 348"/>
                <a:gd name="T4" fmla="*/ 0 w 734"/>
                <a:gd name="T5" fmla="*/ 97 h 348"/>
                <a:gd name="T6" fmla="*/ 0 w 734"/>
                <a:gd name="T7" fmla="*/ 251 h 348"/>
                <a:gd name="T8" fmla="*/ 97 w 734"/>
                <a:gd name="T9" fmla="*/ 348 h 348"/>
                <a:gd name="T10" fmla="*/ 638 w 734"/>
                <a:gd name="T11" fmla="*/ 348 h 348"/>
                <a:gd name="T12" fmla="*/ 734 w 734"/>
                <a:gd name="T13" fmla="*/ 251 h 348"/>
                <a:gd name="T14" fmla="*/ 734 w 734"/>
                <a:gd name="T15" fmla="*/ 97 h 348"/>
                <a:gd name="T16" fmla="*/ 638 w 734"/>
                <a:gd name="T17" fmla="*/ 0 h 348"/>
                <a:gd name="T18" fmla="*/ 696 w 734"/>
                <a:gd name="T19" fmla="*/ 251 h 348"/>
                <a:gd name="T20" fmla="*/ 638 w 734"/>
                <a:gd name="T21" fmla="*/ 309 h 348"/>
                <a:gd name="T22" fmla="*/ 97 w 734"/>
                <a:gd name="T23" fmla="*/ 309 h 348"/>
                <a:gd name="T24" fmla="*/ 39 w 734"/>
                <a:gd name="T25" fmla="*/ 251 h 348"/>
                <a:gd name="T26" fmla="*/ 39 w 734"/>
                <a:gd name="T27" fmla="*/ 97 h 348"/>
                <a:gd name="T28" fmla="*/ 97 w 734"/>
                <a:gd name="T29" fmla="*/ 39 h 348"/>
                <a:gd name="T30" fmla="*/ 638 w 734"/>
                <a:gd name="T31" fmla="*/ 39 h 348"/>
                <a:gd name="T32" fmla="*/ 696 w 734"/>
                <a:gd name="T33" fmla="*/ 97 h 348"/>
                <a:gd name="T34" fmla="*/ 696 w 734"/>
                <a:gd name="T3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348">
                  <a:moveTo>
                    <a:pt x="638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305"/>
                    <a:pt x="44" y="348"/>
                    <a:pt x="97" y="348"/>
                  </a:cubicBezTo>
                  <a:cubicBezTo>
                    <a:pt x="638" y="348"/>
                    <a:pt x="638" y="348"/>
                    <a:pt x="638" y="348"/>
                  </a:cubicBezTo>
                  <a:cubicBezTo>
                    <a:pt x="691" y="348"/>
                    <a:pt x="734" y="305"/>
                    <a:pt x="734" y="251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44"/>
                    <a:pt x="691" y="0"/>
                    <a:pt x="638" y="0"/>
                  </a:cubicBezTo>
                  <a:close/>
                  <a:moveTo>
                    <a:pt x="696" y="251"/>
                  </a:moveTo>
                  <a:cubicBezTo>
                    <a:pt x="696" y="283"/>
                    <a:pt x="670" y="309"/>
                    <a:pt x="638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65" y="309"/>
                    <a:pt x="39" y="283"/>
                    <a:pt x="39" y="25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65"/>
                    <a:pt x="65" y="39"/>
                    <a:pt x="97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70" y="39"/>
                    <a:pt x="696" y="65"/>
                    <a:pt x="696" y="97"/>
                  </a:cubicBezTo>
                  <a:lnTo>
                    <a:pt x="696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3903309" y="1723459"/>
            <a:ext cx="0" cy="2835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61637" y="1723459"/>
            <a:ext cx="0" cy="2835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42654" y="2424701"/>
            <a:ext cx="24566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5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4720" y="2733967"/>
            <a:ext cx="134844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4950" b="1" dirty="0">
                <a:solidFill>
                  <a:schemeClr val="tx2"/>
                </a:solidFill>
                <a:cs typeface="+mn-ea"/>
                <a:sym typeface="+mn-lt"/>
              </a:rPr>
              <a:t>90K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98148" y="109558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3224" y="3090213"/>
            <a:ext cx="2640776" cy="19010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3054" y="-214543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>
                <a:solidFill>
                  <a:srgbClr val="EE001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19900" dirty="0">
              <a:solidFill>
                <a:srgbClr val="EE001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98148" y="109558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3224" y="3090213"/>
            <a:ext cx="2640776" cy="19010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3054" y="-214543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>
                <a:solidFill>
                  <a:srgbClr val="EE001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19900" dirty="0">
              <a:solidFill>
                <a:srgbClr val="EE001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21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03664" y="1636630"/>
            <a:ext cx="5750162" cy="2664760"/>
            <a:chOff x="4870063" y="2008876"/>
            <a:chExt cx="7666882" cy="3553014"/>
          </a:xfrm>
        </p:grpSpPr>
        <p:sp>
          <p:nvSpPr>
            <p:cNvPr id="57" name="Freeform 33"/>
            <p:cNvSpPr/>
            <p:nvPr/>
          </p:nvSpPr>
          <p:spPr bwMode="auto">
            <a:xfrm rot="10800000" flipH="1">
              <a:off x="4870063" y="4462132"/>
              <a:ext cx="2997675" cy="952723"/>
            </a:xfrm>
            <a:custGeom>
              <a:avLst/>
              <a:gdLst>
                <a:gd name="T0" fmla="*/ 958 w 958"/>
                <a:gd name="T1" fmla="*/ 0 h 317"/>
                <a:gd name="T2" fmla="*/ 159 w 958"/>
                <a:gd name="T3" fmla="*/ 0 h 317"/>
                <a:gd name="T4" fmla="*/ 0 w 958"/>
                <a:gd name="T5" fmla="*/ 158 h 317"/>
                <a:gd name="T6" fmla="*/ 0 w 958"/>
                <a:gd name="T7" fmla="*/ 158 h 317"/>
                <a:gd name="T8" fmla="*/ 159 w 958"/>
                <a:gd name="T9" fmla="*/ 317 h 317"/>
                <a:gd name="T10" fmla="*/ 958 w 958"/>
                <a:gd name="T11" fmla="*/ 317 h 317"/>
                <a:gd name="T12" fmla="*/ 958 w 958"/>
                <a:gd name="T1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8" h="317">
                  <a:moveTo>
                    <a:pt x="958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71" y="0"/>
                    <a:pt x="0" y="71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246"/>
                    <a:pt x="71" y="317"/>
                    <a:pt x="159" y="317"/>
                  </a:cubicBezTo>
                  <a:cubicBezTo>
                    <a:pt x="958" y="317"/>
                    <a:pt x="958" y="317"/>
                    <a:pt x="958" y="317"/>
                  </a:cubicBezTo>
                  <a:lnTo>
                    <a:pt x="95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8" name="Freeform 33"/>
            <p:cNvSpPr/>
            <p:nvPr/>
          </p:nvSpPr>
          <p:spPr bwMode="auto">
            <a:xfrm rot="10800000" flipH="1">
              <a:off x="6118412" y="2602873"/>
              <a:ext cx="3143689" cy="907317"/>
            </a:xfrm>
            <a:custGeom>
              <a:avLst/>
              <a:gdLst>
                <a:gd name="T0" fmla="*/ 958 w 958"/>
                <a:gd name="T1" fmla="*/ 0 h 317"/>
                <a:gd name="T2" fmla="*/ 159 w 958"/>
                <a:gd name="T3" fmla="*/ 0 h 317"/>
                <a:gd name="T4" fmla="*/ 0 w 958"/>
                <a:gd name="T5" fmla="*/ 158 h 317"/>
                <a:gd name="T6" fmla="*/ 0 w 958"/>
                <a:gd name="T7" fmla="*/ 158 h 317"/>
                <a:gd name="T8" fmla="*/ 159 w 958"/>
                <a:gd name="T9" fmla="*/ 317 h 317"/>
                <a:gd name="T10" fmla="*/ 958 w 958"/>
                <a:gd name="T11" fmla="*/ 317 h 317"/>
                <a:gd name="T12" fmla="*/ 958 w 958"/>
                <a:gd name="T1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8" h="317">
                  <a:moveTo>
                    <a:pt x="958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71" y="0"/>
                    <a:pt x="0" y="71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246"/>
                    <a:pt x="71" y="317"/>
                    <a:pt x="159" y="317"/>
                  </a:cubicBezTo>
                  <a:cubicBezTo>
                    <a:pt x="958" y="317"/>
                    <a:pt x="958" y="317"/>
                    <a:pt x="958" y="317"/>
                  </a:cubicBezTo>
                  <a:lnTo>
                    <a:pt x="95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216682" y="3933020"/>
              <a:ext cx="2951315" cy="1177102"/>
              <a:chOff x="6100704" y="4672700"/>
              <a:chExt cx="2951315" cy="1177102"/>
            </a:xfrm>
          </p:grpSpPr>
          <p:sp>
            <p:nvSpPr>
              <p:cNvPr id="83" name="Freeform 33"/>
              <p:cNvSpPr/>
              <p:nvPr/>
            </p:nvSpPr>
            <p:spPr bwMode="auto">
              <a:xfrm rot="10800000">
                <a:off x="6100704" y="4672700"/>
                <a:ext cx="2951315" cy="946138"/>
              </a:xfrm>
              <a:custGeom>
                <a:avLst/>
                <a:gdLst>
                  <a:gd name="T0" fmla="*/ 958 w 958"/>
                  <a:gd name="T1" fmla="*/ 0 h 317"/>
                  <a:gd name="T2" fmla="*/ 159 w 958"/>
                  <a:gd name="T3" fmla="*/ 0 h 317"/>
                  <a:gd name="T4" fmla="*/ 0 w 958"/>
                  <a:gd name="T5" fmla="*/ 158 h 317"/>
                  <a:gd name="T6" fmla="*/ 0 w 958"/>
                  <a:gd name="T7" fmla="*/ 158 h 317"/>
                  <a:gd name="T8" fmla="*/ 159 w 958"/>
                  <a:gd name="T9" fmla="*/ 317 h 317"/>
                  <a:gd name="T10" fmla="*/ 958 w 958"/>
                  <a:gd name="T11" fmla="*/ 317 h 317"/>
                  <a:gd name="T12" fmla="*/ 958 w 958"/>
                  <a:gd name="T1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8" h="317">
                    <a:moveTo>
                      <a:pt x="958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71" y="0"/>
                      <a:pt x="0" y="71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246"/>
                      <a:pt x="71" y="317"/>
                      <a:pt x="159" y="317"/>
                    </a:cubicBezTo>
                    <a:cubicBezTo>
                      <a:pt x="958" y="317"/>
                      <a:pt x="958" y="317"/>
                      <a:pt x="958" y="317"/>
                    </a:cubicBez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6770759" y="4813591"/>
                <a:ext cx="1529446" cy="1036211"/>
                <a:chOff x="3864044" y="4539797"/>
                <a:chExt cx="1529446" cy="1036211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4326531" y="4539797"/>
                  <a:ext cx="10669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输入标题</a:t>
                  </a:r>
                  <a:endParaRPr lang="id-ID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864044" y="4760400"/>
                  <a:ext cx="1529446" cy="815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在此输入你的文本内容；在此输入你的文本内容</a:t>
                  </a:r>
                  <a:endParaRPr lang="id-ID" sz="75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8353191" y="4993711"/>
                <a:ext cx="478181" cy="479814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645264" y="2008876"/>
              <a:ext cx="2891681" cy="1181270"/>
              <a:chOff x="9018999" y="1992630"/>
              <a:chExt cx="2891681" cy="1181270"/>
            </a:xfrm>
          </p:grpSpPr>
          <p:sp>
            <p:nvSpPr>
              <p:cNvPr id="75" name="Freeform 33"/>
              <p:cNvSpPr/>
              <p:nvPr/>
            </p:nvSpPr>
            <p:spPr bwMode="auto">
              <a:xfrm rot="10800000">
                <a:off x="9018999" y="1992630"/>
                <a:ext cx="2891681" cy="1013175"/>
              </a:xfrm>
              <a:custGeom>
                <a:avLst/>
                <a:gdLst>
                  <a:gd name="T0" fmla="*/ 958 w 958"/>
                  <a:gd name="T1" fmla="*/ 0 h 317"/>
                  <a:gd name="T2" fmla="*/ 159 w 958"/>
                  <a:gd name="T3" fmla="*/ 0 h 317"/>
                  <a:gd name="T4" fmla="*/ 0 w 958"/>
                  <a:gd name="T5" fmla="*/ 158 h 317"/>
                  <a:gd name="T6" fmla="*/ 0 w 958"/>
                  <a:gd name="T7" fmla="*/ 158 h 317"/>
                  <a:gd name="T8" fmla="*/ 159 w 958"/>
                  <a:gd name="T9" fmla="*/ 317 h 317"/>
                  <a:gd name="T10" fmla="*/ 958 w 958"/>
                  <a:gd name="T11" fmla="*/ 317 h 317"/>
                  <a:gd name="T12" fmla="*/ 958 w 958"/>
                  <a:gd name="T1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8" h="317">
                    <a:moveTo>
                      <a:pt x="958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71" y="0"/>
                      <a:pt x="0" y="71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246"/>
                      <a:pt x="71" y="317"/>
                      <a:pt x="159" y="317"/>
                    </a:cubicBezTo>
                    <a:cubicBezTo>
                      <a:pt x="958" y="317"/>
                      <a:pt x="958" y="317"/>
                      <a:pt x="958" y="317"/>
                    </a:cubicBez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9561284" y="2148169"/>
                <a:ext cx="1529446" cy="1025731"/>
                <a:chOff x="4653714" y="3523184"/>
                <a:chExt cx="1529446" cy="1025731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5116202" y="3523184"/>
                  <a:ext cx="10669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输入标题</a:t>
                  </a:r>
                  <a:endParaRPr lang="id-ID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653714" y="3733307"/>
                  <a:ext cx="1529446" cy="815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在此输入你的文本内容；在此输入你的文本内容</a:t>
                  </a:r>
                  <a:endParaRPr lang="id-ID" sz="75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11195016" y="2359904"/>
                <a:ext cx="389680" cy="390966"/>
                <a:chOff x="4198938" y="2905126"/>
                <a:chExt cx="481012" cy="482600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8" name="Freeform 57"/>
                <p:cNvSpPr>
                  <a:spLocks noEditPoints="1"/>
                </p:cNvSpPr>
                <p:nvPr/>
              </p:nvSpPr>
              <p:spPr bwMode="auto">
                <a:xfrm>
                  <a:off x="4198938" y="2905126"/>
                  <a:ext cx="150812" cy="482600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58"/>
                <p:cNvSpPr>
                  <a:spLocks noEditPoints="1"/>
                </p:cNvSpPr>
                <p:nvPr/>
              </p:nvSpPr>
              <p:spPr bwMode="auto">
                <a:xfrm>
                  <a:off x="4529138" y="2905126"/>
                  <a:ext cx="150812" cy="482600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59"/>
                <p:cNvSpPr>
                  <a:spLocks noEditPoints="1"/>
                </p:cNvSpPr>
                <p:nvPr/>
              </p:nvSpPr>
              <p:spPr bwMode="auto">
                <a:xfrm>
                  <a:off x="4364038" y="2905126"/>
                  <a:ext cx="150812" cy="482600"/>
                </a:xfrm>
                <a:custGeom>
                  <a:avLst/>
                  <a:gdLst>
                    <a:gd name="T0" fmla="*/ 32 w 40"/>
                    <a:gd name="T1" fmla="*/ 72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72 h 128"/>
                    <a:gd name="T10" fmla="*/ 0 w 40"/>
                    <a:gd name="T11" fmla="*/ 88 h 128"/>
                    <a:gd name="T12" fmla="*/ 8 w 40"/>
                    <a:gd name="T13" fmla="*/ 104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104 h 128"/>
                    <a:gd name="T22" fmla="*/ 40 w 40"/>
                    <a:gd name="T23" fmla="*/ 88 h 128"/>
                    <a:gd name="T24" fmla="*/ 32 w 40"/>
                    <a:gd name="T25" fmla="*/ 72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68 h 128"/>
                    <a:gd name="T34" fmla="*/ 20 w 40"/>
                    <a:gd name="T35" fmla="*/ 68 h 128"/>
                    <a:gd name="T36" fmla="*/ 16 w 40"/>
                    <a:gd name="T37" fmla="*/ 68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108 h 128"/>
                    <a:gd name="T48" fmla="*/ 20 w 40"/>
                    <a:gd name="T49" fmla="*/ 108 h 128"/>
                    <a:gd name="T50" fmla="*/ 24 w 40"/>
                    <a:gd name="T51" fmla="*/ 108 h 128"/>
                    <a:gd name="T52" fmla="*/ 24 w 40"/>
                    <a:gd name="T53" fmla="*/ 116 h 128"/>
                    <a:gd name="T54" fmla="*/ 31 w 40"/>
                    <a:gd name="T55" fmla="*/ 91 h 128"/>
                    <a:gd name="T56" fmla="*/ 31 w 40"/>
                    <a:gd name="T57" fmla="*/ 92 h 128"/>
                    <a:gd name="T58" fmla="*/ 30 w 40"/>
                    <a:gd name="T59" fmla="*/ 95 h 128"/>
                    <a:gd name="T60" fmla="*/ 30 w 40"/>
                    <a:gd name="T61" fmla="*/ 95 h 128"/>
                    <a:gd name="T62" fmla="*/ 27 w 40"/>
                    <a:gd name="T63" fmla="*/ 98 h 128"/>
                    <a:gd name="T64" fmla="*/ 27 w 40"/>
                    <a:gd name="T65" fmla="*/ 98 h 128"/>
                    <a:gd name="T66" fmla="*/ 24 w 40"/>
                    <a:gd name="T67" fmla="*/ 99 h 128"/>
                    <a:gd name="T68" fmla="*/ 20 w 40"/>
                    <a:gd name="T69" fmla="*/ 100 h 128"/>
                    <a:gd name="T70" fmla="*/ 16 w 40"/>
                    <a:gd name="T71" fmla="*/ 99 h 128"/>
                    <a:gd name="T72" fmla="*/ 13 w 40"/>
                    <a:gd name="T73" fmla="*/ 98 h 128"/>
                    <a:gd name="T74" fmla="*/ 13 w 40"/>
                    <a:gd name="T75" fmla="*/ 98 h 128"/>
                    <a:gd name="T76" fmla="*/ 10 w 40"/>
                    <a:gd name="T77" fmla="*/ 95 h 128"/>
                    <a:gd name="T78" fmla="*/ 10 w 40"/>
                    <a:gd name="T79" fmla="*/ 95 h 128"/>
                    <a:gd name="T80" fmla="*/ 9 w 40"/>
                    <a:gd name="T81" fmla="*/ 92 h 128"/>
                    <a:gd name="T82" fmla="*/ 9 w 40"/>
                    <a:gd name="T83" fmla="*/ 91 h 128"/>
                    <a:gd name="T84" fmla="*/ 8 w 40"/>
                    <a:gd name="T85" fmla="*/ 88 h 128"/>
                    <a:gd name="T86" fmla="*/ 9 w 40"/>
                    <a:gd name="T87" fmla="*/ 85 h 128"/>
                    <a:gd name="T88" fmla="*/ 9 w 40"/>
                    <a:gd name="T89" fmla="*/ 84 h 128"/>
                    <a:gd name="T90" fmla="*/ 10 w 40"/>
                    <a:gd name="T91" fmla="*/ 81 h 128"/>
                    <a:gd name="T92" fmla="*/ 10 w 40"/>
                    <a:gd name="T93" fmla="*/ 81 h 128"/>
                    <a:gd name="T94" fmla="*/ 13 w 40"/>
                    <a:gd name="T95" fmla="*/ 78 h 128"/>
                    <a:gd name="T96" fmla="*/ 13 w 40"/>
                    <a:gd name="T97" fmla="*/ 78 h 128"/>
                    <a:gd name="T98" fmla="*/ 16 w 40"/>
                    <a:gd name="T99" fmla="*/ 77 h 128"/>
                    <a:gd name="T100" fmla="*/ 20 w 40"/>
                    <a:gd name="T101" fmla="*/ 76 h 128"/>
                    <a:gd name="T102" fmla="*/ 24 w 40"/>
                    <a:gd name="T103" fmla="*/ 77 h 128"/>
                    <a:gd name="T104" fmla="*/ 27 w 40"/>
                    <a:gd name="T105" fmla="*/ 78 h 128"/>
                    <a:gd name="T106" fmla="*/ 27 w 40"/>
                    <a:gd name="T107" fmla="*/ 78 h 128"/>
                    <a:gd name="T108" fmla="*/ 30 w 40"/>
                    <a:gd name="T109" fmla="*/ 81 h 128"/>
                    <a:gd name="T110" fmla="*/ 30 w 40"/>
                    <a:gd name="T111" fmla="*/ 81 h 128"/>
                    <a:gd name="T112" fmla="*/ 31 w 40"/>
                    <a:gd name="T113" fmla="*/ 84 h 128"/>
                    <a:gd name="T114" fmla="*/ 31 w 40"/>
                    <a:gd name="T115" fmla="*/ 85 h 128"/>
                    <a:gd name="T116" fmla="*/ 32 w 40"/>
                    <a:gd name="T117" fmla="*/ 88 h 128"/>
                    <a:gd name="T118" fmla="*/ 31 w 40"/>
                    <a:gd name="T119" fmla="*/ 9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72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3" y="76"/>
                        <a:pt x="0" y="81"/>
                        <a:pt x="0" y="88"/>
                      </a:cubicBezTo>
                      <a:cubicBezTo>
                        <a:pt x="0" y="95"/>
                        <a:pt x="3" y="100"/>
                        <a:pt x="8" y="104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7" y="100"/>
                        <a:pt x="40" y="95"/>
                        <a:pt x="40" y="88"/>
                      </a:cubicBezTo>
                      <a:cubicBezTo>
                        <a:pt x="40" y="81"/>
                        <a:pt x="37" y="76"/>
                        <a:pt x="32" y="72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68"/>
                        <a:pt x="24" y="68"/>
                        <a:pt x="24" y="68"/>
                      </a:cubicBezTo>
                      <a:cubicBezTo>
                        <a:pt x="23" y="68"/>
                        <a:pt x="21" y="68"/>
                        <a:pt x="20" y="68"/>
                      </a:cubicBezTo>
                      <a:cubicBezTo>
                        <a:pt x="19" y="68"/>
                        <a:pt x="17" y="68"/>
                        <a:pt x="16" y="68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7" y="108"/>
                        <a:pt x="19" y="108"/>
                        <a:pt x="20" y="108"/>
                      </a:cubicBezTo>
                      <a:cubicBezTo>
                        <a:pt x="21" y="108"/>
                        <a:pt x="23" y="108"/>
                        <a:pt x="24" y="108"/>
                      </a:cubicBezTo>
                      <a:lnTo>
                        <a:pt x="24" y="116"/>
                      </a:lnTo>
                      <a:close/>
                      <a:moveTo>
                        <a:pt x="31" y="91"/>
                      </a:move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93"/>
                        <a:pt x="30" y="94"/>
                        <a:pt x="30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96"/>
                        <a:pt x="28" y="97"/>
                        <a:pt x="27" y="98"/>
                      </a:cubicBez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26" y="98"/>
                        <a:pt x="25" y="99"/>
                        <a:pt x="24" y="99"/>
                      </a:cubicBezTo>
                      <a:cubicBezTo>
                        <a:pt x="23" y="100"/>
                        <a:pt x="21" y="100"/>
                        <a:pt x="20" y="100"/>
                      </a:cubicBezTo>
                      <a:cubicBezTo>
                        <a:pt x="19" y="100"/>
                        <a:pt x="17" y="100"/>
                        <a:pt x="16" y="99"/>
                      </a:cubicBezTo>
                      <a:cubicBezTo>
                        <a:pt x="15" y="99"/>
                        <a:pt x="14" y="98"/>
                        <a:pt x="13" y="98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2" y="97"/>
                        <a:pt x="11" y="96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4"/>
                        <a:pt x="9" y="93"/>
                        <a:pt x="9" y="92"/>
                      </a:cubicBezTo>
                      <a:cubicBezTo>
                        <a:pt x="9" y="92"/>
                        <a:pt x="9" y="92"/>
                        <a:pt x="9" y="91"/>
                      </a:cubicBezTo>
                      <a:cubicBezTo>
                        <a:pt x="8" y="90"/>
                        <a:pt x="8" y="89"/>
                        <a:pt x="8" y="88"/>
                      </a:cubicBezTo>
                      <a:cubicBezTo>
                        <a:pt x="8" y="87"/>
                        <a:pt x="8" y="86"/>
                        <a:pt x="9" y="85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3"/>
                        <a:pt x="10" y="82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0"/>
                        <a:pt x="12" y="79"/>
                        <a:pt x="13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4" y="78"/>
                        <a:pt x="15" y="77"/>
                        <a:pt x="16" y="77"/>
                      </a:cubicBezTo>
                      <a:cubicBezTo>
                        <a:pt x="17" y="76"/>
                        <a:pt x="19" y="76"/>
                        <a:pt x="20" y="76"/>
                      </a:cubicBezTo>
                      <a:cubicBezTo>
                        <a:pt x="21" y="76"/>
                        <a:pt x="23" y="76"/>
                        <a:pt x="24" y="77"/>
                      </a:cubicBezTo>
                      <a:cubicBezTo>
                        <a:pt x="25" y="77"/>
                        <a:pt x="26" y="78"/>
                        <a:pt x="27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8" y="79"/>
                        <a:pt x="29" y="80"/>
                        <a:pt x="30" y="8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0" y="82"/>
                        <a:pt x="31" y="83"/>
                        <a:pt x="31" y="84"/>
                      </a:cubicBezTo>
                      <a:cubicBezTo>
                        <a:pt x="31" y="84"/>
                        <a:pt x="31" y="84"/>
                        <a:pt x="31" y="85"/>
                      </a:cubicBezTo>
                      <a:cubicBezTo>
                        <a:pt x="32" y="86"/>
                        <a:pt x="32" y="87"/>
                        <a:pt x="32" y="88"/>
                      </a:cubicBezTo>
                      <a:cubicBezTo>
                        <a:pt x="32" y="89"/>
                        <a:pt x="32" y="90"/>
                        <a:pt x="3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5808074" y="4525679"/>
              <a:ext cx="1529446" cy="1036211"/>
              <a:chOff x="2160509" y="4306770"/>
              <a:chExt cx="1529446" cy="1036211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160509" y="4306770"/>
                <a:ext cx="1066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id-ID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160509" y="4527373"/>
                <a:ext cx="1529446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5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在此输入你的文本内容；在此输入你的文本内容</a:t>
                </a:r>
                <a:endParaRPr lang="id-ID" sz="7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285944" y="4728393"/>
              <a:ext cx="399354" cy="427478"/>
              <a:chOff x="6138863" y="1941513"/>
              <a:chExt cx="450850" cy="48260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0" name="Freeform 79"/>
              <p:cNvSpPr>
                <a:spLocks noEditPoints="1"/>
              </p:cNvSpPr>
              <p:nvPr/>
            </p:nvSpPr>
            <p:spPr bwMode="auto">
              <a:xfrm>
                <a:off x="6138863" y="1941513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80"/>
              <p:cNvSpPr>
                <a:spLocks noEditPoints="1"/>
              </p:cNvSpPr>
              <p:nvPr/>
            </p:nvSpPr>
            <p:spPr bwMode="auto">
              <a:xfrm>
                <a:off x="6199188" y="2001838"/>
                <a:ext cx="330200" cy="30162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81"/>
              <p:cNvSpPr>
                <a:spLocks noEditPoints="1"/>
              </p:cNvSpPr>
              <p:nvPr/>
            </p:nvSpPr>
            <p:spPr bwMode="auto">
              <a:xfrm>
                <a:off x="6378575" y="2047876"/>
                <a:ext cx="90487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586170" y="2675760"/>
              <a:ext cx="2057450" cy="1063385"/>
              <a:chOff x="3577705" y="1761100"/>
              <a:chExt cx="2057450" cy="106338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577705" y="1928396"/>
                <a:ext cx="496887" cy="466725"/>
                <a:chOff x="5160963" y="4846638"/>
                <a:chExt cx="496887" cy="46672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8" name="Oval 17"/>
                <p:cNvSpPr>
                  <a:spLocks noChangeArrowheads="1"/>
                </p:cNvSpPr>
                <p:nvPr/>
              </p:nvSpPr>
              <p:spPr bwMode="auto">
                <a:xfrm>
                  <a:off x="5402263" y="5102226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8"/>
                <p:cNvSpPr>
                  <a:spLocks noEditPoints="1"/>
                </p:cNvSpPr>
                <p:nvPr/>
              </p:nvSpPr>
              <p:spPr bwMode="auto">
                <a:xfrm>
                  <a:off x="5160963" y="4846638"/>
                  <a:ext cx="496887" cy="466725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4094348" y="1761100"/>
                <a:ext cx="1540807" cy="1063385"/>
                <a:chOff x="3245047" y="2236908"/>
                <a:chExt cx="1540807" cy="1063385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3256408" y="2484685"/>
                  <a:ext cx="1529446" cy="815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在此输入你的文本内容；在此输入你的文本内容</a:t>
                  </a:r>
                  <a:endParaRPr lang="id-ID" sz="75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245047" y="2236908"/>
                  <a:ext cx="10669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输入标题</a:t>
                  </a:r>
                  <a:endParaRPr lang="id-ID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 rot="21032588">
            <a:off x="3386286" y="1498241"/>
            <a:ext cx="2527079" cy="3336635"/>
            <a:chOff x="2416833" y="1808906"/>
            <a:chExt cx="3369439" cy="4448847"/>
          </a:xfrm>
        </p:grpSpPr>
        <p:grpSp>
          <p:nvGrpSpPr>
            <p:cNvPr id="89" name="Group 88"/>
            <p:cNvGrpSpPr/>
            <p:nvPr/>
          </p:nvGrpSpPr>
          <p:grpSpPr>
            <a:xfrm rot="18810804">
              <a:off x="3275354" y="3770700"/>
              <a:ext cx="1122786" cy="720924"/>
              <a:chOff x="4481513" y="3678059"/>
              <a:chExt cx="1614487" cy="1036638"/>
            </a:xfrm>
          </p:grpSpPr>
          <p:sp>
            <p:nvSpPr>
              <p:cNvPr id="106" name="Rectangle 12"/>
              <p:cNvSpPr>
                <a:spLocks noChangeArrowheads="1"/>
              </p:cNvSpPr>
              <p:nvPr/>
            </p:nvSpPr>
            <p:spPr bwMode="auto">
              <a:xfrm>
                <a:off x="4481513" y="3678059"/>
                <a:ext cx="1614487" cy="3444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07" name="Rectangle 13"/>
              <p:cNvSpPr>
                <a:spLocks noChangeArrowheads="1"/>
              </p:cNvSpPr>
              <p:nvPr/>
            </p:nvSpPr>
            <p:spPr bwMode="auto">
              <a:xfrm>
                <a:off x="4481513" y="4022546"/>
                <a:ext cx="1614487" cy="3444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08" name="Rectangle 14"/>
              <p:cNvSpPr>
                <a:spLocks noChangeArrowheads="1"/>
              </p:cNvSpPr>
              <p:nvPr/>
            </p:nvSpPr>
            <p:spPr bwMode="auto">
              <a:xfrm>
                <a:off x="4481513" y="4367034"/>
                <a:ext cx="1614487" cy="3476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8810804">
              <a:off x="4045975" y="2960080"/>
              <a:ext cx="1122786" cy="717613"/>
              <a:chOff x="6096000" y="3187521"/>
              <a:chExt cx="1614487" cy="1031876"/>
            </a:xfrm>
          </p:grpSpPr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096000" y="3187521"/>
                <a:ext cx="1614487" cy="3444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6096000" y="3532009"/>
                <a:ext cx="1614487" cy="342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6096000" y="3874909"/>
                <a:ext cx="1614487" cy="3444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8810804">
              <a:off x="4780511" y="2093743"/>
              <a:ext cx="1290597" cy="720924"/>
              <a:chOff x="7700963" y="3678059"/>
              <a:chExt cx="1855787" cy="1036638"/>
            </a:xfrm>
          </p:grpSpPr>
          <p:sp>
            <p:nvSpPr>
              <p:cNvPr id="98" name="Freeform 7"/>
              <p:cNvSpPr/>
              <p:nvPr/>
            </p:nvSpPr>
            <p:spPr bwMode="auto">
              <a:xfrm>
                <a:off x="9224963" y="3678059"/>
                <a:ext cx="331787" cy="1036638"/>
              </a:xfrm>
              <a:custGeom>
                <a:avLst/>
                <a:gdLst>
                  <a:gd name="T0" fmla="*/ 0 w 209"/>
                  <a:gd name="T1" fmla="*/ 162 h 653"/>
                  <a:gd name="T2" fmla="*/ 135 w 209"/>
                  <a:gd name="T3" fmla="*/ 0 h 653"/>
                  <a:gd name="T4" fmla="*/ 209 w 209"/>
                  <a:gd name="T5" fmla="*/ 210 h 653"/>
                  <a:gd name="T6" fmla="*/ 209 w 209"/>
                  <a:gd name="T7" fmla="*/ 443 h 653"/>
                  <a:gd name="T8" fmla="*/ 135 w 209"/>
                  <a:gd name="T9" fmla="*/ 653 h 653"/>
                  <a:gd name="T10" fmla="*/ 0 w 209"/>
                  <a:gd name="T11" fmla="*/ 488 h 653"/>
                  <a:gd name="T12" fmla="*/ 0 w 209"/>
                  <a:gd name="T13" fmla="*/ 162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653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99" name="Freeform 18"/>
              <p:cNvSpPr/>
              <p:nvPr/>
            </p:nvSpPr>
            <p:spPr bwMode="auto">
              <a:xfrm>
                <a:off x="7700963" y="3678059"/>
                <a:ext cx="1738312" cy="344488"/>
              </a:xfrm>
              <a:custGeom>
                <a:avLst/>
                <a:gdLst>
                  <a:gd name="T0" fmla="*/ 1020 w 1095"/>
                  <a:gd name="T1" fmla="*/ 217 h 217"/>
                  <a:gd name="T2" fmla="*/ 1095 w 1095"/>
                  <a:gd name="T3" fmla="*/ 0 h 217"/>
                  <a:gd name="T4" fmla="*/ 0 w 1095"/>
                  <a:gd name="T5" fmla="*/ 0 h 217"/>
                  <a:gd name="T6" fmla="*/ 0 w 1095"/>
                  <a:gd name="T7" fmla="*/ 217 h 217"/>
                  <a:gd name="T8" fmla="*/ 1020 w 109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217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00" name="Rectangle 19"/>
              <p:cNvSpPr>
                <a:spLocks noChangeArrowheads="1"/>
              </p:cNvSpPr>
              <p:nvPr/>
            </p:nvSpPr>
            <p:spPr bwMode="auto">
              <a:xfrm>
                <a:off x="7700963" y="4022546"/>
                <a:ext cx="1619250" cy="3444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01" name="Freeform 20"/>
              <p:cNvSpPr/>
              <p:nvPr/>
            </p:nvSpPr>
            <p:spPr bwMode="auto">
              <a:xfrm>
                <a:off x="7700963" y="4367034"/>
                <a:ext cx="1738312" cy="347663"/>
              </a:xfrm>
              <a:custGeom>
                <a:avLst/>
                <a:gdLst>
                  <a:gd name="T0" fmla="*/ 1095 w 1095"/>
                  <a:gd name="T1" fmla="*/ 219 h 219"/>
                  <a:gd name="T2" fmla="*/ 1020 w 1095"/>
                  <a:gd name="T3" fmla="*/ 0 h 219"/>
                  <a:gd name="T4" fmla="*/ 0 w 1095"/>
                  <a:gd name="T5" fmla="*/ 0 h 219"/>
                  <a:gd name="T6" fmla="*/ 0 w 1095"/>
                  <a:gd name="T7" fmla="*/ 219 h 219"/>
                  <a:gd name="T8" fmla="*/ 1095 w 1095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219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02" name="Oval 21"/>
              <p:cNvSpPr>
                <a:spLocks noChangeArrowheads="1"/>
              </p:cNvSpPr>
              <p:nvPr/>
            </p:nvSpPr>
            <p:spPr bwMode="auto">
              <a:xfrm>
                <a:off x="9398000" y="4049534"/>
                <a:ext cx="82550" cy="29368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18810804">
              <a:off x="1776503" y="4899810"/>
              <a:ext cx="1998273" cy="717613"/>
              <a:chOff x="1608138" y="3187521"/>
              <a:chExt cx="2873375" cy="1031876"/>
            </a:xfrm>
          </p:grpSpPr>
          <p:sp>
            <p:nvSpPr>
              <p:cNvPr id="93" name="Freeform 8"/>
              <p:cNvSpPr/>
              <p:nvPr/>
            </p:nvSpPr>
            <p:spPr bwMode="auto">
              <a:xfrm>
                <a:off x="1608138" y="3187521"/>
                <a:ext cx="1490662" cy="1031875"/>
              </a:xfrm>
              <a:custGeom>
                <a:avLst/>
                <a:gdLst>
                  <a:gd name="T0" fmla="*/ 793 w 939"/>
                  <a:gd name="T1" fmla="*/ 650 h 650"/>
                  <a:gd name="T2" fmla="*/ 0 w 939"/>
                  <a:gd name="T3" fmla="*/ 326 h 650"/>
                  <a:gd name="T4" fmla="*/ 793 w 939"/>
                  <a:gd name="T5" fmla="*/ 0 h 650"/>
                  <a:gd name="T6" fmla="*/ 939 w 939"/>
                  <a:gd name="T7" fmla="*/ 0 h 650"/>
                  <a:gd name="T8" fmla="*/ 939 w 939"/>
                  <a:gd name="T9" fmla="*/ 650 h 650"/>
                  <a:gd name="T10" fmla="*/ 793 w 939"/>
                  <a:gd name="T11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9" h="650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94" name="Freeform 9"/>
              <p:cNvSpPr/>
              <p:nvPr/>
            </p:nvSpPr>
            <p:spPr bwMode="auto">
              <a:xfrm>
                <a:off x="2738438" y="3187521"/>
                <a:ext cx="1743075" cy="344488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1 h 91"/>
                  <a:gd name="T8" fmla="*/ 5 w 464"/>
                  <a:gd name="T9" fmla="*/ 59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95" name="Freeform 10"/>
              <p:cNvSpPr/>
              <p:nvPr/>
            </p:nvSpPr>
            <p:spPr bwMode="auto">
              <a:xfrm>
                <a:off x="2738438" y="3532009"/>
                <a:ext cx="1743075" cy="342900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2 h 91"/>
                  <a:gd name="T8" fmla="*/ 5 w 464"/>
                  <a:gd name="T9" fmla="*/ 60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96" name="Freeform 11"/>
              <p:cNvSpPr/>
              <p:nvPr/>
            </p:nvSpPr>
            <p:spPr bwMode="auto">
              <a:xfrm>
                <a:off x="2738438" y="3874909"/>
                <a:ext cx="1743075" cy="344488"/>
              </a:xfrm>
              <a:custGeom>
                <a:avLst/>
                <a:gdLst>
                  <a:gd name="T0" fmla="*/ 464 w 464"/>
                  <a:gd name="T1" fmla="*/ 0 h 91"/>
                  <a:gd name="T2" fmla="*/ 41 w 464"/>
                  <a:gd name="T3" fmla="*/ 0 h 91"/>
                  <a:gd name="T4" fmla="*/ 16 w 464"/>
                  <a:gd name="T5" fmla="*/ 14 h 91"/>
                  <a:gd name="T6" fmla="*/ 5 w 464"/>
                  <a:gd name="T7" fmla="*/ 32 h 91"/>
                  <a:gd name="T8" fmla="*/ 5 w 464"/>
                  <a:gd name="T9" fmla="*/ 60 h 91"/>
                  <a:gd name="T10" fmla="*/ 16 w 464"/>
                  <a:gd name="T11" fmla="*/ 77 h 91"/>
                  <a:gd name="T12" fmla="*/ 41 w 464"/>
                  <a:gd name="T13" fmla="*/ 91 h 91"/>
                  <a:gd name="T14" fmla="*/ 464 w 464"/>
                  <a:gd name="T15" fmla="*/ 91 h 91"/>
                  <a:gd name="T16" fmla="*/ 464 w 464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91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1608138" y="3538359"/>
                <a:ext cx="428625" cy="333375"/>
              </a:xfrm>
              <a:custGeom>
                <a:avLst/>
                <a:gdLst>
                  <a:gd name="T0" fmla="*/ 114 w 114"/>
                  <a:gd name="T1" fmla="*/ 49 h 88"/>
                  <a:gd name="T2" fmla="*/ 107 w 114"/>
                  <a:gd name="T3" fmla="*/ 0 h 88"/>
                  <a:gd name="T4" fmla="*/ 0 w 114"/>
                  <a:gd name="T5" fmla="*/ 44 h 88"/>
                  <a:gd name="T6" fmla="*/ 109 w 114"/>
                  <a:gd name="T7" fmla="*/ 88 h 88"/>
                  <a:gd name="T8" fmla="*/ 114 w 114"/>
                  <a:gd name="T9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22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7929" y="1466865"/>
            <a:ext cx="4028659" cy="3434309"/>
            <a:chOff x="1828800" y="590550"/>
            <a:chExt cx="4524375" cy="3943350"/>
          </a:xfrm>
        </p:grpSpPr>
        <p:sp>
          <p:nvSpPr>
            <p:cNvPr id="10" name="Freeform 6"/>
            <p:cNvSpPr/>
            <p:nvPr/>
          </p:nvSpPr>
          <p:spPr bwMode="auto">
            <a:xfrm>
              <a:off x="3155950" y="3676650"/>
              <a:ext cx="2168525" cy="742950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0" y="0"/>
                </a:cxn>
                <a:cxn ang="0">
                  <a:pos x="0" y="468"/>
                </a:cxn>
                <a:cxn ang="0">
                  <a:pos x="1206" y="468"/>
                </a:cxn>
                <a:cxn ang="0">
                  <a:pos x="1366" y="235"/>
                </a:cxn>
                <a:cxn ang="0">
                  <a:pos x="1206" y="0"/>
                </a:cxn>
              </a:cxnLst>
              <a:rect l="0" t="0" r="r" b="b"/>
              <a:pathLst>
                <a:path w="1366" h="468">
                  <a:moveTo>
                    <a:pt x="1206" y="0"/>
                  </a:moveTo>
                  <a:lnTo>
                    <a:pt x="0" y="0"/>
                  </a:lnTo>
                  <a:lnTo>
                    <a:pt x="0" y="468"/>
                  </a:lnTo>
                  <a:lnTo>
                    <a:pt x="1206" y="468"/>
                  </a:lnTo>
                  <a:lnTo>
                    <a:pt x="1366" y="235"/>
                  </a:lnTo>
                  <a:lnTo>
                    <a:pt x="120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362971" y="3559741"/>
              <a:ext cx="1997075" cy="715960"/>
            </a:xfrm>
            <a:custGeom>
              <a:avLst/>
              <a:gdLst/>
              <a:ahLst/>
              <a:cxnLst>
                <a:cxn ang="0">
                  <a:pos x="1098" y="0"/>
                </a:cxn>
                <a:cxn ang="0">
                  <a:pos x="125" y="0"/>
                </a:cxn>
                <a:cxn ang="0">
                  <a:pos x="96" y="12"/>
                </a:cxn>
                <a:cxn ang="0">
                  <a:pos x="96" y="391"/>
                </a:cxn>
                <a:cxn ang="0">
                  <a:pos x="96" y="391"/>
                </a:cxn>
                <a:cxn ang="0">
                  <a:pos x="95" y="391"/>
                </a:cxn>
                <a:cxn ang="0">
                  <a:pos x="0" y="468"/>
                </a:cxn>
                <a:cxn ang="0">
                  <a:pos x="1098" y="468"/>
                </a:cxn>
                <a:cxn ang="0">
                  <a:pos x="1258" y="235"/>
                </a:cxn>
                <a:cxn ang="0">
                  <a:pos x="1098" y="0"/>
                </a:cxn>
              </a:cxnLst>
              <a:rect l="0" t="0" r="r" b="b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3327400" y="3676650"/>
              <a:ext cx="1997075" cy="742950"/>
            </a:xfrm>
            <a:custGeom>
              <a:avLst/>
              <a:gdLst/>
              <a:ahLst/>
              <a:cxnLst>
                <a:cxn ang="0">
                  <a:pos x="1098" y="0"/>
                </a:cxn>
                <a:cxn ang="0">
                  <a:pos x="125" y="0"/>
                </a:cxn>
                <a:cxn ang="0">
                  <a:pos x="96" y="12"/>
                </a:cxn>
                <a:cxn ang="0">
                  <a:pos x="96" y="391"/>
                </a:cxn>
                <a:cxn ang="0">
                  <a:pos x="96" y="391"/>
                </a:cxn>
                <a:cxn ang="0">
                  <a:pos x="95" y="391"/>
                </a:cxn>
                <a:cxn ang="0">
                  <a:pos x="0" y="468"/>
                </a:cxn>
                <a:cxn ang="0">
                  <a:pos x="1098" y="468"/>
                </a:cxn>
                <a:cxn ang="0">
                  <a:pos x="1258" y="235"/>
                </a:cxn>
                <a:cxn ang="0">
                  <a:pos x="1098" y="0"/>
                </a:cxn>
              </a:cxnLst>
              <a:rect l="0" t="0" r="r" b="b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474913" y="2935288"/>
              <a:ext cx="3375025" cy="741363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965" y="467"/>
                </a:cxn>
                <a:cxn ang="0">
                  <a:pos x="2126" y="234"/>
                </a:cxn>
                <a:cxn ang="0">
                  <a:pos x="1965" y="0"/>
                </a:cxn>
              </a:cxnLst>
              <a:rect l="0" t="0" r="r" b="b"/>
              <a:pathLst>
                <a:path w="2126" h="467">
                  <a:moveTo>
                    <a:pt x="1965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5" y="467"/>
                  </a:lnTo>
                  <a:lnTo>
                    <a:pt x="2126" y="234"/>
                  </a:lnTo>
                  <a:lnTo>
                    <a:pt x="196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515464" y="2935288"/>
              <a:ext cx="2324100" cy="636588"/>
            </a:xfrm>
            <a:custGeom>
              <a:avLst/>
              <a:gdLst/>
              <a:ahLst/>
              <a:cxnLst>
                <a:cxn ang="0">
                  <a:pos x="1303" y="0"/>
                </a:cxn>
                <a:cxn ang="0">
                  <a:pos x="175" y="0"/>
                </a:cxn>
                <a:cxn ang="0">
                  <a:pos x="175" y="405"/>
                </a:cxn>
                <a:cxn ang="0">
                  <a:pos x="0" y="467"/>
                </a:cxn>
                <a:cxn ang="0">
                  <a:pos x="1303" y="467"/>
                </a:cxn>
                <a:cxn ang="0">
                  <a:pos x="1464" y="234"/>
                </a:cxn>
                <a:cxn ang="0">
                  <a:pos x="1303" y="0"/>
                </a:cxn>
              </a:cxnLst>
              <a:rect l="0" t="0" r="r" b="b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525838" y="2935288"/>
              <a:ext cx="2324100" cy="741363"/>
            </a:xfrm>
            <a:custGeom>
              <a:avLst/>
              <a:gdLst/>
              <a:ahLst/>
              <a:cxnLst>
                <a:cxn ang="0">
                  <a:pos x="1303" y="0"/>
                </a:cxn>
                <a:cxn ang="0">
                  <a:pos x="175" y="0"/>
                </a:cxn>
                <a:cxn ang="0">
                  <a:pos x="175" y="405"/>
                </a:cxn>
                <a:cxn ang="0">
                  <a:pos x="0" y="467"/>
                </a:cxn>
                <a:cxn ang="0">
                  <a:pos x="1303" y="467"/>
                </a:cxn>
                <a:cxn ang="0">
                  <a:pos x="1464" y="234"/>
                </a:cxn>
                <a:cxn ang="0">
                  <a:pos x="1303" y="0"/>
                </a:cxn>
              </a:cxnLst>
              <a:rect l="0" t="0" r="r" b="b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978150" y="2189163"/>
              <a:ext cx="3375025" cy="746125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0"/>
                </a:cxn>
                <a:cxn ang="0">
                  <a:pos x="0" y="470"/>
                </a:cxn>
                <a:cxn ang="0">
                  <a:pos x="1965" y="470"/>
                </a:cxn>
                <a:cxn ang="0">
                  <a:pos x="2126" y="235"/>
                </a:cxn>
                <a:cxn ang="0">
                  <a:pos x="1965" y="0"/>
                </a:cxn>
              </a:cxnLst>
              <a:rect l="0" t="0" r="r" b="b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AAA876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2978150" y="2189163"/>
              <a:ext cx="3375025" cy="746125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0"/>
                </a:cxn>
                <a:cxn ang="0">
                  <a:pos x="0" y="470"/>
                </a:cxn>
                <a:cxn ang="0">
                  <a:pos x="1965" y="470"/>
                </a:cxn>
                <a:cxn ang="0">
                  <a:pos x="2126" y="235"/>
                </a:cxn>
                <a:cxn ang="0">
                  <a:pos x="1965" y="0"/>
                </a:cxn>
              </a:cxnLst>
              <a:rect l="0" t="0" r="r" b="b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759200" y="2189163"/>
              <a:ext cx="2593975" cy="746125"/>
            </a:xfrm>
            <a:custGeom>
              <a:avLst/>
              <a:gdLst/>
              <a:ahLst/>
              <a:cxnLst>
                <a:cxn ang="0">
                  <a:pos x="1473" y="0"/>
                </a:cxn>
                <a:cxn ang="0">
                  <a:pos x="1158" y="0"/>
                </a:cxn>
                <a:cxn ang="0">
                  <a:pos x="1158" y="0"/>
                </a:cxn>
                <a:cxn ang="0">
                  <a:pos x="0" y="0"/>
                </a:cxn>
                <a:cxn ang="0">
                  <a:pos x="0" y="450"/>
                </a:cxn>
                <a:cxn ang="0">
                  <a:pos x="28" y="453"/>
                </a:cxn>
                <a:cxn ang="0">
                  <a:pos x="28" y="470"/>
                </a:cxn>
                <a:cxn ang="0">
                  <a:pos x="1473" y="470"/>
                </a:cxn>
                <a:cxn ang="0">
                  <a:pos x="1634" y="235"/>
                </a:cxn>
                <a:cxn ang="0">
                  <a:pos x="1473" y="0"/>
                </a:cxn>
              </a:cxnLst>
              <a:rect l="0" t="0" r="r" b="b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759200" y="2189163"/>
              <a:ext cx="2593975" cy="746125"/>
            </a:xfrm>
            <a:custGeom>
              <a:avLst/>
              <a:gdLst/>
              <a:ahLst/>
              <a:cxnLst>
                <a:cxn ang="0">
                  <a:pos x="1473" y="0"/>
                </a:cxn>
                <a:cxn ang="0">
                  <a:pos x="1158" y="0"/>
                </a:cxn>
                <a:cxn ang="0">
                  <a:pos x="1158" y="0"/>
                </a:cxn>
                <a:cxn ang="0">
                  <a:pos x="0" y="0"/>
                </a:cxn>
                <a:cxn ang="0">
                  <a:pos x="0" y="450"/>
                </a:cxn>
                <a:cxn ang="0">
                  <a:pos x="28" y="453"/>
                </a:cxn>
                <a:cxn ang="0">
                  <a:pos x="28" y="470"/>
                </a:cxn>
                <a:cxn ang="0">
                  <a:pos x="1473" y="470"/>
                </a:cxn>
                <a:cxn ang="0">
                  <a:pos x="1634" y="235"/>
                </a:cxn>
                <a:cxn ang="0">
                  <a:pos x="1473" y="0"/>
                </a:cxn>
              </a:cxnLst>
              <a:rect l="0" t="0" r="r" b="b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474913" y="1447800"/>
              <a:ext cx="3376613" cy="741363"/>
            </a:xfrm>
            <a:custGeom>
              <a:avLst/>
              <a:gdLst/>
              <a:ahLst/>
              <a:cxnLst>
                <a:cxn ang="0">
                  <a:pos x="1967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967" y="467"/>
                </a:cxn>
                <a:cxn ang="0">
                  <a:pos x="2127" y="234"/>
                </a:cxn>
                <a:cxn ang="0">
                  <a:pos x="1967" y="0"/>
                </a:cxn>
              </a:cxnLst>
              <a:rect l="0" t="0" r="r" b="b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B7B96E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474913" y="1447800"/>
              <a:ext cx="3376613" cy="741363"/>
            </a:xfrm>
            <a:custGeom>
              <a:avLst/>
              <a:gdLst/>
              <a:ahLst/>
              <a:cxnLst>
                <a:cxn ang="0">
                  <a:pos x="1967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967" y="467"/>
                </a:cxn>
                <a:cxn ang="0">
                  <a:pos x="2127" y="234"/>
                </a:cxn>
                <a:cxn ang="0">
                  <a:pos x="1967" y="0"/>
                </a:cxn>
              </a:cxnLst>
              <a:rect l="0" t="0" r="r" b="b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254375" y="1447800"/>
              <a:ext cx="2597150" cy="741363"/>
            </a:xfrm>
            <a:custGeom>
              <a:avLst/>
              <a:gdLst/>
              <a:ahLst/>
              <a:cxnLst>
                <a:cxn ang="0">
                  <a:pos x="1474" y="0"/>
                </a:cxn>
                <a:cxn ang="0">
                  <a:pos x="1145" y="0"/>
                </a:cxn>
                <a:cxn ang="0">
                  <a:pos x="1145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474" y="467"/>
                </a:cxn>
                <a:cxn ang="0">
                  <a:pos x="1636" y="234"/>
                </a:cxn>
                <a:cxn ang="0">
                  <a:pos x="1474" y="0"/>
                </a:cxn>
              </a:cxnLst>
              <a:rect l="0" t="0" r="r" b="b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254375" y="1447800"/>
              <a:ext cx="2597150" cy="741363"/>
            </a:xfrm>
            <a:custGeom>
              <a:avLst/>
              <a:gdLst/>
              <a:ahLst/>
              <a:cxnLst>
                <a:cxn ang="0">
                  <a:pos x="1474" y="0"/>
                </a:cxn>
                <a:cxn ang="0">
                  <a:pos x="1145" y="0"/>
                </a:cxn>
                <a:cxn ang="0">
                  <a:pos x="1145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474" y="467"/>
                </a:cxn>
                <a:cxn ang="0">
                  <a:pos x="1636" y="234"/>
                </a:cxn>
                <a:cxn ang="0">
                  <a:pos x="1474" y="0"/>
                </a:cxn>
              </a:cxnLst>
              <a:rect l="0" t="0" r="r" b="b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7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7" y="435"/>
                </a:cxn>
                <a:cxn ang="0">
                  <a:pos x="1368" y="217"/>
                </a:cxn>
                <a:cxn ang="0">
                  <a:pos x="1207" y="0"/>
                </a:cxn>
              </a:cxnLst>
              <a:rect l="0" t="0" r="r" b="b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8747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7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7" y="435"/>
                </a:cxn>
                <a:cxn ang="0">
                  <a:pos x="1368" y="217"/>
                </a:cxn>
                <a:cxn ang="0">
                  <a:pos x="1207" y="0"/>
                </a:cxn>
              </a:cxnLst>
              <a:rect l="0" t="0" r="r" b="b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6" y="435"/>
                </a:cxn>
                <a:cxn ang="0">
                  <a:pos x="1368" y="217"/>
                </a:cxn>
                <a:cxn ang="0">
                  <a:pos x="1206" y="0"/>
                </a:cxn>
              </a:cxnLst>
              <a:rect l="0" t="0" r="r" b="b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6" y="435"/>
                </a:cxn>
                <a:cxn ang="0">
                  <a:pos x="1368" y="217"/>
                </a:cxn>
                <a:cxn ang="0">
                  <a:pos x="1206" y="0"/>
                </a:cxn>
              </a:cxnLst>
              <a:rect l="0" t="0" r="r" b="b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446338" y="590550"/>
              <a:ext cx="279400" cy="1227138"/>
            </a:xfrm>
            <a:custGeom>
              <a:avLst/>
              <a:gdLst/>
              <a:ahLst/>
              <a:cxnLst>
                <a:cxn ang="0">
                  <a:pos x="176" y="773"/>
                </a:cxn>
                <a:cxn ang="0">
                  <a:pos x="0" y="711"/>
                </a:cxn>
                <a:cxn ang="0">
                  <a:pos x="0" y="149"/>
                </a:cxn>
                <a:cxn ang="0">
                  <a:pos x="176" y="0"/>
                </a:cxn>
                <a:cxn ang="0">
                  <a:pos x="176" y="773"/>
                </a:cxn>
              </a:cxnLst>
              <a:rect l="0" t="0" r="r" b="b"/>
              <a:pathLst>
                <a:path w="176" h="773">
                  <a:moveTo>
                    <a:pt x="176" y="773"/>
                  </a:moveTo>
                  <a:lnTo>
                    <a:pt x="0" y="711"/>
                  </a:lnTo>
                  <a:lnTo>
                    <a:pt x="0" y="149"/>
                  </a:lnTo>
                  <a:lnTo>
                    <a:pt x="176" y="0"/>
                  </a:lnTo>
                  <a:lnTo>
                    <a:pt x="176" y="77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2725738" y="590550"/>
              <a:ext cx="754063" cy="1227138"/>
            </a:xfrm>
            <a:custGeom>
              <a:avLst/>
              <a:gdLst/>
              <a:ahLst/>
              <a:cxnLst>
                <a:cxn ang="0">
                  <a:pos x="0" y="773"/>
                </a:cxn>
                <a:cxn ang="0">
                  <a:pos x="475" y="711"/>
                </a:cxn>
                <a:cxn ang="0">
                  <a:pos x="475" y="105"/>
                </a:cxn>
                <a:cxn ang="0">
                  <a:pos x="0" y="0"/>
                </a:cxn>
                <a:cxn ang="0">
                  <a:pos x="0" y="773"/>
                </a:cxn>
              </a:cxnLst>
              <a:rect l="0" t="0" r="r" b="b"/>
              <a:pathLst>
                <a:path w="475" h="773">
                  <a:moveTo>
                    <a:pt x="0" y="773"/>
                  </a:moveTo>
                  <a:lnTo>
                    <a:pt x="475" y="711"/>
                  </a:lnTo>
                  <a:lnTo>
                    <a:pt x="475" y="105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2124075" y="1289050"/>
              <a:ext cx="715963" cy="1016000"/>
            </a:xfrm>
            <a:custGeom>
              <a:avLst/>
              <a:gdLst/>
              <a:ahLst/>
              <a:cxnLst>
                <a:cxn ang="0">
                  <a:pos x="451" y="640"/>
                </a:cxn>
                <a:cxn ang="0">
                  <a:pos x="0" y="584"/>
                </a:cxn>
                <a:cxn ang="0">
                  <a:pos x="0" y="162"/>
                </a:cxn>
                <a:cxn ang="0">
                  <a:pos x="451" y="0"/>
                </a:cxn>
                <a:cxn ang="0">
                  <a:pos x="451" y="640"/>
                </a:cxn>
              </a:cxnLst>
              <a:rect l="0" t="0" r="r" b="b"/>
              <a:pathLst>
                <a:path w="451" h="640">
                  <a:moveTo>
                    <a:pt x="451" y="640"/>
                  </a:moveTo>
                  <a:lnTo>
                    <a:pt x="0" y="584"/>
                  </a:lnTo>
                  <a:lnTo>
                    <a:pt x="0" y="162"/>
                  </a:lnTo>
                  <a:lnTo>
                    <a:pt x="451" y="0"/>
                  </a:lnTo>
                  <a:lnTo>
                    <a:pt x="451" y="64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840038" y="1289050"/>
              <a:ext cx="963613" cy="1016000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607" y="584"/>
                </a:cxn>
                <a:cxn ang="0">
                  <a:pos x="607" y="103"/>
                </a:cxn>
                <a:cxn ang="0">
                  <a:pos x="0" y="0"/>
                </a:cxn>
                <a:cxn ang="0">
                  <a:pos x="0" y="640"/>
                </a:cxn>
              </a:cxnLst>
              <a:rect l="0" t="0" r="r" b="b"/>
              <a:pathLst>
                <a:path w="607" h="640">
                  <a:moveTo>
                    <a:pt x="0" y="640"/>
                  </a:moveTo>
                  <a:lnTo>
                    <a:pt x="607" y="584"/>
                  </a:lnTo>
                  <a:lnTo>
                    <a:pt x="607" y="103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501397" y="3267310"/>
              <a:ext cx="738188" cy="1227138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0" y="62"/>
                </a:cxn>
                <a:cxn ang="0">
                  <a:pos x="0" y="668"/>
                </a:cxn>
                <a:cxn ang="0">
                  <a:pos x="465" y="773"/>
                </a:cxn>
                <a:cxn ang="0">
                  <a:pos x="465" y="0"/>
                </a:cxn>
              </a:cxnLst>
              <a:rect l="0" t="0" r="r" b="b"/>
              <a:pathLst>
                <a:path w="465" h="773">
                  <a:moveTo>
                    <a:pt x="465" y="0"/>
                  </a:moveTo>
                  <a:lnTo>
                    <a:pt x="0" y="62"/>
                  </a:lnTo>
                  <a:lnTo>
                    <a:pt x="0" y="668"/>
                  </a:lnTo>
                  <a:lnTo>
                    <a:pt x="465" y="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479800" y="3695700"/>
              <a:ext cx="1588" cy="601663"/>
            </a:xfrm>
            <a:prstGeom prst="rect">
              <a:avLst/>
            </a:prstGeom>
            <a:solidFill>
              <a:srgbClr val="BCC447"/>
            </a:solidFill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479800" y="3695700"/>
              <a:ext cx="1588" cy="601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184525" y="4419600"/>
              <a:ext cx="142875" cy="11430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6" y="0"/>
                </a:cxn>
                <a:cxn ang="0">
                  <a:pos x="0" y="66"/>
                </a:cxn>
                <a:cxn ang="0">
                  <a:pos x="0" y="72"/>
                </a:cxn>
                <a:cxn ang="0">
                  <a:pos x="90" y="0"/>
                </a:cxn>
              </a:cxnLst>
              <a:rect l="0" t="0" r="r" b="b"/>
              <a:pathLst>
                <a:path w="90" h="72">
                  <a:moveTo>
                    <a:pt x="90" y="0"/>
                  </a:moveTo>
                  <a:lnTo>
                    <a:pt x="86" y="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321050" y="4297363"/>
              <a:ext cx="157163" cy="12223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77"/>
                </a:cxn>
                <a:cxn ang="0">
                  <a:pos x="4" y="77"/>
                </a:cxn>
                <a:cxn ang="0">
                  <a:pos x="99" y="0"/>
                </a:cxn>
              </a:cxnLst>
              <a:rect l="0" t="0" r="r" b="b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C447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321050" y="4297363"/>
              <a:ext cx="157163" cy="12223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77"/>
                </a:cxn>
                <a:cxn ang="0">
                  <a:pos x="4" y="77"/>
                </a:cxn>
                <a:cxn ang="0">
                  <a:pos x="99" y="0"/>
                </a:cxn>
              </a:cxnLst>
              <a:rect l="0" t="0" r="r" b="b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231961" y="3671430"/>
              <a:ext cx="295275" cy="82867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66"/>
                </a:cxn>
                <a:cxn ang="0">
                  <a:pos x="0" y="522"/>
                </a:cxn>
                <a:cxn ang="0">
                  <a:pos x="86" y="456"/>
                </a:cxn>
                <a:cxn ang="0">
                  <a:pos x="185" y="379"/>
                </a:cxn>
                <a:cxn ang="0">
                  <a:pos x="186" y="379"/>
                </a:cxn>
                <a:cxn ang="0">
                  <a:pos x="186" y="0"/>
                </a:cxn>
              </a:cxnLst>
              <a:rect l="0" t="0" r="r" b="b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3184525" y="3695700"/>
              <a:ext cx="295275" cy="82867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66"/>
                </a:cxn>
                <a:cxn ang="0">
                  <a:pos x="0" y="522"/>
                </a:cxn>
                <a:cxn ang="0">
                  <a:pos x="86" y="456"/>
                </a:cxn>
                <a:cxn ang="0">
                  <a:pos x="185" y="379"/>
                </a:cxn>
                <a:cxn ang="0">
                  <a:pos x="186" y="379"/>
                </a:cxn>
                <a:cxn ang="0">
                  <a:pos x="186" y="0"/>
                </a:cxn>
              </a:cxnLst>
              <a:rect l="0" t="0" r="r" b="b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56"/>
                </a:cxn>
                <a:cxn ang="0">
                  <a:pos x="453" y="478"/>
                </a:cxn>
                <a:cxn ang="0">
                  <a:pos x="0" y="640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96E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56"/>
                </a:cxn>
                <a:cxn ang="0">
                  <a:pos x="453" y="478"/>
                </a:cxn>
                <a:cxn ang="0">
                  <a:pos x="0" y="640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124075" y="2819400"/>
              <a:ext cx="960438" cy="1016000"/>
            </a:xfrm>
            <a:custGeom>
              <a:avLst/>
              <a:gdLst/>
              <a:ahLst/>
              <a:cxnLst>
                <a:cxn ang="0">
                  <a:pos x="605" y="0"/>
                </a:cxn>
                <a:cxn ang="0">
                  <a:pos x="0" y="56"/>
                </a:cxn>
                <a:cxn ang="0">
                  <a:pos x="0" y="537"/>
                </a:cxn>
                <a:cxn ang="0">
                  <a:pos x="605" y="640"/>
                </a:cxn>
                <a:cxn ang="0">
                  <a:pos x="605" y="0"/>
                </a:cxn>
              </a:cxnLst>
              <a:rect l="0" t="0" r="r" b="b"/>
              <a:pathLst>
                <a:path w="605" h="640">
                  <a:moveTo>
                    <a:pt x="605" y="0"/>
                  </a:moveTo>
                  <a:lnTo>
                    <a:pt x="0" y="56"/>
                  </a:lnTo>
                  <a:lnTo>
                    <a:pt x="0" y="537"/>
                  </a:lnTo>
                  <a:lnTo>
                    <a:pt x="605" y="64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0"/>
                </a:cxn>
                <a:cxn ang="0">
                  <a:pos x="453" y="478"/>
                </a:cxn>
                <a:cxn ang="0">
                  <a:pos x="453" y="73"/>
                </a:cxn>
                <a:cxn ang="0">
                  <a:pos x="453" y="73"/>
                </a:cxn>
                <a:cxn ang="0">
                  <a:pos x="453" y="56"/>
                </a:cxn>
                <a:cxn ang="0">
                  <a:pos x="425" y="53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0"/>
                </a:cxn>
                <a:cxn ang="0">
                  <a:pos x="453" y="478"/>
                </a:cxn>
                <a:cxn ang="0">
                  <a:pos x="453" y="73"/>
                </a:cxn>
                <a:cxn ang="0">
                  <a:pos x="453" y="73"/>
                </a:cxn>
                <a:cxn ang="0">
                  <a:pos x="453" y="56"/>
                </a:cxn>
                <a:cxn ang="0">
                  <a:pos x="425" y="53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828800" y="2089150"/>
              <a:ext cx="1119188" cy="942975"/>
            </a:xfrm>
            <a:custGeom>
              <a:avLst/>
              <a:gdLst/>
              <a:ahLst/>
              <a:cxnLst>
                <a:cxn ang="0">
                  <a:pos x="705" y="594"/>
                </a:cxn>
                <a:cxn ang="0">
                  <a:pos x="0" y="531"/>
                </a:cxn>
                <a:cxn ang="0">
                  <a:pos x="0" y="63"/>
                </a:cxn>
                <a:cxn ang="0">
                  <a:pos x="705" y="0"/>
                </a:cxn>
                <a:cxn ang="0">
                  <a:pos x="705" y="594"/>
                </a:cxn>
              </a:cxnLst>
              <a:rect l="0" t="0" r="r" b="b"/>
              <a:pathLst>
                <a:path w="705" h="594">
                  <a:moveTo>
                    <a:pt x="705" y="594"/>
                  </a:moveTo>
                  <a:lnTo>
                    <a:pt x="0" y="531"/>
                  </a:lnTo>
                  <a:lnTo>
                    <a:pt x="0" y="63"/>
                  </a:lnTo>
                  <a:lnTo>
                    <a:pt x="705" y="0"/>
                  </a:lnTo>
                  <a:lnTo>
                    <a:pt x="705" y="5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947988" y="2089150"/>
              <a:ext cx="1147763" cy="942975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723" y="531"/>
                </a:cxn>
                <a:cxn ang="0">
                  <a:pos x="723" y="63"/>
                </a:cxn>
                <a:cxn ang="0">
                  <a:pos x="0" y="0"/>
                </a:cxn>
                <a:cxn ang="0">
                  <a:pos x="0" y="594"/>
                </a:cxn>
              </a:cxnLst>
              <a:rect l="0" t="0" r="r" b="b"/>
              <a:pathLst>
                <a:path w="723" h="594">
                  <a:moveTo>
                    <a:pt x="0" y="594"/>
                  </a:moveTo>
                  <a:lnTo>
                    <a:pt x="723" y="531"/>
                  </a:lnTo>
                  <a:lnTo>
                    <a:pt x="723" y="63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967903" y="410860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47703" y="349784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5473" y="290438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77601" y="228664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1955406" y="4295323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45153" y="3668305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2538186" y="3076196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2277601" y="2431846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45216" y="164526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id-ID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Content Placeholder 2"/>
          <p:cNvSpPr txBox="1"/>
          <p:nvPr/>
        </p:nvSpPr>
        <p:spPr>
          <a:xfrm>
            <a:off x="1945216" y="1790466"/>
            <a:ext cx="1482974" cy="320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03906" y="2965340"/>
            <a:ext cx="373731" cy="372869"/>
            <a:chOff x="6294438" y="-201613"/>
            <a:chExt cx="687387" cy="685801"/>
          </a:xfrm>
          <a:solidFill>
            <a:schemeClr val="bg1"/>
          </a:solidFill>
        </p:grpSpPr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6294438" y="-201613"/>
              <a:ext cx="687387" cy="685801"/>
            </a:xfrm>
            <a:custGeom>
              <a:avLst/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6702425" y="58737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6702425" y="-6350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6702425" y="-71438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6465888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6465888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6465888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6702425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6702425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6702425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465888" y="119062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6465888" y="184150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70" name="Freeform 22"/>
            <p:cNvSpPr>
              <a:spLocks noEditPoints="1"/>
            </p:cNvSpPr>
            <p:nvPr/>
          </p:nvSpPr>
          <p:spPr bwMode="auto">
            <a:xfrm>
              <a:off x="6465888" y="-112713"/>
              <a:ext cx="195262" cy="190500"/>
            </a:xfrm>
            <a:custGeom>
              <a:avLst/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sp>
        <p:nvSpPr>
          <p:cNvPr id="71" name="Freeform 26"/>
          <p:cNvSpPr>
            <a:spLocks noEditPoints="1"/>
          </p:cNvSpPr>
          <p:nvPr/>
        </p:nvSpPr>
        <p:spPr bwMode="auto">
          <a:xfrm>
            <a:off x="1435675" y="1654861"/>
            <a:ext cx="305876" cy="332222"/>
          </a:xfrm>
          <a:custGeom>
            <a:avLst/>
            <a:gdLst>
              <a:gd name="T0" fmla="*/ 188 w 263"/>
              <a:gd name="T1" fmla="*/ 0 h 256"/>
              <a:gd name="T2" fmla="*/ 111 w 263"/>
              <a:gd name="T3" fmla="*/ 54 h 256"/>
              <a:gd name="T4" fmla="*/ 111 w 263"/>
              <a:gd name="T5" fmla="*/ 55 h 256"/>
              <a:gd name="T6" fmla="*/ 28 w 263"/>
              <a:gd name="T7" fmla="*/ 138 h 256"/>
              <a:gd name="T8" fmla="*/ 1 w 263"/>
              <a:gd name="T9" fmla="*/ 220 h 256"/>
              <a:gd name="T10" fmla="*/ 28 w 263"/>
              <a:gd name="T11" fmla="*/ 256 h 256"/>
              <a:gd name="T12" fmla="*/ 105 w 263"/>
              <a:gd name="T13" fmla="*/ 237 h 256"/>
              <a:gd name="T14" fmla="*/ 241 w 263"/>
              <a:gd name="T15" fmla="*/ 105 h 256"/>
              <a:gd name="T16" fmla="*/ 128 w 263"/>
              <a:gd name="T17" fmla="*/ 190 h 256"/>
              <a:gd name="T18" fmla="*/ 198 w 263"/>
              <a:gd name="T19" fmla="*/ 94 h 256"/>
              <a:gd name="T20" fmla="*/ 190 w 263"/>
              <a:gd name="T21" fmla="*/ 134 h 256"/>
              <a:gd name="T22" fmla="*/ 128 w 263"/>
              <a:gd name="T23" fmla="*/ 196 h 256"/>
              <a:gd name="T24" fmla="*/ 118 w 263"/>
              <a:gd name="T25" fmla="*/ 162 h 256"/>
              <a:gd name="T26" fmla="*/ 91 w 263"/>
              <a:gd name="T27" fmla="*/ 136 h 256"/>
              <a:gd name="T28" fmla="*/ 184 w 263"/>
              <a:gd name="T29" fmla="*/ 72 h 256"/>
              <a:gd name="T30" fmla="*/ 118 w 263"/>
              <a:gd name="T31" fmla="*/ 162 h 256"/>
              <a:gd name="T32" fmla="*/ 61 w 263"/>
              <a:gd name="T33" fmla="*/ 128 h 256"/>
              <a:gd name="T34" fmla="*/ 159 w 263"/>
              <a:gd name="T35" fmla="*/ 57 h 256"/>
              <a:gd name="T36" fmla="*/ 33 w 263"/>
              <a:gd name="T37" fmla="*/ 239 h 256"/>
              <a:gd name="T38" fmla="*/ 16 w 263"/>
              <a:gd name="T39" fmla="*/ 228 h 256"/>
              <a:gd name="T40" fmla="*/ 25 w 263"/>
              <a:gd name="T41" fmla="*/ 193 h 256"/>
              <a:gd name="T42" fmla="*/ 63 w 263"/>
              <a:gd name="T43" fmla="*/ 231 h 256"/>
              <a:gd name="T44" fmla="*/ 71 w 263"/>
              <a:gd name="T45" fmla="*/ 229 h 256"/>
              <a:gd name="T46" fmla="*/ 27 w 263"/>
              <a:gd name="T47" fmla="*/ 185 h 256"/>
              <a:gd name="T48" fmla="*/ 39 w 263"/>
              <a:gd name="T49" fmla="*/ 150 h 256"/>
              <a:gd name="T50" fmla="*/ 103 w 263"/>
              <a:gd name="T51" fmla="*/ 220 h 256"/>
              <a:gd name="T52" fmla="*/ 71 w 263"/>
              <a:gd name="T53" fmla="*/ 229 h 256"/>
              <a:gd name="T54" fmla="*/ 216 w 263"/>
              <a:gd name="T55" fmla="*/ 108 h 256"/>
              <a:gd name="T56" fmla="*/ 196 w 263"/>
              <a:gd name="T57" fmla="*/ 60 h 256"/>
              <a:gd name="T58" fmla="*/ 162 w 263"/>
              <a:gd name="T59" fmla="*/ 26 h 256"/>
              <a:gd name="T60" fmla="*/ 224 w 263"/>
              <a:gd name="T61" fmla="*/ 32 h 256"/>
              <a:gd name="T62" fmla="*/ 230 w 263"/>
              <a:gd name="T63" fmla="*/ 9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3" h="256">
                <a:moveTo>
                  <a:pt x="235" y="21"/>
                </a:moveTo>
                <a:cubicBezTo>
                  <a:pt x="222" y="8"/>
                  <a:pt x="205" y="0"/>
                  <a:pt x="188" y="0"/>
                </a:cubicBezTo>
                <a:cubicBezTo>
                  <a:pt x="173" y="0"/>
                  <a:pt x="160" y="5"/>
                  <a:pt x="150" y="15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1" y="54"/>
                  <a:pt x="111" y="54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42"/>
                  <a:pt x="22" y="147"/>
                  <a:pt x="20" y="152"/>
                </a:cubicBezTo>
                <a:cubicBezTo>
                  <a:pt x="1" y="220"/>
                  <a:pt x="1" y="220"/>
                  <a:pt x="1" y="220"/>
                </a:cubicBezTo>
                <a:cubicBezTo>
                  <a:pt x="1" y="220"/>
                  <a:pt x="0" y="225"/>
                  <a:pt x="0" y="228"/>
                </a:cubicBezTo>
                <a:cubicBezTo>
                  <a:pt x="0" y="243"/>
                  <a:pt x="13" y="256"/>
                  <a:pt x="28" y="256"/>
                </a:cubicBezTo>
                <a:cubicBezTo>
                  <a:pt x="31" y="256"/>
                  <a:pt x="37" y="255"/>
                  <a:pt x="37" y="255"/>
                </a:cubicBezTo>
                <a:cubicBezTo>
                  <a:pt x="105" y="237"/>
                  <a:pt x="105" y="237"/>
                  <a:pt x="105" y="237"/>
                </a:cubicBezTo>
                <a:cubicBezTo>
                  <a:pt x="110" y="235"/>
                  <a:pt x="115" y="232"/>
                  <a:pt x="119" y="229"/>
                </a:cubicBezTo>
                <a:cubicBezTo>
                  <a:pt x="241" y="105"/>
                  <a:pt x="241" y="105"/>
                  <a:pt x="241" y="105"/>
                </a:cubicBezTo>
                <a:cubicBezTo>
                  <a:pt x="263" y="83"/>
                  <a:pt x="261" y="46"/>
                  <a:pt x="235" y="21"/>
                </a:cubicBezTo>
                <a:close/>
                <a:moveTo>
                  <a:pt x="128" y="190"/>
                </a:moveTo>
                <a:cubicBezTo>
                  <a:pt x="127" y="183"/>
                  <a:pt x="125" y="176"/>
                  <a:pt x="122" y="169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203" y="108"/>
                  <a:pt x="200" y="12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4"/>
                  <a:pt x="128" y="192"/>
                  <a:pt x="128" y="190"/>
                </a:cubicBezTo>
                <a:close/>
                <a:moveTo>
                  <a:pt x="118" y="162"/>
                </a:moveTo>
                <a:cubicBezTo>
                  <a:pt x="115" y="157"/>
                  <a:pt x="112" y="152"/>
                  <a:pt x="108" y="148"/>
                </a:cubicBezTo>
                <a:cubicBezTo>
                  <a:pt x="103" y="143"/>
                  <a:pt x="97" y="140"/>
                  <a:pt x="91" y="136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74" y="63"/>
                  <a:pt x="179" y="66"/>
                  <a:pt x="184" y="72"/>
                </a:cubicBezTo>
                <a:cubicBezTo>
                  <a:pt x="189" y="76"/>
                  <a:pt x="192" y="81"/>
                  <a:pt x="195" y="86"/>
                </a:cubicBezTo>
                <a:lnTo>
                  <a:pt x="118" y="162"/>
                </a:lnTo>
                <a:close/>
                <a:moveTo>
                  <a:pt x="84" y="133"/>
                </a:moveTo>
                <a:cubicBezTo>
                  <a:pt x="76" y="130"/>
                  <a:pt x="69" y="128"/>
                  <a:pt x="61" y="12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32" y="56"/>
                  <a:pt x="146" y="54"/>
                  <a:pt x="159" y="57"/>
                </a:cubicBezTo>
                <a:lnTo>
                  <a:pt x="84" y="133"/>
                </a:lnTo>
                <a:close/>
                <a:moveTo>
                  <a:pt x="33" y="239"/>
                </a:moveTo>
                <a:cubicBezTo>
                  <a:pt x="32" y="239"/>
                  <a:pt x="30" y="240"/>
                  <a:pt x="28" y="240"/>
                </a:cubicBezTo>
                <a:cubicBezTo>
                  <a:pt x="21" y="240"/>
                  <a:pt x="16" y="235"/>
                  <a:pt x="16" y="228"/>
                </a:cubicBezTo>
                <a:cubicBezTo>
                  <a:pt x="16" y="227"/>
                  <a:pt x="17" y="224"/>
                  <a:pt x="17" y="224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34" y="193"/>
                  <a:pt x="44" y="196"/>
                  <a:pt x="52" y="204"/>
                </a:cubicBezTo>
                <a:cubicBezTo>
                  <a:pt x="60" y="212"/>
                  <a:pt x="64" y="222"/>
                  <a:pt x="63" y="231"/>
                </a:cubicBezTo>
                <a:lnTo>
                  <a:pt x="33" y="239"/>
                </a:lnTo>
                <a:close/>
                <a:moveTo>
                  <a:pt x="71" y="229"/>
                </a:moveTo>
                <a:cubicBezTo>
                  <a:pt x="71" y="218"/>
                  <a:pt x="66" y="207"/>
                  <a:pt x="58" y="198"/>
                </a:cubicBezTo>
                <a:cubicBezTo>
                  <a:pt x="49" y="190"/>
                  <a:pt x="38" y="185"/>
                  <a:pt x="27" y="185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6" y="154"/>
                  <a:pt x="37" y="152"/>
                  <a:pt x="39" y="150"/>
                </a:cubicBezTo>
                <a:cubicBezTo>
                  <a:pt x="55" y="139"/>
                  <a:pt x="79" y="142"/>
                  <a:pt x="96" y="160"/>
                </a:cubicBezTo>
                <a:cubicBezTo>
                  <a:pt x="115" y="178"/>
                  <a:pt x="117" y="204"/>
                  <a:pt x="103" y="220"/>
                </a:cubicBezTo>
                <a:cubicBezTo>
                  <a:pt x="103" y="221"/>
                  <a:pt x="102" y="221"/>
                  <a:pt x="101" y="221"/>
                </a:cubicBezTo>
                <a:lnTo>
                  <a:pt x="71" y="229"/>
                </a:lnTo>
                <a:close/>
                <a:moveTo>
                  <a:pt x="230" y="94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106"/>
                  <a:pt x="216" y="104"/>
                  <a:pt x="216" y="102"/>
                </a:cubicBezTo>
                <a:cubicBezTo>
                  <a:pt x="215" y="87"/>
                  <a:pt x="207" y="72"/>
                  <a:pt x="196" y="60"/>
                </a:cubicBezTo>
                <a:cubicBezTo>
                  <a:pt x="183" y="47"/>
                  <a:pt x="165" y="40"/>
                  <a:pt x="148" y="40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8" y="20"/>
                  <a:pt x="177" y="16"/>
                  <a:pt x="188" y="16"/>
                </a:cubicBezTo>
                <a:cubicBezTo>
                  <a:pt x="200" y="16"/>
                  <a:pt x="214" y="22"/>
                  <a:pt x="224" y="32"/>
                </a:cubicBezTo>
                <a:cubicBezTo>
                  <a:pt x="233" y="41"/>
                  <a:pt x="239" y="53"/>
                  <a:pt x="240" y="65"/>
                </a:cubicBezTo>
                <a:cubicBezTo>
                  <a:pt x="241" y="76"/>
                  <a:pt x="237" y="87"/>
                  <a:pt x="230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175438" y="4344072"/>
            <a:ext cx="306058" cy="321874"/>
            <a:chOff x="6980238" y="-342900"/>
            <a:chExt cx="1150937" cy="1311275"/>
          </a:xfrm>
          <a:solidFill>
            <a:schemeClr val="bg1"/>
          </a:solidFill>
        </p:grpSpPr>
        <p:sp>
          <p:nvSpPr>
            <p:cNvPr id="73" name="Freeform 30"/>
            <p:cNvSpPr>
              <a:spLocks noEditPoints="1"/>
            </p:cNvSpPr>
            <p:nvPr/>
          </p:nvSpPr>
          <p:spPr bwMode="auto">
            <a:xfrm>
              <a:off x="6980238" y="-342900"/>
              <a:ext cx="1150937" cy="1311275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7885113" y="681038"/>
              <a:ext cx="82550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75" name="Oval 32"/>
            <p:cNvSpPr>
              <a:spLocks noChangeArrowheads="1"/>
            </p:cNvSpPr>
            <p:nvPr/>
          </p:nvSpPr>
          <p:spPr bwMode="auto">
            <a:xfrm>
              <a:off x="7885113" y="434975"/>
              <a:ext cx="82550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76" name="Oval 33"/>
            <p:cNvSpPr>
              <a:spLocks noChangeArrowheads="1"/>
            </p:cNvSpPr>
            <p:nvPr/>
          </p:nvSpPr>
          <p:spPr bwMode="auto">
            <a:xfrm>
              <a:off x="7885113" y="190500"/>
              <a:ext cx="82550" cy="825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69669" y="3608599"/>
            <a:ext cx="489329" cy="490241"/>
            <a:chOff x="5899150" y="-1111250"/>
            <a:chExt cx="2832101" cy="2832100"/>
          </a:xfrm>
          <a:solidFill>
            <a:schemeClr val="bg1"/>
          </a:solidFill>
        </p:grpSpPr>
        <p:sp>
          <p:nvSpPr>
            <p:cNvPr id="78" name="Freeform 37"/>
            <p:cNvSpPr>
              <a:spLocks noEditPoints="1"/>
            </p:cNvSpPr>
            <p:nvPr/>
          </p:nvSpPr>
          <p:spPr bwMode="auto">
            <a:xfrm>
              <a:off x="5899150" y="-1111250"/>
              <a:ext cx="2832101" cy="2832100"/>
            </a:xfrm>
            <a:custGeom>
              <a:avLst/>
              <a:gdLst>
                <a:gd name="T0" fmla="*/ 499 w 752"/>
                <a:gd name="T1" fmla="*/ 68 h 752"/>
                <a:gd name="T2" fmla="*/ 68 w 752"/>
                <a:gd name="T3" fmla="*/ 253 h 752"/>
                <a:gd name="T4" fmla="*/ 253 w 752"/>
                <a:gd name="T5" fmla="*/ 684 h 752"/>
                <a:gd name="T6" fmla="*/ 684 w 752"/>
                <a:gd name="T7" fmla="*/ 499 h 752"/>
                <a:gd name="T8" fmla="*/ 499 w 752"/>
                <a:gd name="T9" fmla="*/ 68 h 752"/>
                <a:gd name="T10" fmla="*/ 268 w 752"/>
                <a:gd name="T11" fmla="*/ 646 h 752"/>
                <a:gd name="T12" fmla="*/ 106 w 752"/>
                <a:gd name="T13" fmla="*/ 268 h 752"/>
                <a:gd name="T14" fmla="*/ 484 w 752"/>
                <a:gd name="T15" fmla="*/ 106 h 752"/>
                <a:gd name="T16" fmla="*/ 646 w 752"/>
                <a:gd name="T17" fmla="*/ 484 h 752"/>
                <a:gd name="T18" fmla="*/ 268 w 752"/>
                <a:gd name="T19" fmla="*/ 64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2" h="752">
                  <a:moveTo>
                    <a:pt x="499" y="68"/>
                  </a:moveTo>
                  <a:cubicBezTo>
                    <a:pt x="329" y="0"/>
                    <a:pt x="136" y="82"/>
                    <a:pt x="68" y="253"/>
                  </a:cubicBezTo>
                  <a:cubicBezTo>
                    <a:pt x="0" y="423"/>
                    <a:pt x="82" y="616"/>
                    <a:pt x="253" y="684"/>
                  </a:cubicBezTo>
                  <a:cubicBezTo>
                    <a:pt x="423" y="752"/>
                    <a:pt x="616" y="670"/>
                    <a:pt x="684" y="499"/>
                  </a:cubicBezTo>
                  <a:cubicBezTo>
                    <a:pt x="752" y="329"/>
                    <a:pt x="670" y="136"/>
                    <a:pt x="499" y="68"/>
                  </a:cubicBezTo>
                  <a:close/>
                  <a:moveTo>
                    <a:pt x="268" y="646"/>
                  </a:moveTo>
                  <a:cubicBezTo>
                    <a:pt x="119" y="586"/>
                    <a:pt x="47" y="417"/>
                    <a:pt x="106" y="268"/>
                  </a:cubicBezTo>
                  <a:cubicBezTo>
                    <a:pt x="166" y="119"/>
                    <a:pt x="335" y="47"/>
                    <a:pt x="484" y="106"/>
                  </a:cubicBezTo>
                  <a:cubicBezTo>
                    <a:pt x="633" y="166"/>
                    <a:pt x="705" y="335"/>
                    <a:pt x="646" y="484"/>
                  </a:cubicBezTo>
                  <a:cubicBezTo>
                    <a:pt x="586" y="633"/>
                    <a:pt x="417" y="705"/>
                    <a:pt x="268" y="6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79" name="Freeform 38"/>
            <p:cNvSpPr>
              <a:spLocks noEditPoints="1"/>
            </p:cNvSpPr>
            <p:nvPr/>
          </p:nvSpPr>
          <p:spPr bwMode="auto">
            <a:xfrm>
              <a:off x="7137400" y="127000"/>
              <a:ext cx="354013" cy="354013"/>
            </a:xfrm>
            <a:custGeom>
              <a:avLst/>
              <a:gdLst>
                <a:gd name="T0" fmla="*/ 62 w 94"/>
                <a:gd name="T1" fmla="*/ 9 h 94"/>
                <a:gd name="T2" fmla="*/ 9 w 94"/>
                <a:gd name="T3" fmla="*/ 32 h 94"/>
                <a:gd name="T4" fmla="*/ 32 w 94"/>
                <a:gd name="T5" fmla="*/ 86 h 94"/>
                <a:gd name="T6" fmla="*/ 86 w 94"/>
                <a:gd name="T7" fmla="*/ 62 h 94"/>
                <a:gd name="T8" fmla="*/ 62 w 94"/>
                <a:gd name="T9" fmla="*/ 9 h 94"/>
                <a:gd name="T10" fmla="*/ 39 w 94"/>
                <a:gd name="T11" fmla="*/ 66 h 94"/>
                <a:gd name="T12" fmla="*/ 28 w 94"/>
                <a:gd name="T13" fmla="*/ 39 h 94"/>
                <a:gd name="T14" fmla="*/ 55 w 94"/>
                <a:gd name="T15" fmla="*/ 28 h 94"/>
                <a:gd name="T16" fmla="*/ 66 w 94"/>
                <a:gd name="T17" fmla="*/ 55 h 94"/>
                <a:gd name="T18" fmla="*/ 39 w 94"/>
                <a:gd name="T19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62" y="9"/>
                  </a:moveTo>
                  <a:cubicBezTo>
                    <a:pt x="41" y="0"/>
                    <a:pt x="17" y="10"/>
                    <a:pt x="9" y="32"/>
                  </a:cubicBezTo>
                  <a:cubicBezTo>
                    <a:pt x="0" y="53"/>
                    <a:pt x="10" y="77"/>
                    <a:pt x="32" y="86"/>
                  </a:cubicBezTo>
                  <a:cubicBezTo>
                    <a:pt x="53" y="94"/>
                    <a:pt x="77" y="84"/>
                    <a:pt x="86" y="62"/>
                  </a:cubicBezTo>
                  <a:cubicBezTo>
                    <a:pt x="94" y="41"/>
                    <a:pt x="84" y="17"/>
                    <a:pt x="62" y="9"/>
                  </a:cubicBezTo>
                  <a:close/>
                  <a:moveTo>
                    <a:pt x="39" y="66"/>
                  </a:moveTo>
                  <a:cubicBezTo>
                    <a:pt x="29" y="62"/>
                    <a:pt x="24" y="50"/>
                    <a:pt x="28" y="39"/>
                  </a:cubicBezTo>
                  <a:cubicBezTo>
                    <a:pt x="32" y="29"/>
                    <a:pt x="44" y="24"/>
                    <a:pt x="55" y="28"/>
                  </a:cubicBezTo>
                  <a:cubicBezTo>
                    <a:pt x="65" y="32"/>
                    <a:pt x="71" y="44"/>
                    <a:pt x="66" y="55"/>
                  </a:cubicBezTo>
                  <a:cubicBezTo>
                    <a:pt x="62" y="65"/>
                    <a:pt x="50" y="71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0" name="Freeform 39"/>
            <p:cNvSpPr>
              <a:spLocks noEditPoints="1"/>
            </p:cNvSpPr>
            <p:nvPr/>
          </p:nvSpPr>
          <p:spPr bwMode="auto">
            <a:xfrm>
              <a:off x="6783388" y="-225425"/>
              <a:ext cx="1062038" cy="1060450"/>
            </a:xfrm>
            <a:custGeom>
              <a:avLst/>
              <a:gdLst>
                <a:gd name="T0" fmla="*/ 187 w 282"/>
                <a:gd name="T1" fmla="*/ 25 h 282"/>
                <a:gd name="T2" fmla="*/ 25 w 282"/>
                <a:gd name="T3" fmla="*/ 95 h 282"/>
                <a:gd name="T4" fmla="*/ 95 w 282"/>
                <a:gd name="T5" fmla="*/ 257 h 282"/>
                <a:gd name="T6" fmla="*/ 257 w 282"/>
                <a:gd name="T7" fmla="*/ 187 h 282"/>
                <a:gd name="T8" fmla="*/ 187 w 282"/>
                <a:gd name="T9" fmla="*/ 25 h 282"/>
                <a:gd name="T10" fmla="*/ 110 w 282"/>
                <a:gd name="T11" fmla="*/ 218 h 282"/>
                <a:gd name="T12" fmla="*/ 64 w 282"/>
                <a:gd name="T13" fmla="*/ 110 h 282"/>
                <a:gd name="T14" fmla="*/ 172 w 282"/>
                <a:gd name="T15" fmla="*/ 64 h 282"/>
                <a:gd name="T16" fmla="*/ 218 w 282"/>
                <a:gd name="T17" fmla="*/ 172 h 282"/>
                <a:gd name="T18" fmla="*/ 110 w 282"/>
                <a:gd name="T19" fmla="*/ 21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82">
                  <a:moveTo>
                    <a:pt x="187" y="25"/>
                  </a:moveTo>
                  <a:cubicBezTo>
                    <a:pt x="123" y="0"/>
                    <a:pt x="51" y="31"/>
                    <a:pt x="25" y="95"/>
                  </a:cubicBezTo>
                  <a:cubicBezTo>
                    <a:pt x="0" y="159"/>
                    <a:pt x="31" y="231"/>
                    <a:pt x="95" y="257"/>
                  </a:cubicBezTo>
                  <a:cubicBezTo>
                    <a:pt x="159" y="282"/>
                    <a:pt x="231" y="251"/>
                    <a:pt x="257" y="187"/>
                  </a:cubicBezTo>
                  <a:cubicBezTo>
                    <a:pt x="282" y="123"/>
                    <a:pt x="251" y="51"/>
                    <a:pt x="187" y="25"/>
                  </a:cubicBezTo>
                  <a:close/>
                  <a:moveTo>
                    <a:pt x="110" y="218"/>
                  </a:moveTo>
                  <a:cubicBezTo>
                    <a:pt x="68" y="201"/>
                    <a:pt x="47" y="153"/>
                    <a:pt x="64" y="110"/>
                  </a:cubicBezTo>
                  <a:cubicBezTo>
                    <a:pt x="81" y="68"/>
                    <a:pt x="129" y="47"/>
                    <a:pt x="172" y="64"/>
                  </a:cubicBezTo>
                  <a:cubicBezTo>
                    <a:pt x="214" y="81"/>
                    <a:pt x="235" y="129"/>
                    <a:pt x="218" y="172"/>
                  </a:cubicBezTo>
                  <a:cubicBezTo>
                    <a:pt x="201" y="214"/>
                    <a:pt x="153" y="235"/>
                    <a:pt x="110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1" name="Freeform 40"/>
            <p:cNvSpPr/>
            <p:nvPr/>
          </p:nvSpPr>
          <p:spPr bwMode="auto">
            <a:xfrm>
              <a:off x="7499350" y="477838"/>
              <a:ext cx="403225" cy="411163"/>
            </a:xfrm>
            <a:custGeom>
              <a:avLst/>
              <a:gdLst>
                <a:gd name="T0" fmla="*/ 105 w 107"/>
                <a:gd name="T1" fmla="*/ 16 h 109"/>
                <a:gd name="T2" fmla="*/ 99 w 107"/>
                <a:gd name="T3" fmla="*/ 2 h 109"/>
                <a:gd name="T4" fmla="*/ 86 w 107"/>
                <a:gd name="T5" fmla="*/ 8 h 109"/>
                <a:gd name="T6" fmla="*/ 86 w 107"/>
                <a:gd name="T7" fmla="*/ 8 h 109"/>
                <a:gd name="T8" fmla="*/ 8 w 107"/>
                <a:gd name="T9" fmla="*/ 88 h 109"/>
                <a:gd name="T10" fmla="*/ 3 w 107"/>
                <a:gd name="T11" fmla="*/ 101 h 109"/>
                <a:gd name="T12" fmla="*/ 16 w 107"/>
                <a:gd name="T13" fmla="*/ 107 h 109"/>
                <a:gd name="T14" fmla="*/ 17 w 107"/>
                <a:gd name="T15" fmla="*/ 106 h 109"/>
                <a:gd name="T16" fmla="*/ 105 w 107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9">
                  <a:moveTo>
                    <a:pt x="105" y="16"/>
                  </a:moveTo>
                  <a:cubicBezTo>
                    <a:pt x="107" y="10"/>
                    <a:pt x="105" y="4"/>
                    <a:pt x="99" y="2"/>
                  </a:cubicBezTo>
                  <a:cubicBezTo>
                    <a:pt x="94" y="0"/>
                    <a:pt x="88" y="3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1" y="45"/>
                    <a:pt x="42" y="73"/>
                    <a:pt x="8" y="88"/>
                  </a:cubicBezTo>
                  <a:cubicBezTo>
                    <a:pt x="3" y="90"/>
                    <a:pt x="0" y="96"/>
                    <a:pt x="3" y="101"/>
                  </a:cubicBezTo>
                  <a:cubicBezTo>
                    <a:pt x="5" y="106"/>
                    <a:pt x="11" y="109"/>
                    <a:pt x="16" y="107"/>
                  </a:cubicBezTo>
                  <a:cubicBezTo>
                    <a:pt x="17" y="107"/>
                    <a:pt x="17" y="106"/>
                    <a:pt x="17" y="106"/>
                  </a:cubicBezTo>
                  <a:cubicBezTo>
                    <a:pt x="56" y="89"/>
                    <a:pt x="88" y="58"/>
                    <a:pt x="10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2" name="Freeform 41"/>
            <p:cNvSpPr/>
            <p:nvPr/>
          </p:nvSpPr>
          <p:spPr bwMode="auto">
            <a:xfrm>
              <a:off x="7623175" y="595313"/>
              <a:ext cx="569913" cy="579438"/>
            </a:xfrm>
            <a:custGeom>
              <a:avLst/>
              <a:gdLst>
                <a:gd name="T0" fmla="*/ 143 w 151"/>
                <a:gd name="T1" fmla="*/ 2 h 154"/>
                <a:gd name="T2" fmla="*/ 130 w 151"/>
                <a:gd name="T3" fmla="*/ 8 h 154"/>
                <a:gd name="T4" fmla="*/ 8 w 151"/>
                <a:gd name="T5" fmla="*/ 133 h 154"/>
                <a:gd name="T6" fmla="*/ 2 w 151"/>
                <a:gd name="T7" fmla="*/ 146 h 154"/>
                <a:gd name="T8" fmla="*/ 16 w 151"/>
                <a:gd name="T9" fmla="*/ 152 h 154"/>
                <a:gd name="T10" fmla="*/ 17 w 151"/>
                <a:gd name="T11" fmla="*/ 151 h 154"/>
                <a:gd name="T12" fmla="*/ 149 w 151"/>
                <a:gd name="T13" fmla="*/ 16 h 154"/>
                <a:gd name="T14" fmla="*/ 143 w 151"/>
                <a:gd name="T15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3" y="2"/>
                  </a:moveTo>
                  <a:cubicBezTo>
                    <a:pt x="138" y="0"/>
                    <a:pt x="132" y="3"/>
                    <a:pt x="130" y="8"/>
                  </a:cubicBezTo>
                  <a:cubicBezTo>
                    <a:pt x="106" y="66"/>
                    <a:pt x="61" y="110"/>
                    <a:pt x="8" y="133"/>
                  </a:cubicBezTo>
                  <a:cubicBezTo>
                    <a:pt x="3" y="135"/>
                    <a:pt x="0" y="141"/>
                    <a:pt x="2" y="146"/>
                  </a:cubicBezTo>
                  <a:cubicBezTo>
                    <a:pt x="5" y="152"/>
                    <a:pt x="11" y="154"/>
                    <a:pt x="16" y="152"/>
                  </a:cubicBezTo>
                  <a:cubicBezTo>
                    <a:pt x="16" y="152"/>
                    <a:pt x="16" y="152"/>
                    <a:pt x="17" y="151"/>
                  </a:cubicBezTo>
                  <a:cubicBezTo>
                    <a:pt x="75" y="126"/>
                    <a:pt x="124" y="79"/>
                    <a:pt x="149" y="16"/>
                  </a:cubicBezTo>
                  <a:cubicBezTo>
                    <a:pt x="151" y="10"/>
                    <a:pt x="149" y="4"/>
                    <a:pt x="14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3" name="Freeform 42"/>
            <p:cNvSpPr/>
            <p:nvPr/>
          </p:nvSpPr>
          <p:spPr bwMode="auto">
            <a:xfrm>
              <a:off x="7562850" y="538163"/>
              <a:ext cx="485775" cy="493713"/>
            </a:xfrm>
            <a:custGeom>
              <a:avLst/>
              <a:gdLst>
                <a:gd name="T0" fmla="*/ 121 w 129"/>
                <a:gd name="T1" fmla="*/ 2 h 131"/>
                <a:gd name="T2" fmla="*/ 107 w 129"/>
                <a:gd name="T3" fmla="*/ 7 h 131"/>
                <a:gd name="T4" fmla="*/ 7 w 129"/>
                <a:gd name="T5" fmla="*/ 110 h 131"/>
                <a:gd name="T6" fmla="*/ 7 w 129"/>
                <a:gd name="T7" fmla="*/ 110 h 131"/>
                <a:gd name="T8" fmla="*/ 2 w 129"/>
                <a:gd name="T9" fmla="*/ 123 h 131"/>
                <a:gd name="T10" fmla="*/ 16 w 129"/>
                <a:gd name="T11" fmla="*/ 129 h 131"/>
                <a:gd name="T12" fmla="*/ 16 w 129"/>
                <a:gd name="T13" fmla="*/ 128 h 131"/>
                <a:gd name="T14" fmla="*/ 127 w 129"/>
                <a:gd name="T15" fmla="*/ 15 h 131"/>
                <a:gd name="T16" fmla="*/ 121 w 129"/>
                <a:gd name="T1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31">
                  <a:moveTo>
                    <a:pt x="121" y="2"/>
                  </a:moveTo>
                  <a:cubicBezTo>
                    <a:pt x="115" y="0"/>
                    <a:pt x="109" y="2"/>
                    <a:pt x="107" y="7"/>
                  </a:cubicBezTo>
                  <a:cubicBezTo>
                    <a:pt x="88" y="55"/>
                    <a:pt x="51" y="91"/>
                    <a:pt x="7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2" y="112"/>
                    <a:pt x="0" y="118"/>
                    <a:pt x="2" y="123"/>
                  </a:cubicBezTo>
                  <a:cubicBezTo>
                    <a:pt x="4" y="129"/>
                    <a:pt x="10" y="131"/>
                    <a:pt x="16" y="129"/>
                  </a:cubicBezTo>
                  <a:cubicBezTo>
                    <a:pt x="16" y="129"/>
                    <a:pt x="16" y="128"/>
                    <a:pt x="16" y="128"/>
                  </a:cubicBezTo>
                  <a:cubicBezTo>
                    <a:pt x="65" y="107"/>
                    <a:pt x="105" y="68"/>
                    <a:pt x="127" y="15"/>
                  </a:cubicBezTo>
                  <a:cubicBezTo>
                    <a:pt x="129" y="10"/>
                    <a:pt x="126" y="4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4" name="Freeform 43"/>
            <p:cNvSpPr/>
            <p:nvPr/>
          </p:nvSpPr>
          <p:spPr bwMode="auto">
            <a:xfrm>
              <a:off x="6727825" y="-279400"/>
              <a:ext cx="401638" cy="411163"/>
            </a:xfrm>
            <a:custGeom>
              <a:avLst/>
              <a:gdLst>
                <a:gd name="T0" fmla="*/ 104 w 107"/>
                <a:gd name="T1" fmla="*/ 8 h 109"/>
                <a:gd name="T2" fmla="*/ 91 w 107"/>
                <a:gd name="T3" fmla="*/ 2 h 109"/>
                <a:gd name="T4" fmla="*/ 90 w 107"/>
                <a:gd name="T5" fmla="*/ 3 h 109"/>
                <a:gd name="T6" fmla="*/ 2 w 107"/>
                <a:gd name="T7" fmla="*/ 93 h 109"/>
                <a:gd name="T8" fmla="*/ 2 w 107"/>
                <a:gd name="T9" fmla="*/ 93 h 109"/>
                <a:gd name="T10" fmla="*/ 8 w 107"/>
                <a:gd name="T11" fmla="*/ 107 h 109"/>
                <a:gd name="T12" fmla="*/ 21 w 107"/>
                <a:gd name="T13" fmla="*/ 101 h 109"/>
                <a:gd name="T14" fmla="*/ 21 w 107"/>
                <a:gd name="T15" fmla="*/ 101 h 109"/>
                <a:gd name="T16" fmla="*/ 99 w 107"/>
                <a:gd name="T17" fmla="*/ 22 h 109"/>
                <a:gd name="T18" fmla="*/ 104 w 107"/>
                <a:gd name="T1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9">
                  <a:moveTo>
                    <a:pt x="104" y="8"/>
                  </a:moveTo>
                  <a:cubicBezTo>
                    <a:pt x="102" y="3"/>
                    <a:pt x="96" y="0"/>
                    <a:pt x="91" y="2"/>
                  </a:cubicBezTo>
                  <a:cubicBezTo>
                    <a:pt x="91" y="3"/>
                    <a:pt x="90" y="3"/>
                    <a:pt x="90" y="3"/>
                  </a:cubicBezTo>
                  <a:cubicBezTo>
                    <a:pt x="51" y="20"/>
                    <a:pt x="19" y="51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9"/>
                    <a:pt x="2" y="105"/>
                    <a:pt x="8" y="107"/>
                  </a:cubicBezTo>
                  <a:cubicBezTo>
                    <a:pt x="13" y="109"/>
                    <a:pt x="19" y="106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36" y="64"/>
                    <a:pt x="65" y="36"/>
                    <a:pt x="99" y="22"/>
                  </a:cubicBezTo>
                  <a:cubicBezTo>
                    <a:pt x="104" y="19"/>
                    <a:pt x="107" y="13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5" name="Freeform 44"/>
            <p:cNvSpPr/>
            <p:nvPr/>
          </p:nvSpPr>
          <p:spPr bwMode="auto">
            <a:xfrm>
              <a:off x="6437313" y="-565150"/>
              <a:ext cx="568325" cy="579438"/>
            </a:xfrm>
            <a:custGeom>
              <a:avLst/>
              <a:gdLst>
                <a:gd name="T0" fmla="*/ 149 w 151"/>
                <a:gd name="T1" fmla="*/ 8 h 154"/>
                <a:gd name="T2" fmla="*/ 135 w 151"/>
                <a:gd name="T3" fmla="*/ 2 h 154"/>
                <a:gd name="T4" fmla="*/ 134 w 151"/>
                <a:gd name="T5" fmla="*/ 3 h 154"/>
                <a:gd name="T6" fmla="*/ 2 w 151"/>
                <a:gd name="T7" fmla="*/ 138 h 154"/>
                <a:gd name="T8" fmla="*/ 8 w 151"/>
                <a:gd name="T9" fmla="*/ 152 h 154"/>
                <a:gd name="T10" fmla="*/ 21 w 151"/>
                <a:gd name="T11" fmla="*/ 146 h 154"/>
                <a:gd name="T12" fmla="*/ 143 w 151"/>
                <a:gd name="T13" fmla="*/ 21 h 154"/>
                <a:gd name="T14" fmla="*/ 149 w 151"/>
                <a:gd name="T15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9" y="8"/>
                  </a:moveTo>
                  <a:cubicBezTo>
                    <a:pt x="146" y="2"/>
                    <a:pt x="140" y="0"/>
                    <a:pt x="135" y="2"/>
                  </a:cubicBezTo>
                  <a:cubicBezTo>
                    <a:pt x="135" y="2"/>
                    <a:pt x="135" y="2"/>
                    <a:pt x="134" y="3"/>
                  </a:cubicBezTo>
                  <a:cubicBezTo>
                    <a:pt x="76" y="28"/>
                    <a:pt x="27" y="75"/>
                    <a:pt x="2" y="138"/>
                  </a:cubicBezTo>
                  <a:cubicBezTo>
                    <a:pt x="0" y="144"/>
                    <a:pt x="2" y="150"/>
                    <a:pt x="8" y="152"/>
                  </a:cubicBezTo>
                  <a:cubicBezTo>
                    <a:pt x="13" y="154"/>
                    <a:pt x="19" y="152"/>
                    <a:pt x="21" y="146"/>
                  </a:cubicBezTo>
                  <a:cubicBezTo>
                    <a:pt x="45" y="88"/>
                    <a:pt x="90" y="44"/>
                    <a:pt x="143" y="21"/>
                  </a:cubicBezTo>
                  <a:cubicBezTo>
                    <a:pt x="148" y="19"/>
                    <a:pt x="151" y="13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6580188" y="-422275"/>
              <a:ext cx="485775" cy="496888"/>
            </a:xfrm>
            <a:custGeom>
              <a:avLst/>
              <a:gdLst>
                <a:gd name="T0" fmla="*/ 122 w 129"/>
                <a:gd name="T1" fmla="*/ 21 h 132"/>
                <a:gd name="T2" fmla="*/ 127 w 129"/>
                <a:gd name="T3" fmla="*/ 8 h 132"/>
                <a:gd name="T4" fmla="*/ 113 w 129"/>
                <a:gd name="T5" fmla="*/ 2 h 132"/>
                <a:gd name="T6" fmla="*/ 113 w 129"/>
                <a:gd name="T7" fmla="*/ 3 h 132"/>
                <a:gd name="T8" fmla="*/ 2 w 129"/>
                <a:gd name="T9" fmla="*/ 116 h 132"/>
                <a:gd name="T10" fmla="*/ 8 w 129"/>
                <a:gd name="T11" fmla="*/ 129 h 132"/>
                <a:gd name="T12" fmla="*/ 22 w 129"/>
                <a:gd name="T13" fmla="*/ 124 h 132"/>
                <a:gd name="T14" fmla="*/ 122 w 129"/>
                <a:gd name="T15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32">
                  <a:moveTo>
                    <a:pt x="122" y="21"/>
                  </a:moveTo>
                  <a:cubicBezTo>
                    <a:pt x="127" y="19"/>
                    <a:pt x="129" y="13"/>
                    <a:pt x="127" y="8"/>
                  </a:cubicBezTo>
                  <a:cubicBezTo>
                    <a:pt x="125" y="2"/>
                    <a:pt x="119" y="0"/>
                    <a:pt x="113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64" y="24"/>
                    <a:pt x="24" y="63"/>
                    <a:pt x="2" y="116"/>
                  </a:cubicBezTo>
                  <a:cubicBezTo>
                    <a:pt x="0" y="121"/>
                    <a:pt x="3" y="127"/>
                    <a:pt x="8" y="129"/>
                  </a:cubicBezTo>
                  <a:cubicBezTo>
                    <a:pt x="14" y="132"/>
                    <a:pt x="20" y="129"/>
                    <a:pt x="22" y="124"/>
                  </a:cubicBezTo>
                  <a:cubicBezTo>
                    <a:pt x="41" y="76"/>
                    <a:pt x="78" y="40"/>
                    <a:pt x="12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425058" y="2302776"/>
            <a:ext cx="449843" cy="334761"/>
            <a:chOff x="8236208" y="2550087"/>
            <a:chExt cx="188218" cy="175580"/>
          </a:xfrm>
          <a:solidFill>
            <a:schemeClr val="bg1"/>
          </a:solidFill>
        </p:grpSpPr>
        <p:sp>
          <p:nvSpPr>
            <p:cNvPr id="88" name="Freeform 597"/>
            <p:cNvSpPr>
              <a:spLocks noEditPoints="1"/>
            </p:cNvSpPr>
            <p:nvPr/>
          </p:nvSpPr>
          <p:spPr bwMode="auto">
            <a:xfrm>
              <a:off x="8236208" y="2550087"/>
              <a:ext cx="188218" cy="175580"/>
            </a:xfrm>
            <a:custGeom>
              <a:avLst/>
              <a:gdLst>
                <a:gd name="T0" fmla="*/ 124 w 125"/>
                <a:gd name="T1" fmla="*/ 19 h 121"/>
                <a:gd name="T2" fmla="*/ 121 w 125"/>
                <a:gd name="T3" fmla="*/ 17 h 121"/>
                <a:gd name="T4" fmla="*/ 52 w 125"/>
                <a:gd name="T5" fmla="*/ 1 h 121"/>
                <a:gd name="T6" fmla="*/ 47 w 125"/>
                <a:gd name="T7" fmla="*/ 4 h 121"/>
                <a:gd name="T8" fmla="*/ 20 w 125"/>
                <a:gd name="T9" fmla="*/ 70 h 121"/>
                <a:gd name="T10" fmla="*/ 29 w 125"/>
                <a:gd name="T11" fmla="*/ 74 h 121"/>
                <a:gd name="T12" fmla="*/ 54 w 125"/>
                <a:gd name="T13" fmla="*/ 10 h 121"/>
                <a:gd name="T14" fmla="*/ 114 w 125"/>
                <a:gd name="T15" fmla="*/ 25 h 121"/>
                <a:gd name="T16" fmla="*/ 93 w 125"/>
                <a:gd name="T17" fmla="*/ 84 h 121"/>
                <a:gd name="T18" fmla="*/ 73 w 125"/>
                <a:gd name="T19" fmla="*/ 112 h 121"/>
                <a:gd name="T20" fmla="*/ 73 w 125"/>
                <a:gd name="T21" fmla="*/ 112 h 121"/>
                <a:gd name="T22" fmla="*/ 57 w 125"/>
                <a:gd name="T23" fmla="*/ 93 h 121"/>
                <a:gd name="T24" fmla="*/ 3 w 125"/>
                <a:gd name="T25" fmla="*/ 71 h 121"/>
                <a:gd name="T26" fmla="*/ 18 w 125"/>
                <a:gd name="T27" fmla="*/ 101 h 121"/>
                <a:gd name="T28" fmla="*/ 57 w 125"/>
                <a:gd name="T29" fmla="*/ 119 h 121"/>
                <a:gd name="T30" fmla="*/ 70 w 125"/>
                <a:gd name="T31" fmla="*/ 121 h 121"/>
                <a:gd name="T32" fmla="*/ 102 w 125"/>
                <a:gd name="T33" fmla="*/ 87 h 121"/>
                <a:gd name="T34" fmla="*/ 124 w 125"/>
                <a:gd name="T35" fmla="*/ 23 h 121"/>
                <a:gd name="T36" fmla="*/ 124 w 125"/>
                <a:gd name="T37" fmla="*/ 19 h 121"/>
                <a:gd name="T38" fmla="*/ 124 w 125"/>
                <a:gd name="T39" fmla="*/ 19 h 121"/>
                <a:gd name="T40" fmla="*/ 124 w 125"/>
                <a:gd name="T41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121">
                  <a:moveTo>
                    <a:pt x="124" y="19"/>
                  </a:moveTo>
                  <a:cubicBezTo>
                    <a:pt x="123" y="18"/>
                    <a:pt x="122" y="17"/>
                    <a:pt x="121" y="1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7" y="1"/>
                    <a:pt x="47" y="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0" y="37"/>
                    <a:pt x="101" y="61"/>
                    <a:pt x="93" y="84"/>
                  </a:cubicBezTo>
                  <a:cubicBezTo>
                    <a:pt x="85" y="103"/>
                    <a:pt x="81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56" y="114"/>
                    <a:pt x="57" y="93"/>
                    <a:pt x="57" y="93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95"/>
                    <a:pt x="18" y="101"/>
                    <a:pt x="18" y="10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9"/>
                    <a:pt x="63" y="121"/>
                    <a:pt x="70" y="121"/>
                  </a:cubicBezTo>
                  <a:cubicBezTo>
                    <a:pt x="87" y="121"/>
                    <a:pt x="94" y="108"/>
                    <a:pt x="102" y="87"/>
                  </a:cubicBezTo>
                  <a:cubicBezTo>
                    <a:pt x="113" y="57"/>
                    <a:pt x="124" y="24"/>
                    <a:pt x="124" y="23"/>
                  </a:cubicBezTo>
                  <a:cubicBezTo>
                    <a:pt x="125" y="22"/>
                    <a:pt x="125" y="21"/>
                    <a:pt x="124" y="19"/>
                  </a:cubicBezTo>
                  <a:close/>
                  <a:moveTo>
                    <a:pt x="124" y="19"/>
                  </a:moveTo>
                  <a:cubicBezTo>
                    <a:pt x="124" y="19"/>
                    <a:pt x="124" y="19"/>
                    <a:pt x="12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89" name="Freeform 598"/>
            <p:cNvSpPr>
              <a:spLocks noEditPoints="1"/>
            </p:cNvSpPr>
            <p:nvPr/>
          </p:nvSpPr>
          <p:spPr bwMode="auto">
            <a:xfrm>
              <a:off x="8337556" y="2594679"/>
              <a:ext cx="46331" cy="25083"/>
            </a:xfrm>
            <a:custGeom>
              <a:avLst/>
              <a:gdLst>
                <a:gd name="T0" fmla="*/ 25 w 31"/>
                <a:gd name="T1" fmla="*/ 16 h 17"/>
                <a:gd name="T2" fmla="*/ 26 w 31"/>
                <a:gd name="T3" fmla="*/ 17 h 17"/>
                <a:gd name="T4" fmla="*/ 30 w 31"/>
                <a:gd name="T5" fmla="*/ 13 h 17"/>
                <a:gd name="T6" fmla="*/ 27 w 31"/>
                <a:gd name="T7" fmla="*/ 7 h 17"/>
                <a:gd name="T8" fmla="*/ 7 w 31"/>
                <a:gd name="T9" fmla="*/ 1 h 17"/>
                <a:gd name="T10" fmla="*/ 1 w 31"/>
                <a:gd name="T11" fmla="*/ 4 h 17"/>
                <a:gd name="T12" fmla="*/ 4 w 31"/>
                <a:gd name="T13" fmla="*/ 10 h 17"/>
                <a:gd name="T14" fmla="*/ 25 w 31"/>
                <a:gd name="T15" fmla="*/ 16 h 17"/>
                <a:gd name="T16" fmla="*/ 25 w 31"/>
                <a:gd name="T17" fmla="*/ 16 h 17"/>
                <a:gd name="T18" fmla="*/ 25 w 31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25" y="16"/>
                  </a:moveTo>
                  <a:cubicBezTo>
                    <a:pt x="25" y="16"/>
                    <a:pt x="25" y="17"/>
                    <a:pt x="26" y="17"/>
                  </a:cubicBezTo>
                  <a:cubicBezTo>
                    <a:pt x="28" y="17"/>
                    <a:pt x="30" y="15"/>
                    <a:pt x="30" y="13"/>
                  </a:cubicBezTo>
                  <a:cubicBezTo>
                    <a:pt x="31" y="11"/>
                    <a:pt x="30" y="8"/>
                    <a:pt x="27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7"/>
                    <a:pt x="2" y="9"/>
                    <a:pt x="4" y="10"/>
                  </a:cubicBezTo>
                  <a:lnTo>
                    <a:pt x="25" y="16"/>
                  </a:lnTo>
                  <a:close/>
                  <a:moveTo>
                    <a:pt x="25" y="16"/>
                  </a:moveTo>
                  <a:cubicBezTo>
                    <a:pt x="25" y="16"/>
                    <a:pt x="25" y="16"/>
                    <a:pt x="25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90" name="Freeform 599"/>
            <p:cNvSpPr>
              <a:spLocks noEditPoints="1"/>
            </p:cNvSpPr>
            <p:nvPr/>
          </p:nvSpPr>
          <p:spPr bwMode="auto">
            <a:xfrm>
              <a:off x="8325974" y="2622549"/>
              <a:ext cx="46331" cy="22296"/>
            </a:xfrm>
            <a:custGeom>
              <a:avLst/>
              <a:gdLst>
                <a:gd name="T0" fmla="*/ 1 w 31"/>
                <a:gd name="T1" fmla="*/ 4 h 17"/>
                <a:gd name="T2" fmla="*/ 4 w 31"/>
                <a:gd name="T3" fmla="*/ 10 h 17"/>
                <a:gd name="T4" fmla="*/ 24 w 31"/>
                <a:gd name="T5" fmla="*/ 17 h 17"/>
                <a:gd name="T6" fmla="*/ 25 w 31"/>
                <a:gd name="T7" fmla="*/ 17 h 17"/>
                <a:gd name="T8" fmla="*/ 30 w 31"/>
                <a:gd name="T9" fmla="*/ 14 h 17"/>
                <a:gd name="T10" fmla="*/ 27 w 31"/>
                <a:gd name="T11" fmla="*/ 8 h 17"/>
                <a:gd name="T12" fmla="*/ 7 w 31"/>
                <a:gd name="T13" fmla="*/ 1 h 17"/>
                <a:gd name="T14" fmla="*/ 1 w 31"/>
                <a:gd name="T15" fmla="*/ 4 h 17"/>
                <a:gd name="T16" fmla="*/ 1 w 31"/>
                <a:gd name="T17" fmla="*/ 4 h 17"/>
                <a:gd name="T18" fmla="*/ 1 w 31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1" y="4"/>
                  </a:moveTo>
                  <a:cubicBezTo>
                    <a:pt x="0" y="7"/>
                    <a:pt x="1" y="9"/>
                    <a:pt x="4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7" y="17"/>
                    <a:pt x="29" y="16"/>
                    <a:pt x="30" y="14"/>
                  </a:cubicBezTo>
                  <a:cubicBezTo>
                    <a:pt x="31" y="12"/>
                    <a:pt x="29" y="9"/>
                    <a:pt x="27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2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91" name="Freeform 600"/>
            <p:cNvSpPr>
              <a:spLocks noEditPoints="1"/>
            </p:cNvSpPr>
            <p:nvPr/>
          </p:nvSpPr>
          <p:spPr bwMode="auto">
            <a:xfrm>
              <a:off x="8314390" y="2650418"/>
              <a:ext cx="46331" cy="25083"/>
            </a:xfrm>
            <a:custGeom>
              <a:avLst/>
              <a:gdLst>
                <a:gd name="T0" fmla="*/ 7 w 31"/>
                <a:gd name="T1" fmla="*/ 1 h 17"/>
                <a:gd name="T2" fmla="*/ 1 w 31"/>
                <a:gd name="T3" fmla="*/ 4 h 17"/>
                <a:gd name="T4" fmla="*/ 4 w 31"/>
                <a:gd name="T5" fmla="*/ 10 h 17"/>
                <a:gd name="T6" fmla="*/ 24 w 31"/>
                <a:gd name="T7" fmla="*/ 17 h 17"/>
                <a:gd name="T8" fmla="*/ 26 w 31"/>
                <a:gd name="T9" fmla="*/ 17 h 17"/>
                <a:gd name="T10" fmla="*/ 30 w 31"/>
                <a:gd name="T11" fmla="*/ 14 h 17"/>
                <a:gd name="T12" fmla="*/ 27 w 31"/>
                <a:gd name="T13" fmla="*/ 8 h 17"/>
                <a:gd name="T14" fmla="*/ 7 w 31"/>
                <a:gd name="T15" fmla="*/ 1 h 17"/>
                <a:gd name="T16" fmla="*/ 7 w 31"/>
                <a:gd name="T17" fmla="*/ 1 h 17"/>
                <a:gd name="T18" fmla="*/ 7 w 31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7" y="1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6" y="17"/>
                  </a:cubicBezTo>
                  <a:cubicBezTo>
                    <a:pt x="28" y="17"/>
                    <a:pt x="30" y="16"/>
                    <a:pt x="30" y="14"/>
                  </a:cubicBezTo>
                  <a:cubicBezTo>
                    <a:pt x="31" y="11"/>
                    <a:pt x="30" y="9"/>
                    <a:pt x="27" y="8"/>
                  </a:cubicBezTo>
                  <a:lnTo>
                    <a:pt x="7" y="1"/>
                  </a:ln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92" name="Freeform 601"/>
            <p:cNvSpPr>
              <a:spLocks noEditPoints="1"/>
            </p:cNvSpPr>
            <p:nvPr/>
          </p:nvSpPr>
          <p:spPr bwMode="auto">
            <a:xfrm>
              <a:off x="8314390" y="2589106"/>
              <a:ext cx="17374" cy="13935"/>
            </a:xfrm>
            <a:custGeom>
              <a:avLst/>
              <a:gdLst>
                <a:gd name="T0" fmla="*/ 5 w 11"/>
                <a:gd name="T1" fmla="*/ 0 h 10"/>
                <a:gd name="T2" fmla="*/ 11 w 11"/>
                <a:gd name="T3" fmla="*/ 5 h 10"/>
                <a:gd name="T4" fmla="*/ 5 w 11"/>
                <a:gd name="T5" fmla="*/ 10 h 10"/>
                <a:gd name="T6" fmla="*/ 0 w 11"/>
                <a:gd name="T7" fmla="*/ 5 h 10"/>
                <a:gd name="T8" fmla="*/ 5 w 11"/>
                <a:gd name="T9" fmla="*/ 0 h 10"/>
                <a:gd name="T10" fmla="*/ 5 w 11"/>
                <a:gd name="T11" fmla="*/ 0 h 10"/>
                <a:gd name="T12" fmla="*/ 5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8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93" name="Freeform 602"/>
            <p:cNvSpPr>
              <a:spLocks noEditPoints="1"/>
            </p:cNvSpPr>
            <p:nvPr/>
          </p:nvSpPr>
          <p:spPr bwMode="auto">
            <a:xfrm>
              <a:off x="8305704" y="2614187"/>
              <a:ext cx="14479" cy="13935"/>
            </a:xfrm>
            <a:custGeom>
              <a:avLst/>
              <a:gdLst>
                <a:gd name="T0" fmla="*/ 5 w 10"/>
                <a:gd name="T1" fmla="*/ 0 h 10"/>
                <a:gd name="T2" fmla="*/ 10 w 10"/>
                <a:gd name="T3" fmla="*/ 5 h 10"/>
                <a:gd name="T4" fmla="*/ 5 w 10"/>
                <a:gd name="T5" fmla="*/ 10 h 10"/>
                <a:gd name="T6" fmla="*/ 0 w 10"/>
                <a:gd name="T7" fmla="*/ 5 h 10"/>
                <a:gd name="T8" fmla="*/ 5 w 10"/>
                <a:gd name="T9" fmla="*/ 0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8" y="0"/>
                    <a:pt x="10" y="3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94" name="Freeform 603"/>
            <p:cNvSpPr>
              <a:spLocks noEditPoints="1"/>
            </p:cNvSpPr>
            <p:nvPr/>
          </p:nvSpPr>
          <p:spPr bwMode="auto">
            <a:xfrm>
              <a:off x="8291225" y="2642058"/>
              <a:ext cx="17374" cy="16722"/>
            </a:xfrm>
            <a:custGeom>
              <a:avLst/>
              <a:gdLst>
                <a:gd name="T0" fmla="*/ 5 w 10"/>
                <a:gd name="T1" fmla="*/ 0 h 10"/>
                <a:gd name="T2" fmla="*/ 10 w 10"/>
                <a:gd name="T3" fmla="*/ 5 h 10"/>
                <a:gd name="T4" fmla="*/ 5 w 10"/>
                <a:gd name="T5" fmla="*/ 10 h 10"/>
                <a:gd name="T6" fmla="*/ 0 w 10"/>
                <a:gd name="T7" fmla="*/ 5 h 10"/>
                <a:gd name="T8" fmla="*/ 5 w 10"/>
                <a:gd name="T9" fmla="*/ 0 h 10"/>
                <a:gd name="T10" fmla="*/ 5 w 10"/>
                <a:gd name="T11" fmla="*/ 0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44315" y="1841859"/>
            <a:ext cx="3839468" cy="2641904"/>
            <a:chOff x="6293223" y="2375736"/>
            <a:chExt cx="5119291" cy="3522538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293223" y="2433109"/>
              <a:ext cx="0" cy="58084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6417015" y="2375736"/>
              <a:ext cx="4979075" cy="722645"/>
              <a:chOff x="6518159" y="2650753"/>
              <a:chExt cx="4979075" cy="722645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6518159" y="2859424"/>
                <a:ext cx="4979075" cy="513974"/>
              </a:xfrm>
              <a:prstGeom prst="rect">
                <a:avLst/>
              </a:prstGeom>
              <a:noFill/>
            </p:spPr>
            <p:txBody>
              <a:bodyPr wrap="square" lIns="61712" tIns="30856" rIns="61712" bIns="30856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6"/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en-US" sz="1050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526371" y="2650753"/>
                <a:ext cx="856617" cy="284679"/>
              </a:xfrm>
              <a:prstGeom prst="rect">
                <a:avLst/>
              </a:prstGeom>
              <a:noFill/>
            </p:spPr>
            <p:txBody>
              <a:bodyPr wrap="none" lIns="51425" tIns="25712" rIns="51425" bIns="25712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输入标题</a:t>
                </a:r>
                <a:endParaRPr lang="id-ID" sz="1050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425227" y="3232287"/>
              <a:ext cx="4979075" cy="722645"/>
              <a:chOff x="6518159" y="2650753"/>
              <a:chExt cx="4979075" cy="722645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6518159" y="2859424"/>
                <a:ext cx="4979075" cy="513974"/>
              </a:xfrm>
              <a:prstGeom prst="rect">
                <a:avLst/>
              </a:prstGeom>
              <a:noFill/>
            </p:spPr>
            <p:txBody>
              <a:bodyPr wrap="square" lIns="61712" tIns="30856" rIns="61712" bIns="30856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6"/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en-US" sz="1050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526371" y="2650753"/>
                <a:ext cx="856617" cy="284679"/>
              </a:xfrm>
              <a:prstGeom prst="rect">
                <a:avLst/>
              </a:prstGeom>
              <a:noFill/>
            </p:spPr>
            <p:txBody>
              <a:bodyPr wrap="none" lIns="51425" tIns="25712" rIns="51425" bIns="25712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输入标题</a:t>
                </a:r>
                <a:endParaRPr lang="id-ID" sz="1050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433439" y="4165284"/>
              <a:ext cx="4979075" cy="722645"/>
              <a:chOff x="6518159" y="2650753"/>
              <a:chExt cx="4979075" cy="722645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518159" y="2859424"/>
                <a:ext cx="4979075" cy="513974"/>
              </a:xfrm>
              <a:prstGeom prst="rect">
                <a:avLst/>
              </a:prstGeom>
              <a:noFill/>
            </p:spPr>
            <p:txBody>
              <a:bodyPr wrap="square" lIns="61712" tIns="30856" rIns="61712" bIns="30856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6"/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en-US" sz="1050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526371" y="2650753"/>
                <a:ext cx="856617" cy="284679"/>
              </a:xfrm>
              <a:prstGeom prst="rect">
                <a:avLst/>
              </a:prstGeom>
              <a:noFill/>
            </p:spPr>
            <p:txBody>
              <a:bodyPr wrap="none" lIns="51425" tIns="25712" rIns="51425" bIns="25712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输入标题</a:t>
                </a:r>
                <a:endParaRPr lang="id-ID" sz="1050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417014" y="5175629"/>
              <a:ext cx="4979075" cy="722645"/>
              <a:chOff x="6518159" y="2650753"/>
              <a:chExt cx="4979075" cy="722645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6518159" y="2859424"/>
                <a:ext cx="4979075" cy="513974"/>
              </a:xfrm>
              <a:prstGeom prst="rect">
                <a:avLst/>
              </a:prstGeom>
              <a:noFill/>
            </p:spPr>
            <p:txBody>
              <a:bodyPr wrap="square" lIns="61712" tIns="30856" rIns="61712" bIns="30856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accent6"/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en-US" sz="1050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26371" y="2650753"/>
                <a:ext cx="856617" cy="284679"/>
              </a:xfrm>
              <a:prstGeom prst="rect">
                <a:avLst/>
              </a:prstGeom>
              <a:noFill/>
            </p:spPr>
            <p:txBody>
              <a:bodyPr wrap="none" lIns="51425" tIns="25712" rIns="51425" bIns="25712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输入标题</a:t>
                </a:r>
                <a:endParaRPr lang="id-ID" sz="1050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>
              <a:off x="6293223" y="3292422"/>
              <a:ext cx="0" cy="580849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293223" y="5200420"/>
              <a:ext cx="0" cy="58084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293223" y="4216633"/>
              <a:ext cx="0" cy="580849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4704165" y="1909495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800" b="1">
                <a:solidFill>
                  <a:schemeClr val="accent6"/>
                </a:solidFill>
                <a:cs typeface="+mn-ea"/>
                <a:sym typeface="+mn-lt"/>
              </a:rPr>
              <a:t>01</a:t>
            </a:r>
            <a:endParaRPr lang="id-ID" sz="18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01853" y="2557961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800" b="1">
                <a:solidFill>
                  <a:schemeClr val="accent6"/>
                </a:solidFill>
                <a:cs typeface="+mn-ea"/>
                <a:sym typeface="+mn-lt"/>
              </a:rPr>
              <a:t>02</a:t>
            </a:r>
            <a:endParaRPr lang="id-ID" sz="18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05980" y="3267224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800" b="1">
                <a:solidFill>
                  <a:schemeClr val="accent6"/>
                </a:solidFill>
                <a:cs typeface="+mn-ea"/>
                <a:sym typeface="+mn-lt"/>
              </a:rPr>
              <a:t>03</a:t>
            </a:r>
            <a:endParaRPr lang="id-ID" sz="18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05488" y="3962744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800" b="1">
                <a:solidFill>
                  <a:schemeClr val="accent6"/>
                </a:solidFill>
                <a:cs typeface="+mn-ea"/>
                <a:sym typeface="+mn-lt"/>
              </a:rPr>
              <a:t>04</a:t>
            </a:r>
            <a:endParaRPr lang="id-ID" sz="18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23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7301" y="1599651"/>
            <a:ext cx="3479426" cy="3543850"/>
            <a:chOff x="600243" y="524632"/>
            <a:chExt cx="5617370" cy="6322299"/>
          </a:xfrm>
          <a:solidFill>
            <a:schemeClr val="accent2"/>
          </a:solidFill>
        </p:grpSpPr>
        <p:sp>
          <p:nvSpPr>
            <p:cNvPr id="10" name="Freeform 9"/>
            <p:cNvSpPr/>
            <p:nvPr/>
          </p:nvSpPr>
          <p:spPr bwMode="auto">
            <a:xfrm>
              <a:off x="4583660" y="28088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1" name="Freeform 37"/>
            <p:cNvSpPr/>
            <p:nvPr/>
          </p:nvSpPr>
          <p:spPr bwMode="auto">
            <a:xfrm>
              <a:off x="1943768" y="3148526"/>
              <a:ext cx="2249751" cy="3698405"/>
            </a:xfrm>
            <a:custGeom>
              <a:avLst/>
              <a:gdLst>
                <a:gd name="T0" fmla="*/ 470 w 588"/>
                <a:gd name="T1" fmla="*/ 274 h 1010"/>
                <a:gd name="T2" fmla="*/ 543 w 588"/>
                <a:gd name="T3" fmla="*/ 164 h 1010"/>
                <a:gd name="T4" fmla="*/ 588 w 588"/>
                <a:gd name="T5" fmla="*/ 13 h 1010"/>
                <a:gd name="T6" fmla="*/ 580 w 588"/>
                <a:gd name="T7" fmla="*/ 9 h 1010"/>
                <a:gd name="T8" fmla="*/ 531 w 588"/>
                <a:gd name="T9" fmla="*/ 143 h 1010"/>
                <a:gd name="T10" fmla="*/ 456 w 588"/>
                <a:gd name="T11" fmla="*/ 237 h 1010"/>
                <a:gd name="T12" fmla="*/ 454 w 588"/>
                <a:gd name="T13" fmla="*/ 238 h 1010"/>
                <a:gd name="T14" fmla="*/ 310 w 588"/>
                <a:gd name="T15" fmla="*/ 0 h 1010"/>
                <a:gd name="T16" fmla="*/ 272 w 588"/>
                <a:gd name="T17" fmla="*/ 25 h 1010"/>
                <a:gd name="T18" fmla="*/ 401 w 588"/>
                <a:gd name="T19" fmla="*/ 434 h 1010"/>
                <a:gd name="T20" fmla="*/ 234 w 588"/>
                <a:gd name="T21" fmla="*/ 365 h 1010"/>
                <a:gd name="T22" fmla="*/ 106 w 588"/>
                <a:gd name="T23" fmla="*/ 257 h 1010"/>
                <a:gd name="T24" fmla="*/ 12 w 588"/>
                <a:gd name="T25" fmla="*/ 95 h 1010"/>
                <a:gd name="T26" fmla="*/ 0 w 588"/>
                <a:gd name="T27" fmla="*/ 101 h 1010"/>
                <a:gd name="T28" fmla="*/ 90 w 588"/>
                <a:gd name="T29" fmla="*/ 284 h 1010"/>
                <a:gd name="T30" fmla="*/ 218 w 588"/>
                <a:gd name="T31" fmla="*/ 413 h 1010"/>
                <a:gd name="T32" fmla="*/ 406 w 588"/>
                <a:gd name="T33" fmla="*/ 511 h 1010"/>
                <a:gd name="T34" fmla="*/ 331 w 588"/>
                <a:gd name="T35" fmla="*/ 1010 h 1010"/>
                <a:gd name="T36" fmla="*/ 557 w 588"/>
                <a:gd name="T37" fmla="*/ 1010 h 1010"/>
                <a:gd name="T38" fmla="*/ 546 w 588"/>
                <a:gd name="T39" fmla="*/ 509 h 1010"/>
                <a:gd name="T40" fmla="*/ 470 w 588"/>
                <a:gd name="T41" fmla="*/ 27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8" h="1010">
                  <a:moveTo>
                    <a:pt x="470" y="274"/>
                  </a:moveTo>
                  <a:cubicBezTo>
                    <a:pt x="498" y="243"/>
                    <a:pt x="523" y="207"/>
                    <a:pt x="543" y="164"/>
                  </a:cubicBezTo>
                  <a:cubicBezTo>
                    <a:pt x="564" y="120"/>
                    <a:pt x="581" y="71"/>
                    <a:pt x="588" y="13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1" y="60"/>
                    <a:pt x="552" y="106"/>
                    <a:pt x="531" y="143"/>
                  </a:cubicBezTo>
                  <a:cubicBezTo>
                    <a:pt x="509" y="181"/>
                    <a:pt x="483" y="212"/>
                    <a:pt x="456" y="237"/>
                  </a:cubicBezTo>
                  <a:cubicBezTo>
                    <a:pt x="455" y="238"/>
                    <a:pt x="455" y="238"/>
                    <a:pt x="454" y="238"/>
                  </a:cubicBezTo>
                  <a:cubicBezTo>
                    <a:pt x="415" y="153"/>
                    <a:pt x="366" y="73"/>
                    <a:pt x="310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46" y="158"/>
                    <a:pt x="386" y="295"/>
                    <a:pt x="401" y="434"/>
                  </a:cubicBezTo>
                  <a:cubicBezTo>
                    <a:pt x="344" y="419"/>
                    <a:pt x="287" y="397"/>
                    <a:pt x="234" y="365"/>
                  </a:cubicBezTo>
                  <a:cubicBezTo>
                    <a:pt x="188" y="337"/>
                    <a:pt x="145" y="301"/>
                    <a:pt x="106" y="257"/>
                  </a:cubicBezTo>
                  <a:cubicBezTo>
                    <a:pt x="68" y="212"/>
                    <a:pt x="32" y="157"/>
                    <a:pt x="12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172"/>
                    <a:pt x="52" y="232"/>
                    <a:pt x="90" y="284"/>
                  </a:cubicBezTo>
                  <a:cubicBezTo>
                    <a:pt x="128" y="335"/>
                    <a:pt x="172" y="378"/>
                    <a:pt x="218" y="413"/>
                  </a:cubicBezTo>
                  <a:cubicBezTo>
                    <a:pt x="278" y="457"/>
                    <a:pt x="341" y="489"/>
                    <a:pt x="406" y="511"/>
                  </a:cubicBezTo>
                  <a:cubicBezTo>
                    <a:pt x="412" y="679"/>
                    <a:pt x="383" y="847"/>
                    <a:pt x="331" y="1010"/>
                  </a:cubicBezTo>
                  <a:cubicBezTo>
                    <a:pt x="557" y="1010"/>
                    <a:pt x="557" y="1010"/>
                    <a:pt x="557" y="1010"/>
                  </a:cubicBezTo>
                  <a:cubicBezTo>
                    <a:pt x="583" y="820"/>
                    <a:pt x="587" y="695"/>
                    <a:pt x="546" y="509"/>
                  </a:cubicBezTo>
                  <a:cubicBezTo>
                    <a:pt x="528" y="428"/>
                    <a:pt x="503" y="349"/>
                    <a:pt x="470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722908" y="524632"/>
              <a:ext cx="4494705" cy="3410150"/>
              <a:chOff x="7620482" y="1038373"/>
              <a:chExt cx="4708942" cy="3451868"/>
            </a:xfrm>
            <a:grpFill/>
          </p:grpSpPr>
          <p:sp>
            <p:nvSpPr>
              <p:cNvPr id="126" name="Oval 26"/>
              <p:cNvSpPr>
                <a:spLocks noChangeArrowheads="1"/>
              </p:cNvSpPr>
              <p:nvPr/>
            </p:nvSpPr>
            <p:spPr bwMode="auto">
              <a:xfrm>
                <a:off x="8082658" y="3574039"/>
                <a:ext cx="20688" cy="1773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27" name="Freeform 31"/>
              <p:cNvSpPr>
                <a:spLocks noEditPoints="1"/>
              </p:cNvSpPr>
              <p:nvPr/>
            </p:nvSpPr>
            <p:spPr bwMode="auto">
              <a:xfrm>
                <a:off x="9020890" y="2912075"/>
                <a:ext cx="749186" cy="750663"/>
              </a:xfrm>
              <a:custGeom>
                <a:avLst/>
                <a:gdLst>
                  <a:gd name="T0" fmla="*/ 140 w 280"/>
                  <a:gd name="T1" fmla="*/ 0 h 280"/>
                  <a:gd name="T2" fmla="*/ 0 w 280"/>
                  <a:gd name="T3" fmla="*/ 140 h 280"/>
                  <a:gd name="T4" fmla="*/ 140 w 280"/>
                  <a:gd name="T5" fmla="*/ 280 h 280"/>
                  <a:gd name="T6" fmla="*/ 280 w 280"/>
                  <a:gd name="T7" fmla="*/ 140 h 280"/>
                  <a:gd name="T8" fmla="*/ 140 w 280"/>
                  <a:gd name="T9" fmla="*/ 0 h 280"/>
                  <a:gd name="T10" fmla="*/ 185 w 280"/>
                  <a:gd name="T11" fmla="*/ 69 h 280"/>
                  <a:gd name="T12" fmla="*/ 211 w 280"/>
                  <a:gd name="T13" fmla="*/ 95 h 280"/>
                  <a:gd name="T14" fmla="*/ 185 w 280"/>
                  <a:gd name="T15" fmla="*/ 122 h 280"/>
                  <a:gd name="T16" fmla="*/ 174 w 280"/>
                  <a:gd name="T17" fmla="*/ 119 h 280"/>
                  <a:gd name="T18" fmla="*/ 158 w 280"/>
                  <a:gd name="T19" fmla="*/ 95 h 280"/>
                  <a:gd name="T20" fmla="*/ 185 w 280"/>
                  <a:gd name="T21" fmla="*/ 69 h 280"/>
                  <a:gd name="T22" fmla="*/ 141 w 280"/>
                  <a:gd name="T23" fmla="*/ 96 h 280"/>
                  <a:gd name="T24" fmla="*/ 167 w 280"/>
                  <a:gd name="T25" fmla="*/ 123 h 280"/>
                  <a:gd name="T26" fmla="*/ 141 w 280"/>
                  <a:gd name="T27" fmla="*/ 149 h 280"/>
                  <a:gd name="T28" fmla="*/ 115 w 280"/>
                  <a:gd name="T29" fmla="*/ 123 h 280"/>
                  <a:gd name="T30" fmla="*/ 141 w 280"/>
                  <a:gd name="T31" fmla="*/ 96 h 280"/>
                  <a:gd name="T32" fmla="*/ 95 w 280"/>
                  <a:gd name="T33" fmla="*/ 69 h 280"/>
                  <a:gd name="T34" fmla="*/ 121 w 280"/>
                  <a:gd name="T35" fmla="*/ 95 h 280"/>
                  <a:gd name="T36" fmla="*/ 121 w 280"/>
                  <a:gd name="T37" fmla="*/ 97 h 280"/>
                  <a:gd name="T38" fmla="*/ 109 w 280"/>
                  <a:gd name="T39" fmla="*/ 118 h 280"/>
                  <a:gd name="T40" fmla="*/ 95 w 280"/>
                  <a:gd name="T41" fmla="*/ 122 h 280"/>
                  <a:gd name="T42" fmla="*/ 68 w 280"/>
                  <a:gd name="T43" fmla="*/ 95 h 280"/>
                  <a:gd name="T44" fmla="*/ 95 w 280"/>
                  <a:gd name="T45" fmla="*/ 69 h 280"/>
                  <a:gd name="T46" fmla="*/ 90 w 280"/>
                  <a:gd name="T47" fmla="*/ 193 h 280"/>
                  <a:gd name="T48" fmla="*/ 52 w 280"/>
                  <a:gd name="T49" fmla="*/ 186 h 280"/>
                  <a:gd name="T50" fmla="*/ 50 w 280"/>
                  <a:gd name="T51" fmla="*/ 185 h 280"/>
                  <a:gd name="T52" fmla="*/ 50 w 280"/>
                  <a:gd name="T53" fmla="*/ 185 h 280"/>
                  <a:gd name="T54" fmla="*/ 50 w 280"/>
                  <a:gd name="T55" fmla="*/ 157 h 280"/>
                  <a:gd name="T56" fmla="*/ 84 w 280"/>
                  <a:gd name="T57" fmla="*/ 124 h 280"/>
                  <a:gd name="T58" fmla="*/ 106 w 280"/>
                  <a:gd name="T59" fmla="*/ 124 h 280"/>
                  <a:gd name="T60" fmla="*/ 108 w 280"/>
                  <a:gd name="T61" fmla="*/ 124 h 280"/>
                  <a:gd name="T62" fmla="*/ 118 w 280"/>
                  <a:gd name="T63" fmla="*/ 146 h 280"/>
                  <a:gd name="T64" fmla="*/ 90 w 280"/>
                  <a:gd name="T65" fmla="*/ 185 h 280"/>
                  <a:gd name="T66" fmla="*/ 90 w 280"/>
                  <a:gd name="T67" fmla="*/ 193 h 280"/>
                  <a:gd name="T68" fmla="*/ 186 w 280"/>
                  <a:gd name="T69" fmla="*/ 212 h 280"/>
                  <a:gd name="T70" fmla="*/ 186 w 280"/>
                  <a:gd name="T71" fmla="*/ 212 h 280"/>
                  <a:gd name="T72" fmla="*/ 184 w 280"/>
                  <a:gd name="T73" fmla="*/ 213 h 280"/>
                  <a:gd name="T74" fmla="*/ 144 w 280"/>
                  <a:gd name="T75" fmla="*/ 220 h 280"/>
                  <a:gd name="T76" fmla="*/ 98 w 280"/>
                  <a:gd name="T77" fmla="*/ 213 h 280"/>
                  <a:gd name="T78" fmla="*/ 96 w 280"/>
                  <a:gd name="T79" fmla="*/ 212 h 280"/>
                  <a:gd name="T80" fmla="*/ 96 w 280"/>
                  <a:gd name="T81" fmla="*/ 212 h 280"/>
                  <a:gd name="T82" fmla="*/ 96 w 280"/>
                  <a:gd name="T83" fmla="*/ 185 h 280"/>
                  <a:gd name="T84" fmla="*/ 130 w 280"/>
                  <a:gd name="T85" fmla="*/ 151 h 280"/>
                  <a:gd name="T86" fmla="*/ 152 w 280"/>
                  <a:gd name="T87" fmla="*/ 151 h 280"/>
                  <a:gd name="T88" fmla="*/ 186 w 280"/>
                  <a:gd name="T89" fmla="*/ 185 h 280"/>
                  <a:gd name="T90" fmla="*/ 186 w 280"/>
                  <a:gd name="T91" fmla="*/ 212 h 280"/>
                  <a:gd name="T92" fmla="*/ 230 w 280"/>
                  <a:gd name="T93" fmla="*/ 185 h 280"/>
                  <a:gd name="T94" fmla="*/ 230 w 280"/>
                  <a:gd name="T95" fmla="*/ 185 h 280"/>
                  <a:gd name="T96" fmla="*/ 228 w 280"/>
                  <a:gd name="T97" fmla="*/ 186 h 280"/>
                  <a:gd name="T98" fmla="*/ 192 w 280"/>
                  <a:gd name="T99" fmla="*/ 193 h 280"/>
                  <a:gd name="T100" fmla="*/ 192 w 280"/>
                  <a:gd name="T101" fmla="*/ 185 h 280"/>
                  <a:gd name="T102" fmla="*/ 164 w 280"/>
                  <a:gd name="T103" fmla="*/ 146 h 280"/>
                  <a:gd name="T104" fmla="*/ 174 w 280"/>
                  <a:gd name="T105" fmla="*/ 124 h 280"/>
                  <a:gd name="T106" fmla="*/ 196 w 280"/>
                  <a:gd name="T107" fmla="*/ 124 h 280"/>
                  <a:gd name="T108" fmla="*/ 230 w 280"/>
                  <a:gd name="T109" fmla="*/ 157 h 280"/>
                  <a:gd name="T110" fmla="*/ 230 w 280"/>
                  <a:gd name="T111" fmla="*/ 18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0" h="280">
                    <a:moveTo>
                      <a:pt x="140" y="0"/>
                    </a:moveTo>
                    <a:cubicBezTo>
                      <a:pt x="62" y="0"/>
                      <a:pt x="0" y="62"/>
                      <a:pt x="0" y="140"/>
                    </a:cubicBezTo>
                    <a:cubicBezTo>
                      <a:pt x="0" y="217"/>
                      <a:pt x="62" y="280"/>
                      <a:pt x="140" y="280"/>
                    </a:cubicBezTo>
                    <a:cubicBezTo>
                      <a:pt x="217" y="280"/>
                      <a:pt x="280" y="217"/>
                      <a:pt x="280" y="140"/>
                    </a:cubicBezTo>
                    <a:cubicBezTo>
                      <a:pt x="280" y="62"/>
                      <a:pt x="217" y="0"/>
                      <a:pt x="140" y="0"/>
                    </a:cubicBezTo>
                    <a:close/>
                    <a:moveTo>
                      <a:pt x="185" y="69"/>
                    </a:moveTo>
                    <a:cubicBezTo>
                      <a:pt x="199" y="69"/>
                      <a:pt x="211" y="81"/>
                      <a:pt x="211" y="95"/>
                    </a:cubicBezTo>
                    <a:cubicBezTo>
                      <a:pt x="211" y="110"/>
                      <a:pt x="199" y="122"/>
                      <a:pt x="185" y="122"/>
                    </a:cubicBezTo>
                    <a:cubicBezTo>
                      <a:pt x="181" y="122"/>
                      <a:pt x="177" y="121"/>
                      <a:pt x="174" y="119"/>
                    </a:cubicBezTo>
                    <a:cubicBezTo>
                      <a:pt x="173" y="109"/>
                      <a:pt x="167" y="100"/>
                      <a:pt x="158" y="95"/>
                    </a:cubicBezTo>
                    <a:cubicBezTo>
                      <a:pt x="159" y="81"/>
                      <a:pt x="170" y="69"/>
                      <a:pt x="185" y="69"/>
                    </a:cubicBezTo>
                    <a:close/>
                    <a:moveTo>
                      <a:pt x="141" y="96"/>
                    </a:moveTo>
                    <a:cubicBezTo>
                      <a:pt x="156" y="96"/>
                      <a:pt x="167" y="108"/>
                      <a:pt x="167" y="123"/>
                    </a:cubicBezTo>
                    <a:cubicBezTo>
                      <a:pt x="167" y="137"/>
                      <a:pt x="156" y="149"/>
                      <a:pt x="141" y="149"/>
                    </a:cubicBezTo>
                    <a:cubicBezTo>
                      <a:pt x="127" y="149"/>
                      <a:pt x="115" y="137"/>
                      <a:pt x="115" y="123"/>
                    </a:cubicBezTo>
                    <a:cubicBezTo>
                      <a:pt x="115" y="108"/>
                      <a:pt x="127" y="96"/>
                      <a:pt x="141" y="96"/>
                    </a:cubicBezTo>
                    <a:close/>
                    <a:moveTo>
                      <a:pt x="95" y="69"/>
                    </a:moveTo>
                    <a:cubicBezTo>
                      <a:pt x="109" y="69"/>
                      <a:pt x="121" y="81"/>
                      <a:pt x="121" y="95"/>
                    </a:cubicBezTo>
                    <a:cubicBezTo>
                      <a:pt x="121" y="96"/>
                      <a:pt x="121" y="96"/>
                      <a:pt x="121" y="97"/>
                    </a:cubicBezTo>
                    <a:cubicBezTo>
                      <a:pt x="115" y="102"/>
                      <a:pt x="110" y="109"/>
                      <a:pt x="109" y="118"/>
                    </a:cubicBezTo>
                    <a:cubicBezTo>
                      <a:pt x="105" y="120"/>
                      <a:pt x="100" y="122"/>
                      <a:pt x="95" y="122"/>
                    </a:cubicBezTo>
                    <a:cubicBezTo>
                      <a:pt x="80" y="122"/>
                      <a:pt x="68" y="110"/>
                      <a:pt x="68" y="95"/>
                    </a:cubicBezTo>
                    <a:cubicBezTo>
                      <a:pt x="68" y="81"/>
                      <a:pt x="80" y="69"/>
                      <a:pt x="95" y="69"/>
                    </a:cubicBezTo>
                    <a:close/>
                    <a:moveTo>
                      <a:pt x="90" y="193"/>
                    </a:moveTo>
                    <a:cubicBezTo>
                      <a:pt x="79" y="192"/>
                      <a:pt x="66" y="190"/>
                      <a:pt x="52" y="186"/>
                    </a:cubicBezTo>
                    <a:cubicBezTo>
                      <a:pt x="50" y="185"/>
                      <a:pt x="50" y="185"/>
                      <a:pt x="50" y="185"/>
                    </a:cubicBezTo>
                    <a:cubicBezTo>
                      <a:pt x="50" y="185"/>
                      <a:pt x="50" y="185"/>
                      <a:pt x="50" y="185"/>
                    </a:cubicBezTo>
                    <a:cubicBezTo>
                      <a:pt x="50" y="157"/>
                      <a:pt x="50" y="157"/>
                      <a:pt x="50" y="157"/>
                    </a:cubicBezTo>
                    <a:cubicBezTo>
                      <a:pt x="50" y="139"/>
                      <a:pt x="65" y="124"/>
                      <a:pt x="84" y="124"/>
                    </a:cubicBezTo>
                    <a:cubicBezTo>
                      <a:pt x="106" y="124"/>
                      <a:pt x="106" y="124"/>
                      <a:pt x="106" y="124"/>
                    </a:cubicBezTo>
                    <a:cubicBezTo>
                      <a:pt x="107" y="124"/>
                      <a:pt x="108" y="124"/>
                      <a:pt x="108" y="124"/>
                    </a:cubicBezTo>
                    <a:cubicBezTo>
                      <a:pt x="109" y="132"/>
                      <a:pt x="113" y="140"/>
                      <a:pt x="118" y="146"/>
                    </a:cubicBezTo>
                    <a:cubicBezTo>
                      <a:pt x="102" y="151"/>
                      <a:pt x="90" y="166"/>
                      <a:pt x="90" y="185"/>
                    </a:cubicBezTo>
                    <a:lnTo>
                      <a:pt x="90" y="193"/>
                    </a:lnTo>
                    <a:close/>
                    <a:moveTo>
                      <a:pt x="186" y="212"/>
                    </a:moveTo>
                    <a:cubicBezTo>
                      <a:pt x="186" y="212"/>
                      <a:pt x="186" y="212"/>
                      <a:pt x="186" y="212"/>
                    </a:cubicBezTo>
                    <a:cubicBezTo>
                      <a:pt x="184" y="213"/>
                      <a:pt x="184" y="213"/>
                      <a:pt x="184" y="213"/>
                    </a:cubicBezTo>
                    <a:cubicBezTo>
                      <a:pt x="183" y="213"/>
                      <a:pt x="169" y="220"/>
                      <a:pt x="144" y="220"/>
                    </a:cubicBezTo>
                    <a:cubicBezTo>
                      <a:pt x="131" y="220"/>
                      <a:pt x="116" y="218"/>
                      <a:pt x="98" y="213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6" y="166"/>
                      <a:pt x="111" y="151"/>
                      <a:pt x="130" y="151"/>
                    </a:cubicBezTo>
                    <a:cubicBezTo>
                      <a:pt x="152" y="151"/>
                      <a:pt x="152" y="151"/>
                      <a:pt x="152" y="151"/>
                    </a:cubicBezTo>
                    <a:cubicBezTo>
                      <a:pt x="171" y="151"/>
                      <a:pt x="186" y="166"/>
                      <a:pt x="186" y="185"/>
                    </a:cubicBezTo>
                    <a:lnTo>
                      <a:pt x="186" y="212"/>
                    </a:lnTo>
                    <a:close/>
                    <a:moveTo>
                      <a:pt x="230" y="185"/>
                    </a:moveTo>
                    <a:cubicBezTo>
                      <a:pt x="230" y="185"/>
                      <a:pt x="230" y="185"/>
                      <a:pt x="230" y="185"/>
                    </a:cubicBezTo>
                    <a:cubicBezTo>
                      <a:pt x="228" y="186"/>
                      <a:pt x="228" y="186"/>
                      <a:pt x="228" y="186"/>
                    </a:cubicBezTo>
                    <a:cubicBezTo>
                      <a:pt x="227" y="186"/>
                      <a:pt x="214" y="192"/>
                      <a:pt x="192" y="193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2" y="166"/>
                      <a:pt x="180" y="151"/>
                      <a:pt x="164" y="146"/>
                    </a:cubicBezTo>
                    <a:cubicBezTo>
                      <a:pt x="170" y="140"/>
                      <a:pt x="173" y="132"/>
                      <a:pt x="174" y="124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215" y="124"/>
                      <a:pt x="230" y="139"/>
                      <a:pt x="230" y="157"/>
                    </a:cubicBezTo>
                    <a:lnTo>
                      <a:pt x="230" y="1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28" name="Freeform 45"/>
              <p:cNvSpPr>
                <a:spLocks noEditPoints="1"/>
              </p:cNvSpPr>
              <p:nvPr/>
            </p:nvSpPr>
            <p:spPr bwMode="auto">
              <a:xfrm>
                <a:off x="8323424" y="1038373"/>
                <a:ext cx="916164" cy="917642"/>
              </a:xfrm>
              <a:custGeom>
                <a:avLst/>
                <a:gdLst>
                  <a:gd name="T0" fmla="*/ 0 w 342"/>
                  <a:gd name="T1" fmla="*/ 171 h 342"/>
                  <a:gd name="T2" fmla="*/ 342 w 342"/>
                  <a:gd name="T3" fmla="*/ 171 h 342"/>
                  <a:gd name="T4" fmla="*/ 48 w 342"/>
                  <a:gd name="T5" fmla="*/ 140 h 342"/>
                  <a:gd name="T6" fmla="*/ 108 w 342"/>
                  <a:gd name="T7" fmla="*/ 164 h 342"/>
                  <a:gd name="T8" fmla="*/ 48 w 342"/>
                  <a:gd name="T9" fmla="*/ 140 h 342"/>
                  <a:gd name="T10" fmla="*/ 109 w 342"/>
                  <a:gd name="T11" fmla="*/ 171 h 342"/>
                  <a:gd name="T12" fmla="*/ 66 w 342"/>
                  <a:gd name="T13" fmla="*/ 209 h 342"/>
                  <a:gd name="T14" fmla="*/ 95 w 342"/>
                  <a:gd name="T15" fmla="*/ 283 h 342"/>
                  <a:gd name="T16" fmla="*/ 95 w 342"/>
                  <a:gd name="T17" fmla="*/ 245 h 342"/>
                  <a:gd name="T18" fmla="*/ 95 w 342"/>
                  <a:gd name="T19" fmla="*/ 283 h 342"/>
                  <a:gd name="T20" fmla="*/ 67 w 342"/>
                  <a:gd name="T21" fmla="*/ 216 h 342"/>
                  <a:gd name="T22" fmla="*/ 114 w 342"/>
                  <a:gd name="T23" fmla="*/ 239 h 342"/>
                  <a:gd name="T24" fmla="*/ 169 w 342"/>
                  <a:gd name="T25" fmla="*/ 239 h 342"/>
                  <a:gd name="T26" fmla="*/ 120 w 342"/>
                  <a:gd name="T27" fmla="*/ 216 h 342"/>
                  <a:gd name="T28" fmla="*/ 169 w 342"/>
                  <a:gd name="T29" fmla="*/ 239 h 342"/>
                  <a:gd name="T30" fmla="*/ 119 w 342"/>
                  <a:gd name="T31" fmla="*/ 209 h 342"/>
                  <a:gd name="T32" fmla="*/ 175 w 342"/>
                  <a:gd name="T33" fmla="*/ 171 h 342"/>
                  <a:gd name="T34" fmla="*/ 116 w 342"/>
                  <a:gd name="T35" fmla="*/ 164 h 342"/>
                  <a:gd name="T36" fmla="*/ 177 w 342"/>
                  <a:gd name="T37" fmla="*/ 140 h 342"/>
                  <a:gd name="T38" fmla="*/ 116 w 342"/>
                  <a:gd name="T39" fmla="*/ 164 h 342"/>
                  <a:gd name="T40" fmla="*/ 177 w 342"/>
                  <a:gd name="T41" fmla="*/ 264 h 342"/>
                  <a:gd name="T42" fmla="*/ 215 w 342"/>
                  <a:gd name="T43" fmla="*/ 264 h 342"/>
                  <a:gd name="T44" fmla="*/ 217 w 342"/>
                  <a:gd name="T45" fmla="*/ 239 h 342"/>
                  <a:gd name="T46" fmla="*/ 178 w 342"/>
                  <a:gd name="T47" fmla="*/ 216 h 342"/>
                  <a:gd name="T48" fmla="*/ 217 w 342"/>
                  <a:gd name="T49" fmla="*/ 239 h 342"/>
                  <a:gd name="T50" fmla="*/ 179 w 342"/>
                  <a:gd name="T51" fmla="*/ 209 h 342"/>
                  <a:gd name="T52" fmla="*/ 235 w 342"/>
                  <a:gd name="T53" fmla="*/ 171 h 342"/>
                  <a:gd name="T54" fmla="*/ 283 w 342"/>
                  <a:gd name="T55" fmla="*/ 126 h 342"/>
                  <a:gd name="T56" fmla="*/ 241 w 342"/>
                  <a:gd name="T57" fmla="*/ 149 h 342"/>
                  <a:gd name="T58" fmla="*/ 182 w 342"/>
                  <a:gd name="T59" fmla="*/ 164 h 342"/>
                  <a:gd name="T60" fmla="*/ 220 w 342"/>
                  <a:gd name="T61" fmla="*/ 140 h 342"/>
                  <a:gd name="T62" fmla="*/ 252 w 342"/>
                  <a:gd name="T63" fmla="*/ 107 h 342"/>
                  <a:gd name="T64" fmla="*/ 260 w 342"/>
                  <a:gd name="T65" fmla="*/ 103 h 342"/>
                  <a:gd name="T66" fmla="*/ 283 w 342"/>
                  <a:gd name="T67" fmla="*/ 12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342">
                    <a:moveTo>
                      <a:pt x="171" y="0"/>
                    </a:moveTo>
                    <a:cubicBezTo>
                      <a:pt x="76" y="0"/>
                      <a:pt x="0" y="77"/>
                      <a:pt x="0" y="171"/>
                    </a:cubicBezTo>
                    <a:cubicBezTo>
                      <a:pt x="0" y="266"/>
                      <a:pt x="76" y="342"/>
                      <a:pt x="171" y="342"/>
                    </a:cubicBezTo>
                    <a:cubicBezTo>
                      <a:pt x="265" y="342"/>
                      <a:pt x="342" y="266"/>
                      <a:pt x="342" y="171"/>
                    </a:cubicBezTo>
                    <a:cubicBezTo>
                      <a:pt x="342" y="77"/>
                      <a:pt x="265" y="0"/>
                      <a:pt x="171" y="0"/>
                    </a:cubicBezTo>
                    <a:close/>
                    <a:moveTo>
                      <a:pt x="48" y="140"/>
                    </a:move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64"/>
                      <a:pt x="108" y="164"/>
                      <a:pt x="108" y="164"/>
                    </a:cubicBezTo>
                    <a:cubicBezTo>
                      <a:pt x="54" y="164"/>
                      <a:pt x="54" y="164"/>
                      <a:pt x="54" y="164"/>
                    </a:cubicBezTo>
                    <a:lnTo>
                      <a:pt x="48" y="140"/>
                    </a:lnTo>
                    <a:close/>
                    <a:moveTo>
                      <a:pt x="56" y="171"/>
                    </a:moveTo>
                    <a:cubicBezTo>
                      <a:pt x="109" y="171"/>
                      <a:pt x="109" y="171"/>
                      <a:pt x="109" y="171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66" y="209"/>
                      <a:pt x="66" y="209"/>
                      <a:pt x="66" y="209"/>
                    </a:cubicBezTo>
                    <a:lnTo>
                      <a:pt x="56" y="171"/>
                    </a:lnTo>
                    <a:close/>
                    <a:moveTo>
                      <a:pt x="95" y="283"/>
                    </a:moveTo>
                    <a:cubicBezTo>
                      <a:pt x="85" y="283"/>
                      <a:pt x="76" y="275"/>
                      <a:pt x="76" y="264"/>
                    </a:cubicBezTo>
                    <a:cubicBezTo>
                      <a:pt x="76" y="254"/>
                      <a:pt x="85" y="245"/>
                      <a:pt x="95" y="245"/>
                    </a:cubicBezTo>
                    <a:cubicBezTo>
                      <a:pt x="106" y="245"/>
                      <a:pt x="114" y="254"/>
                      <a:pt x="114" y="264"/>
                    </a:cubicBezTo>
                    <a:cubicBezTo>
                      <a:pt x="114" y="275"/>
                      <a:pt x="106" y="283"/>
                      <a:pt x="95" y="283"/>
                    </a:cubicBezTo>
                    <a:close/>
                    <a:moveTo>
                      <a:pt x="73" y="239"/>
                    </a:moveTo>
                    <a:cubicBezTo>
                      <a:pt x="67" y="216"/>
                      <a:pt x="67" y="216"/>
                      <a:pt x="67" y="216"/>
                    </a:cubicBezTo>
                    <a:cubicBezTo>
                      <a:pt x="113" y="216"/>
                      <a:pt x="113" y="216"/>
                      <a:pt x="113" y="216"/>
                    </a:cubicBezTo>
                    <a:cubicBezTo>
                      <a:pt x="114" y="239"/>
                      <a:pt x="114" y="239"/>
                      <a:pt x="114" y="239"/>
                    </a:cubicBezTo>
                    <a:lnTo>
                      <a:pt x="73" y="239"/>
                    </a:lnTo>
                    <a:close/>
                    <a:moveTo>
                      <a:pt x="169" y="239"/>
                    </a:moveTo>
                    <a:cubicBezTo>
                      <a:pt x="122" y="239"/>
                      <a:pt x="122" y="239"/>
                      <a:pt x="122" y="239"/>
                    </a:cubicBezTo>
                    <a:cubicBezTo>
                      <a:pt x="120" y="216"/>
                      <a:pt x="120" y="216"/>
                      <a:pt x="120" y="216"/>
                    </a:cubicBezTo>
                    <a:cubicBezTo>
                      <a:pt x="171" y="216"/>
                      <a:pt x="171" y="216"/>
                      <a:pt x="171" y="216"/>
                    </a:cubicBezTo>
                    <a:lnTo>
                      <a:pt x="169" y="239"/>
                    </a:lnTo>
                    <a:close/>
                    <a:moveTo>
                      <a:pt x="171" y="209"/>
                    </a:moveTo>
                    <a:cubicBezTo>
                      <a:pt x="119" y="209"/>
                      <a:pt x="119" y="209"/>
                      <a:pt x="119" y="209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lnTo>
                      <a:pt x="171" y="209"/>
                    </a:lnTo>
                    <a:close/>
                    <a:moveTo>
                      <a:pt x="116" y="164"/>
                    </a:move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77" y="140"/>
                      <a:pt x="177" y="140"/>
                      <a:pt x="177" y="140"/>
                    </a:cubicBezTo>
                    <a:cubicBezTo>
                      <a:pt x="175" y="164"/>
                      <a:pt x="175" y="164"/>
                      <a:pt x="175" y="164"/>
                    </a:cubicBezTo>
                    <a:lnTo>
                      <a:pt x="116" y="164"/>
                    </a:lnTo>
                    <a:close/>
                    <a:moveTo>
                      <a:pt x="196" y="283"/>
                    </a:moveTo>
                    <a:cubicBezTo>
                      <a:pt x="185" y="283"/>
                      <a:pt x="177" y="275"/>
                      <a:pt x="177" y="264"/>
                    </a:cubicBezTo>
                    <a:cubicBezTo>
                      <a:pt x="177" y="254"/>
                      <a:pt x="185" y="245"/>
                      <a:pt x="196" y="245"/>
                    </a:cubicBezTo>
                    <a:cubicBezTo>
                      <a:pt x="206" y="245"/>
                      <a:pt x="215" y="254"/>
                      <a:pt x="215" y="264"/>
                    </a:cubicBezTo>
                    <a:cubicBezTo>
                      <a:pt x="215" y="275"/>
                      <a:pt x="206" y="283"/>
                      <a:pt x="196" y="283"/>
                    </a:cubicBezTo>
                    <a:close/>
                    <a:moveTo>
                      <a:pt x="217" y="239"/>
                    </a:moveTo>
                    <a:cubicBezTo>
                      <a:pt x="176" y="239"/>
                      <a:pt x="176" y="239"/>
                      <a:pt x="176" y="23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223" y="216"/>
                      <a:pt x="223" y="216"/>
                      <a:pt x="223" y="216"/>
                    </a:cubicBezTo>
                    <a:lnTo>
                      <a:pt x="217" y="239"/>
                    </a:lnTo>
                    <a:close/>
                    <a:moveTo>
                      <a:pt x="225" y="209"/>
                    </a:moveTo>
                    <a:cubicBezTo>
                      <a:pt x="179" y="209"/>
                      <a:pt x="179" y="209"/>
                      <a:pt x="179" y="209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lnTo>
                      <a:pt x="225" y="209"/>
                    </a:lnTo>
                    <a:close/>
                    <a:moveTo>
                      <a:pt x="283" y="126"/>
                    </a:moveTo>
                    <a:cubicBezTo>
                      <a:pt x="264" y="126"/>
                      <a:pt x="264" y="126"/>
                      <a:pt x="264" y="126"/>
                    </a:cubicBezTo>
                    <a:cubicBezTo>
                      <a:pt x="256" y="133"/>
                      <a:pt x="249" y="141"/>
                      <a:pt x="241" y="149"/>
                    </a:cubicBezTo>
                    <a:cubicBezTo>
                      <a:pt x="237" y="164"/>
                      <a:pt x="237" y="164"/>
                      <a:pt x="237" y="164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220" y="140"/>
                      <a:pt x="220" y="140"/>
                      <a:pt x="220" y="140"/>
                    </a:cubicBezTo>
                    <a:cubicBezTo>
                      <a:pt x="221" y="139"/>
                      <a:pt x="221" y="138"/>
                      <a:pt x="222" y="137"/>
                    </a:cubicBezTo>
                    <a:cubicBezTo>
                      <a:pt x="232" y="127"/>
                      <a:pt x="242" y="117"/>
                      <a:pt x="252" y="107"/>
                    </a:cubicBezTo>
                    <a:cubicBezTo>
                      <a:pt x="252" y="107"/>
                      <a:pt x="253" y="106"/>
                      <a:pt x="254" y="105"/>
                    </a:cubicBezTo>
                    <a:cubicBezTo>
                      <a:pt x="256" y="104"/>
                      <a:pt x="258" y="103"/>
                      <a:pt x="260" y="103"/>
                    </a:cubicBezTo>
                    <a:cubicBezTo>
                      <a:pt x="283" y="103"/>
                      <a:pt x="283" y="103"/>
                      <a:pt x="283" y="103"/>
                    </a:cubicBezTo>
                    <a:cubicBezTo>
                      <a:pt x="297" y="103"/>
                      <a:pt x="297" y="126"/>
                      <a:pt x="283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1383706" y="3547479"/>
                <a:ext cx="945718" cy="942762"/>
                <a:chOff x="8472488" y="3322638"/>
                <a:chExt cx="1016000" cy="1012825"/>
              </a:xfrm>
              <a:grpFill/>
            </p:grpSpPr>
            <p:sp>
              <p:nvSpPr>
                <p:cNvPr id="139" name="Oval 51"/>
                <p:cNvSpPr>
                  <a:spLocks noChangeArrowheads="1"/>
                </p:cNvSpPr>
                <p:nvPr/>
              </p:nvSpPr>
              <p:spPr bwMode="auto">
                <a:xfrm>
                  <a:off x="9110663" y="3733800"/>
                  <a:ext cx="55563" cy="539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52"/>
                <p:cNvSpPr>
                  <a:spLocks noEditPoints="1"/>
                </p:cNvSpPr>
                <p:nvPr/>
              </p:nvSpPr>
              <p:spPr bwMode="auto">
                <a:xfrm>
                  <a:off x="8472488" y="3322638"/>
                  <a:ext cx="1016000" cy="1012825"/>
                </a:xfrm>
                <a:custGeom>
                  <a:avLst/>
                  <a:gdLst>
                    <a:gd name="T0" fmla="*/ 176 w 353"/>
                    <a:gd name="T1" fmla="*/ 0 h 352"/>
                    <a:gd name="T2" fmla="*/ 0 w 353"/>
                    <a:gd name="T3" fmla="*/ 176 h 352"/>
                    <a:gd name="T4" fmla="*/ 176 w 353"/>
                    <a:gd name="T5" fmla="*/ 352 h 352"/>
                    <a:gd name="T6" fmla="*/ 353 w 353"/>
                    <a:gd name="T7" fmla="*/ 176 h 352"/>
                    <a:gd name="T8" fmla="*/ 176 w 353"/>
                    <a:gd name="T9" fmla="*/ 0 h 352"/>
                    <a:gd name="T10" fmla="*/ 287 w 353"/>
                    <a:gd name="T11" fmla="*/ 162 h 352"/>
                    <a:gd name="T12" fmla="*/ 268 w 353"/>
                    <a:gd name="T13" fmla="*/ 183 h 352"/>
                    <a:gd name="T14" fmla="*/ 160 w 353"/>
                    <a:gd name="T15" fmla="*/ 289 h 352"/>
                    <a:gd name="T16" fmla="*/ 63 w 353"/>
                    <a:gd name="T17" fmla="*/ 191 h 352"/>
                    <a:gd name="T18" fmla="*/ 84 w 353"/>
                    <a:gd name="T19" fmla="*/ 202 h 352"/>
                    <a:gd name="T20" fmla="*/ 140 w 353"/>
                    <a:gd name="T21" fmla="*/ 175 h 352"/>
                    <a:gd name="T22" fmla="*/ 139 w 353"/>
                    <a:gd name="T23" fmla="*/ 164 h 352"/>
                    <a:gd name="T24" fmla="*/ 197 w 353"/>
                    <a:gd name="T25" fmla="*/ 97 h 352"/>
                    <a:gd name="T26" fmla="*/ 259 w 353"/>
                    <a:gd name="T27" fmla="*/ 137 h 352"/>
                    <a:gd name="T28" fmla="*/ 287 w 353"/>
                    <a:gd name="T29" fmla="*/ 150 h 352"/>
                    <a:gd name="T30" fmla="*/ 290 w 353"/>
                    <a:gd name="T31" fmla="*/ 156 h 352"/>
                    <a:gd name="T32" fmla="*/ 287 w 353"/>
                    <a:gd name="T33" fmla="*/ 16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3" h="352">
                      <a:moveTo>
                        <a:pt x="176" y="0"/>
                      </a:moveTo>
                      <a:cubicBezTo>
                        <a:pt x="79" y="0"/>
                        <a:pt x="0" y="79"/>
                        <a:pt x="0" y="176"/>
                      </a:cubicBezTo>
                      <a:cubicBezTo>
                        <a:pt x="0" y="274"/>
                        <a:pt x="79" y="352"/>
                        <a:pt x="176" y="352"/>
                      </a:cubicBezTo>
                      <a:cubicBezTo>
                        <a:pt x="274" y="352"/>
                        <a:pt x="353" y="274"/>
                        <a:pt x="353" y="176"/>
                      </a:cubicBezTo>
                      <a:cubicBezTo>
                        <a:pt x="353" y="79"/>
                        <a:pt x="274" y="0"/>
                        <a:pt x="176" y="0"/>
                      </a:cubicBezTo>
                      <a:close/>
                      <a:moveTo>
                        <a:pt x="287" y="162"/>
                      </a:moveTo>
                      <a:cubicBezTo>
                        <a:pt x="268" y="183"/>
                        <a:pt x="268" y="183"/>
                        <a:pt x="268" y="183"/>
                      </a:cubicBezTo>
                      <a:cubicBezTo>
                        <a:pt x="268" y="249"/>
                        <a:pt x="224" y="289"/>
                        <a:pt x="160" y="289"/>
                      </a:cubicBezTo>
                      <a:cubicBezTo>
                        <a:pt x="106" y="289"/>
                        <a:pt x="63" y="231"/>
                        <a:pt x="63" y="191"/>
                      </a:cubicBezTo>
                      <a:cubicBezTo>
                        <a:pt x="63" y="173"/>
                        <a:pt x="70" y="193"/>
                        <a:pt x="84" y="202"/>
                      </a:cubicBezTo>
                      <a:cubicBezTo>
                        <a:pt x="99" y="212"/>
                        <a:pt x="141" y="218"/>
                        <a:pt x="140" y="175"/>
                      </a:cubicBezTo>
                      <a:cubicBezTo>
                        <a:pt x="139" y="171"/>
                        <a:pt x="139" y="167"/>
                        <a:pt x="139" y="164"/>
                      </a:cubicBezTo>
                      <a:cubicBezTo>
                        <a:pt x="139" y="128"/>
                        <a:pt x="161" y="97"/>
                        <a:pt x="197" y="97"/>
                      </a:cubicBezTo>
                      <a:cubicBezTo>
                        <a:pt x="229" y="97"/>
                        <a:pt x="253" y="116"/>
                        <a:pt x="259" y="137"/>
                      </a:cubicBezTo>
                      <a:cubicBezTo>
                        <a:pt x="287" y="150"/>
                        <a:pt x="287" y="150"/>
                        <a:pt x="287" y="150"/>
                      </a:cubicBezTo>
                      <a:cubicBezTo>
                        <a:pt x="289" y="152"/>
                        <a:pt x="290" y="154"/>
                        <a:pt x="290" y="156"/>
                      </a:cubicBezTo>
                      <a:cubicBezTo>
                        <a:pt x="290" y="158"/>
                        <a:pt x="289" y="160"/>
                        <a:pt x="287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0" name="Freeform 54"/>
              <p:cNvSpPr>
                <a:spLocks noEditPoints="1"/>
              </p:cNvSpPr>
              <p:nvPr/>
            </p:nvSpPr>
            <p:spPr bwMode="auto">
              <a:xfrm>
                <a:off x="7952310" y="2520152"/>
                <a:ext cx="774306" cy="774306"/>
              </a:xfrm>
              <a:custGeom>
                <a:avLst/>
                <a:gdLst>
                  <a:gd name="T0" fmla="*/ 145 w 289"/>
                  <a:gd name="T1" fmla="*/ 0 h 289"/>
                  <a:gd name="T2" fmla="*/ 0 w 289"/>
                  <a:gd name="T3" fmla="*/ 145 h 289"/>
                  <a:gd name="T4" fmla="*/ 145 w 289"/>
                  <a:gd name="T5" fmla="*/ 289 h 289"/>
                  <a:gd name="T6" fmla="*/ 289 w 289"/>
                  <a:gd name="T7" fmla="*/ 145 h 289"/>
                  <a:gd name="T8" fmla="*/ 145 w 289"/>
                  <a:gd name="T9" fmla="*/ 0 h 289"/>
                  <a:gd name="T10" fmla="*/ 145 w 289"/>
                  <a:gd name="T11" fmla="*/ 227 h 289"/>
                  <a:gd name="T12" fmla="*/ 121 w 289"/>
                  <a:gd name="T13" fmla="*/ 204 h 289"/>
                  <a:gd name="T14" fmla="*/ 145 w 289"/>
                  <a:gd name="T15" fmla="*/ 181 h 289"/>
                  <a:gd name="T16" fmla="*/ 168 w 289"/>
                  <a:gd name="T17" fmla="*/ 204 h 289"/>
                  <a:gd name="T18" fmla="*/ 145 w 289"/>
                  <a:gd name="T19" fmla="*/ 227 h 289"/>
                  <a:gd name="T20" fmla="*/ 206 w 289"/>
                  <a:gd name="T21" fmla="*/ 174 h 289"/>
                  <a:gd name="T22" fmla="*/ 185 w 289"/>
                  <a:gd name="T23" fmla="*/ 174 h 289"/>
                  <a:gd name="T24" fmla="*/ 180 w 289"/>
                  <a:gd name="T25" fmla="*/ 168 h 289"/>
                  <a:gd name="T26" fmla="*/ 113 w 289"/>
                  <a:gd name="T27" fmla="*/ 168 h 289"/>
                  <a:gd name="T28" fmla="*/ 105 w 289"/>
                  <a:gd name="T29" fmla="*/ 176 h 289"/>
                  <a:gd name="T30" fmla="*/ 85 w 289"/>
                  <a:gd name="T31" fmla="*/ 176 h 289"/>
                  <a:gd name="T32" fmla="*/ 85 w 289"/>
                  <a:gd name="T33" fmla="*/ 156 h 289"/>
                  <a:gd name="T34" fmla="*/ 89 w 289"/>
                  <a:gd name="T35" fmla="*/ 151 h 289"/>
                  <a:gd name="T36" fmla="*/ 93 w 289"/>
                  <a:gd name="T37" fmla="*/ 148 h 289"/>
                  <a:gd name="T38" fmla="*/ 198 w 289"/>
                  <a:gd name="T39" fmla="*/ 145 h 289"/>
                  <a:gd name="T40" fmla="*/ 198 w 289"/>
                  <a:gd name="T41" fmla="*/ 146 h 289"/>
                  <a:gd name="T42" fmla="*/ 199 w 289"/>
                  <a:gd name="T43" fmla="*/ 147 h 289"/>
                  <a:gd name="T44" fmla="*/ 200 w 289"/>
                  <a:gd name="T45" fmla="*/ 148 h 289"/>
                  <a:gd name="T46" fmla="*/ 206 w 289"/>
                  <a:gd name="T47" fmla="*/ 154 h 289"/>
                  <a:gd name="T48" fmla="*/ 210 w 289"/>
                  <a:gd name="T49" fmla="*/ 164 h 289"/>
                  <a:gd name="T50" fmla="*/ 206 w 289"/>
                  <a:gd name="T51" fmla="*/ 174 h 289"/>
                  <a:gd name="T52" fmla="*/ 240 w 289"/>
                  <a:gd name="T53" fmla="*/ 138 h 289"/>
                  <a:gd name="T54" fmla="*/ 221 w 289"/>
                  <a:gd name="T55" fmla="*/ 138 h 289"/>
                  <a:gd name="T56" fmla="*/ 214 w 289"/>
                  <a:gd name="T57" fmla="*/ 131 h 289"/>
                  <a:gd name="T58" fmla="*/ 76 w 289"/>
                  <a:gd name="T59" fmla="*/ 132 h 289"/>
                  <a:gd name="T60" fmla="*/ 76 w 289"/>
                  <a:gd name="T61" fmla="*/ 132 h 289"/>
                  <a:gd name="T62" fmla="*/ 67 w 289"/>
                  <a:gd name="T63" fmla="*/ 141 h 289"/>
                  <a:gd name="T64" fmla="*/ 49 w 289"/>
                  <a:gd name="T65" fmla="*/ 141 h 289"/>
                  <a:gd name="T66" fmla="*/ 48 w 289"/>
                  <a:gd name="T67" fmla="*/ 122 h 289"/>
                  <a:gd name="T68" fmla="*/ 57 w 289"/>
                  <a:gd name="T69" fmla="*/ 113 h 289"/>
                  <a:gd name="T70" fmla="*/ 58 w 289"/>
                  <a:gd name="T71" fmla="*/ 112 h 289"/>
                  <a:gd name="T72" fmla="*/ 229 w 289"/>
                  <a:gd name="T73" fmla="*/ 109 h 289"/>
                  <a:gd name="T74" fmla="*/ 231 w 289"/>
                  <a:gd name="T75" fmla="*/ 110 h 289"/>
                  <a:gd name="T76" fmla="*/ 235 w 289"/>
                  <a:gd name="T77" fmla="*/ 114 h 289"/>
                  <a:gd name="T78" fmla="*/ 235 w 289"/>
                  <a:gd name="T79" fmla="*/ 114 h 289"/>
                  <a:gd name="T80" fmla="*/ 240 w 289"/>
                  <a:gd name="T81" fmla="*/ 119 h 289"/>
                  <a:gd name="T82" fmla="*/ 240 w 289"/>
                  <a:gd name="T83" fmla="*/ 13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" h="289">
                    <a:moveTo>
                      <a:pt x="145" y="0"/>
                    </a:moveTo>
                    <a:cubicBezTo>
                      <a:pt x="65" y="0"/>
                      <a:pt x="0" y="65"/>
                      <a:pt x="0" y="145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89" y="224"/>
                      <a:pt x="289" y="145"/>
                    </a:cubicBezTo>
                    <a:cubicBezTo>
                      <a:pt x="289" y="65"/>
                      <a:pt x="225" y="0"/>
                      <a:pt x="145" y="0"/>
                    </a:cubicBezTo>
                    <a:close/>
                    <a:moveTo>
                      <a:pt x="145" y="227"/>
                    </a:moveTo>
                    <a:cubicBezTo>
                      <a:pt x="132" y="227"/>
                      <a:pt x="121" y="217"/>
                      <a:pt x="121" y="204"/>
                    </a:cubicBezTo>
                    <a:cubicBezTo>
                      <a:pt x="121" y="191"/>
                      <a:pt x="132" y="181"/>
                      <a:pt x="145" y="181"/>
                    </a:cubicBezTo>
                    <a:cubicBezTo>
                      <a:pt x="158" y="181"/>
                      <a:pt x="168" y="191"/>
                      <a:pt x="168" y="204"/>
                    </a:cubicBezTo>
                    <a:cubicBezTo>
                      <a:pt x="168" y="217"/>
                      <a:pt x="158" y="227"/>
                      <a:pt x="145" y="227"/>
                    </a:cubicBezTo>
                    <a:close/>
                    <a:moveTo>
                      <a:pt x="206" y="174"/>
                    </a:moveTo>
                    <a:cubicBezTo>
                      <a:pt x="200" y="180"/>
                      <a:pt x="191" y="180"/>
                      <a:pt x="185" y="174"/>
                    </a:cubicBezTo>
                    <a:cubicBezTo>
                      <a:pt x="180" y="168"/>
                      <a:pt x="180" y="168"/>
                      <a:pt x="180" y="168"/>
                    </a:cubicBezTo>
                    <a:cubicBezTo>
                      <a:pt x="161" y="150"/>
                      <a:pt x="132" y="150"/>
                      <a:pt x="113" y="168"/>
                    </a:cubicBezTo>
                    <a:cubicBezTo>
                      <a:pt x="105" y="176"/>
                      <a:pt x="105" y="176"/>
                      <a:pt x="105" y="176"/>
                    </a:cubicBezTo>
                    <a:cubicBezTo>
                      <a:pt x="100" y="182"/>
                      <a:pt x="90" y="182"/>
                      <a:pt x="85" y="176"/>
                    </a:cubicBezTo>
                    <a:cubicBezTo>
                      <a:pt x="79" y="171"/>
                      <a:pt x="79" y="161"/>
                      <a:pt x="85" y="156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121" y="119"/>
                      <a:pt x="167" y="118"/>
                      <a:pt x="198" y="145"/>
                    </a:cubicBezTo>
                    <a:cubicBezTo>
                      <a:pt x="198" y="145"/>
                      <a:pt x="198" y="146"/>
                      <a:pt x="198" y="146"/>
                    </a:cubicBezTo>
                    <a:cubicBezTo>
                      <a:pt x="199" y="147"/>
                      <a:pt x="199" y="147"/>
                      <a:pt x="199" y="147"/>
                    </a:cubicBezTo>
                    <a:cubicBezTo>
                      <a:pt x="200" y="147"/>
                      <a:pt x="200" y="147"/>
                      <a:pt x="200" y="148"/>
                    </a:cubicBezTo>
                    <a:cubicBezTo>
                      <a:pt x="206" y="154"/>
                      <a:pt x="206" y="154"/>
                      <a:pt x="206" y="154"/>
                    </a:cubicBezTo>
                    <a:cubicBezTo>
                      <a:pt x="209" y="156"/>
                      <a:pt x="210" y="160"/>
                      <a:pt x="210" y="164"/>
                    </a:cubicBezTo>
                    <a:cubicBezTo>
                      <a:pt x="210" y="168"/>
                      <a:pt x="209" y="171"/>
                      <a:pt x="206" y="174"/>
                    </a:cubicBezTo>
                    <a:close/>
                    <a:moveTo>
                      <a:pt x="240" y="138"/>
                    </a:moveTo>
                    <a:cubicBezTo>
                      <a:pt x="235" y="143"/>
                      <a:pt x="226" y="143"/>
                      <a:pt x="221" y="138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176" y="94"/>
                      <a:pt x="115" y="95"/>
                      <a:pt x="76" y="132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67" y="141"/>
                      <a:pt x="67" y="141"/>
                      <a:pt x="67" y="141"/>
                    </a:cubicBezTo>
                    <a:cubicBezTo>
                      <a:pt x="62" y="146"/>
                      <a:pt x="54" y="146"/>
                      <a:pt x="49" y="141"/>
                    </a:cubicBezTo>
                    <a:cubicBezTo>
                      <a:pt x="43" y="135"/>
                      <a:pt x="43" y="127"/>
                      <a:pt x="48" y="12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8" y="113"/>
                      <a:pt x="58" y="112"/>
                    </a:cubicBezTo>
                    <a:cubicBezTo>
                      <a:pt x="105" y="67"/>
                      <a:pt x="180" y="65"/>
                      <a:pt x="229" y="109"/>
                    </a:cubicBezTo>
                    <a:cubicBezTo>
                      <a:pt x="230" y="109"/>
                      <a:pt x="231" y="110"/>
                      <a:pt x="231" y="110"/>
                    </a:cubicBezTo>
                    <a:cubicBezTo>
                      <a:pt x="235" y="114"/>
                      <a:pt x="235" y="114"/>
                      <a:pt x="235" y="114"/>
                    </a:cubicBezTo>
                    <a:cubicBezTo>
                      <a:pt x="235" y="114"/>
                      <a:pt x="235" y="114"/>
                      <a:pt x="235" y="114"/>
                    </a:cubicBezTo>
                    <a:cubicBezTo>
                      <a:pt x="240" y="119"/>
                      <a:pt x="240" y="119"/>
                      <a:pt x="240" y="119"/>
                    </a:cubicBezTo>
                    <a:cubicBezTo>
                      <a:pt x="245" y="124"/>
                      <a:pt x="245" y="133"/>
                      <a:pt x="24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9196172" y="1753838"/>
                <a:ext cx="432209" cy="114574"/>
                <a:chOff x="6073776" y="566738"/>
                <a:chExt cx="604838" cy="160337"/>
              </a:xfrm>
              <a:grpFill/>
            </p:grpSpPr>
            <p:sp>
              <p:nvSpPr>
                <p:cNvPr id="136" name="Freeform 166"/>
                <p:cNvSpPr/>
                <p:nvPr/>
              </p:nvSpPr>
              <p:spPr bwMode="auto">
                <a:xfrm>
                  <a:off x="6073776" y="566738"/>
                  <a:ext cx="195263" cy="160337"/>
                </a:xfrm>
                <a:custGeom>
                  <a:avLst/>
                  <a:gdLst>
                    <a:gd name="T0" fmla="*/ 11 w 52"/>
                    <a:gd name="T1" fmla="*/ 43 h 43"/>
                    <a:gd name="T2" fmla="*/ 0 w 52"/>
                    <a:gd name="T3" fmla="*/ 0 h 43"/>
                    <a:gd name="T4" fmla="*/ 6 w 52"/>
                    <a:gd name="T5" fmla="*/ 0 h 43"/>
                    <a:gd name="T6" fmla="*/ 11 w 52"/>
                    <a:gd name="T7" fmla="*/ 22 h 43"/>
                    <a:gd name="T8" fmla="*/ 14 w 52"/>
                    <a:gd name="T9" fmla="*/ 37 h 43"/>
                    <a:gd name="T10" fmla="*/ 14 w 52"/>
                    <a:gd name="T11" fmla="*/ 37 h 43"/>
                    <a:gd name="T12" fmla="*/ 18 w 52"/>
                    <a:gd name="T13" fmla="*/ 22 h 43"/>
                    <a:gd name="T14" fmla="*/ 23 w 52"/>
                    <a:gd name="T15" fmla="*/ 0 h 43"/>
                    <a:gd name="T16" fmla="*/ 29 w 52"/>
                    <a:gd name="T17" fmla="*/ 0 h 43"/>
                    <a:gd name="T18" fmla="*/ 34 w 52"/>
                    <a:gd name="T19" fmla="*/ 22 h 43"/>
                    <a:gd name="T20" fmla="*/ 37 w 52"/>
                    <a:gd name="T21" fmla="*/ 36 h 43"/>
                    <a:gd name="T22" fmla="*/ 37 w 52"/>
                    <a:gd name="T23" fmla="*/ 36 h 43"/>
                    <a:gd name="T24" fmla="*/ 41 w 52"/>
                    <a:gd name="T25" fmla="*/ 22 h 43"/>
                    <a:gd name="T26" fmla="*/ 46 w 52"/>
                    <a:gd name="T27" fmla="*/ 0 h 43"/>
                    <a:gd name="T28" fmla="*/ 52 w 52"/>
                    <a:gd name="T29" fmla="*/ 0 h 43"/>
                    <a:gd name="T30" fmla="*/ 40 w 52"/>
                    <a:gd name="T31" fmla="*/ 43 h 43"/>
                    <a:gd name="T32" fmla="*/ 34 w 52"/>
                    <a:gd name="T33" fmla="*/ 43 h 43"/>
                    <a:gd name="T34" fmla="*/ 29 w 52"/>
                    <a:gd name="T35" fmla="*/ 21 h 43"/>
                    <a:gd name="T36" fmla="*/ 26 w 52"/>
                    <a:gd name="T37" fmla="*/ 7 h 43"/>
                    <a:gd name="T38" fmla="*/ 26 w 52"/>
                    <a:gd name="T39" fmla="*/ 7 h 43"/>
                    <a:gd name="T40" fmla="*/ 23 w 52"/>
                    <a:gd name="T41" fmla="*/ 21 h 43"/>
                    <a:gd name="T42" fmla="*/ 17 w 52"/>
                    <a:gd name="T43" fmla="*/ 43 h 43"/>
                    <a:gd name="T44" fmla="*/ 11 w 52"/>
                    <a:gd name="T4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43">
                      <a:moveTo>
                        <a:pt x="11" y="4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7"/>
                        <a:pt x="13" y="32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2"/>
                        <a:pt x="16" y="27"/>
                        <a:pt x="18" y="2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5" y="27"/>
                        <a:pt x="37" y="32"/>
                        <a:pt x="37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2"/>
                        <a:pt x="39" y="27"/>
                        <a:pt x="41" y="22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8" y="15"/>
                        <a:pt x="27" y="11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11"/>
                        <a:pt x="24" y="15"/>
                        <a:pt x="23" y="2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lnTo>
                        <a:pt x="11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167"/>
                <p:cNvSpPr/>
                <p:nvPr/>
              </p:nvSpPr>
              <p:spPr bwMode="auto">
                <a:xfrm>
                  <a:off x="6281738" y="566738"/>
                  <a:ext cx="195263" cy="160337"/>
                </a:xfrm>
                <a:custGeom>
                  <a:avLst/>
                  <a:gdLst>
                    <a:gd name="T0" fmla="*/ 10 w 52"/>
                    <a:gd name="T1" fmla="*/ 43 h 43"/>
                    <a:gd name="T2" fmla="*/ 0 w 52"/>
                    <a:gd name="T3" fmla="*/ 0 h 43"/>
                    <a:gd name="T4" fmla="*/ 5 w 52"/>
                    <a:gd name="T5" fmla="*/ 0 h 43"/>
                    <a:gd name="T6" fmla="*/ 10 w 52"/>
                    <a:gd name="T7" fmla="*/ 22 h 43"/>
                    <a:gd name="T8" fmla="*/ 14 w 52"/>
                    <a:gd name="T9" fmla="*/ 37 h 43"/>
                    <a:gd name="T10" fmla="*/ 14 w 52"/>
                    <a:gd name="T11" fmla="*/ 37 h 43"/>
                    <a:gd name="T12" fmla="*/ 17 w 52"/>
                    <a:gd name="T13" fmla="*/ 22 h 43"/>
                    <a:gd name="T14" fmla="*/ 23 w 52"/>
                    <a:gd name="T15" fmla="*/ 0 h 43"/>
                    <a:gd name="T16" fmla="*/ 29 w 52"/>
                    <a:gd name="T17" fmla="*/ 0 h 43"/>
                    <a:gd name="T18" fmla="*/ 34 w 52"/>
                    <a:gd name="T19" fmla="*/ 22 h 43"/>
                    <a:gd name="T20" fmla="*/ 37 w 52"/>
                    <a:gd name="T21" fmla="*/ 36 h 43"/>
                    <a:gd name="T22" fmla="*/ 37 w 52"/>
                    <a:gd name="T23" fmla="*/ 36 h 43"/>
                    <a:gd name="T24" fmla="*/ 40 w 52"/>
                    <a:gd name="T25" fmla="*/ 22 h 43"/>
                    <a:gd name="T26" fmla="*/ 46 w 52"/>
                    <a:gd name="T27" fmla="*/ 0 h 43"/>
                    <a:gd name="T28" fmla="*/ 52 w 52"/>
                    <a:gd name="T29" fmla="*/ 0 h 43"/>
                    <a:gd name="T30" fmla="*/ 40 w 52"/>
                    <a:gd name="T31" fmla="*/ 43 h 43"/>
                    <a:gd name="T32" fmla="*/ 34 w 52"/>
                    <a:gd name="T33" fmla="*/ 43 h 43"/>
                    <a:gd name="T34" fmla="*/ 28 w 52"/>
                    <a:gd name="T35" fmla="*/ 21 h 43"/>
                    <a:gd name="T36" fmla="*/ 26 w 52"/>
                    <a:gd name="T37" fmla="*/ 7 h 43"/>
                    <a:gd name="T38" fmla="*/ 25 w 52"/>
                    <a:gd name="T39" fmla="*/ 7 h 43"/>
                    <a:gd name="T40" fmla="*/ 22 w 52"/>
                    <a:gd name="T41" fmla="*/ 21 h 43"/>
                    <a:gd name="T42" fmla="*/ 16 w 52"/>
                    <a:gd name="T43" fmla="*/ 43 h 43"/>
                    <a:gd name="T44" fmla="*/ 10 w 52"/>
                    <a:gd name="T4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43">
                      <a:moveTo>
                        <a:pt x="10" y="4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2" y="27"/>
                        <a:pt x="13" y="32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2"/>
                        <a:pt x="16" y="27"/>
                        <a:pt x="17" y="2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5" y="27"/>
                        <a:pt x="36" y="32"/>
                        <a:pt x="37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2"/>
                        <a:pt x="39" y="27"/>
                        <a:pt x="40" y="22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15"/>
                        <a:pt x="26" y="11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1"/>
                        <a:pt x="24" y="15"/>
                        <a:pt x="22" y="21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lnTo>
                        <a:pt x="1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168"/>
                <p:cNvSpPr/>
                <p:nvPr/>
              </p:nvSpPr>
              <p:spPr bwMode="auto">
                <a:xfrm>
                  <a:off x="6483351" y="566738"/>
                  <a:ext cx="195263" cy="160337"/>
                </a:xfrm>
                <a:custGeom>
                  <a:avLst/>
                  <a:gdLst>
                    <a:gd name="T0" fmla="*/ 11 w 52"/>
                    <a:gd name="T1" fmla="*/ 43 h 43"/>
                    <a:gd name="T2" fmla="*/ 0 w 52"/>
                    <a:gd name="T3" fmla="*/ 0 h 43"/>
                    <a:gd name="T4" fmla="*/ 6 w 52"/>
                    <a:gd name="T5" fmla="*/ 0 h 43"/>
                    <a:gd name="T6" fmla="*/ 11 w 52"/>
                    <a:gd name="T7" fmla="*/ 22 h 43"/>
                    <a:gd name="T8" fmla="*/ 14 w 52"/>
                    <a:gd name="T9" fmla="*/ 37 h 43"/>
                    <a:gd name="T10" fmla="*/ 14 w 52"/>
                    <a:gd name="T11" fmla="*/ 37 h 43"/>
                    <a:gd name="T12" fmla="*/ 18 w 52"/>
                    <a:gd name="T13" fmla="*/ 22 h 43"/>
                    <a:gd name="T14" fmla="*/ 23 w 52"/>
                    <a:gd name="T15" fmla="*/ 0 h 43"/>
                    <a:gd name="T16" fmla="*/ 29 w 52"/>
                    <a:gd name="T17" fmla="*/ 0 h 43"/>
                    <a:gd name="T18" fmla="*/ 34 w 52"/>
                    <a:gd name="T19" fmla="*/ 22 h 43"/>
                    <a:gd name="T20" fmla="*/ 37 w 52"/>
                    <a:gd name="T21" fmla="*/ 36 h 43"/>
                    <a:gd name="T22" fmla="*/ 37 w 52"/>
                    <a:gd name="T23" fmla="*/ 36 h 43"/>
                    <a:gd name="T24" fmla="*/ 41 w 52"/>
                    <a:gd name="T25" fmla="*/ 22 h 43"/>
                    <a:gd name="T26" fmla="*/ 46 w 52"/>
                    <a:gd name="T27" fmla="*/ 0 h 43"/>
                    <a:gd name="T28" fmla="*/ 52 w 52"/>
                    <a:gd name="T29" fmla="*/ 0 h 43"/>
                    <a:gd name="T30" fmla="*/ 40 w 52"/>
                    <a:gd name="T31" fmla="*/ 43 h 43"/>
                    <a:gd name="T32" fmla="*/ 34 w 52"/>
                    <a:gd name="T33" fmla="*/ 43 h 43"/>
                    <a:gd name="T34" fmla="*/ 29 w 52"/>
                    <a:gd name="T35" fmla="*/ 21 h 43"/>
                    <a:gd name="T36" fmla="*/ 26 w 52"/>
                    <a:gd name="T37" fmla="*/ 7 h 43"/>
                    <a:gd name="T38" fmla="*/ 26 w 52"/>
                    <a:gd name="T39" fmla="*/ 7 h 43"/>
                    <a:gd name="T40" fmla="*/ 23 w 52"/>
                    <a:gd name="T41" fmla="*/ 21 h 43"/>
                    <a:gd name="T42" fmla="*/ 17 w 52"/>
                    <a:gd name="T43" fmla="*/ 43 h 43"/>
                    <a:gd name="T44" fmla="*/ 11 w 52"/>
                    <a:gd name="T4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43">
                      <a:moveTo>
                        <a:pt x="11" y="4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7"/>
                        <a:pt x="13" y="32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2"/>
                        <a:pt x="16" y="27"/>
                        <a:pt x="18" y="2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6" y="27"/>
                        <a:pt x="37" y="32"/>
                        <a:pt x="37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2"/>
                        <a:pt x="40" y="27"/>
                        <a:pt x="41" y="22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8" y="15"/>
                        <a:pt x="27" y="11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11"/>
                        <a:pt x="24" y="15"/>
                        <a:pt x="23" y="2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lnTo>
                        <a:pt x="11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2" name="Freeform 177"/>
              <p:cNvSpPr>
                <a:spLocks noEditPoints="1"/>
              </p:cNvSpPr>
              <p:nvPr/>
            </p:nvSpPr>
            <p:spPr bwMode="auto">
              <a:xfrm>
                <a:off x="8616491" y="2204197"/>
                <a:ext cx="292676" cy="381160"/>
              </a:xfrm>
              <a:custGeom>
                <a:avLst/>
                <a:gdLst>
                  <a:gd name="T0" fmla="*/ 253 w 258"/>
                  <a:gd name="T1" fmla="*/ 303 h 336"/>
                  <a:gd name="T2" fmla="*/ 142 w 258"/>
                  <a:gd name="T3" fmla="*/ 254 h 336"/>
                  <a:gd name="T4" fmla="*/ 232 w 258"/>
                  <a:gd name="T5" fmla="*/ 43 h 336"/>
                  <a:gd name="T6" fmla="*/ 97 w 258"/>
                  <a:gd name="T7" fmla="*/ 235 h 336"/>
                  <a:gd name="T8" fmla="*/ 0 w 258"/>
                  <a:gd name="T9" fmla="*/ 190 h 336"/>
                  <a:gd name="T10" fmla="*/ 258 w 258"/>
                  <a:gd name="T11" fmla="*/ 0 h 336"/>
                  <a:gd name="T12" fmla="*/ 253 w 258"/>
                  <a:gd name="T13" fmla="*/ 303 h 336"/>
                  <a:gd name="T14" fmla="*/ 109 w 258"/>
                  <a:gd name="T15" fmla="*/ 336 h 336"/>
                  <a:gd name="T16" fmla="*/ 92 w 258"/>
                  <a:gd name="T17" fmla="*/ 263 h 336"/>
                  <a:gd name="T18" fmla="*/ 154 w 258"/>
                  <a:gd name="T19" fmla="*/ 287 h 336"/>
                  <a:gd name="T20" fmla="*/ 109 w 258"/>
                  <a:gd name="T2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336">
                    <a:moveTo>
                      <a:pt x="253" y="303"/>
                    </a:moveTo>
                    <a:lnTo>
                      <a:pt x="142" y="254"/>
                    </a:lnTo>
                    <a:lnTo>
                      <a:pt x="232" y="43"/>
                    </a:lnTo>
                    <a:lnTo>
                      <a:pt x="97" y="235"/>
                    </a:lnTo>
                    <a:lnTo>
                      <a:pt x="0" y="190"/>
                    </a:lnTo>
                    <a:lnTo>
                      <a:pt x="258" y="0"/>
                    </a:lnTo>
                    <a:lnTo>
                      <a:pt x="253" y="303"/>
                    </a:lnTo>
                    <a:close/>
                    <a:moveTo>
                      <a:pt x="109" y="336"/>
                    </a:moveTo>
                    <a:lnTo>
                      <a:pt x="92" y="263"/>
                    </a:lnTo>
                    <a:lnTo>
                      <a:pt x="154" y="287"/>
                    </a:lnTo>
                    <a:lnTo>
                      <a:pt x="109" y="3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7620482" y="3013028"/>
                <a:ext cx="268855" cy="369817"/>
                <a:chOff x="3868738" y="2328863"/>
                <a:chExt cx="376238" cy="517525"/>
              </a:xfrm>
              <a:grpFill/>
            </p:grpSpPr>
            <p:sp>
              <p:nvSpPr>
                <p:cNvPr id="134" name="Freeform 181"/>
                <p:cNvSpPr/>
                <p:nvPr/>
              </p:nvSpPr>
              <p:spPr bwMode="auto">
                <a:xfrm>
                  <a:off x="3868738" y="2328863"/>
                  <a:ext cx="180975" cy="517525"/>
                </a:xfrm>
                <a:custGeom>
                  <a:avLst/>
                  <a:gdLst>
                    <a:gd name="T0" fmla="*/ 6 w 48"/>
                    <a:gd name="T1" fmla="*/ 16 h 138"/>
                    <a:gd name="T2" fmla="*/ 1 w 48"/>
                    <a:gd name="T3" fmla="*/ 34 h 138"/>
                    <a:gd name="T4" fmla="*/ 4 w 48"/>
                    <a:gd name="T5" fmla="*/ 48 h 138"/>
                    <a:gd name="T6" fmla="*/ 17 w 48"/>
                    <a:gd name="T7" fmla="*/ 63 h 138"/>
                    <a:gd name="T8" fmla="*/ 17 w 48"/>
                    <a:gd name="T9" fmla="*/ 138 h 138"/>
                    <a:gd name="T10" fmla="*/ 30 w 48"/>
                    <a:gd name="T11" fmla="*/ 138 h 138"/>
                    <a:gd name="T12" fmla="*/ 30 w 48"/>
                    <a:gd name="T13" fmla="*/ 63 h 138"/>
                    <a:gd name="T14" fmla="*/ 44 w 48"/>
                    <a:gd name="T15" fmla="*/ 48 h 138"/>
                    <a:gd name="T16" fmla="*/ 47 w 48"/>
                    <a:gd name="T17" fmla="*/ 34 h 138"/>
                    <a:gd name="T18" fmla="*/ 42 w 48"/>
                    <a:gd name="T19" fmla="*/ 16 h 138"/>
                    <a:gd name="T20" fmla="*/ 32 w 48"/>
                    <a:gd name="T21" fmla="*/ 0 h 138"/>
                    <a:gd name="T22" fmla="*/ 35 w 48"/>
                    <a:gd name="T23" fmla="*/ 33 h 138"/>
                    <a:gd name="T24" fmla="*/ 31 w 48"/>
                    <a:gd name="T25" fmla="*/ 33 h 138"/>
                    <a:gd name="T26" fmla="*/ 27 w 48"/>
                    <a:gd name="T27" fmla="*/ 0 h 138"/>
                    <a:gd name="T28" fmla="*/ 24 w 48"/>
                    <a:gd name="T29" fmla="*/ 0 h 138"/>
                    <a:gd name="T30" fmla="*/ 20 w 48"/>
                    <a:gd name="T31" fmla="*/ 0 h 138"/>
                    <a:gd name="T32" fmla="*/ 17 w 48"/>
                    <a:gd name="T33" fmla="*/ 33 h 138"/>
                    <a:gd name="T34" fmla="*/ 13 w 48"/>
                    <a:gd name="T35" fmla="*/ 33 h 138"/>
                    <a:gd name="T36" fmla="*/ 16 w 48"/>
                    <a:gd name="T37" fmla="*/ 0 h 138"/>
                    <a:gd name="T38" fmla="*/ 6 w 48"/>
                    <a:gd name="T3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" h="138">
                      <a:moveTo>
                        <a:pt x="6" y="16"/>
                      </a:moveTo>
                      <a:cubicBezTo>
                        <a:pt x="4" y="22"/>
                        <a:pt x="1" y="28"/>
                        <a:pt x="1" y="34"/>
                      </a:cubicBezTo>
                      <a:cubicBezTo>
                        <a:pt x="0" y="39"/>
                        <a:pt x="1" y="43"/>
                        <a:pt x="4" y="48"/>
                      </a:cubicBezTo>
                      <a:cubicBezTo>
                        <a:pt x="7" y="53"/>
                        <a:pt x="12" y="60"/>
                        <a:pt x="17" y="63"/>
                      </a:cubicBezTo>
                      <a:cubicBezTo>
                        <a:pt x="17" y="138"/>
                        <a:pt x="17" y="138"/>
                        <a:pt x="17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63"/>
                        <a:pt x="30" y="63"/>
                        <a:pt x="30" y="63"/>
                      </a:cubicBezTo>
                      <a:cubicBezTo>
                        <a:pt x="36" y="60"/>
                        <a:pt x="41" y="53"/>
                        <a:pt x="44" y="48"/>
                      </a:cubicBezTo>
                      <a:cubicBezTo>
                        <a:pt x="46" y="43"/>
                        <a:pt x="48" y="39"/>
                        <a:pt x="47" y="34"/>
                      </a:cubicBezTo>
                      <a:cubicBezTo>
                        <a:pt x="46" y="28"/>
                        <a:pt x="44" y="22"/>
                        <a:pt x="42" y="16"/>
                      </a:cubicBezTo>
                      <a:cubicBezTo>
                        <a:pt x="41" y="12"/>
                        <a:pt x="37" y="1"/>
                        <a:pt x="32" y="0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1"/>
                        <a:pt x="7" y="12"/>
                        <a:pt x="6" y="1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82"/>
                <p:cNvSpPr/>
                <p:nvPr/>
              </p:nvSpPr>
              <p:spPr bwMode="auto">
                <a:xfrm>
                  <a:off x="4127501" y="2328863"/>
                  <a:ext cx="117475" cy="517525"/>
                </a:xfrm>
                <a:custGeom>
                  <a:avLst/>
                  <a:gdLst>
                    <a:gd name="T0" fmla="*/ 0 w 31"/>
                    <a:gd name="T1" fmla="*/ 39 h 138"/>
                    <a:gd name="T2" fmla="*/ 18 w 31"/>
                    <a:gd name="T3" fmla="*/ 77 h 138"/>
                    <a:gd name="T4" fmla="*/ 18 w 31"/>
                    <a:gd name="T5" fmla="*/ 138 h 138"/>
                    <a:gd name="T6" fmla="*/ 31 w 31"/>
                    <a:gd name="T7" fmla="*/ 138 h 138"/>
                    <a:gd name="T8" fmla="*/ 31 w 31"/>
                    <a:gd name="T9" fmla="*/ 0 h 138"/>
                    <a:gd name="T10" fmla="*/ 18 w 31"/>
                    <a:gd name="T11" fmla="*/ 0 h 138"/>
                    <a:gd name="T12" fmla="*/ 0 w 31"/>
                    <a:gd name="T13" fmla="*/ 3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38">
                      <a:moveTo>
                        <a:pt x="0" y="39"/>
                      </a:moveTo>
                      <a:cubicBezTo>
                        <a:pt x="0" y="73"/>
                        <a:pt x="14" y="77"/>
                        <a:pt x="18" y="77"/>
                      </a:cubicBezTo>
                      <a:cubicBezTo>
                        <a:pt x="18" y="138"/>
                        <a:pt x="18" y="138"/>
                        <a:pt x="18" y="138"/>
                      </a:cubicBezTo>
                      <a:cubicBezTo>
                        <a:pt x="31" y="138"/>
                        <a:pt x="31" y="138"/>
                        <a:pt x="31" y="138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0" y="0"/>
                        <a:pt x="0" y="3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1316754" y="1053817"/>
              <a:ext cx="4528974" cy="4745891"/>
              <a:chOff x="7228459" y="1528963"/>
              <a:chExt cx="4744844" cy="4803949"/>
            </a:xfrm>
            <a:grpFill/>
          </p:grpSpPr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7228459" y="1528963"/>
                <a:ext cx="942762" cy="942762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89 w 352"/>
                  <a:gd name="T11" fmla="*/ 90 h 352"/>
                  <a:gd name="T12" fmla="*/ 263 w 352"/>
                  <a:gd name="T13" fmla="*/ 90 h 352"/>
                  <a:gd name="T14" fmla="*/ 276 w 352"/>
                  <a:gd name="T15" fmla="*/ 93 h 352"/>
                  <a:gd name="T16" fmla="*/ 176 w 352"/>
                  <a:gd name="T17" fmla="*/ 182 h 352"/>
                  <a:gd name="T18" fmla="*/ 75 w 352"/>
                  <a:gd name="T19" fmla="*/ 93 h 352"/>
                  <a:gd name="T20" fmla="*/ 89 w 352"/>
                  <a:gd name="T21" fmla="*/ 90 h 352"/>
                  <a:gd name="T22" fmla="*/ 60 w 352"/>
                  <a:gd name="T23" fmla="*/ 235 h 352"/>
                  <a:gd name="T24" fmla="*/ 60 w 352"/>
                  <a:gd name="T25" fmla="*/ 119 h 352"/>
                  <a:gd name="T26" fmla="*/ 65 w 352"/>
                  <a:gd name="T27" fmla="*/ 103 h 352"/>
                  <a:gd name="T28" fmla="*/ 137 w 352"/>
                  <a:gd name="T29" fmla="*/ 167 h 352"/>
                  <a:gd name="T30" fmla="*/ 64 w 352"/>
                  <a:gd name="T31" fmla="*/ 248 h 352"/>
                  <a:gd name="T32" fmla="*/ 60 w 352"/>
                  <a:gd name="T33" fmla="*/ 235 h 352"/>
                  <a:gd name="T34" fmla="*/ 263 w 352"/>
                  <a:gd name="T35" fmla="*/ 263 h 352"/>
                  <a:gd name="T36" fmla="*/ 89 w 352"/>
                  <a:gd name="T37" fmla="*/ 263 h 352"/>
                  <a:gd name="T38" fmla="*/ 74 w 352"/>
                  <a:gd name="T39" fmla="*/ 259 h 352"/>
                  <a:gd name="T40" fmla="*/ 148 w 352"/>
                  <a:gd name="T41" fmla="*/ 176 h 352"/>
                  <a:gd name="T42" fmla="*/ 171 w 352"/>
                  <a:gd name="T43" fmla="*/ 197 h 352"/>
                  <a:gd name="T44" fmla="*/ 176 w 352"/>
                  <a:gd name="T45" fmla="*/ 198 h 352"/>
                  <a:gd name="T46" fmla="*/ 181 w 352"/>
                  <a:gd name="T47" fmla="*/ 197 h 352"/>
                  <a:gd name="T48" fmla="*/ 204 w 352"/>
                  <a:gd name="T49" fmla="*/ 176 h 352"/>
                  <a:gd name="T50" fmla="*/ 278 w 352"/>
                  <a:gd name="T51" fmla="*/ 259 h 352"/>
                  <a:gd name="T52" fmla="*/ 263 w 352"/>
                  <a:gd name="T53" fmla="*/ 263 h 352"/>
                  <a:gd name="T54" fmla="*/ 286 w 352"/>
                  <a:gd name="T55" fmla="*/ 233 h 352"/>
                  <a:gd name="T56" fmla="*/ 283 w 352"/>
                  <a:gd name="T57" fmla="*/ 247 h 352"/>
                  <a:gd name="T58" fmla="*/ 211 w 352"/>
                  <a:gd name="T59" fmla="*/ 167 h 352"/>
                  <a:gd name="T60" fmla="*/ 282 w 352"/>
                  <a:gd name="T61" fmla="*/ 105 h 352"/>
                  <a:gd name="T62" fmla="*/ 286 w 352"/>
                  <a:gd name="T63" fmla="*/ 120 h 352"/>
                  <a:gd name="T64" fmla="*/ 286 w 352"/>
                  <a:gd name="T65" fmla="*/ 23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89" y="90"/>
                    </a:moveTo>
                    <a:cubicBezTo>
                      <a:pt x="263" y="90"/>
                      <a:pt x="263" y="90"/>
                      <a:pt x="263" y="90"/>
                    </a:cubicBezTo>
                    <a:cubicBezTo>
                      <a:pt x="268" y="90"/>
                      <a:pt x="272" y="91"/>
                      <a:pt x="276" y="93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9" y="91"/>
                      <a:pt x="84" y="90"/>
                      <a:pt x="89" y="90"/>
                    </a:cubicBezTo>
                    <a:close/>
                    <a:moveTo>
                      <a:pt x="60" y="235"/>
                    </a:move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13"/>
                      <a:pt x="62" y="108"/>
                      <a:pt x="65" y="103"/>
                    </a:cubicBezTo>
                    <a:cubicBezTo>
                      <a:pt x="137" y="167"/>
                      <a:pt x="137" y="167"/>
                      <a:pt x="137" y="16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62" y="244"/>
                      <a:pt x="60" y="240"/>
                      <a:pt x="60" y="235"/>
                    </a:cubicBezTo>
                    <a:close/>
                    <a:moveTo>
                      <a:pt x="263" y="263"/>
                    </a:moveTo>
                    <a:cubicBezTo>
                      <a:pt x="89" y="263"/>
                      <a:pt x="89" y="263"/>
                      <a:pt x="89" y="263"/>
                    </a:cubicBezTo>
                    <a:cubicBezTo>
                      <a:pt x="83" y="263"/>
                      <a:pt x="78" y="262"/>
                      <a:pt x="74" y="259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71" y="197"/>
                      <a:pt x="171" y="197"/>
                      <a:pt x="171" y="197"/>
                    </a:cubicBezTo>
                    <a:cubicBezTo>
                      <a:pt x="172" y="198"/>
                      <a:pt x="174" y="198"/>
                      <a:pt x="176" y="198"/>
                    </a:cubicBezTo>
                    <a:cubicBezTo>
                      <a:pt x="178" y="198"/>
                      <a:pt x="179" y="198"/>
                      <a:pt x="181" y="197"/>
                    </a:cubicBezTo>
                    <a:cubicBezTo>
                      <a:pt x="204" y="176"/>
                      <a:pt x="204" y="176"/>
                      <a:pt x="204" y="176"/>
                    </a:cubicBezTo>
                    <a:cubicBezTo>
                      <a:pt x="278" y="259"/>
                      <a:pt x="278" y="259"/>
                      <a:pt x="278" y="259"/>
                    </a:cubicBezTo>
                    <a:cubicBezTo>
                      <a:pt x="274" y="262"/>
                      <a:pt x="268" y="263"/>
                      <a:pt x="263" y="263"/>
                    </a:cubicBezTo>
                    <a:close/>
                    <a:moveTo>
                      <a:pt x="286" y="233"/>
                    </a:moveTo>
                    <a:cubicBezTo>
                      <a:pt x="286" y="238"/>
                      <a:pt x="285" y="243"/>
                      <a:pt x="283" y="247"/>
                    </a:cubicBezTo>
                    <a:cubicBezTo>
                      <a:pt x="211" y="167"/>
                      <a:pt x="211" y="167"/>
                      <a:pt x="211" y="167"/>
                    </a:cubicBezTo>
                    <a:cubicBezTo>
                      <a:pt x="282" y="105"/>
                      <a:pt x="282" y="105"/>
                      <a:pt x="282" y="105"/>
                    </a:cubicBezTo>
                    <a:cubicBezTo>
                      <a:pt x="285" y="109"/>
                      <a:pt x="286" y="115"/>
                      <a:pt x="286" y="120"/>
                    </a:cubicBezTo>
                    <a:lnTo>
                      <a:pt x="286" y="2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10269533" y="5390150"/>
                <a:ext cx="942762" cy="942762"/>
                <a:chOff x="7275513" y="5302250"/>
                <a:chExt cx="1012825" cy="1012825"/>
              </a:xfrm>
              <a:grpFill/>
            </p:grpSpPr>
            <p:sp>
              <p:nvSpPr>
                <p:cNvPr id="124" name="Freeform 34"/>
                <p:cNvSpPr/>
                <p:nvPr/>
              </p:nvSpPr>
              <p:spPr bwMode="auto">
                <a:xfrm>
                  <a:off x="7467601" y="5521325"/>
                  <a:ext cx="608013" cy="606425"/>
                </a:xfrm>
                <a:custGeom>
                  <a:avLst/>
                  <a:gdLst>
                    <a:gd name="T0" fmla="*/ 189 w 211"/>
                    <a:gd name="T1" fmla="*/ 85 h 211"/>
                    <a:gd name="T2" fmla="*/ 187 w 211"/>
                    <a:gd name="T3" fmla="*/ 64 h 211"/>
                    <a:gd name="T4" fmla="*/ 192 w 211"/>
                    <a:gd name="T5" fmla="*/ 41 h 211"/>
                    <a:gd name="T6" fmla="*/ 179 w 211"/>
                    <a:gd name="T7" fmla="*/ 31 h 211"/>
                    <a:gd name="T8" fmla="*/ 170 w 211"/>
                    <a:gd name="T9" fmla="*/ 36 h 211"/>
                    <a:gd name="T10" fmla="*/ 164 w 211"/>
                    <a:gd name="T11" fmla="*/ 34 h 211"/>
                    <a:gd name="T12" fmla="*/ 155 w 211"/>
                    <a:gd name="T13" fmla="*/ 26 h 211"/>
                    <a:gd name="T14" fmla="*/ 148 w 211"/>
                    <a:gd name="T15" fmla="*/ 20 h 211"/>
                    <a:gd name="T16" fmla="*/ 149 w 211"/>
                    <a:gd name="T17" fmla="*/ 11 h 211"/>
                    <a:gd name="T18" fmla="*/ 125 w 211"/>
                    <a:gd name="T19" fmla="*/ 5 h 211"/>
                    <a:gd name="T20" fmla="*/ 106 w 211"/>
                    <a:gd name="T21" fmla="*/ 1 h 211"/>
                    <a:gd name="T22" fmla="*/ 89 w 211"/>
                    <a:gd name="T23" fmla="*/ 2 h 211"/>
                    <a:gd name="T24" fmla="*/ 88 w 211"/>
                    <a:gd name="T25" fmla="*/ 7 h 211"/>
                    <a:gd name="T26" fmla="*/ 99 w 211"/>
                    <a:gd name="T27" fmla="*/ 3 h 211"/>
                    <a:gd name="T28" fmla="*/ 101 w 211"/>
                    <a:gd name="T29" fmla="*/ 13 h 211"/>
                    <a:gd name="T30" fmla="*/ 83 w 211"/>
                    <a:gd name="T31" fmla="*/ 23 h 211"/>
                    <a:gd name="T32" fmla="*/ 87 w 211"/>
                    <a:gd name="T33" fmla="*/ 31 h 211"/>
                    <a:gd name="T34" fmla="*/ 96 w 211"/>
                    <a:gd name="T35" fmla="*/ 25 h 211"/>
                    <a:gd name="T36" fmla="*/ 108 w 211"/>
                    <a:gd name="T37" fmla="*/ 30 h 211"/>
                    <a:gd name="T38" fmla="*/ 118 w 211"/>
                    <a:gd name="T39" fmla="*/ 29 h 211"/>
                    <a:gd name="T40" fmla="*/ 130 w 211"/>
                    <a:gd name="T41" fmla="*/ 32 h 211"/>
                    <a:gd name="T42" fmla="*/ 128 w 211"/>
                    <a:gd name="T43" fmla="*/ 37 h 211"/>
                    <a:gd name="T44" fmla="*/ 116 w 211"/>
                    <a:gd name="T45" fmla="*/ 43 h 211"/>
                    <a:gd name="T46" fmla="*/ 117 w 211"/>
                    <a:gd name="T47" fmla="*/ 50 h 211"/>
                    <a:gd name="T48" fmla="*/ 113 w 211"/>
                    <a:gd name="T49" fmla="*/ 58 h 211"/>
                    <a:gd name="T50" fmla="*/ 110 w 211"/>
                    <a:gd name="T51" fmla="*/ 91 h 211"/>
                    <a:gd name="T52" fmla="*/ 104 w 211"/>
                    <a:gd name="T53" fmla="*/ 97 h 211"/>
                    <a:gd name="T54" fmla="*/ 88 w 211"/>
                    <a:gd name="T55" fmla="*/ 77 h 211"/>
                    <a:gd name="T56" fmla="*/ 57 w 211"/>
                    <a:gd name="T57" fmla="*/ 83 h 211"/>
                    <a:gd name="T58" fmla="*/ 73 w 211"/>
                    <a:gd name="T59" fmla="*/ 89 h 211"/>
                    <a:gd name="T60" fmla="*/ 75 w 211"/>
                    <a:gd name="T61" fmla="*/ 94 h 211"/>
                    <a:gd name="T62" fmla="*/ 63 w 211"/>
                    <a:gd name="T63" fmla="*/ 97 h 211"/>
                    <a:gd name="T64" fmla="*/ 62 w 211"/>
                    <a:gd name="T65" fmla="*/ 105 h 211"/>
                    <a:gd name="T66" fmla="*/ 70 w 211"/>
                    <a:gd name="T67" fmla="*/ 110 h 211"/>
                    <a:gd name="T68" fmla="*/ 84 w 211"/>
                    <a:gd name="T69" fmla="*/ 107 h 211"/>
                    <a:gd name="T70" fmla="*/ 99 w 211"/>
                    <a:gd name="T71" fmla="*/ 114 h 211"/>
                    <a:gd name="T72" fmla="*/ 116 w 211"/>
                    <a:gd name="T73" fmla="*/ 109 h 211"/>
                    <a:gd name="T74" fmla="*/ 118 w 211"/>
                    <a:gd name="T75" fmla="*/ 131 h 211"/>
                    <a:gd name="T76" fmla="*/ 109 w 211"/>
                    <a:gd name="T77" fmla="*/ 159 h 211"/>
                    <a:gd name="T78" fmla="*/ 90 w 211"/>
                    <a:gd name="T79" fmla="*/ 189 h 211"/>
                    <a:gd name="T80" fmla="*/ 82 w 211"/>
                    <a:gd name="T81" fmla="*/ 197 h 211"/>
                    <a:gd name="T82" fmla="*/ 79 w 211"/>
                    <a:gd name="T83" fmla="*/ 181 h 211"/>
                    <a:gd name="T84" fmla="*/ 78 w 211"/>
                    <a:gd name="T85" fmla="*/ 159 h 211"/>
                    <a:gd name="T86" fmla="*/ 63 w 211"/>
                    <a:gd name="T87" fmla="*/ 132 h 211"/>
                    <a:gd name="T88" fmla="*/ 72 w 211"/>
                    <a:gd name="T89" fmla="*/ 125 h 211"/>
                    <a:gd name="T90" fmla="*/ 60 w 211"/>
                    <a:gd name="T91" fmla="*/ 115 h 211"/>
                    <a:gd name="T92" fmla="*/ 55 w 211"/>
                    <a:gd name="T93" fmla="*/ 102 h 211"/>
                    <a:gd name="T94" fmla="*/ 50 w 211"/>
                    <a:gd name="T95" fmla="*/ 89 h 211"/>
                    <a:gd name="T96" fmla="*/ 38 w 211"/>
                    <a:gd name="T97" fmla="*/ 78 h 211"/>
                    <a:gd name="T98" fmla="*/ 37 w 211"/>
                    <a:gd name="T99" fmla="*/ 91 h 211"/>
                    <a:gd name="T100" fmla="*/ 30 w 211"/>
                    <a:gd name="T101" fmla="*/ 91 h 211"/>
                    <a:gd name="T102" fmla="*/ 32 w 211"/>
                    <a:gd name="T103" fmla="*/ 52 h 211"/>
                    <a:gd name="T104" fmla="*/ 20 w 211"/>
                    <a:gd name="T105" fmla="*/ 148 h 211"/>
                    <a:gd name="T106" fmla="*/ 167 w 211"/>
                    <a:gd name="T107" fmla="*/ 185 h 211"/>
                    <a:gd name="T108" fmla="*/ 160 w 211"/>
                    <a:gd name="T109" fmla="*/ 127 h 211"/>
                    <a:gd name="T110" fmla="*/ 184 w 211"/>
                    <a:gd name="T111" fmla="*/ 133 h 211"/>
                    <a:gd name="T112" fmla="*/ 201 w 211"/>
                    <a:gd name="T113" fmla="*/ 146 h 211"/>
                    <a:gd name="T114" fmla="*/ 206 w 211"/>
                    <a:gd name="T115" fmla="*/ 10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1" h="211">
                      <a:moveTo>
                        <a:pt x="196" y="93"/>
                      </a:moveTo>
                      <a:cubicBezTo>
                        <a:pt x="195" y="88"/>
                        <a:pt x="194" y="87"/>
                        <a:pt x="189" y="85"/>
                      </a:cubicBezTo>
                      <a:cubicBezTo>
                        <a:pt x="183" y="84"/>
                        <a:pt x="181" y="81"/>
                        <a:pt x="183" y="76"/>
                      </a:cubicBezTo>
                      <a:cubicBezTo>
                        <a:pt x="184" y="72"/>
                        <a:pt x="186" y="68"/>
                        <a:pt x="187" y="64"/>
                      </a:cubicBezTo>
                      <a:cubicBezTo>
                        <a:pt x="189" y="61"/>
                        <a:pt x="190" y="57"/>
                        <a:pt x="189" y="52"/>
                      </a:cubicBezTo>
                      <a:cubicBezTo>
                        <a:pt x="188" y="48"/>
                        <a:pt x="189" y="44"/>
                        <a:pt x="192" y="41"/>
                      </a:cubicBezTo>
                      <a:cubicBezTo>
                        <a:pt x="189" y="37"/>
                        <a:pt x="186" y="34"/>
                        <a:pt x="182" y="30"/>
                      </a:cubicBezTo>
                      <a:cubicBezTo>
                        <a:pt x="181" y="28"/>
                        <a:pt x="180" y="29"/>
                        <a:pt x="179" y="31"/>
                      </a:cubicBezTo>
                      <a:cubicBezTo>
                        <a:pt x="179" y="32"/>
                        <a:pt x="179" y="33"/>
                        <a:pt x="179" y="33"/>
                      </a:cubicBezTo>
                      <a:cubicBezTo>
                        <a:pt x="178" y="38"/>
                        <a:pt x="174" y="39"/>
                        <a:pt x="170" y="36"/>
                      </a:cubicBezTo>
                      <a:cubicBezTo>
                        <a:pt x="170" y="36"/>
                        <a:pt x="169" y="35"/>
                        <a:pt x="168" y="35"/>
                      </a:cubicBezTo>
                      <a:cubicBezTo>
                        <a:pt x="167" y="34"/>
                        <a:pt x="165" y="34"/>
                        <a:pt x="164" y="34"/>
                      </a:cubicBezTo>
                      <a:cubicBezTo>
                        <a:pt x="160" y="35"/>
                        <a:pt x="159" y="34"/>
                        <a:pt x="159" y="30"/>
                      </a:cubicBezTo>
                      <a:cubicBezTo>
                        <a:pt x="160" y="27"/>
                        <a:pt x="159" y="25"/>
                        <a:pt x="155" y="26"/>
                      </a:cubicBezTo>
                      <a:cubicBezTo>
                        <a:pt x="154" y="26"/>
                        <a:pt x="153" y="26"/>
                        <a:pt x="152" y="26"/>
                      </a:cubicBezTo>
                      <a:cubicBezTo>
                        <a:pt x="149" y="26"/>
                        <a:pt x="147" y="23"/>
                        <a:pt x="148" y="20"/>
                      </a:cubicBezTo>
                      <a:cubicBezTo>
                        <a:pt x="148" y="18"/>
                        <a:pt x="149" y="17"/>
                        <a:pt x="149" y="15"/>
                      </a:cubicBezTo>
                      <a:cubicBezTo>
                        <a:pt x="150" y="14"/>
                        <a:pt x="150" y="12"/>
                        <a:pt x="149" y="11"/>
                      </a:cubicBezTo>
                      <a:cubicBezTo>
                        <a:pt x="147" y="9"/>
                        <a:pt x="144" y="7"/>
                        <a:pt x="141" y="5"/>
                      </a:cubicBezTo>
                      <a:cubicBezTo>
                        <a:pt x="136" y="1"/>
                        <a:pt x="130" y="4"/>
                        <a:pt x="125" y="5"/>
                      </a:cubicBezTo>
                      <a:cubicBezTo>
                        <a:pt x="124" y="9"/>
                        <a:pt x="124" y="10"/>
                        <a:pt x="119" y="9"/>
                      </a:cubicBezTo>
                      <a:cubicBezTo>
                        <a:pt x="114" y="7"/>
                        <a:pt x="110" y="5"/>
                        <a:pt x="106" y="1"/>
                      </a:cubicBezTo>
                      <a:cubicBezTo>
                        <a:pt x="106" y="0"/>
                        <a:pt x="105" y="0"/>
                        <a:pt x="104" y="0"/>
                      </a:cubicBezTo>
                      <a:cubicBezTo>
                        <a:pt x="99" y="1"/>
                        <a:pt x="94" y="1"/>
                        <a:pt x="89" y="2"/>
                      </a:cubicBezTo>
                      <a:cubicBezTo>
                        <a:pt x="88" y="2"/>
                        <a:pt x="87" y="3"/>
                        <a:pt x="87" y="4"/>
                      </a:cubicBezTo>
                      <a:cubicBezTo>
                        <a:pt x="87" y="5"/>
                        <a:pt x="87" y="6"/>
                        <a:pt x="88" y="7"/>
                      </a:cubicBezTo>
                      <a:cubicBezTo>
                        <a:pt x="90" y="7"/>
                        <a:pt x="92" y="7"/>
                        <a:pt x="93" y="6"/>
                      </a:cubicBezTo>
                      <a:cubicBezTo>
                        <a:pt x="95" y="5"/>
                        <a:pt x="97" y="4"/>
                        <a:pt x="99" y="3"/>
                      </a:cubicBezTo>
                      <a:cubicBezTo>
                        <a:pt x="102" y="2"/>
                        <a:pt x="103" y="2"/>
                        <a:pt x="104" y="5"/>
                      </a:cubicBezTo>
                      <a:cubicBezTo>
                        <a:pt x="105" y="8"/>
                        <a:pt x="104" y="11"/>
                        <a:pt x="101" y="13"/>
                      </a:cubicBezTo>
                      <a:cubicBezTo>
                        <a:pt x="98" y="15"/>
                        <a:pt x="94" y="17"/>
                        <a:pt x="90" y="19"/>
                      </a:cubicBezTo>
                      <a:cubicBezTo>
                        <a:pt x="88" y="20"/>
                        <a:pt x="85" y="22"/>
                        <a:pt x="83" y="23"/>
                      </a:cubicBezTo>
                      <a:cubicBezTo>
                        <a:pt x="81" y="25"/>
                        <a:pt x="79" y="27"/>
                        <a:pt x="81" y="30"/>
                      </a:cubicBezTo>
                      <a:cubicBezTo>
                        <a:pt x="82" y="32"/>
                        <a:pt x="85" y="31"/>
                        <a:pt x="87" y="31"/>
                      </a:cubicBezTo>
                      <a:cubicBezTo>
                        <a:pt x="89" y="30"/>
                        <a:pt x="91" y="29"/>
                        <a:pt x="93" y="28"/>
                      </a:cubicBezTo>
                      <a:cubicBezTo>
                        <a:pt x="94" y="27"/>
                        <a:pt x="95" y="26"/>
                        <a:pt x="96" y="25"/>
                      </a:cubicBezTo>
                      <a:cubicBezTo>
                        <a:pt x="98" y="24"/>
                        <a:pt x="99" y="24"/>
                        <a:pt x="100" y="27"/>
                      </a:cubicBezTo>
                      <a:cubicBezTo>
                        <a:pt x="102" y="31"/>
                        <a:pt x="105" y="32"/>
                        <a:pt x="108" y="30"/>
                      </a:cubicBezTo>
                      <a:cubicBezTo>
                        <a:pt x="110" y="29"/>
                        <a:pt x="111" y="27"/>
                        <a:pt x="113" y="26"/>
                      </a:cubicBezTo>
                      <a:cubicBezTo>
                        <a:pt x="116" y="25"/>
                        <a:pt x="118" y="26"/>
                        <a:pt x="118" y="29"/>
                      </a:cubicBezTo>
                      <a:cubicBezTo>
                        <a:pt x="119" y="33"/>
                        <a:pt x="120" y="34"/>
                        <a:pt x="124" y="33"/>
                      </a:cubicBezTo>
                      <a:cubicBezTo>
                        <a:pt x="126" y="33"/>
                        <a:pt x="128" y="33"/>
                        <a:pt x="130" y="32"/>
                      </a:cubicBezTo>
                      <a:cubicBezTo>
                        <a:pt x="130" y="33"/>
                        <a:pt x="131" y="33"/>
                        <a:pt x="131" y="33"/>
                      </a:cubicBezTo>
                      <a:cubicBezTo>
                        <a:pt x="130" y="34"/>
                        <a:pt x="130" y="36"/>
                        <a:pt x="128" y="37"/>
                      </a:cubicBezTo>
                      <a:cubicBezTo>
                        <a:pt x="127" y="39"/>
                        <a:pt x="124" y="40"/>
                        <a:pt x="122" y="41"/>
                      </a:cubicBezTo>
                      <a:cubicBezTo>
                        <a:pt x="119" y="42"/>
                        <a:pt x="116" y="43"/>
                        <a:pt x="116" y="43"/>
                      </a:cubicBezTo>
                      <a:cubicBezTo>
                        <a:pt x="116" y="43"/>
                        <a:pt x="120" y="45"/>
                        <a:pt x="118" y="46"/>
                      </a:cubicBezTo>
                      <a:cubicBezTo>
                        <a:pt x="114" y="47"/>
                        <a:pt x="108" y="53"/>
                        <a:pt x="117" y="50"/>
                      </a:cubicBezTo>
                      <a:cubicBezTo>
                        <a:pt x="118" y="50"/>
                        <a:pt x="120" y="50"/>
                        <a:pt x="122" y="49"/>
                      </a:cubicBezTo>
                      <a:cubicBezTo>
                        <a:pt x="120" y="54"/>
                        <a:pt x="116" y="56"/>
                        <a:pt x="113" y="58"/>
                      </a:cubicBezTo>
                      <a:cubicBezTo>
                        <a:pt x="102" y="64"/>
                        <a:pt x="101" y="79"/>
                        <a:pt x="107" y="86"/>
                      </a:cubicBezTo>
                      <a:cubicBezTo>
                        <a:pt x="108" y="88"/>
                        <a:pt x="109" y="89"/>
                        <a:pt x="110" y="91"/>
                      </a:cubicBezTo>
                      <a:cubicBezTo>
                        <a:pt x="111" y="93"/>
                        <a:pt x="111" y="96"/>
                        <a:pt x="109" y="97"/>
                      </a:cubicBezTo>
                      <a:cubicBezTo>
                        <a:pt x="108" y="98"/>
                        <a:pt x="105" y="97"/>
                        <a:pt x="104" y="97"/>
                      </a:cubicBezTo>
                      <a:cubicBezTo>
                        <a:pt x="101" y="94"/>
                        <a:pt x="98" y="92"/>
                        <a:pt x="96" y="89"/>
                      </a:cubicBezTo>
                      <a:cubicBezTo>
                        <a:pt x="93" y="85"/>
                        <a:pt x="91" y="81"/>
                        <a:pt x="88" y="77"/>
                      </a:cubicBezTo>
                      <a:cubicBezTo>
                        <a:pt x="78" y="66"/>
                        <a:pt x="66" y="68"/>
                        <a:pt x="57" y="77"/>
                      </a:cubicBezTo>
                      <a:cubicBezTo>
                        <a:pt x="54" y="79"/>
                        <a:pt x="55" y="81"/>
                        <a:pt x="57" y="83"/>
                      </a:cubicBezTo>
                      <a:cubicBezTo>
                        <a:pt x="58" y="83"/>
                        <a:pt x="59" y="84"/>
                        <a:pt x="60" y="84"/>
                      </a:cubicBezTo>
                      <a:cubicBezTo>
                        <a:pt x="65" y="86"/>
                        <a:pt x="69" y="88"/>
                        <a:pt x="73" y="89"/>
                      </a:cubicBezTo>
                      <a:cubicBezTo>
                        <a:pt x="74" y="90"/>
                        <a:pt x="75" y="90"/>
                        <a:pt x="76" y="91"/>
                      </a:cubicBezTo>
                      <a:cubicBezTo>
                        <a:pt x="77" y="92"/>
                        <a:pt x="77" y="93"/>
                        <a:pt x="75" y="94"/>
                      </a:cubicBezTo>
                      <a:cubicBezTo>
                        <a:pt x="74" y="95"/>
                        <a:pt x="72" y="95"/>
                        <a:pt x="71" y="95"/>
                      </a:cubicBezTo>
                      <a:cubicBezTo>
                        <a:pt x="68" y="96"/>
                        <a:pt x="65" y="96"/>
                        <a:pt x="63" y="97"/>
                      </a:cubicBezTo>
                      <a:cubicBezTo>
                        <a:pt x="61" y="98"/>
                        <a:pt x="59" y="100"/>
                        <a:pt x="59" y="101"/>
                      </a:cubicBezTo>
                      <a:cubicBezTo>
                        <a:pt x="59" y="102"/>
                        <a:pt x="61" y="104"/>
                        <a:pt x="62" y="105"/>
                      </a:cubicBezTo>
                      <a:cubicBezTo>
                        <a:pt x="63" y="106"/>
                        <a:pt x="64" y="106"/>
                        <a:pt x="65" y="107"/>
                      </a:cubicBezTo>
                      <a:cubicBezTo>
                        <a:pt x="67" y="108"/>
                        <a:pt x="69" y="109"/>
                        <a:pt x="70" y="110"/>
                      </a:cubicBezTo>
                      <a:cubicBezTo>
                        <a:pt x="72" y="113"/>
                        <a:pt x="74" y="113"/>
                        <a:pt x="76" y="112"/>
                      </a:cubicBezTo>
                      <a:cubicBezTo>
                        <a:pt x="79" y="110"/>
                        <a:pt x="81" y="109"/>
                        <a:pt x="84" y="107"/>
                      </a:cubicBezTo>
                      <a:cubicBezTo>
                        <a:pt x="87" y="105"/>
                        <a:pt x="87" y="105"/>
                        <a:pt x="89" y="108"/>
                      </a:cubicBezTo>
                      <a:cubicBezTo>
                        <a:pt x="91" y="112"/>
                        <a:pt x="94" y="115"/>
                        <a:pt x="99" y="114"/>
                      </a:cubicBezTo>
                      <a:cubicBezTo>
                        <a:pt x="102" y="114"/>
                        <a:pt x="106" y="112"/>
                        <a:pt x="109" y="111"/>
                      </a:cubicBezTo>
                      <a:cubicBezTo>
                        <a:pt x="111" y="110"/>
                        <a:pt x="113" y="109"/>
                        <a:pt x="116" y="109"/>
                      </a:cubicBezTo>
                      <a:cubicBezTo>
                        <a:pt x="121" y="108"/>
                        <a:pt x="124" y="112"/>
                        <a:pt x="124" y="118"/>
                      </a:cubicBezTo>
                      <a:cubicBezTo>
                        <a:pt x="125" y="124"/>
                        <a:pt x="122" y="128"/>
                        <a:pt x="118" y="131"/>
                      </a:cubicBezTo>
                      <a:cubicBezTo>
                        <a:pt x="114" y="135"/>
                        <a:pt x="112" y="139"/>
                        <a:pt x="114" y="145"/>
                      </a:cubicBezTo>
                      <a:cubicBezTo>
                        <a:pt x="116" y="150"/>
                        <a:pt x="114" y="155"/>
                        <a:pt x="109" y="159"/>
                      </a:cubicBezTo>
                      <a:cubicBezTo>
                        <a:pt x="106" y="162"/>
                        <a:pt x="103" y="164"/>
                        <a:pt x="99" y="167"/>
                      </a:cubicBezTo>
                      <a:cubicBezTo>
                        <a:pt x="95" y="169"/>
                        <a:pt x="89" y="184"/>
                        <a:pt x="90" y="189"/>
                      </a:cubicBezTo>
                      <a:cubicBezTo>
                        <a:pt x="90" y="190"/>
                        <a:pt x="91" y="191"/>
                        <a:pt x="90" y="192"/>
                      </a:cubicBezTo>
                      <a:cubicBezTo>
                        <a:pt x="90" y="197"/>
                        <a:pt x="87" y="196"/>
                        <a:pt x="82" y="197"/>
                      </a:cubicBezTo>
                      <a:cubicBezTo>
                        <a:pt x="79" y="198"/>
                        <a:pt x="80" y="192"/>
                        <a:pt x="79" y="189"/>
                      </a:cubicBezTo>
                      <a:cubicBezTo>
                        <a:pt x="78" y="186"/>
                        <a:pt x="78" y="183"/>
                        <a:pt x="79" y="181"/>
                      </a:cubicBezTo>
                      <a:cubicBezTo>
                        <a:pt x="79" y="178"/>
                        <a:pt x="81" y="176"/>
                        <a:pt x="81" y="173"/>
                      </a:cubicBezTo>
                      <a:cubicBezTo>
                        <a:pt x="83" y="168"/>
                        <a:pt x="82" y="163"/>
                        <a:pt x="78" y="159"/>
                      </a:cubicBezTo>
                      <a:cubicBezTo>
                        <a:pt x="76" y="158"/>
                        <a:pt x="74" y="156"/>
                        <a:pt x="73" y="154"/>
                      </a:cubicBezTo>
                      <a:cubicBezTo>
                        <a:pt x="66" y="148"/>
                        <a:pt x="63" y="141"/>
                        <a:pt x="63" y="132"/>
                      </a:cubicBezTo>
                      <a:cubicBezTo>
                        <a:pt x="63" y="128"/>
                        <a:pt x="65" y="126"/>
                        <a:pt x="69" y="126"/>
                      </a:cubicBezTo>
                      <a:cubicBezTo>
                        <a:pt x="70" y="126"/>
                        <a:pt x="71" y="125"/>
                        <a:pt x="72" y="125"/>
                      </a:cubicBezTo>
                      <a:cubicBezTo>
                        <a:pt x="71" y="122"/>
                        <a:pt x="70" y="120"/>
                        <a:pt x="66" y="120"/>
                      </a:cubicBezTo>
                      <a:cubicBezTo>
                        <a:pt x="63" y="120"/>
                        <a:pt x="61" y="118"/>
                        <a:pt x="60" y="115"/>
                      </a:cubicBezTo>
                      <a:cubicBezTo>
                        <a:pt x="59" y="114"/>
                        <a:pt x="59" y="112"/>
                        <a:pt x="59" y="111"/>
                      </a:cubicBezTo>
                      <a:cubicBezTo>
                        <a:pt x="57" y="108"/>
                        <a:pt x="57" y="104"/>
                        <a:pt x="55" y="102"/>
                      </a:cubicBezTo>
                      <a:cubicBezTo>
                        <a:pt x="53" y="99"/>
                        <a:pt x="52" y="97"/>
                        <a:pt x="52" y="94"/>
                      </a:cubicBezTo>
                      <a:cubicBezTo>
                        <a:pt x="52" y="92"/>
                        <a:pt x="51" y="91"/>
                        <a:pt x="50" y="89"/>
                      </a:cubicBezTo>
                      <a:cubicBezTo>
                        <a:pt x="47" y="87"/>
                        <a:pt x="45" y="84"/>
                        <a:pt x="42" y="82"/>
                      </a:cubicBezTo>
                      <a:cubicBezTo>
                        <a:pt x="41" y="81"/>
                        <a:pt x="40" y="80"/>
                        <a:pt x="38" y="78"/>
                      </a:cubicBezTo>
                      <a:cubicBezTo>
                        <a:pt x="38" y="81"/>
                        <a:pt x="38" y="83"/>
                        <a:pt x="38" y="84"/>
                      </a:cubicBezTo>
                      <a:cubicBezTo>
                        <a:pt x="38" y="86"/>
                        <a:pt x="38" y="89"/>
                        <a:pt x="37" y="91"/>
                      </a:cubicBezTo>
                      <a:cubicBezTo>
                        <a:pt x="37" y="92"/>
                        <a:pt x="35" y="94"/>
                        <a:pt x="34" y="94"/>
                      </a:cubicBezTo>
                      <a:cubicBezTo>
                        <a:pt x="33" y="94"/>
                        <a:pt x="31" y="92"/>
                        <a:pt x="30" y="91"/>
                      </a:cubicBezTo>
                      <a:cubicBezTo>
                        <a:pt x="30" y="89"/>
                        <a:pt x="30" y="86"/>
                        <a:pt x="30" y="84"/>
                      </a:cubicBezTo>
                      <a:cubicBezTo>
                        <a:pt x="32" y="73"/>
                        <a:pt x="33" y="62"/>
                        <a:pt x="32" y="52"/>
                      </a:cubicBezTo>
                      <a:cubicBezTo>
                        <a:pt x="32" y="48"/>
                        <a:pt x="31" y="44"/>
                        <a:pt x="30" y="39"/>
                      </a:cubicBezTo>
                      <a:cubicBezTo>
                        <a:pt x="10" y="64"/>
                        <a:pt x="0" y="108"/>
                        <a:pt x="20" y="148"/>
                      </a:cubicBezTo>
                      <a:cubicBezTo>
                        <a:pt x="42" y="190"/>
                        <a:pt x="89" y="211"/>
                        <a:pt x="135" y="199"/>
                      </a:cubicBezTo>
                      <a:cubicBezTo>
                        <a:pt x="147" y="196"/>
                        <a:pt x="158" y="191"/>
                        <a:pt x="167" y="185"/>
                      </a:cubicBezTo>
                      <a:cubicBezTo>
                        <a:pt x="162" y="183"/>
                        <a:pt x="155" y="180"/>
                        <a:pt x="154" y="161"/>
                      </a:cubicBezTo>
                      <a:cubicBezTo>
                        <a:pt x="153" y="133"/>
                        <a:pt x="157" y="127"/>
                        <a:pt x="160" y="127"/>
                      </a:cubicBezTo>
                      <a:cubicBezTo>
                        <a:pt x="162" y="127"/>
                        <a:pt x="164" y="126"/>
                        <a:pt x="172" y="134"/>
                      </a:cubicBezTo>
                      <a:cubicBezTo>
                        <a:pt x="179" y="143"/>
                        <a:pt x="183" y="139"/>
                        <a:pt x="184" y="133"/>
                      </a:cubicBezTo>
                      <a:cubicBezTo>
                        <a:pt x="184" y="127"/>
                        <a:pt x="190" y="118"/>
                        <a:pt x="193" y="127"/>
                      </a:cubicBezTo>
                      <a:cubicBezTo>
                        <a:pt x="194" y="133"/>
                        <a:pt x="198" y="141"/>
                        <a:pt x="201" y="146"/>
                      </a:cubicBezTo>
                      <a:cubicBezTo>
                        <a:pt x="207" y="135"/>
                        <a:pt x="210" y="123"/>
                        <a:pt x="211" y="111"/>
                      </a:cubicBezTo>
                      <a:cubicBezTo>
                        <a:pt x="209" y="110"/>
                        <a:pt x="208" y="110"/>
                        <a:pt x="206" y="109"/>
                      </a:cubicBezTo>
                      <a:cubicBezTo>
                        <a:pt x="200" y="106"/>
                        <a:pt x="196" y="101"/>
                        <a:pt x="196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35"/>
                <p:cNvSpPr>
                  <a:spLocks noEditPoints="1"/>
                </p:cNvSpPr>
                <p:nvPr/>
              </p:nvSpPr>
              <p:spPr bwMode="auto">
                <a:xfrm>
                  <a:off x="7275513" y="5302250"/>
                  <a:ext cx="1012825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58 w 352"/>
                    <a:gd name="T11" fmla="*/ 261 h 352"/>
                    <a:gd name="T12" fmla="*/ 188 w 352"/>
                    <a:gd name="T13" fmla="*/ 294 h 352"/>
                    <a:gd name="T14" fmla="*/ 96 w 352"/>
                    <a:gd name="T15" fmla="*/ 263 h 352"/>
                    <a:gd name="T16" fmla="*/ 59 w 352"/>
                    <a:gd name="T17" fmla="*/ 189 h 352"/>
                    <a:gd name="T18" fmla="*/ 157 w 352"/>
                    <a:gd name="T19" fmla="*/ 60 h 352"/>
                    <a:gd name="T20" fmla="*/ 175 w 352"/>
                    <a:gd name="T21" fmla="*/ 58 h 352"/>
                    <a:gd name="T22" fmla="*/ 176 w 352"/>
                    <a:gd name="T23" fmla="*/ 58 h 352"/>
                    <a:gd name="T24" fmla="*/ 196 w 352"/>
                    <a:gd name="T25" fmla="*/ 60 h 352"/>
                    <a:gd name="T26" fmla="*/ 272 w 352"/>
                    <a:gd name="T27" fmla="*/ 108 h 352"/>
                    <a:gd name="T28" fmla="*/ 293 w 352"/>
                    <a:gd name="T29" fmla="*/ 162 h 352"/>
                    <a:gd name="T30" fmla="*/ 258 w 352"/>
                    <a:gd name="T31" fmla="*/ 261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9" y="0"/>
                        <a:pt x="0" y="79"/>
                        <a:pt x="0" y="176"/>
                      </a:cubicBezTo>
                      <a:cubicBezTo>
                        <a:pt x="0" y="273"/>
                        <a:pt x="79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58" y="261"/>
                      </a:moveTo>
                      <a:cubicBezTo>
                        <a:pt x="238" y="280"/>
                        <a:pt x="215" y="291"/>
                        <a:pt x="188" y="294"/>
                      </a:cubicBezTo>
                      <a:cubicBezTo>
                        <a:pt x="153" y="297"/>
                        <a:pt x="122" y="287"/>
                        <a:pt x="96" y="263"/>
                      </a:cubicBezTo>
                      <a:cubicBezTo>
                        <a:pt x="75" y="243"/>
                        <a:pt x="62" y="218"/>
                        <a:pt x="59" y="189"/>
                      </a:cubicBezTo>
                      <a:cubicBezTo>
                        <a:pt x="52" y="127"/>
                        <a:pt x="96" y="69"/>
                        <a:pt x="157" y="60"/>
                      </a:cubicBezTo>
                      <a:cubicBezTo>
                        <a:pt x="163" y="59"/>
                        <a:pt x="169" y="59"/>
                        <a:pt x="175" y="58"/>
                      </a:cubicBezTo>
                      <a:cubicBezTo>
                        <a:pt x="176" y="58"/>
                        <a:pt x="176" y="58"/>
                        <a:pt x="176" y="58"/>
                      </a:cubicBezTo>
                      <a:cubicBezTo>
                        <a:pt x="183" y="59"/>
                        <a:pt x="189" y="59"/>
                        <a:pt x="196" y="60"/>
                      </a:cubicBezTo>
                      <a:cubicBezTo>
                        <a:pt x="227" y="66"/>
                        <a:pt x="253" y="82"/>
                        <a:pt x="272" y="108"/>
                      </a:cubicBezTo>
                      <a:cubicBezTo>
                        <a:pt x="283" y="124"/>
                        <a:pt x="291" y="142"/>
                        <a:pt x="293" y="162"/>
                      </a:cubicBezTo>
                      <a:cubicBezTo>
                        <a:pt x="297" y="200"/>
                        <a:pt x="286" y="234"/>
                        <a:pt x="258" y="2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11027585" y="4589246"/>
                <a:ext cx="945718" cy="945718"/>
                <a:chOff x="8089901" y="4441825"/>
                <a:chExt cx="1016000" cy="1016000"/>
              </a:xfrm>
              <a:grpFill/>
            </p:grpSpPr>
            <p:sp>
              <p:nvSpPr>
                <p:cNvPr id="122" name="Rectangle 46"/>
                <p:cNvSpPr>
                  <a:spLocks noChangeArrowheads="1"/>
                </p:cNvSpPr>
                <p:nvPr/>
              </p:nvSpPr>
              <p:spPr bwMode="auto">
                <a:xfrm>
                  <a:off x="8507413" y="4703763"/>
                  <a:ext cx="255588" cy="134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47"/>
                <p:cNvSpPr>
                  <a:spLocks noEditPoints="1"/>
                </p:cNvSpPr>
                <p:nvPr/>
              </p:nvSpPr>
              <p:spPr bwMode="auto">
                <a:xfrm>
                  <a:off x="8089901" y="4441825"/>
                  <a:ext cx="1016000" cy="1016000"/>
                </a:xfrm>
                <a:custGeom>
                  <a:avLst/>
                  <a:gdLst>
                    <a:gd name="T0" fmla="*/ 176 w 353"/>
                    <a:gd name="T1" fmla="*/ 0 h 353"/>
                    <a:gd name="T2" fmla="*/ 0 w 353"/>
                    <a:gd name="T3" fmla="*/ 176 h 353"/>
                    <a:gd name="T4" fmla="*/ 176 w 353"/>
                    <a:gd name="T5" fmla="*/ 353 h 353"/>
                    <a:gd name="T6" fmla="*/ 353 w 353"/>
                    <a:gd name="T7" fmla="*/ 176 h 353"/>
                    <a:gd name="T8" fmla="*/ 176 w 353"/>
                    <a:gd name="T9" fmla="*/ 0 h 353"/>
                    <a:gd name="T10" fmla="*/ 271 w 353"/>
                    <a:gd name="T11" fmla="*/ 280 h 353"/>
                    <a:gd name="T12" fmla="*/ 107 w 353"/>
                    <a:gd name="T13" fmla="*/ 280 h 353"/>
                    <a:gd name="T14" fmla="*/ 107 w 353"/>
                    <a:gd name="T15" fmla="*/ 257 h 353"/>
                    <a:gd name="T16" fmla="*/ 98 w 353"/>
                    <a:gd name="T17" fmla="*/ 259 h 353"/>
                    <a:gd name="T18" fmla="*/ 93 w 353"/>
                    <a:gd name="T19" fmla="*/ 278 h 353"/>
                    <a:gd name="T20" fmla="*/ 82 w 353"/>
                    <a:gd name="T21" fmla="*/ 278 h 353"/>
                    <a:gd name="T22" fmla="*/ 89 w 353"/>
                    <a:gd name="T23" fmla="*/ 251 h 353"/>
                    <a:gd name="T24" fmla="*/ 107 w 353"/>
                    <a:gd name="T25" fmla="*/ 245 h 353"/>
                    <a:gd name="T26" fmla="*/ 107 w 353"/>
                    <a:gd name="T27" fmla="*/ 213 h 353"/>
                    <a:gd name="T28" fmla="*/ 98 w 353"/>
                    <a:gd name="T29" fmla="*/ 215 h 353"/>
                    <a:gd name="T30" fmla="*/ 93 w 353"/>
                    <a:gd name="T31" fmla="*/ 234 h 353"/>
                    <a:gd name="T32" fmla="*/ 82 w 353"/>
                    <a:gd name="T33" fmla="*/ 234 h 353"/>
                    <a:gd name="T34" fmla="*/ 89 w 353"/>
                    <a:gd name="T35" fmla="*/ 207 h 353"/>
                    <a:gd name="T36" fmla="*/ 107 w 353"/>
                    <a:gd name="T37" fmla="*/ 201 h 353"/>
                    <a:gd name="T38" fmla="*/ 107 w 353"/>
                    <a:gd name="T39" fmla="*/ 169 h 353"/>
                    <a:gd name="T40" fmla="*/ 98 w 353"/>
                    <a:gd name="T41" fmla="*/ 171 h 353"/>
                    <a:gd name="T42" fmla="*/ 93 w 353"/>
                    <a:gd name="T43" fmla="*/ 190 h 353"/>
                    <a:gd name="T44" fmla="*/ 82 w 353"/>
                    <a:gd name="T45" fmla="*/ 190 h 353"/>
                    <a:gd name="T46" fmla="*/ 89 w 353"/>
                    <a:gd name="T47" fmla="*/ 163 h 353"/>
                    <a:gd name="T48" fmla="*/ 107 w 353"/>
                    <a:gd name="T49" fmla="*/ 157 h 353"/>
                    <a:gd name="T50" fmla="*/ 107 w 353"/>
                    <a:gd name="T51" fmla="*/ 125 h 353"/>
                    <a:gd name="T52" fmla="*/ 98 w 353"/>
                    <a:gd name="T53" fmla="*/ 127 h 353"/>
                    <a:gd name="T54" fmla="*/ 93 w 353"/>
                    <a:gd name="T55" fmla="*/ 146 h 353"/>
                    <a:gd name="T56" fmla="*/ 82 w 353"/>
                    <a:gd name="T57" fmla="*/ 146 h 353"/>
                    <a:gd name="T58" fmla="*/ 89 w 353"/>
                    <a:gd name="T59" fmla="*/ 119 h 353"/>
                    <a:gd name="T60" fmla="*/ 107 w 353"/>
                    <a:gd name="T61" fmla="*/ 113 h 353"/>
                    <a:gd name="T62" fmla="*/ 107 w 353"/>
                    <a:gd name="T63" fmla="*/ 81 h 353"/>
                    <a:gd name="T64" fmla="*/ 98 w 353"/>
                    <a:gd name="T65" fmla="*/ 83 h 353"/>
                    <a:gd name="T66" fmla="*/ 93 w 353"/>
                    <a:gd name="T67" fmla="*/ 102 h 353"/>
                    <a:gd name="T68" fmla="*/ 82 w 353"/>
                    <a:gd name="T69" fmla="*/ 102 h 353"/>
                    <a:gd name="T70" fmla="*/ 89 w 353"/>
                    <a:gd name="T71" fmla="*/ 75 h 353"/>
                    <a:gd name="T72" fmla="*/ 107 w 353"/>
                    <a:gd name="T73" fmla="*/ 69 h 353"/>
                    <a:gd name="T74" fmla="*/ 107 w 353"/>
                    <a:gd name="T75" fmla="*/ 69 h 353"/>
                    <a:gd name="T76" fmla="*/ 271 w 353"/>
                    <a:gd name="T77" fmla="*/ 69 h 353"/>
                    <a:gd name="T78" fmla="*/ 271 w 353"/>
                    <a:gd name="T79" fmla="*/ 280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3" h="353">
                      <a:moveTo>
                        <a:pt x="176" y="0"/>
                      </a:moveTo>
                      <a:cubicBezTo>
                        <a:pt x="79" y="0"/>
                        <a:pt x="0" y="79"/>
                        <a:pt x="0" y="176"/>
                      </a:cubicBezTo>
                      <a:cubicBezTo>
                        <a:pt x="0" y="274"/>
                        <a:pt x="79" y="353"/>
                        <a:pt x="176" y="353"/>
                      </a:cubicBezTo>
                      <a:cubicBezTo>
                        <a:pt x="274" y="353"/>
                        <a:pt x="353" y="274"/>
                        <a:pt x="353" y="176"/>
                      </a:cubicBezTo>
                      <a:cubicBezTo>
                        <a:pt x="353" y="79"/>
                        <a:pt x="274" y="0"/>
                        <a:pt x="176" y="0"/>
                      </a:cubicBezTo>
                      <a:close/>
                      <a:moveTo>
                        <a:pt x="271" y="280"/>
                      </a:moveTo>
                      <a:cubicBezTo>
                        <a:pt x="107" y="280"/>
                        <a:pt x="107" y="280"/>
                        <a:pt x="107" y="280"/>
                      </a:cubicBezTo>
                      <a:cubicBezTo>
                        <a:pt x="107" y="257"/>
                        <a:pt x="107" y="257"/>
                        <a:pt x="107" y="257"/>
                      </a:cubicBezTo>
                      <a:cubicBezTo>
                        <a:pt x="104" y="257"/>
                        <a:pt x="100" y="257"/>
                        <a:pt x="98" y="259"/>
                      </a:cubicBezTo>
                      <a:cubicBezTo>
                        <a:pt x="92" y="263"/>
                        <a:pt x="93" y="272"/>
                        <a:pt x="93" y="278"/>
                      </a:cubicBezTo>
                      <a:cubicBezTo>
                        <a:pt x="94" y="285"/>
                        <a:pt x="82" y="285"/>
                        <a:pt x="82" y="278"/>
                      </a:cubicBezTo>
                      <a:cubicBezTo>
                        <a:pt x="81" y="268"/>
                        <a:pt x="82" y="258"/>
                        <a:pt x="89" y="251"/>
                      </a:cubicBezTo>
                      <a:cubicBezTo>
                        <a:pt x="94" y="247"/>
                        <a:pt x="101" y="245"/>
                        <a:pt x="107" y="245"/>
                      </a:cubicBezTo>
                      <a:cubicBezTo>
                        <a:pt x="107" y="213"/>
                        <a:pt x="107" y="213"/>
                        <a:pt x="107" y="213"/>
                      </a:cubicBezTo>
                      <a:cubicBezTo>
                        <a:pt x="104" y="213"/>
                        <a:pt x="100" y="213"/>
                        <a:pt x="98" y="215"/>
                      </a:cubicBezTo>
                      <a:cubicBezTo>
                        <a:pt x="92" y="219"/>
                        <a:pt x="93" y="228"/>
                        <a:pt x="93" y="234"/>
                      </a:cubicBezTo>
                      <a:cubicBezTo>
                        <a:pt x="94" y="241"/>
                        <a:pt x="82" y="241"/>
                        <a:pt x="82" y="234"/>
                      </a:cubicBezTo>
                      <a:cubicBezTo>
                        <a:pt x="81" y="224"/>
                        <a:pt x="82" y="214"/>
                        <a:pt x="89" y="207"/>
                      </a:cubicBezTo>
                      <a:cubicBezTo>
                        <a:pt x="94" y="202"/>
                        <a:pt x="101" y="201"/>
                        <a:pt x="107" y="201"/>
                      </a:cubicBezTo>
                      <a:cubicBezTo>
                        <a:pt x="107" y="169"/>
                        <a:pt x="107" y="169"/>
                        <a:pt x="107" y="169"/>
                      </a:cubicBezTo>
                      <a:cubicBezTo>
                        <a:pt x="104" y="169"/>
                        <a:pt x="100" y="169"/>
                        <a:pt x="98" y="171"/>
                      </a:cubicBezTo>
                      <a:cubicBezTo>
                        <a:pt x="92" y="175"/>
                        <a:pt x="93" y="184"/>
                        <a:pt x="93" y="190"/>
                      </a:cubicBezTo>
                      <a:cubicBezTo>
                        <a:pt x="94" y="197"/>
                        <a:pt x="82" y="197"/>
                        <a:pt x="82" y="190"/>
                      </a:cubicBezTo>
                      <a:cubicBezTo>
                        <a:pt x="81" y="180"/>
                        <a:pt x="82" y="170"/>
                        <a:pt x="89" y="163"/>
                      </a:cubicBezTo>
                      <a:cubicBezTo>
                        <a:pt x="94" y="158"/>
                        <a:pt x="101" y="157"/>
                        <a:pt x="107" y="157"/>
                      </a:cubicBezTo>
                      <a:cubicBezTo>
                        <a:pt x="107" y="125"/>
                        <a:pt x="107" y="125"/>
                        <a:pt x="107" y="125"/>
                      </a:cubicBezTo>
                      <a:cubicBezTo>
                        <a:pt x="104" y="125"/>
                        <a:pt x="100" y="125"/>
                        <a:pt x="98" y="127"/>
                      </a:cubicBezTo>
                      <a:cubicBezTo>
                        <a:pt x="92" y="131"/>
                        <a:pt x="93" y="140"/>
                        <a:pt x="93" y="146"/>
                      </a:cubicBezTo>
                      <a:cubicBezTo>
                        <a:pt x="94" y="153"/>
                        <a:pt x="82" y="153"/>
                        <a:pt x="82" y="146"/>
                      </a:cubicBezTo>
                      <a:cubicBezTo>
                        <a:pt x="81" y="136"/>
                        <a:pt x="82" y="126"/>
                        <a:pt x="89" y="119"/>
                      </a:cubicBezTo>
                      <a:cubicBezTo>
                        <a:pt x="94" y="114"/>
                        <a:pt x="101" y="113"/>
                        <a:pt x="107" y="113"/>
                      </a:cubicBezTo>
                      <a:cubicBezTo>
                        <a:pt x="107" y="81"/>
                        <a:pt x="107" y="81"/>
                        <a:pt x="107" y="81"/>
                      </a:cubicBezTo>
                      <a:cubicBezTo>
                        <a:pt x="104" y="81"/>
                        <a:pt x="100" y="81"/>
                        <a:pt x="98" y="83"/>
                      </a:cubicBezTo>
                      <a:cubicBezTo>
                        <a:pt x="92" y="87"/>
                        <a:pt x="93" y="96"/>
                        <a:pt x="93" y="102"/>
                      </a:cubicBezTo>
                      <a:cubicBezTo>
                        <a:pt x="94" y="109"/>
                        <a:pt x="82" y="109"/>
                        <a:pt x="82" y="102"/>
                      </a:cubicBezTo>
                      <a:cubicBezTo>
                        <a:pt x="81" y="92"/>
                        <a:pt x="82" y="82"/>
                        <a:pt x="89" y="75"/>
                      </a:cubicBezTo>
                      <a:cubicBezTo>
                        <a:pt x="94" y="70"/>
                        <a:pt x="101" y="69"/>
                        <a:pt x="107" y="69"/>
                      </a:cubicBezTo>
                      <a:cubicBezTo>
                        <a:pt x="107" y="69"/>
                        <a:pt x="107" y="69"/>
                        <a:pt x="107" y="69"/>
                      </a:cubicBezTo>
                      <a:cubicBezTo>
                        <a:pt x="271" y="69"/>
                        <a:pt x="271" y="69"/>
                        <a:pt x="271" y="69"/>
                      </a:cubicBezTo>
                      <a:lnTo>
                        <a:pt x="271" y="2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0" name="Freeform 145"/>
              <p:cNvSpPr>
                <a:spLocks noEditPoints="1"/>
              </p:cNvSpPr>
              <p:nvPr/>
            </p:nvSpPr>
            <p:spPr bwMode="auto">
              <a:xfrm>
                <a:off x="8471287" y="3812784"/>
                <a:ext cx="378891" cy="300617"/>
              </a:xfrm>
              <a:custGeom>
                <a:avLst/>
                <a:gdLst>
                  <a:gd name="T0" fmla="*/ 141 w 141"/>
                  <a:gd name="T1" fmla="*/ 41 h 112"/>
                  <a:gd name="T2" fmla="*/ 127 w 141"/>
                  <a:gd name="T3" fmla="*/ 26 h 112"/>
                  <a:gd name="T4" fmla="*/ 114 w 141"/>
                  <a:gd name="T5" fmla="*/ 0 h 112"/>
                  <a:gd name="T6" fmla="*/ 28 w 141"/>
                  <a:gd name="T7" fmla="*/ 0 h 112"/>
                  <a:gd name="T8" fmla="*/ 14 w 141"/>
                  <a:gd name="T9" fmla="*/ 26 h 112"/>
                  <a:gd name="T10" fmla="*/ 0 w 141"/>
                  <a:gd name="T11" fmla="*/ 41 h 112"/>
                  <a:gd name="T12" fmla="*/ 0 w 141"/>
                  <a:gd name="T13" fmla="*/ 86 h 112"/>
                  <a:gd name="T14" fmla="*/ 0 w 141"/>
                  <a:gd name="T15" fmla="*/ 90 h 112"/>
                  <a:gd name="T16" fmla="*/ 0 w 141"/>
                  <a:gd name="T17" fmla="*/ 106 h 112"/>
                  <a:gd name="T18" fmla="*/ 7 w 141"/>
                  <a:gd name="T19" fmla="*/ 112 h 112"/>
                  <a:gd name="T20" fmla="*/ 27 w 141"/>
                  <a:gd name="T21" fmla="*/ 112 h 112"/>
                  <a:gd name="T22" fmla="*/ 34 w 141"/>
                  <a:gd name="T23" fmla="*/ 106 h 112"/>
                  <a:gd name="T24" fmla="*/ 34 w 141"/>
                  <a:gd name="T25" fmla="*/ 90 h 112"/>
                  <a:gd name="T26" fmla="*/ 108 w 141"/>
                  <a:gd name="T27" fmla="*/ 90 h 112"/>
                  <a:gd name="T28" fmla="*/ 108 w 141"/>
                  <a:gd name="T29" fmla="*/ 106 h 112"/>
                  <a:gd name="T30" fmla="*/ 114 w 141"/>
                  <a:gd name="T31" fmla="*/ 112 h 112"/>
                  <a:gd name="T32" fmla="*/ 135 w 141"/>
                  <a:gd name="T33" fmla="*/ 112 h 112"/>
                  <a:gd name="T34" fmla="*/ 141 w 141"/>
                  <a:gd name="T35" fmla="*/ 106 h 112"/>
                  <a:gd name="T36" fmla="*/ 141 w 141"/>
                  <a:gd name="T37" fmla="*/ 90 h 112"/>
                  <a:gd name="T38" fmla="*/ 141 w 141"/>
                  <a:gd name="T39" fmla="*/ 41 h 112"/>
                  <a:gd name="T40" fmla="*/ 35 w 141"/>
                  <a:gd name="T41" fmla="*/ 10 h 112"/>
                  <a:gd name="T42" fmla="*/ 106 w 141"/>
                  <a:gd name="T43" fmla="*/ 10 h 112"/>
                  <a:gd name="T44" fmla="*/ 118 w 141"/>
                  <a:gd name="T45" fmla="*/ 32 h 112"/>
                  <a:gd name="T46" fmla="*/ 24 w 141"/>
                  <a:gd name="T47" fmla="*/ 32 h 112"/>
                  <a:gd name="T48" fmla="*/ 35 w 141"/>
                  <a:gd name="T49" fmla="*/ 10 h 112"/>
                  <a:gd name="T50" fmla="*/ 41 w 141"/>
                  <a:gd name="T51" fmla="*/ 79 h 112"/>
                  <a:gd name="T52" fmla="*/ 13 w 141"/>
                  <a:gd name="T53" fmla="*/ 79 h 112"/>
                  <a:gd name="T54" fmla="*/ 13 w 141"/>
                  <a:gd name="T55" fmla="*/ 64 h 112"/>
                  <a:gd name="T56" fmla="*/ 41 w 141"/>
                  <a:gd name="T57" fmla="*/ 64 h 112"/>
                  <a:gd name="T58" fmla="*/ 41 w 141"/>
                  <a:gd name="T59" fmla="*/ 79 h 112"/>
                  <a:gd name="T60" fmla="*/ 129 w 141"/>
                  <a:gd name="T61" fmla="*/ 79 h 112"/>
                  <a:gd name="T62" fmla="*/ 100 w 141"/>
                  <a:gd name="T63" fmla="*/ 79 h 112"/>
                  <a:gd name="T64" fmla="*/ 100 w 141"/>
                  <a:gd name="T65" fmla="*/ 64 h 112"/>
                  <a:gd name="T66" fmla="*/ 129 w 141"/>
                  <a:gd name="T67" fmla="*/ 64 h 112"/>
                  <a:gd name="T68" fmla="*/ 129 w 141"/>
                  <a:gd name="T69" fmla="*/ 7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12">
                    <a:moveTo>
                      <a:pt x="141" y="41"/>
                    </a:moveTo>
                    <a:cubicBezTo>
                      <a:pt x="127" y="26"/>
                      <a:pt x="127" y="26"/>
                      <a:pt x="127" y="2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3" y="112"/>
                      <a:pt x="7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31" y="112"/>
                      <a:pt x="34" y="110"/>
                      <a:pt x="34" y="106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10"/>
                      <a:pt x="111" y="112"/>
                      <a:pt x="114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8" y="112"/>
                      <a:pt x="141" y="110"/>
                      <a:pt x="141" y="106"/>
                    </a:cubicBezTo>
                    <a:cubicBezTo>
                      <a:pt x="141" y="90"/>
                      <a:pt x="141" y="90"/>
                      <a:pt x="141" y="90"/>
                    </a:cubicBezTo>
                    <a:lnTo>
                      <a:pt x="141" y="41"/>
                    </a:lnTo>
                    <a:close/>
                    <a:moveTo>
                      <a:pt x="35" y="10"/>
                    </a:moveTo>
                    <a:cubicBezTo>
                      <a:pt x="106" y="10"/>
                      <a:pt x="106" y="10"/>
                      <a:pt x="106" y="10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35" y="10"/>
                    </a:lnTo>
                    <a:close/>
                    <a:moveTo>
                      <a:pt x="41" y="79"/>
                    </a:move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41" y="64"/>
                      <a:pt x="41" y="64"/>
                      <a:pt x="41" y="64"/>
                    </a:cubicBezTo>
                    <a:lnTo>
                      <a:pt x="41" y="79"/>
                    </a:lnTo>
                    <a:close/>
                    <a:moveTo>
                      <a:pt x="129" y="79"/>
                    </a:moveTo>
                    <a:cubicBezTo>
                      <a:pt x="100" y="79"/>
                      <a:pt x="100" y="79"/>
                      <a:pt x="100" y="79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29" y="64"/>
                      <a:pt x="129" y="64"/>
                      <a:pt x="129" y="64"/>
                    </a:cubicBezTo>
                    <a:lnTo>
                      <a:pt x="129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7470741" y="4262008"/>
                <a:ext cx="334650" cy="338053"/>
                <a:chOff x="3659188" y="4076700"/>
                <a:chExt cx="468313" cy="473075"/>
              </a:xfrm>
              <a:grpFill/>
            </p:grpSpPr>
            <p:sp>
              <p:nvSpPr>
                <p:cNvPr id="120" name="Freeform 154"/>
                <p:cNvSpPr>
                  <a:spLocks noEditPoints="1"/>
                </p:cNvSpPr>
                <p:nvPr/>
              </p:nvSpPr>
              <p:spPr bwMode="auto">
                <a:xfrm>
                  <a:off x="3659188" y="4076700"/>
                  <a:ext cx="225425" cy="473075"/>
                </a:xfrm>
                <a:custGeom>
                  <a:avLst/>
                  <a:gdLst>
                    <a:gd name="T0" fmla="*/ 1 w 60"/>
                    <a:gd name="T1" fmla="*/ 122 h 126"/>
                    <a:gd name="T2" fmla="*/ 30 w 60"/>
                    <a:gd name="T3" fmla="*/ 108 h 126"/>
                    <a:gd name="T4" fmla="*/ 59 w 60"/>
                    <a:gd name="T5" fmla="*/ 122 h 126"/>
                    <a:gd name="T6" fmla="*/ 60 w 60"/>
                    <a:gd name="T7" fmla="*/ 122 h 126"/>
                    <a:gd name="T8" fmla="*/ 60 w 60"/>
                    <a:gd name="T9" fmla="*/ 27 h 126"/>
                    <a:gd name="T10" fmla="*/ 59 w 60"/>
                    <a:gd name="T11" fmla="*/ 13 h 126"/>
                    <a:gd name="T12" fmla="*/ 30 w 60"/>
                    <a:gd name="T13" fmla="*/ 0 h 126"/>
                    <a:gd name="T14" fmla="*/ 1 w 60"/>
                    <a:gd name="T15" fmla="*/ 13 h 126"/>
                    <a:gd name="T16" fmla="*/ 0 w 60"/>
                    <a:gd name="T17" fmla="*/ 27 h 126"/>
                    <a:gd name="T18" fmla="*/ 0 w 60"/>
                    <a:gd name="T19" fmla="*/ 122 h 126"/>
                    <a:gd name="T20" fmla="*/ 1 w 60"/>
                    <a:gd name="T21" fmla="*/ 122 h 126"/>
                    <a:gd name="T22" fmla="*/ 9 w 60"/>
                    <a:gd name="T23" fmla="*/ 21 h 126"/>
                    <a:gd name="T24" fmla="*/ 30 w 60"/>
                    <a:gd name="T25" fmla="*/ 17 h 126"/>
                    <a:gd name="T26" fmla="*/ 50 w 60"/>
                    <a:gd name="T27" fmla="*/ 21 h 126"/>
                    <a:gd name="T28" fmla="*/ 51 w 60"/>
                    <a:gd name="T29" fmla="*/ 23 h 126"/>
                    <a:gd name="T30" fmla="*/ 50 w 60"/>
                    <a:gd name="T31" fmla="*/ 24 h 126"/>
                    <a:gd name="T32" fmla="*/ 49 w 60"/>
                    <a:gd name="T33" fmla="*/ 24 h 126"/>
                    <a:gd name="T34" fmla="*/ 45 w 60"/>
                    <a:gd name="T35" fmla="*/ 22 h 126"/>
                    <a:gd name="T36" fmla="*/ 30 w 60"/>
                    <a:gd name="T37" fmla="*/ 20 h 126"/>
                    <a:gd name="T38" fmla="*/ 15 w 60"/>
                    <a:gd name="T39" fmla="*/ 22 h 126"/>
                    <a:gd name="T40" fmla="*/ 11 w 60"/>
                    <a:gd name="T41" fmla="*/ 24 h 126"/>
                    <a:gd name="T42" fmla="*/ 9 w 60"/>
                    <a:gd name="T43" fmla="*/ 23 h 126"/>
                    <a:gd name="T44" fmla="*/ 9 w 60"/>
                    <a:gd name="T45" fmla="*/ 21 h 126"/>
                    <a:gd name="T46" fmla="*/ 9 w 60"/>
                    <a:gd name="T47" fmla="*/ 38 h 126"/>
                    <a:gd name="T48" fmla="*/ 30 w 60"/>
                    <a:gd name="T49" fmla="*/ 34 h 126"/>
                    <a:gd name="T50" fmla="*/ 50 w 60"/>
                    <a:gd name="T51" fmla="*/ 38 h 126"/>
                    <a:gd name="T52" fmla="*/ 51 w 60"/>
                    <a:gd name="T53" fmla="*/ 40 h 126"/>
                    <a:gd name="T54" fmla="*/ 50 w 60"/>
                    <a:gd name="T55" fmla="*/ 41 h 126"/>
                    <a:gd name="T56" fmla="*/ 49 w 60"/>
                    <a:gd name="T57" fmla="*/ 41 h 126"/>
                    <a:gd name="T58" fmla="*/ 45 w 60"/>
                    <a:gd name="T59" fmla="*/ 39 h 126"/>
                    <a:gd name="T60" fmla="*/ 30 w 60"/>
                    <a:gd name="T61" fmla="*/ 37 h 126"/>
                    <a:gd name="T62" fmla="*/ 15 w 60"/>
                    <a:gd name="T63" fmla="*/ 39 h 126"/>
                    <a:gd name="T64" fmla="*/ 11 w 60"/>
                    <a:gd name="T65" fmla="*/ 41 h 126"/>
                    <a:gd name="T66" fmla="*/ 9 w 60"/>
                    <a:gd name="T67" fmla="*/ 40 h 126"/>
                    <a:gd name="T68" fmla="*/ 9 w 60"/>
                    <a:gd name="T69" fmla="*/ 38 h 126"/>
                    <a:gd name="T70" fmla="*/ 9 w 60"/>
                    <a:gd name="T71" fmla="*/ 55 h 126"/>
                    <a:gd name="T72" fmla="*/ 30 w 60"/>
                    <a:gd name="T73" fmla="*/ 51 h 126"/>
                    <a:gd name="T74" fmla="*/ 50 w 60"/>
                    <a:gd name="T75" fmla="*/ 55 h 126"/>
                    <a:gd name="T76" fmla="*/ 51 w 60"/>
                    <a:gd name="T77" fmla="*/ 57 h 126"/>
                    <a:gd name="T78" fmla="*/ 50 w 60"/>
                    <a:gd name="T79" fmla="*/ 58 h 126"/>
                    <a:gd name="T80" fmla="*/ 49 w 60"/>
                    <a:gd name="T81" fmla="*/ 58 h 126"/>
                    <a:gd name="T82" fmla="*/ 45 w 60"/>
                    <a:gd name="T83" fmla="*/ 56 h 126"/>
                    <a:gd name="T84" fmla="*/ 30 w 60"/>
                    <a:gd name="T85" fmla="*/ 54 h 126"/>
                    <a:gd name="T86" fmla="*/ 15 w 60"/>
                    <a:gd name="T87" fmla="*/ 56 h 126"/>
                    <a:gd name="T88" fmla="*/ 11 w 60"/>
                    <a:gd name="T89" fmla="*/ 58 h 126"/>
                    <a:gd name="T90" fmla="*/ 9 w 60"/>
                    <a:gd name="T91" fmla="*/ 57 h 126"/>
                    <a:gd name="T92" fmla="*/ 9 w 60"/>
                    <a:gd name="T93" fmla="*/ 5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0" h="126">
                      <a:moveTo>
                        <a:pt x="1" y="122"/>
                      </a:moveTo>
                      <a:cubicBezTo>
                        <a:pt x="4" y="111"/>
                        <a:pt x="16" y="108"/>
                        <a:pt x="30" y="108"/>
                      </a:cubicBezTo>
                      <a:cubicBezTo>
                        <a:pt x="44" y="108"/>
                        <a:pt x="55" y="111"/>
                        <a:pt x="59" y="122"/>
                      </a:cubicBezTo>
                      <a:cubicBezTo>
                        <a:pt x="60" y="126"/>
                        <a:pt x="60" y="126"/>
                        <a:pt x="60" y="122"/>
                      </a:cubicBezTo>
                      <a:cubicBezTo>
                        <a:pt x="60" y="102"/>
                        <a:pt x="60" y="47"/>
                        <a:pt x="60" y="27"/>
                      </a:cubicBezTo>
                      <a:cubicBezTo>
                        <a:pt x="60" y="23"/>
                        <a:pt x="60" y="17"/>
                        <a:pt x="59" y="13"/>
                      </a:cubicBezTo>
                      <a:cubicBezTo>
                        <a:pt x="55" y="3"/>
                        <a:pt x="44" y="0"/>
                        <a:pt x="30" y="0"/>
                      </a:cubicBezTo>
                      <a:cubicBezTo>
                        <a:pt x="16" y="0"/>
                        <a:pt x="5" y="3"/>
                        <a:pt x="1" y="13"/>
                      </a:cubicBezTo>
                      <a:cubicBezTo>
                        <a:pt x="0" y="17"/>
                        <a:pt x="0" y="23"/>
                        <a:pt x="0" y="27"/>
                      </a:cubicBezTo>
                      <a:cubicBezTo>
                        <a:pt x="0" y="47"/>
                        <a:pt x="0" y="102"/>
                        <a:pt x="0" y="122"/>
                      </a:cubicBezTo>
                      <a:cubicBezTo>
                        <a:pt x="0" y="126"/>
                        <a:pt x="0" y="126"/>
                        <a:pt x="1" y="122"/>
                      </a:cubicBezTo>
                      <a:moveTo>
                        <a:pt x="9" y="21"/>
                      </a:moveTo>
                      <a:cubicBezTo>
                        <a:pt x="14" y="18"/>
                        <a:pt x="21" y="17"/>
                        <a:pt x="30" y="17"/>
                      </a:cubicBezTo>
                      <a:cubicBezTo>
                        <a:pt x="39" y="17"/>
                        <a:pt x="45" y="18"/>
                        <a:pt x="50" y="21"/>
                      </a:cubicBezTo>
                      <a:cubicBezTo>
                        <a:pt x="51" y="21"/>
                        <a:pt x="52" y="22"/>
                        <a:pt x="51" y="23"/>
                      </a:cubicBezTo>
                      <a:cubicBezTo>
                        <a:pt x="51" y="24"/>
                        <a:pt x="50" y="24"/>
                        <a:pt x="50" y="24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8" y="23"/>
                        <a:pt x="46" y="23"/>
                        <a:pt x="45" y="22"/>
                      </a:cubicBezTo>
                      <a:cubicBezTo>
                        <a:pt x="41" y="21"/>
                        <a:pt x="36" y="20"/>
                        <a:pt x="30" y="20"/>
                      </a:cubicBezTo>
                      <a:cubicBezTo>
                        <a:pt x="24" y="20"/>
                        <a:pt x="19" y="21"/>
                        <a:pt x="15" y="22"/>
                      </a:cubicBezTo>
                      <a:cubicBezTo>
                        <a:pt x="14" y="23"/>
                        <a:pt x="12" y="23"/>
                        <a:pt x="11" y="24"/>
                      </a:cubicBezTo>
                      <a:cubicBezTo>
                        <a:pt x="10" y="24"/>
                        <a:pt x="9" y="24"/>
                        <a:pt x="9" y="23"/>
                      </a:cubicBezTo>
                      <a:cubicBezTo>
                        <a:pt x="8" y="22"/>
                        <a:pt x="9" y="21"/>
                        <a:pt x="9" y="21"/>
                      </a:cubicBezTo>
                      <a:moveTo>
                        <a:pt x="9" y="38"/>
                      </a:moveTo>
                      <a:cubicBezTo>
                        <a:pt x="14" y="35"/>
                        <a:pt x="21" y="34"/>
                        <a:pt x="30" y="34"/>
                      </a:cubicBezTo>
                      <a:cubicBezTo>
                        <a:pt x="39" y="34"/>
                        <a:pt x="45" y="35"/>
                        <a:pt x="50" y="38"/>
                      </a:cubicBezTo>
                      <a:cubicBezTo>
                        <a:pt x="51" y="38"/>
                        <a:pt x="52" y="39"/>
                        <a:pt x="51" y="40"/>
                      </a:cubicBezTo>
                      <a:cubicBezTo>
                        <a:pt x="51" y="41"/>
                        <a:pt x="50" y="41"/>
                        <a:pt x="50" y="41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48" y="40"/>
                        <a:pt x="46" y="40"/>
                        <a:pt x="45" y="39"/>
                      </a:cubicBezTo>
                      <a:cubicBezTo>
                        <a:pt x="41" y="38"/>
                        <a:pt x="36" y="37"/>
                        <a:pt x="30" y="37"/>
                      </a:cubicBezTo>
                      <a:cubicBezTo>
                        <a:pt x="24" y="37"/>
                        <a:pt x="19" y="38"/>
                        <a:pt x="15" y="39"/>
                      </a:cubicBezTo>
                      <a:cubicBezTo>
                        <a:pt x="14" y="40"/>
                        <a:pt x="12" y="40"/>
                        <a:pt x="11" y="41"/>
                      </a:cubicBezTo>
                      <a:cubicBezTo>
                        <a:pt x="10" y="41"/>
                        <a:pt x="9" y="41"/>
                        <a:pt x="9" y="40"/>
                      </a:cubicBezTo>
                      <a:cubicBezTo>
                        <a:pt x="8" y="39"/>
                        <a:pt x="9" y="38"/>
                        <a:pt x="9" y="38"/>
                      </a:cubicBezTo>
                      <a:moveTo>
                        <a:pt x="9" y="55"/>
                      </a:moveTo>
                      <a:cubicBezTo>
                        <a:pt x="14" y="52"/>
                        <a:pt x="21" y="51"/>
                        <a:pt x="30" y="51"/>
                      </a:cubicBezTo>
                      <a:cubicBezTo>
                        <a:pt x="39" y="51"/>
                        <a:pt x="45" y="52"/>
                        <a:pt x="50" y="55"/>
                      </a:cubicBezTo>
                      <a:cubicBezTo>
                        <a:pt x="51" y="55"/>
                        <a:pt x="52" y="56"/>
                        <a:pt x="51" y="57"/>
                      </a:cubicBezTo>
                      <a:cubicBezTo>
                        <a:pt x="51" y="58"/>
                        <a:pt x="50" y="58"/>
                        <a:pt x="50" y="58"/>
                      </a:cubicBezTo>
                      <a:cubicBezTo>
                        <a:pt x="49" y="58"/>
                        <a:pt x="49" y="58"/>
                        <a:pt x="49" y="58"/>
                      </a:cubicBezTo>
                      <a:cubicBezTo>
                        <a:pt x="48" y="57"/>
                        <a:pt x="46" y="57"/>
                        <a:pt x="45" y="56"/>
                      </a:cubicBezTo>
                      <a:cubicBezTo>
                        <a:pt x="41" y="55"/>
                        <a:pt x="36" y="54"/>
                        <a:pt x="30" y="54"/>
                      </a:cubicBezTo>
                      <a:cubicBezTo>
                        <a:pt x="24" y="54"/>
                        <a:pt x="19" y="55"/>
                        <a:pt x="15" y="56"/>
                      </a:cubicBezTo>
                      <a:cubicBezTo>
                        <a:pt x="14" y="57"/>
                        <a:pt x="12" y="57"/>
                        <a:pt x="11" y="58"/>
                      </a:cubicBezTo>
                      <a:cubicBezTo>
                        <a:pt x="10" y="58"/>
                        <a:pt x="9" y="58"/>
                        <a:pt x="9" y="57"/>
                      </a:cubicBezTo>
                      <a:cubicBezTo>
                        <a:pt x="8" y="56"/>
                        <a:pt x="9" y="55"/>
                        <a:pt x="9" y="5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55"/>
                <p:cNvSpPr>
                  <a:spLocks noEditPoints="1"/>
                </p:cNvSpPr>
                <p:nvPr/>
              </p:nvSpPr>
              <p:spPr bwMode="auto">
                <a:xfrm>
                  <a:off x="3902076" y="4076700"/>
                  <a:ext cx="225425" cy="473075"/>
                </a:xfrm>
                <a:custGeom>
                  <a:avLst/>
                  <a:gdLst>
                    <a:gd name="T0" fmla="*/ 59 w 60"/>
                    <a:gd name="T1" fmla="*/ 122 h 126"/>
                    <a:gd name="T2" fmla="*/ 60 w 60"/>
                    <a:gd name="T3" fmla="*/ 122 h 126"/>
                    <a:gd name="T4" fmla="*/ 60 w 60"/>
                    <a:gd name="T5" fmla="*/ 27 h 126"/>
                    <a:gd name="T6" fmla="*/ 59 w 60"/>
                    <a:gd name="T7" fmla="*/ 13 h 126"/>
                    <a:gd name="T8" fmla="*/ 30 w 60"/>
                    <a:gd name="T9" fmla="*/ 0 h 126"/>
                    <a:gd name="T10" fmla="*/ 1 w 60"/>
                    <a:gd name="T11" fmla="*/ 13 h 126"/>
                    <a:gd name="T12" fmla="*/ 0 w 60"/>
                    <a:gd name="T13" fmla="*/ 27 h 126"/>
                    <a:gd name="T14" fmla="*/ 0 w 60"/>
                    <a:gd name="T15" fmla="*/ 122 h 126"/>
                    <a:gd name="T16" fmla="*/ 1 w 60"/>
                    <a:gd name="T17" fmla="*/ 122 h 126"/>
                    <a:gd name="T18" fmla="*/ 30 w 60"/>
                    <a:gd name="T19" fmla="*/ 108 h 126"/>
                    <a:gd name="T20" fmla="*/ 59 w 60"/>
                    <a:gd name="T21" fmla="*/ 122 h 126"/>
                    <a:gd name="T22" fmla="*/ 51 w 60"/>
                    <a:gd name="T23" fmla="*/ 57 h 126"/>
                    <a:gd name="T24" fmla="*/ 50 w 60"/>
                    <a:gd name="T25" fmla="*/ 58 h 126"/>
                    <a:gd name="T26" fmla="*/ 49 w 60"/>
                    <a:gd name="T27" fmla="*/ 58 h 126"/>
                    <a:gd name="T28" fmla="*/ 45 w 60"/>
                    <a:gd name="T29" fmla="*/ 56 h 126"/>
                    <a:gd name="T30" fmla="*/ 30 w 60"/>
                    <a:gd name="T31" fmla="*/ 54 h 126"/>
                    <a:gd name="T32" fmla="*/ 15 w 60"/>
                    <a:gd name="T33" fmla="*/ 56 h 126"/>
                    <a:gd name="T34" fmla="*/ 11 w 60"/>
                    <a:gd name="T35" fmla="*/ 58 h 126"/>
                    <a:gd name="T36" fmla="*/ 9 w 60"/>
                    <a:gd name="T37" fmla="*/ 57 h 126"/>
                    <a:gd name="T38" fmla="*/ 10 w 60"/>
                    <a:gd name="T39" fmla="*/ 55 h 126"/>
                    <a:gd name="T40" fmla="*/ 30 w 60"/>
                    <a:gd name="T41" fmla="*/ 51 h 126"/>
                    <a:gd name="T42" fmla="*/ 51 w 60"/>
                    <a:gd name="T43" fmla="*/ 55 h 126"/>
                    <a:gd name="T44" fmla="*/ 51 w 60"/>
                    <a:gd name="T45" fmla="*/ 57 h 126"/>
                    <a:gd name="T46" fmla="*/ 51 w 60"/>
                    <a:gd name="T47" fmla="*/ 40 h 126"/>
                    <a:gd name="T48" fmla="*/ 50 w 60"/>
                    <a:gd name="T49" fmla="*/ 41 h 126"/>
                    <a:gd name="T50" fmla="*/ 49 w 60"/>
                    <a:gd name="T51" fmla="*/ 41 h 126"/>
                    <a:gd name="T52" fmla="*/ 45 w 60"/>
                    <a:gd name="T53" fmla="*/ 39 h 126"/>
                    <a:gd name="T54" fmla="*/ 30 w 60"/>
                    <a:gd name="T55" fmla="*/ 37 h 126"/>
                    <a:gd name="T56" fmla="*/ 15 w 60"/>
                    <a:gd name="T57" fmla="*/ 39 h 126"/>
                    <a:gd name="T58" fmla="*/ 11 w 60"/>
                    <a:gd name="T59" fmla="*/ 41 h 126"/>
                    <a:gd name="T60" fmla="*/ 9 w 60"/>
                    <a:gd name="T61" fmla="*/ 40 h 126"/>
                    <a:gd name="T62" fmla="*/ 10 w 60"/>
                    <a:gd name="T63" fmla="*/ 38 h 126"/>
                    <a:gd name="T64" fmla="*/ 30 w 60"/>
                    <a:gd name="T65" fmla="*/ 34 h 126"/>
                    <a:gd name="T66" fmla="*/ 51 w 60"/>
                    <a:gd name="T67" fmla="*/ 38 h 126"/>
                    <a:gd name="T68" fmla="*/ 51 w 60"/>
                    <a:gd name="T69" fmla="*/ 40 h 126"/>
                    <a:gd name="T70" fmla="*/ 51 w 60"/>
                    <a:gd name="T71" fmla="*/ 23 h 126"/>
                    <a:gd name="T72" fmla="*/ 50 w 60"/>
                    <a:gd name="T73" fmla="*/ 24 h 126"/>
                    <a:gd name="T74" fmla="*/ 49 w 60"/>
                    <a:gd name="T75" fmla="*/ 24 h 126"/>
                    <a:gd name="T76" fmla="*/ 45 w 60"/>
                    <a:gd name="T77" fmla="*/ 22 h 126"/>
                    <a:gd name="T78" fmla="*/ 30 w 60"/>
                    <a:gd name="T79" fmla="*/ 20 h 126"/>
                    <a:gd name="T80" fmla="*/ 15 w 60"/>
                    <a:gd name="T81" fmla="*/ 22 h 126"/>
                    <a:gd name="T82" fmla="*/ 11 w 60"/>
                    <a:gd name="T83" fmla="*/ 24 h 126"/>
                    <a:gd name="T84" fmla="*/ 9 w 60"/>
                    <a:gd name="T85" fmla="*/ 23 h 126"/>
                    <a:gd name="T86" fmla="*/ 10 w 60"/>
                    <a:gd name="T87" fmla="*/ 21 h 126"/>
                    <a:gd name="T88" fmla="*/ 30 w 60"/>
                    <a:gd name="T89" fmla="*/ 17 h 126"/>
                    <a:gd name="T90" fmla="*/ 51 w 60"/>
                    <a:gd name="T91" fmla="*/ 21 h 126"/>
                    <a:gd name="T92" fmla="*/ 51 w 60"/>
                    <a:gd name="T93" fmla="*/ 2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0" h="126">
                      <a:moveTo>
                        <a:pt x="59" y="122"/>
                      </a:moveTo>
                      <a:cubicBezTo>
                        <a:pt x="60" y="126"/>
                        <a:pt x="60" y="126"/>
                        <a:pt x="60" y="122"/>
                      </a:cubicBezTo>
                      <a:cubicBezTo>
                        <a:pt x="60" y="102"/>
                        <a:pt x="60" y="47"/>
                        <a:pt x="60" y="27"/>
                      </a:cubicBezTo>
                      <a:cubicBezTo>
                        <a:pt x="60" y="23"/>
                        <a:pt x="60" y="17"/>
                        <a:pt x="59" y="13"/>
                      </a:cubicBezTo>
                      <a:cubicBezTo>
                        <a:pt x="55" y="3"/>
                        <a:pt x="44" y="0"/>
                        <a:pt x="30" y="0"/>
                      </a:cubicBezTo>
                      <a:cubicBezTo>
                        <a:pt x="16" y="0"/>
                        <a:pt x="5" y="3"/>
                        <a:pt x="1" y="13"/>
                      </a:cubicBezTo>
                      <a:cubicBezTo>
                        <a:pt x="0" y="17"/>
                        <a:pt x="0" y="23"/>
                        <a:pt x="0" y="27"/>
                      </a:cubicBezTo>
                      <a:cubicBezTo>
                        <a:pt x="0" y="47"/>
                        <a:pt x="0" y="102"/>
                        <a:pt x="0" y="122"/>
                      </a:cubicBezTo>
                      <a:cubicBezTo>
                        <a:pt x="0" y="126"/>
                        <a:pt x="0" y="126"/>
                        <a:pt x="1" y="122"/>
                      </a:cubicBezTo>
                      <a:cubicBezTo>
                        <a:pt x="4" y="111"/>
                        <a:pt x="16" y="108"/>
                        <a:pt x="30" y="108"/>
                      </a:cubicBezTo>
                      <a:cubicBezTo>
                        <a:pt x="44" y="108"/>
                        <a:pt x="56" y="111"/>
                        <a:pt x="59" y="122"/>
                      </a:cubicBezTo>
                      <a:moveTo>
                        <a:pt x="51" y="57"/>
                      </a:moveTo>
                      <a:cubicBezTo>
                        <a:pt x="51" y="58"/>
                        <a:pt x="50" y="58"/>
                        <a:pt x="50" y="58"/>
                      </a:cubicBezTo>
                      <a:cubicBezTo>
                        <a:pt x="49" y="58"/>
                        <a:pt x="49" y="58"/>
                        <a:pt x="49" y="58"/>
                      </a:cubicBezTo>
                      <a:cubicBezTo>
                        <a:pt x="48" y="57"/>
                        <a:pt x="46" y="57"/>
                        <a:pt x="45" y="56"/>
                      </a:cubicBezTo>
                      <a:cubicBezTo>
                        <a:pt x="41" y="55"/>
                        <a:pt x="36" y="54"/>
                        <a:pt x="30" y="54"/>
                      </a:cubicBezTo>
                      <a:cubicBezTo>
                        <a:pt x="24" y="54"/>
                        <a:pt x="19" y="55"/>
                        <a:pt x="15" y="56"/>
                      </a:cubicBezTo>
                      <a:cubicBezTo>
                        <a:pt x="14" y="57"/>
                        <a:pt x="12" y="57"/>
                        <a:pt x="11" y="58"/>
                      </a:cubicBezTo>
                      <a:cubicBezTo>
                        <a:pt x="10" y="58"/>
                        <a:pt x="9" y="58"/>
                        <a:pt x="9" y="57"/>
                      </a:cubicBezTo>
                      <a:cubicBezTo>
                        <a:pt x="8" y="56"/>
                        <a:pt x="9" y="55"/>
                        <a:pt x="10" y="55"/>
                      </a:cubicBezTo>
                      <a:cubicBezTo>
                        <a:pt x="15" y="52"/>
                        <a:pt x="21" y="51"/>
                        <a:pt x="30" y="51"/>
                      </a:cubicBezTo>
                      <a:cubicBezTo>
                        <a:pt x="39" y="51"/>
                        <a:pt x="46" y="52"/>
                        <a:pt x="51" y="55"/>
                      </a:cubicBezTo>
                      <a:cubicBezTo>
                        <a:pt x="51" y="55"/>
                        <a:pt x="52" y="56"/>
                        <a:pt x="51" y="57"/>
                      </a:cubicBezTo>
                      <a:moveTo>
                        <a:pt x="51" y="40"/>
                      </a:moveTo>
                      <a:cubicBezTo>
                        <a:pt x="51" y="41"/>
                        <a:pt x="50" y="41"/>
                        <a:pt x="50" y="41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48" y="40"/>
                        <a:pt x="46" y="40"/>
                        <a:pt x="45" y="39"/>
                      </a:cubicBezTo>
                      <a:cubicBezTo>
                        <a:pt x="41" y="38"/>
                        <a:pt x="36" y="37"/>
                        <a:pt x="30" y="37"/>
                      </a:cubicBezTo>
                      <a:cubicBezTo>
                        <a:pt x="24" y="37"/>
                        <a:pt x="19" y="38"/>
                        <a:pt x="15" y="39"/>
                      </a:cubicBezTo>
                      <a:cubicBezTo>
                        <a:pt x="14" y="40"/>
                        <a:pt x="12" y="40"/>
                        <a:pt x="11" y="41"/>
                      </a:cubicBezTo>
                      <a:cubicBezTo>
                        <a:pt x="10" y="41"/>
                        <a:pt x="9" y="41"/>
                        <a:pt x="9" y="40"/>
                      </a:cubicBezTo>
                      <a:cubicBezTo>
                        <a:pt x="8" y="39"/>
                        <a:pt x="9" y="38"/>
                        <a:pt x="10" y="38"/>
                      </a:cubicBezTo>
                      <a:cubicBezTo>
                        <a:pt x="15" y="35"/>
                        <a:pt x="21" y="34"/>
                        <a:pt x="30" y="34"/>
                      </a:cubicBezTo>
                      <a:cubicBezTo>
                        <a:pt x="39" y="34"/>
                        <a:pt x="46" y="35"/>
                        <a:pt x="51" y="38"/>
                      </a:cubicBezTo>
                      <a:cubicBezTo>
                        <a:pt x="51" y="38"/>
                        <a:pt x="52" y="39"/>
                        <a:pt x="51" y="40"/>
                      </a:cubicBezTo>
                      <a:moveTo>
                        <a:pt x="51" y="23"/>
                      </a:moveTo>
                      <a:cubicBezTo>
                        <a:pt x="51" y="24"/>
                        <a:pt x="50" y="24"/>
                        <a:pt x="50" y="24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8" y="23"/>
                        <a:pt x="46" y="23"/>
                        <a:pt x="45" y="22"/>
                      </a:cubicBezTo>
                      <a:cubicBezTo>
                        <a:pt x="41" y="21"/>
                        <a:pt x="36" y="20"/>
                        <a:pt x="30" y="20"/>
                      </a:cubicBezTo>
                      <a:cubicBezTo>
                        <a:pt x="24" y="20"/>
                        <a:pt x="19" y="21"/>
                        <a:pt x="15" y="22"/>
                      </a:cubicBezTo>
                      <a:cubicBezTo>
                        <a:pt x="14" y="23"/>
                        <a:pt x="12" y="23"/>
                        <a:pt x="11" y="24"/>
                      </a:cubicBezTo>
                      <a:cubicBezTo>
                        <a:pt x="10" y="24"/>
                        <a:pt x="9" y="24"/>
                        <a:pt x="9" y="23"/>
                      </a:cubicBezTo>
                      <a:cubicBezTo>
                        <a:pt x="8" y="22"/>
                        <a:pt x="9" y="21"/>
                        <a:pt x="10" y="21"/>
                      </a:cubicBezTo>
                      <a:cubicBezTo>
                        <a:pt x="15" y="18"/>
                        <a:pt x="21" y="17"/>
                        <a:pt x="30" y="17"/>
                      </a:cubicBezTo>
                      <a:cubicBezTo>
                        <a:pt x="39" y="17"/>
                        <a:pt x="46" y="18"/>
                        <a:pt x="51" y="21"/>
                      </a:cubicBezTo>
                      <a:cubicBezTo>
                        <a:pt x="51" y="21"/>
                        <a:pt x="52" y="22"/>
                        <a:pt x="51" y="2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2" name="Freeform 162"/>
              <p:cNvSpPr/>
              <p:nvPr/>
            </p:nvSpPr>
            <p:spPr bwMode="auto">
              <a:xfrm>
                <a:off x="10934082" y="3042522"/>
                <a:ext cx="306290" cy="284735"/>
              </a:xfrm>
              <a:custGeom>
                <a:avLst/>
                <a:gdLst>
                  <a:gd name="T0" fmla="*/ 107 w 114"/>
                  <a:gd name="T1" fmla="*/ 55 h 106"/>
                  <a:gd name="T2" fmla="*/ 59 w 114"/>
                  <a:gd name="T3" fmla="*/ 38 h 106"/>
                  <a:gd name="T4" fmla="*/ 57 w 114"/>
                  <a:gd name="T5" fmla="*/ 43 h 106"/>
                  <a:gd name="T6" fmla="*/ 56 w 114"/>
                  <a:gd name="T7" fmla="*/ 38 h 106"/>
                  <a:gd name="T8" fmla="*/ 6 w 114"/>
                  <a:gd name="T9" fmla="*/ 34 h 106"/>
                  <a:gd name="T10" fmla="*/ 44 w 114"/>
                  <a:gd name="T11" fmla="*/ 106 h 106"/>
                  <a:gd name="T12" fmla="*/ 44 w 114"/>
                  <a:gd name="T13" fmla="*/ 106 h 106"/>
                  <a:gd name="T14" fmla="*/ 44 w 114"/>
                  <a:gd name="T15" fmla="*/ 106 h 106"/>
                  <a:gd name="T16" fmla="*/ 44 w 114"/>
                  <a:gd name="T17" fmla="*/ 106 h 106"/>
                  <a:gd name="T18" fmla="*/ 44 w 114"/>
                  <a:gd name="T19" fmla="*/ 106 h 106"/>
                  <a:gd name="T20" fmla="*/ 107 w 114"/>
                  <a:gd name="T21" fmla="*/ 5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06">
                    <a:moveTo>
                      <a:pt x="107" y="55"/>
                    </a:moveTo>
                    <a:cubicBezTo>
                      <a:pt x="114" y="21"/>
                      <a:pt x="73" y="8"/>
                      <a:pt x="59" y="38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5" y="5"/>
                      <a:pt x="13" y="0"/>
                      <a:pt x="6" y="34"/>
                    </a:cubicBezTo>
                    <a:cubicBezTo>
                      <a:pt x="0" y="61"/>
                      <a:pt x="30" y="8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64" y="93"/>
                      <a:pt x="101" y="82"/>
                      <a:pt x="107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113" name="Freeform 165"/>
              <p:cNvSpPr>
                <a:spLocks noEditPoints="1"/>
              </p:cNvSpPr>
              <p:nvPr/>
            </p:nvSpPr>
            <p:spPr bwMode="auto">
              <a:xfrm>
                <a:off x="9830305" y="2910931"/>
                <a:ext cx="190580" cy="271122"/>
              </a:xfrm>
              <a:custGeom>
                <a:avLst/>
                <a:gdLst>
                  <a:gd name="T0" fmla="*/ 36 w 71"/>
                  <a:gd name="T1" fmla="*/ 0 h 101"/>
                  <a:gd name="T2" fmla="*/ 0 w 71"/>
                  <a:gd name="T3" fmla="*/ 36 h 101"/>
                  <a:gd name="T4" fmla="*/ 36 w 71"/>
                  <a:gd name="T5" fmla="*/ 101 h 101"/>
                  <a:gd name="T6" fmla="*/ 71 w 71"/>
                  <a:gd name="T7" fmla="*/ 36 h 101"/>
                  <a:gd name="T8" fmla="*/ 36 w 71"/>
                  <a:gd name="T9" fmla="*/ 0 h 101"/>
                  <a:gd name="T10" fmla="*/ 36 w 71"/>
                  <a:gd name="T11" fmla="*/ 41 h 101"/>
                  <a:gd name="T12" fmla="*/ 25 w 71"/>
                  <a:gd name="T13" fmla="*/ 30 h 101"/>
                  <a:gd name="T14" fmla="*/ 36 w 71"/>
                  <a:gd name="T15" fmla="*/ 19 h 101"/>
                  <a:gd name="T16" fmla="*/ 47 w 71"/>
                  <a:gd name="T17" fmla="*/ 30 h 101"/>
                  <a:gd name="T18" fmla="*/ 36 w 71"/>
                  <a:gd name="T19" fmla="*/ 4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01">
                    <a:moveTo>
                      <a:pt x="36" y="0"/>
                    </a:moveTo>
                    <a:cubicBezTo>
                      <a:pt x="16" y="0"/>
                      <a:pt x="0" y="16"/>
                      <a:pt x="0" y="36"/>
                    </a:cubicBezTo>
                    <a:cubicBezTo>
                      <a:pt x="0" y="55"/>
                      <a:pt x="36" y="101"/>
                      <a:pt x="36" y="101"/>
                    </a:cubicBezTo>
                    <a:cubicBezTo>
                      <a:pt x="36" y="101"/>
                      <a:pt x="71" y="55"/>
                      <a:pt x="71" y="36"/>
                    </a:cubicBezTo>
                    <a:cubicBezTo>
                      <a:pt x="71" y="16"/>
                      <a:pt x="55" y="0"/>
                      <a:pt x="36" y="0"/>
                    </a:cubicBezTo>
                    <a:close/>
                    <a:moveTo>
                      <a:pt x="36" y="41"/>
                    </a:moveTo>
                    <a:cubicBezTo>
                      <a:pt x="30" y="41"/>
                      <a:pt x="25" y="37"/>
                      <a:pt x="25" y="30"/>
                    </a:cubicBezTo>
                    <a:cubicBezTo>
                      <a:pt x="25" y="24"/>
                      <a:pt x="30" y="19"/>
                      <a:pt x="36" y="19"/>
                    </a:cubicBezTo>
                    <a:cubicBezTo>
                      <a:pt x="42" y="19"/>
                      <a:pt x="47" y="24"/>
                      <a:pt x="47" y="30"/>
                    </a:cubicBezTo>
                    <a:cubicBezTo>
                      <a:pt x="47" y="37"/>
                      <a:pt x="42" y="41"/>
                      <a:pt x="36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9820095" y="2363013"/>
                <a:ext cx="348263" cy="338053"/>
                <a:chOff x="6946901" y="1419225"/>
                <a:chExt cx="487363" cy="473075"/>
              </a:xfrm>
              <a:grpFill/>
            </p:grpSpPr>
            <p:sp>
              <p:nvSpPr>
                <p:cNvPr id="115" name="Freeform 183"/>
                <p:cNvSpPr/>
                <p:nvPr/>
              </p:nvSpPr>
              <p:spPr bwMode="auto">
                <a:xfrm>
                  <a:off x="6946901" y="1419225"/>
                  <a:ext cx="487363" cy="300037"/>
                </a:xfrm>
                <a:custGeom>
                  <a:avLst/>
                  <a:gdLst>
                    <a:gd name="T0" fmla="*/ 130 w 130"/>
                    <a:gd name="T1" fmla="*/ 66 h 80"/>
                    <a:gd name="T2" fmla="*/ 116 w 130"/>
                    <a:gd name="T3" fmla="*/ 52 h 80"/>
                    <a:gd name="T4" fmla="*/ 118 w 130"/>
                    <a:gd name="T5" fmla="*/ 40 h 80"/>
                    <a:gd name="T6" fmla="*/ 78 w 130"/>
                    <a:gd name="T7" fmla="*/ 0 h 80"/>
                    <a:gd name="T8" fmla="*/ 38 w 130"/>
                    <a:gd name="T9" fmla="*/ 39 h 80"/>
                    <a:gd name="T10" fmla="*/ 23 w 130"/>
                    <a:gd name="T11" fmla="*/ 34 h 80"/>
                    <a:gd name="T12" fmla="*/ 0 w 130"/>
                    <a:gd name="T13" fmla="*/ 57 h 80"/>
                    <a:gd name="T14" fmla="*/ 23 w 130"/>
                    <a:gd name="T15" fmla="*/ 80 h 80"/>
                    <a:gd name="T16" fmla="*/ 76 w 130"/>
                    <a:gd name="T17" fmla="*/ 80 h 80"/>
                    <a:gd name="T18" fmla="*/ 78 w 130"/>
                    <a:gd name="T19" fmla="*/ 80 h 80"/>
                    <a:gd name="T20" fmla="*/ 116 w 130"/>
                    <a:gd name="T21" fmla="*/ 80 h 80"/>
                    <a:gd name="T22" fmla="*/ 130 w 130"/>
                    <a:gd name="T23" fmla="*/ 6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80">
                      <a:moveTo>
                        <a:pt x="130" y="66"/>
                      </a:moveTo>
                      <a:cubicBezTo>
                        <a:pt x="130" y="58"/>
                        <a:pt x="124" y="52"/>
                        <a:pt x="116" y="52"/>
                      </a:cubicBezTo>
                      <a:cubicBezTo>
                        <a:pt x="118" y="48"/>
                        <a:pt x="118" y="44"/>
                        <a:pt x="118" y="40"/>
                      </a:cubicBezTo>
                      <a:cubicBezTo>
                        <a:pt x="118" y="18"/>
                        <a:pt x="100" y="0"/>
                        <a:pt x="78" y="0"/>
                      </a:cubicBezTo>
                      <a:cubicBezTo>
                        <a:pt x="56" y="0"/>
                        <a:pt x="38" y="18"/>
                        <a:pt x="38" y="39"/>
                      </a:cubicBezTo>
                      <a:cubicBezTo>
                        <a:pt x="34" y="36"/>
                        <a:pt x="29" y="34"/>
                        <a:pt x="23" y="34"/>
                      </a:cubicBezTo>
                      <a:cubicBezTo>
                        <a:pt x="10" y="34"/>
                        <a:pt x="0" y="44"/>
                        <a:pt x="0" y="57"/>
                      </a:cubicBezTo>
                      <a:cubicBezTo>
                        <a:pt x="0" y="70"/>
                        <a:pt x="10" y="80"/>
                        <a:pt x="23" y="80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78" y="80"/>
                        <a:pt x="78" y="80"/>
                        <a:pt x="78" y="80"/>
                      </a:cubicBezTo>
                      <a:cubicBezTo>
                        <a:pt x="116" y="80"/>
                        <a:pt x="116" y="80"/>
                        <a:pt x="116" y="80"/>
                      </a:cubicBezTo>
                      <a:cubicBezTo>
                        <a:pt x="124" y="80"/>
                        <a:pt x="130" y="74"/>
                        <a:pt x="130" y="6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7016751" y="1749425"/>
                  <a:ext cx="42863" cy="9048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7118351" y="1798638"/>
                  <a:ext cx="41275" cy="9366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7219951" y="1749425"/>
                  <a:ext cx="41275" cy="9048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7321551" y="1798638"/>
                  <a:ext cx="46038" cy="9366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600243" y="1938472"/>
              <a:ext cx="5454232" cy="3880215"/>
              <a:chOff x="6477796" y="2424440"/>
              <a:chExt cx="5714204" cy="3927683"/>
            </a:xfrm>
            <a:grpFill/>
          </p:grpSpPr>
          <p:sp>
            <p:nvSpPr>
              <p:cNvPr id="95" name="Freeform 28"/>
              <p:cNvSpPr>
                <a:spLocks noEditPoints="1"/>
              </p:cNvSpPr>
              <p:nvPr/>
            </p:nvSpPr>
            <p:spPr bwMode="auto">
              <a:xfrm>
                <a:off x="6477796" y="3544524"/>
                <a:ext cx="953107" cy="950151"/>
              </a:xfrm>
              <a:custGeom>
                <a:avLst/>
                <a:gdLst>
                  <a:gd name="T0" fmla="*/ 178 w 356"/>
                  <a:gd name="T1" fmla="*/ 0 h 355"/>
                  <a:gd name="T2" fmla="*/ 0 w 356"/>
                  <a:gd name="T3" fmla="*/ 177 h 355"/>
                  <a:gd name="T4" fmla="*/ 178 w 356"/>
                  <a:gd name="T5" fmla="*/ 355 h 355"/>
                  <a:gd name="T6" fmla="*/ 356 w 356"/>
                  <a:gd name="T7" fmla="*/ 177 h 355"/>
                  <a:gd name="T8" fmla="*/ 178 w 356"/>
                  <a:gd name="T9" fmla="*/ 0 h 355"/>
                  <a:gd name="T10" fmla="*/ 186 w 356"/>
                  <a:gd name="T11" fmla="*/ 124 h 355"/>
                  <a:gd name="T12" fmla="*/ 186 w 356"/>
                  <a:gd name="T13" fmla="*/ 246 h 355"/>
                  <a:gd name="T14" fmla="*/ 140 w 356"/>
                  <a:gd name="T15" fmla="*/ 276 h 355"/>
                  <a:gd name="T16" fmla="*/ 94 w 356"/>
                  <a:gd name="T17" fmla="*/ 246 h 355"/>
                  <a:gd name="T18" fmla="*/ 140 w 356"/>
                  <a:gd name="T19" fmla="*/ 215 h 355"/>
                  <a:gd name="T20" fmla="*/ 170 w 356"/>
                  <a:gd name="T21" fmla="*/ 223 h 355"/>
                  <a:gd name="T22" fmla="*/ 170 w 356"/>
                  <a:gd name="T23" fmla="*/ 78 h 355"/>
                  <a:gd name="T24" fmla="*/ 186 w 356"/>
                  <a:gd name="T25" fmla="*/ 78 h 355"/>
                  <a:gd name="T26" fmla="*/ 262 w 356"/>
                  <a:gd name="T27" fmla="*/ 185 h 355"/>
                  <a:gd name="T28" fmla="*/ 186 w 356"/>
                  <a:gd name="T29" fmla="*/ 12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355">
                    <a:moveTo>
                      <a:pt x="178" y="0"/>
                    </a:moveTo>
                    <a:cubicBezTo>
                      <a:pt x="80" y="0"/>
                      <a:pt x="0" y="79"/>
                      <a:pt x="0" y="177"/>
                    </a:cubicBezTo>
                    <a:cubicBezTo>
                      <a:pt x="0" y="275"/>
                      <a:pt x="80" y="355"/>
                      <a:pt x="178" y="355"/>
                    </a:cubicBezTo>
                    <a:cubicBezTo>
                      <a:pt x="276" y="355"/>
                      <a:pt x="356" y="275"/>
                      <a:pt x="356" y="177"/>
                    </a:cubicBezTo>
                    <a:cubicBezTo>
                      <a:pt x="356" y="79"/>
                      <a:pt x="276" y="0"/>
                      <a:pt x="178" y="0"/>
                    </a:cubicBezTo>
                    <a:close/>
                    <a:moveTo>
                      <a:pt x="186" y="124"/>
                    </a:moveTo>
                    <a:cubicBezTo>
                      <a:pt x="186" y="246"/>
                      <a:pt x="186" y="246"/>
                      <a:pt x="186" y="246"/>
                    </a:cubicBezTo>
                    <a:cubicBezTo>
                      <a:pt x="186" y="262"/>
                      <a:pt x="165" y="276"/>
                      <a:pt x="140" y="276"/>
                    </a:cubicBezTo>
                    <a:cubicBezTo>
                      <a:pt x="115" y="276"/>
                      <a:pt x="94" y="262"/>
                      <a:pt x="94" y="246"/>
                    </a:cubicBezTo>
                    <a:cubicBezTo>
                      <a:pt x="94" y="229"/>
                      <a:pt x="115" y="215"/>
                      <a:pt x="140" y="215"/>
                    </a:cubicBezTo>
                    <a:cubicBezTo>
                      <a:pt x="152" y="215"/>
                      <a:pt x="162" y="218"/>
                      <a:pt x="170" y="223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252" y="78"/>
                      <a:pt x="262" y="185"/>
                    </a:cubicBezTo>
                    <a:cubicBezTo>
                      <a:pt x="246" y="162"/>
                      <a:pt x="224" y="118"/>
                      <a:pt x="186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7557983" y="5396061"/>
                <a:ext cx="953107" cy="956062"/>
                <a:chOff x="4362451" y="5308600"/>
                <a:chExt cx="1023938" cy="1027113"/>
              </a:xfrm>
              <a:grpFill/>
            </p:grpSpPr>
            <p:sp>
              <p:nvSpPr>
                <p:cNvPr id="105" name="Freeform 29"/>
                <p:cNvSpPr>
                  <a:spLocks noEditPoints="1"/>
                </p:cNvSpPr>
                <p:nvPr/>
              </p:nvSpPr>
              <p:spPr bwMode="auto">
                <a:xfrm>
                  <a:off x="4362451" y="5308600"/>
                  <a:ext cx="1023938" cy="1027113"/>
                </a:xfrm>
                <a:custGeom>
                  <a:avLst/>
                  <a:gdLst>
                    <a:gd name="T0" fmla="*/ 178 w 356"/>
                    <a:gd name="T1" fmla="*/ 0 h 357"/>
                    <a:gd name="T2" fmla="*/ 0 w 356"/>
                    <a:gd name="T3" fmla="*/ 179 h 357"/>
                    <a:gd name="T4" fmla="*/ 178 w 356"/>
                    <a:gd name="T5" fmla="*/ 357 h 357"/>
                    <a:gd name="T6" fmla="*/ 356 w 356"/>
                    <a:gd name="T7" fmla="*/ 179 h 357"/>
                    <a:gd name="T8" fmla="*/ 178 w 356"/>
                    <a:gd name="T9" fmla="*/ 0 h 357"/>
                    <a:gd name="T10" fmla="*/ 276 w 356"/>
                    <a:gd name="T11" fmla="*/ 268 h 357"/>
                    <a:gd name="T12" fmla="*/ 80 w 356"/>
                    <a:gd name="T13" fmla="*/ 268 h 357"/>
                    <a:gd name="T14" fmla="*/ 80 w 356"/>
                    <a:gd name="T15" fmla="*/ 190 h 357"/>
                    <a:gd name="T16" fmla="*/ 148 w 356"/>
                    <a:gd name="T17" fmla="*/ 190 h 357"/>
                    <a:gd name="T18" fmla="*/ 148 w 356"/>
                    <a:gd name="T19" fmla="*/ 210 h 357"/>
                    <a:gd name="T20" fmla="*/ 148 w 356"/>
                    <a:gd name="T21" fmla="*/ 224 h 357"/>
                    <a:gd name="T22" fmla="*/ 208 w 356"/>
                    <a:gd name="T23" fmla="*/ 224 h 357"/>
                    <a:gd name="T24" fmla="*/ 208 w 356"/>
                    <a:gd name="T25" fmla="*/ 224 h 357"/>
                    <a:gd name="T26" fmla="*/ 208 w 356"/>
                    <a:gd name="T27" fmla="*/ 210 h 357"/>
                    <a:gd name="T28" fmla="*/ 208 w 356"/>
                    <a:gd name="T29" fmla="*/ 190 h 357"/>
                    <a:gd name="T30" fmla="*/ 276 w 356"/>
                    <a:gd name="T31" fmla="*/ 190 h 357"/>
                    <a:gd name="T32" fmla="*/ 276 w 356"/>
                    <a:gd name="T33" fmla="*/ 268 h 357"/>
                    <a:gd name="T34" fmla="*/ 276 w 356"/>
                    <a:gd name="T35" fmla="*/ 176 h 357"/>
                    <a:gd name="T36" fmla="*/ 194 w 356"/>
                    <a:gd name="T37" fmla="*/ 176 h 357"/>
                    <a:gd name="T38" fmla="*/ 194 w 356"/>
                    <a:gd name="T39" fmla="*/ 176 h 357"/>
                    <a:gd name="T40" fmla="*/ 194 w 356"/>
                    <a:gd name="T41" fmla="*/ 176 h 357"/>
                    <a:gd name="T42" fmla="*/ 194 w 356"/>
                    <a:gd name="T43" fmla="*/ 210 h 357"/>
                    <a:gd name="T44" fmla="*/ 162 w 356"/>
                    <a:gd name="T45" fmla="*/ 210 h 357"/>
                    <a:gd name="T46" fmla="*/ 162 w 356"/>
                    <a:gd name="T47" fmla="*/ 176 h 357"/>
                    <a:gd name="T48" fmla="*/ 162 w 356"/>
                    <a:gd name="T49" fmla="*/ 176 h 357"/>
                    <a:gd name="T50" fmla="*/ 80 w 356"/>
                    <a:gd name="T51" fmla="*/ 176 h 357"/>
                    <a:gd name="T52" fmla="*/ 80 w 356"/>
                    <a:gd name="T53" fmla="*/ 121 h 357"/>
                    <a:gd name="T54" fmla="*/ 139 w 356"/>
                    <a:gd name="T55" fmla="*/ 121 h 357"/>
                    <a:gd name="T56" fmla="*/ 139 w 356"/>
                    <a:gd name="T57" fmla="*/ 121 h 357"/>
                    <a:gd name="T58" fmla="*/ 139 w 356"/>
                    <a:gd name="T59" fmla="*/ 83 h 357"/>
                    <a:gd name="T60" fmla="*/ 217 w 356"/>
                    <a:gd name="T61" fmla="*/ 83 h 357"/>
                    <a:gd name="T62" fmla="*/ 217 w 356"/>
                    <a:gd name="T63" fmla="*/ 121 h 357"/>
                    <a:gd name="T64" fmla="*/ 217 w 356"/>
                    <a:gd name="T65" fmla="*/ 121 h 357"/>
                    <a:gd name="T66" fmla="*/ 276 w 356"/>
                    <a:gd name="T67" fmla="*/ 121 h 357"/>
                    <a:gd name="T68" fmla="*/ 276 w 356"/>
                    <a:gd name="T69" fmla="*/ 176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6" h="357">
                      <a:moveTo>
                        <a:pt x="178" y="0"/>
                      </a:moveTo>
                      <a:cubicBezTo>
                        <a:pt x="79" y="0"/>
                        <a:pt x="0" y="80"/>
                        <a:pt x="0" y="179"/>
                      </a:cubicBezTo>
                      <a:cubicBezTo>
                        <a:pt x="0" y="277"/>
                        <a:pt x="79" y="357"/>
                        <a:pt x="178" y="357"/>
                      </a:cubicBezTo>
                      <a:cubicBezTo>
                        <a:pt x="277" y="357"/>
                        <a:pt x="356" y="277"/>
                        <a:pt x="356" y="179"/>
                      </a:cubicBezTo>
                      <a:cubicBezTo>
                        <a:pt x="356" y="80"/>
                        <a:pt x="277" y="0"/>
                        <a:pt x="178" y="0"/>
                      </a:cubicBezTo>
                      <a:close/>
                      <a:moveTo>
                        <a:pt x="276" y="268"/>
                      </a:moveTo>
                      <a:cubicBezTo>
                        <a:pt x="80" y="268"/>
                        <a:pt x="80" y="268"/>
                        <a:pt x="80" y="268"/>
                      </a:cubicBezTo>
                      <a:cubicBezTo>
                        <a:pt x="80" y="190"/>
                        <a:pt x="80" y="190"/>
                        <a:pt x="80" y="190"/>
                      </a:cubicBezTo>
                      <a:cubicBezTo>
                        <a:pt x="148" y="190"/>
                        <a:pt x="148" y="190"/>
                        <a:pt x="148" y="190"/>
                      </a:cubicBezTo>
                      <a:cubicBezTo>
                        <a:pt x="148" y="210"/>
                        <a:pt x="148" y="210"/>
                        <a:pt x="148" y="210"/>
                      </a:cubicBezTo>
                      <a:cubicBezTo>
                        <a:pt x="148" y="224"/>
                        <a:pt x="148" y="224"/>
                        <a:pt x="148" y="224"/>
                      </a:cubicBezTo>
                      <a:cubicBezTo>
                        <a:pt x="208" y="224"/>
                        <a:pt x="208" y="224"/>
                        <a:pt x="208" y="224"/>
                      </a:cubicBezTo>
                      <a:cubicBezTo>
                        <a:pt x="208" y="224"/>
                        <a:pt x="208" y="224"/>
                        <a:pt x="208" y="224"/>
                      </a:cubicBezTo>
                      <a:cubicBezTo>
                        <a:pt x="208" y="210"/>
                        <a:pt x="208" y="210"/>
                        <a:pt x="208" y="210"/>
                      </a:cubicBezTo>
                      <a:cubicBezTo>
                        <a:pt x="208" y="190"/>
                        <a:pt x="208" y="190"/>
                        <a:pt x="208" y="190"/>
                      </a:cubicBezTo>
                      <a:cubicBezTo>
                        <a:pt x="276" y="190"/>
                        <a:pt x="276" y="190"/>
                        <a:pt x="276" y="190"/>
                      </a:cubicBezTo>
                      <a:lnTo>
                        <a:pt x="276" y="268"/>
                      </a:lnTo>
                      <a:close/>
                      <a:moveTo>
                        <a:pt x="276" y="176"/>
                      </a:moveTo>
                      <a:cubicBezTo>
                        <a:pt x="194" y="176"/>
                        <a:pt x="194" y="176"/>
                        <a:pt x="194" y="176"/>
                      </a:cubicBezTo>
                      <a:cubicBezTo>
                        <a:pt x="194" y="176"/>
                        <a:pt x="194" y="176"/>
                        <a:pt x="194" y="176"/>
                      </a:cubicBezTo>
                      <a:cubicBezTo>
                        <a:pt x="194" y="176"/>
                        <a:pt x="194" y="176"/>
                        <a:pt x="194" y="176"/>
                      </a:cubicBezTo>
                      <a:cubicBezTo>
                        <a:pt x="194" y="210"/>
                        <a:pt x="194" y="210"/>
                        <a:pt x="194" y="210"/>
                      </a:cubicBezTo>
                      <a:cubicBezTo>
                        <a:pt x="162" y="210"/>
                        <a:pt x="162" y="210"/>
                        <a:pt x="162" y="210"/>
                      </a:cubicBezTo>
                      <a:cubicBezTo>
                        <a:pt x="162" y="176"/>
                        <a:pt x="162" y="176"/>
                        <a:pt x="162" y="176"/>
                      </a:cubicBezTo>
                      <a:cubicBezTo>
                        <a:pt x="162" y="176"/>
                        <a:pt x="162" y="176"/>
                        <a:pt x="162" y="176"/>
                      </a:cubicBezTo>
                      <a:cubicBezTo>
                        <a:pt x="80" y="176"/>
                        <a:pt x="80" y="176"/>
                        <a:pt x="80" y="176"/>
                      </a:cubicBezTo>
                      <a:cubicBezTo>
                        <a:pt x="80" y="121"/>
                        <a:pt x="80" y="121"/>
                        <a:pt x="80" y="121"/>
                      </a:cubicBezTo>
                      <a:cubicBezTo>
                        <a:pt x="139" y="121"/>
                        <a:pt x="139" y="121"/>
                        <a:pt x="139" y="121"/>
                      </a:cubicBezTo>
                      <a:cubicBezTo>
                        <a:pt x="139" y="121"/>
                        <a:pt x="139" y="121"/>
                        <a:pt x="139" y="121"/>
                      </a:cubicBezTo>
                      <a:cubicBezTo>
                        <a:pt x="139" y="83"/>
                        <a:pt x="139" y="83"/>
                        <a:pt x="139" y="83"/>
                      </a:cubicBezTo>
                      <a:cubicBezTo>
                        <a:pt x="217" y="83"/>
                        <a:pt x="217" y="83"/>
                        <a:pt x="217" y="83"/>
                      </a:cubicBezTo>
                      <a:cubicBezTo>
                        <a:pt x="217" y="121"/>
                        <a:pt x="217" y="121"/>
                        <a:pt x="217" y="121"/>
                      </a:cubicBezTo>
                      <a:cubicBezTo>
                        <a:pt x="217" y="121"/>
                        <a:pt x="217" y="121"/>
                        <a:pt x="217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30"/>
                <p:cNvSpPr/>
                <p:nvPr/>
              </p:nvSpPr>
              <p:spPr bwMode="auto">
                <a:xfrm>
                  <a:off x="4822826" y="5618163"/>
                  <a:ext cx="103188" cy="38100"/>
                </a:xfrm>
                <a:custGeom>
                  <a:avLst/>
                  <a:gdLst>
                    <a:gd name="T0" fmla="*/ 0 w 65"/>
                    <a:gd name="T1" fmla="*/ 0 h 24"/>
                    <a:gd name="T2" fmla="*/ 0 w 65"/>
                    <a:gd name="T3" fmla="*/ 24 h 24"/>
                    <a:gd name="T4" fmla="*/ 0 w 65"/>
                    <a:gd name="T5" fmla="*/ 24 h 24"/>
                    <a:gd name="T6" fmla="*/ 65 w 65"/>
                    <a:gd name="T7" fmla="*/ 24 h 24"/>
                    <a:gd name="T8" fmla="*/ 65 w 65"/>
                    <a:gd name="T9" fmla="*/ 24 h 24"/>
                    <a:gd name="T10" fmla="*/ 65 w 65"/>
                    <a:gd name="T11" fmla="*/ 0 h 24"/>
                    <a:gd name="T12" fmla="*/ 0 w 65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2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65" y="24"/>
                      </a:lnTo>
                      <a:lnTo>
                        <a:pt x="65" y="24"/>
                      </a:lnTo>
                      <a:lnTo>
                        <a:pt x="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7" name="Freeform 36"/>
              <p:cNvSpPr>
                <a:spLocks noEditPoints="1"/>
              </p:cNvSpPr>
              <p:nvPr/>
            </p:nvSpPr>
            <p:spPr bwMode="auto">
              <a:xfrm>
                <a:off x="11235938" y="2424440"/>
                <a:ext cx="956062" cy="953106"/>
              </a:xfrm>
              <a:custGeom>
                <a:avLst/>
                <a:gdLst>
                  <a:gd name="T0" fmla="*/ 178 w 357"/>
                  <a:gd name="T1" fmla="*/ 0 h 356"/>
                  <a:gd name="T2" fmla="*/ 0 w 357"/>
                  <a:gd name="T3" fmla="*/ 178 h 356"/>
                  <a:gd name="T4" fmla="*/ 178 w 357"/>
                  <a:gd name="T5" fmla="*/ 356 h 356"/>
                  <a:gd name="T6" fmla="*/ 357 w 357"/>
                  <a:gd name="T7" fmla="*/ 178 h 356"/>
                  <a:gd name="T8" fmla="*/ 178 w 357"/>
                  <a:gd name="T9" fmla="*/ 0 h 356"/>
                  <a:gd name="T10" fmla="*/ 220 w 357"/>
                  <a:gd name="T11" fmla="*/ 77 h 356"/>
                  <a:gd name="T12" fmla="*/ 258 w 357"/>
                  <a:gd name="T13" fmla="*/ 77 h 356"/>
                  <a:gd name="T14" fmla="*/ 258 w 357"/>
                  <a:gd name="T15" fmla="*/ 125 h 356"/>
                  <a:gd name="T16" fmla="*/ 220 w 357"/>
                  <a:gd name="T17" fmla="*/ 94 h 356"/>
                  <a:gd name="T18" fmla="*/ 220 w 357"/>
                  <a:gd name="T19" fmla="*/ 77 h 356"/>
                  <a:gd name="T20" fmla="*/ 258 w 357"/>
                  <a:gd name="T21" fmla="*/ 200 h 356"/>
                  <a:gd name="T22" fmla="*/ 258 w 357"/>
                  <a:gd name="T23" fmla="*/ 272 h 356"/>
                  <a:gd name="T24" fmla="*/ 208 w 357"/>
                  <a:gd name="T25" fmla="*/ 272 h 356"/>
                  <a:gd name="T26" fmla="*/ 208 w 357"/>
                  <a:gd name="T27" fmla="*/ 185 h 356"/>
                  <a:gd name="T28" fmla="*/ 149 w 357"/>
                  <a:gd name="T29" fmla="*/ 185 h 356"/>
                  <a:gd name="T30" fmla="*/ 149 w 357"/>
                  <a:gd name="T31" fmla="*/ 272 h 356"/>
                  <a:gd name="T32" fmla="*/ 98 w 357"/>
                  <a:gd name="T33" fmla="*/ 272 h 356"/>
                  <a:gd name="T34" fmla="*/ 98 w 357"/>
                  <a:gd name="T35" fmla="*/ 184 h 356"/>
                  <a:gd name="T36" fmla="*/ 178 w 357"/>
                  <a:gd name="T37" fmla="*/ 118 h 356"/>
                  <a:gd name="T38" fmla="*/ 220 w 357"/>
                  <a:gd name="T39" fmla="*/ 152 h 356"/>
                  <a:gd name="T40" fmla="*/ 258 w 357"/>
                  <a:gd name="T41" fmla="*/ 184 h 356"/>
                  <a:gd name="T42" fmla="*/ 258 w 357"/>
                  <a:gd name="T43" fmla="*/ 200 h 356"/>
                  <a:gd name="T44" fmla="*/ 276 w 357"/>
                  <a:gd name="T45" fmla="*/ 190 h 356"/>
                  <a:gd name="T46" fmla="*/ 258 w 357"/>
                  <a:gd name="T47" fmla="*/ 175 h 356"/>
                  <a:gd name="T48" fmla="*/ 220 w 357"/>
                  <a:gd name="T49" fmla="*/ 144 h 356"/>
                  <a:gd name="T50" fmla="*/ 178 w 357"/>
                  <a:gd name="T51" fmla="*/ 110 h 356"/>
                  <a:gd name="T52" fmla="*/ 98 w 357"/>
                  <a:gd name="T53" fmla="*/ 175 h 356"/>
                  <a:gd name="T54" fmla="*/ 81 w 357"/>
                  <a:gd name="T55" fmla="*/ 190 h 356"/>
                  <a:gd name="T56" fmla="*/ 60 w 357"/>
                  <a:gd name="T57" fmla="*/ 165 h 356"/>
                  <a:gd name="T58" fmla="*/ 178 w 357"/>
                  <a:gd name="T59" fmla="*/ 69 h 356"/>
                  <a:gd name="T60" fmla="*/ 220 w 357"/>
                  <a:gd name="T61" fmla="*/ 102 h 356"/>
                  <a:gd name="T62" fmla="*/ 258 w 357"/>
                  <a:gd name="T63" fmla="*/ 134 h 356"/>
                  <a:gd name="T64" fmla="*/ 296 w 357"/>
                  <a:gd name="T65" fmla="*/ 165 h 356"/>
                  <a:gd name="T66" fmla="*/ 276 w 357"/>
                  <a:gd name="T67" fmla="*/ 19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7" h="356">
                    <a:moveTo>
                      <a:pt x="178" y="0"/>
                    </a:moveTo>
                    <a:cubicBezTo>
                      <a:pt x="80" y="0"/>
                      <a:pt x="0" y="80"/>
                      <a:pt x="0" y="178"/>
                    </a:cubicBezTo>
                    <a:cubicBezTo>
                      <a:pt x="0" y="277"/>
                      <a:pt x="80" y="356"/>
                      <a:pt x="178" y="356"/>
                    </a:cubicBezTo>
                    <a:cubicBezTo>
                      <a:pt x="277" y="356"/>
                      <a:pt x="357" y="277"/>
                      <a:pt x="357" y="178"/>
                    </a:cubicBezTo>
                    <a:cubicBezTo>
                      <a:pt x="357" y="80"/>
                      <a:pt x="277" y="0"/>
                      <a:pt x="178" y="0"/>
                    </a:cubicBezTo>
                    <a:close/>
                    <a:moveTo>
                      <a:pt x="220" y="77"/>
                    </a:moveTo>
                    <a:cubicBezTo>
                      <a:pt x="258" y="77"/>
                      <a:pt x="258" y="77"/>
                      <a:pt x="258" y="77"/>
                    </a:cubicBezTo>
                    <a:cubicBezTo>
                      <a:pt x="258" y="125"/>
                      <a:pt x="258" y="125"/>
                      <a:pt x="258" y="125"/>
                    </a:cubicBezTo>
                    <a:cubicBezTo>
                      <a:pt x="220" y="94"/>
                      <a:pt x="220" y="94"/>
                      <a:pt x="220" y="94"/>
                    </a:cubicBezTo>
                    <a:lnTo>
                      <a:pt x="220" y="77"/>
                    </a:lnTo>
                    <a:close/>
                    <a:moveTo>
                      <a:pt x="258" y="200"/>
                    </a:moveTo>
                    <a:cubicBezTo>
                      <a:pt x="258" y="272"/>
                      <a:pt x="258" y="272"/>
                      <a:pt x="258" y="272"/>
                    </a:cubicBezTo>
                    <a:cubicBezTo>
                      <a:pt x="208" y="272"/>
                      <a:pt x="208" y="272"/>
                      <a:pt x="208" y="272"/>
                    </a:cubicBezTo>
                    <a:cubicBezTo>
                      <a:pt x="208" y="185"/>
                      <a:pt x="208" y="185"/>
                      <a:pt x="208" y="185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9" y="272"/>
                      <a:pt x="149" y="272"/>
                      <a:pt x="149" y="272"/>
                    </a:cubicBezTo>
                    <a:cubicBezTo>
                      <a:pt x="98" y="272"/>
                      <a:pt x="98" y="272"/>
                      <a:pt x="98" y="272"/>
                    </a:cubicBezTo>
                    <a:cubicBezTo>
                      <a:pt x="98" y="184"/>
                      <a:pt x="98" y="184"/>
                      <a:pt x="98" y="184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58" y="184"/>
                      <a:pt x="258" y="184"/>
                      <a:pt x="258" y="184"/>
                    </a:cubicBezTo>
                    <a:lnTo>
                      <a:pt x="258" y="200"/>
                    </a:lnTo>
                    <a:close/>
                    <a:moveTo>
                      <a:pt x="276" y="190"/>
                    </a:moveTo>
                    <a:cubicBezTo>
                      <a:pt x="258" y="175"/>
                      <a:pt x="258" y="175"/>
                      <a:pt x="258" y="175"/>
                    </a:cubicBezTo>
                    <a:cubicBezTo>
                      <a:pt x="220" y="144"/>
                      <a:pt x="220" y="144"/>
                      <a:pt x="220" y="144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81" y="190"/>
                      <a:pt x="81" y="190"/>
                      <a:pt x="81" y="190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58" y="134"/>
                      <a:pt x="258" y="134"/>
                      <a:pt x="258" y="134"/>
                    </a:cubicBezTo>
                    <a:cubicBezTo>
                      <a:pt x="296" y="165"/>
                      <a:pt x="296" y="165"/>
                      <a:pt x="296" y="165"/>
                    </a:cubicBezTo>
                    <a:lnTo>
                      <a:pt x="276" y="1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0121764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03" name="Freeform 48"/>
                <p:cNvSpPr/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49"/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8810475" y="2714679"/>
                <a:ext cx="257510" cy="279064"/>
                <a:chOff x="5534026" y="1911350"/>
                <a:chExt cx="360362" cy="390525"/>
              </a:xfrm>
              <a:grpFill/>
            </p:grpSpPr>
            <p:sp>
              <p:nvSpPr>
                <p:cNvPr id="101" name="Freeform 156"/>
                <p:cNvSpPr/>
                <p:nvPr/>
              </p:nvSpPr>
              <p:spPr bwMode="auto">
                <a:xfrm>
                  <a:off x="5534026" y="1911350"/>
                  <a:ext cx="344488" cy="206375"/>
                </a:xfrm>
                <a:custGeom>
                  <a:avLst/>
                  <a:gdLst>
                    <a:gd name="T0" fmla="*/ 26 w 92"/>
                    <a:gd name="T1" fmla="*/ 30 h 55"/>
                    <a:gd name="T2" fmla="*/ 65 w 92"/>
                    <a:gd name="T3" fmla="*/ 25 h 55"/>
                    <a:gd name="T4" fmla="*/ 56 w 92"/>
                    <a:gd name="T5" fmla="*/ 34 h 55"/>
                    <a:gd name="T6" fmla="*/ 59 w 92"/>
                    <a:gd name="T7" fmla="*/ 41 h 55"/>
                    <a:gd name="T8" fmla="*/ 81 w 92"/>
                    <a:gd name="T9" fmla="*/ 41 h 55"/>
                    <a:gd name="T10" fmla="*/ 83 w 92"/>
                    <a:gd name="T11" fmla="*/ 41 h 55"/>
                    <a:gd name="T12" fmla="*/ 85 w 92"/>
                    <a:gd name="T13" fmla="*/ 41 h 55"/>
                    <a:gd name="T14" fmla="*/ 90 w 92"/>
                    <a:gd name="T15" fmla="*/ 41 h 55"/>
                    <a:gd name="T16" fmla="*/ 92 w 92"/>
                    <a:gd name="T17" fmla="*/ 38 h 55"/>
                    <a:gd name="T18" fmla="*/ 92 w 92"/>
                    <a:gd name="T19" fmla="*/ 7 h 55"/>
                    <a:gd name="T20" fmla="*/ 86 w 92"/>
                    <a:gd name="T21" fmla="*/ 5 h 55"/>
                    <a:gd name="T22" fmla="*/ 77 w 92"/>
                    <a:gd name="T23" fmla="*/ 14 h 55"/>
                    <a:gd name="T24" fmla="*/ 14 w 92"/>
                    <a:gd name="T25" fmla="*/ 19 h 55"/>
                    <a:gd name="T26" fmla="*/ 0 w 92"/>
                    <a:gd name="T27" fmla="*/ 55 h 55"/>
                    <a:gd name="T28" fmla="*/ 17 w 92"/>
                    <a:gd name="T29" fmla="*/ 55 h 55"/>
                    <a:gd name="T30" fmla="*/ 26 w 92"/>
                    <a:gd name="T31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2" h="55">
                      <a:moveTo>
                        <a:pt x="26" y="30"/>
                      </a:moveTo>
                      <a:cubicBezTo>
                        <a:pt x="36" y="19"/>
                        <a:pt x="53" y="18"/>
                        <a:pt x="65" y="25"/>
                      </a:cubicBezTo>
                      <a:cubicBezTo>
                        <a:pt x="61" y="29"/>
                        <a:pt x="56" y="34"/>
                        <a:pt x="56" y="34"/>
                      </a:cubicBezTo>
                      <a:cubicBezTo>
                        <a:pt x="53" y="38"/>
                        <a:pt x="57" y="41"/>
                        <a:pt x="59" y="41"/>
                      </a:cubicBezTo>
                      <a:cubicBezTo>
                        <a:pt x="81" y="41"/>
                        <a:pt x="81" y="41"/>
                        <a:pt x="81" y="41"/>
                      </a:cubicBezTo>
                      <a:cubicBezTo>
                        <a:pt x="82" y="41"/>
                        <a:pt x="83" y="41"/>
                        <a:pt x="83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91" y="41"/>
                        <a:pt x="92" y="40"/>
                        <a:pt x="92" y="38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2" y="5"/>
                        <a:pt x="89" y="2"/>
                        <a:pt x="86" y="5"/>
                      </a:cubicBezTo>
                      <a:cubicBezTo>
                        <a:pt x="86" y="5"/>
                        <a:pt x="80" y="10"/>
                        <a:pt x="77" y="14"/>
                      </a:cubicBezTo>
                      <a:cubicBezTo>
                        <a:pt x="58" y="0"/>
                        <a:pt x="31" y="2"/>
                        <a:pt x="14" y="19"/>
                      </a:cubicBezTo>
                      <a:cubicBezTo>
                        <a:pt x="5" y="29"/>
                        <a:pt x="0" y="42"/>
                        <a:pt x="0" y="55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6" y="46"/>
                        <a:pt x="19" y="37"/>
                        <a:pt x="26" y="3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57"/>
                <p:cNvSpPr/>
                <p:nvPr/>
              </p:nvSpPr>
              <p:spPr bwMode="auto">
                <a:xfrm>
                  <a:off x="5548313" y="2095500"/>
                  <a:ext cx="346075" cy="206375"/>
                </a:xfrm>
                <a:custGeom>
                  <a:avLst/>
                  <a:gdLst>
                    <a:gd name="T0" fmla="*/ 75 w 92"/>
                    <a:gd name="T1" fmla="*/ 0 h 55"/>
                    <a:gd name="T2" fmla="*/ 66 w 92"/>
                    <a:gd name="T3" fmla="*/ 25 h 55"/>
                    <a:gd name="T4" fmla="*/ 27 w 92"/>
                    <a:gd name="T5" fmla="*/ 30 h 55"/>
                    <a:gd name="T6" fmla="*/ 36 w 92"/>
                    <a:gd name="T7" fmla="*/ 21 h 55"/>
                    <a:gd name="T8" fmla="*/ 33 w 92"/>
                    <a:gd name="T9" fmla="*/ 14 h 55"/>
                    <a:gd name="T10" fmla="*/ 11 w 92"/>
                    <a:gd name="T11" fmla="*/ 14 h 55"/>
                    <a:gd name="T12" fmla="*/ 8 w 92"/>
                    <a:gd name="T13" fmla="*/ 14 h 55"/>
                    <a:gd name="T14" fmla="*/ 6 w 92"/>
                    <a:gd name="T15" fmla="*/ 14 h 55"/>
                    <a:gd name="T16" fmla="*/ 2 w 92"/>
                    <a:gd name="T17" fmla="*/ 14 h 55"/>
                    <a:gd name="T18" fmla="*/ 0 w 92"/>
                    <a:gd name="T19" fmla="*/ 17 h 55"/>
                    <a:gd name="T20" fmla="*/ 0 w 92"/>
                    <a:gd name="T21" fmla="*/ 48 h 55"/>
                    <a:gd name="T22" fmla="*/ 6 w 92"/>
                    <a:gd name="T23" fmla="*/ 50 h 55"/>
                    <a:gd name="T24" fmla="*/ 15 w 92"/>
                    <a:gd name="T25" fmla="*/ 41 h 55"/>
                    <a:gd name="T26" fmla="*/ 77 w 92"/>
                    <a:gd name="T27" fmla="*/ 36 h 55"/>
                    <a:gd name="T28" fmla="*/ 91 w 92"/>
                    <a:gd name="T29" fmla="*/ 0 h 55"/>
                    <a:gd name="T30" fmla="*/ 75 w 92"/>
                    <a:gd name="T3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2" h="55">
                      <a:moveTo>
                        <a:pt x="75" y="0"/>
                      </a:moveTo>
                      <a:cubicBezTo>
                        <a:pt x="76" y="9"/>
                        <a:pt x="73" y="18"/>
                        <a:pt x="66" y="25"/>
                      </a:cubicBezTo>
                      <a:cubicBezTo>
                        <a:pt x="55" y="36"/>
                        <a:pt x="39" y="37"/>
                        <a:pt x="27" y="30"/>
                      </a:cubicBezTo>
                      <a:cubicBezTo>
                        <a:pt x="31" y="26"/>
                        <a:pt x="36" y="21"/>
                        <a:pt x="36" y="21"/>
                      </a:cubicBezTo>
                      <a:cubicBezTo>
                        <a:pt x="39" y="17"/>
                        <a:pt x="35" y="14"/>
                        <a:pt x="33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0" y="15"/>
                        <a:pt x="0" y="17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3" y="53"/>
                        <a:pt x="6" y="50"/>
                      </a:cubicBezTo>
                      <a:cubicBezTo>
                        <a:pt x="6" y="50"/>
                        <a:pt x="11" y="45"/>
                        <a:pt x="15" y="41"/>
                      </a:cubicBezTo>
                      <a:cubicBezTo>
                        <a:pt x="34" y="55"/>
                        <a:pt x="60" y="53"/>
                        <a:pt x="77" y="36"/>
                      </a:cubicBezTo>
                      <a:cubicBezTo>
                        <a:pt x="87" y="26"/>
                        <a:pt x="92" y="13"/>
                        <a:pt x="91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0" name="Freeform 188"/>
              <p:cNvSpPr/>
              <p:nvPr/>
            </p:nvSpPr>
            <p:spPr bwMode="auto">
              <a:xfrm>
                <a:off x="10981727" y="2580819"/>
                <a:ext cx="276795" cy="228015"/>
              </a:xfrm>
              <a:custGeom>
                <a:avLst/>
                <a:gdLst>
                  <a:gd name="T0" fmla="*/ 202 w 244"/>
                  <a:gd name="T1" fmla="*/ 0 h 201"/>
                  <a:gd name="T2" fmla="*/ 88 w 244"/>
                  <a:gd name="T3" fmla="*/ 113 h 201"/>
                  <a:gd name="T4" fmla="*/ 45 w 244"/>
                  <a:gd name="T5" fmla="*/ 71 h 201"/>
                  <a:gd name="T6" fmla="*/ 0 w 244"/>
                  <a:gd name="T7" fmla="*/ 116 h 201"/>
                  <a:gd name="T8" fmla="*/ 43 w 244"/>
                  <a:gd name="T9" fmla="*/ 158 h 201"/>
                  <a:gd name="T10" fmla="*/ 88 w 244"/>
                  <a:gd name="T11" fmla="*/ 201 h 201"/>
                  <a:gd name="T12" fmla="*/ 133 w 244"/>
                  <a:gd name="T13" fmla="*/ 158 h 201"/>
                  <a:gd name="T14" fmla="*/ 244 w 244"/>
                  <a:gd name="T15" fmla="*/ 45 h 201"/>
                  <a:gd name="T16" fmla="*/ 202 w 244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01">
                    <a:moveTo>
                      <a:pt x="202" y="0"/>
                    </a:moveTo>
                    <a:lnTo>
                      <a:pt x="88" y="113"/>
                    </a:lnTo>
                    <a:lnTo>
                      <a:pt x="45" y="71"/>
                    </a:lnTo>
                    <a:lnTo>
                      <a:pt x="0" y="116"/>
                    </a:lnTo>
                    <a:lnTo>
                      <a:pt x="43" y="158"/>
                    </a:lnTo>
                    <a:lnTo>
                      <a:pt x="88" y="201"/>
                    </a:lnTo>
                    <a:lnTo>
                      <a:pt x="133" y="158"/>
                    </a:lnTo>
                    <a:lnTo>
                      <a:pt x="244" y="45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2065" y="564776"/>
              <a:ext cx="3928119" cy="4639240"/>
              <a:chOff x="6678761" y="1033939"/>
              <a:chExt cx="4115350" cy="4695993"/>
            </a:xfrm>
            <a:grpFill/>
          </p:grpSpPr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6678761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9591276" y="1033939"/>
                <a:ext cx="929464" cy="929463"/>
                <a:chOff x="6546851" y="622300"/>
                <a:chExt cx="998538" cy="998538"/>
              </a:xfrm>
              <a:grpFill/>
            </p:grpSpPr>
            <p:sp>
              <p:nvSpPr>
                <p:cNvPr id="93" name="Freeform 32"/>
                <p:cNvSpPr>
                  <a:spLocks noEditPoints="1"/>
                </p:cNvSpPr>
                <p:nvPr/>
              </p:nvSpPr>
              <p:spPr bwMode="auto">
                <a:xfrm>
                  <a:off x="6773863" y="849313"/>
                  <a:ext cx="541338" cy="541338"/>
                </a:xfrm>
                <a:custGeom>
                  <a:avLst/>
                  <a:gdLst>
                    <a:gd name="T0" fmla="*/ 94 w 188"/>
                    <a:gd name="T1" fmla="*/ 0 h 188"/>
                    <a:gd name="T2" fmla="*/ 0 w 188"/>
                    <a:gd name="T3" fmla="*/ 94 h 188"/>
                    <a:gd name="T4" fmla="*/ 94 w 188"/>
                    <a:gd name="T5" fmla="*/ 188 h 188"/>
                    <a:gd name="T6" fmla="*/ 188 w 188"/>
                    <a:gd name="T7" fmla="*/ 94 h 188"/>
                    <a:gd name="T8" fmla="*/ 94 w 188"/>
                    <a:gd name="T9" fmla="*/ 0 h 188"/>
                    <a:gd name="T10" fmla="*/ 138 w 188"/>
                    <a:gd name="T11" fmla="*/ 36 h 188"/>
                    <a:gd name="T12" fmla="*/ 152 w 188"/>
                    <a:gd name="T13" fmla="*/ 58 h 188"/>
                    <a:gd name="T14" fmla="*/ 138 w 188"/>
                    <a:gd name="T15" fmla="*/ 80 h 188"/>
                    <a:gd name="T16" fmla="*/ 123 w 188"/>
                    <a:gd name="T17" fmla="*/ 58 h 188"/>
                    <a:gd name="T18" fmla="*/ 138 w 188"/>
                    <a:gd name="T19" fmla="*/ 36 h 188"/>
                    <a:gd name="T20" fmla="*/ 51 w 188"/>
                    <a:gd name="T21" fmla="*/ 36 h 188"/>
                    <a:gd name="T22" fmla="*/ 65 w 188"/>
                    <a:gd name="T23" fmla="*/ 58 h 188"/>
                    <a:gd name="T24" fmla="*/ 51 w 188"/>
                    <a:gd name="T25" fmla="*/ 80 h 188"/>
                    <a:gd name="T26" fmla="*/ 36 w 188"/>
                    <a:gd name="T27" fmla="*/ 58 h 188"/>
                    <a:gd name="T28" fmla="*/ 51 w 188"/>
                    <a:gd name="T29" fmla="*/ 36 h 188"/>
                    <a:gd name="T30" fmla="*/ 94 w 188"/>
                    <a:gd name="T31" fmla="*/ 167 h 188"/>
                    <a:gd name="T32" fmla="*/ 22 w 188"/>
                    <a:gd name="T33" fmla="*/ 95 h 188"/>
                    <a:gd name="T34" fmla="*/ 94 w 188"/>
                    <a:gd name="T35" fmla="*/ 114 h 188"/>
                    <a:gd name="T36" fmla="*/ 167 w 188"/>
                    <a:gd name="T37" fmla="*/ 95 h 188"/>
                    <a:gd name="T38" fmla="*/ 94 w 188"/>
                    <a:gd name="T39" fmla="*/ 16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188">
                      <a:moveTo>
                        <a:pt x="94" y="0"/>
                      </a:move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6"/>
                        <a:pt x="42" y="188"/>
                        <a:pt x="94" y="188"/>
                      </a:cubicBezTo>
                      <a:cubicBezTo>
                        <a:pt x="146" y="188"/>
                        <a:pt x="188" y="146"/>
                        <a:pt x="188" y="94"/>
                      </a:cubicBezTo>
                      <a:cubicBezTo>
                        <a:pt x="188" y="42"/>
                        <a:pt x="146" y="0"/>
                        <a:pt x="94" y="0"/>
                      </a:cubicBezTo>
                      <a:close/>
                      <a:moveTo>
                        <a:pt x="138" y="36"/>
                      </a:moveTo>
                      <a:cubicBezTo>
                        <a:pt x="146" y="36"/>
                        <a:pt x="152" y="46"/>
                        <a:pt x="152" y="58"/>
                      </a:cubicBezTo>
                      <a:cubicBezTo>
                        <a:pt x="152" y="70"/>
                        <a:pt x="146" y="80"/>
                        <a:pt x="138" y="80"/>
                      </a:cubicBezTo>
                      <a:cubicBezTo>
                        <a:pt x="130" y="80"/>
                        <a:pt x="123" y="70"/>
                        <a:pt x="123" y="58"/>
                      </a:cubicBezTo>
                      <a:cubicBezTo>
                        <a:pt x="123" y="46"/>
                        <a:pt x="130" y="36"/>
                        <a:pt x="138" y="36"/>
                      </a:cubicBezTo>
                      <a:close/>
                      <a:moveTo>
                        <a:pt x="51" y="36"/>
                      </a:moveTo>
                      <a:cubicBezTo>
                        <a:pt x="59" y="36"/>
                        <a:pt x="65" y="46"/>
                        <a:pt x="65" y="58"/>
                      </a:cubicBezTo>
                      <a:cubicBezTo>
                        <a:pt x="65" y="70"/>
                        <a:pt x="59" y="80"/>
                        <a:pt x="51" y="80"/>
                      </a:cubicBezTo>
                      <a:cubicBezTo>
                        <a:pt x="43" y="80"/>
                        <a:pt x="36" y="70"/>
                        <a:pt x="36" y="58"/>
                      </a:cubicBezTo>
                      <a:cubicBezTo>
                        <a:pt x="36" y="46"/>
                        <a:pt x="43" y="36"/>
                        <a:pt x="51" y="36"/>
                      </a:cubicBezTo>
                      <a:close/>
                      <a:moveTo>
                        <a:pt x="94" y="167"/>
                      </a:moveTo>
                      <a:cubicBezTo>
                        <a:pt x="56" y="167"/>
                        <a:pt x="25" y="135"/>
                        <a:pt x="22" y="95"/>
                      </a:cubicBezTo>
                      <a:cubicBezTo>
                        <a:pt x="43" y="107"/>
                        <a:pt x="68" y="114"/>
                        <a:pt x="94" y="114"/>
                      </a:cubicBezTo>
                      <a:cubicBezTo>
                        <a:pt x="120" y="114"/>
                        <a:pt x="145" y="107"/>
                        <a:pt x="167" y="95"/>
                      </a:cubicBezTo>
                      <a:cubicBezTo>
                        <a:pt x="163" y="135"/>
                        <a:pt x="132" y="167"/>
                        <a:pt x="94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33"/>
                <p:cNvSpPr>
                  <a:spLocks noEditPoints="1"/>
                </p:cNvSpPr>
                <p:nvPr/>
              </p:nvSpPr>
              <p:spPr bwMode="auto">
                <a:xfrm>
                  <a:off x="6546851" y="622300"/>
                  <a:ext cx="998538" cy="998538"/>
                </a:xfrm>
                <a:custGeom>
                  <a:avLst/>
                  <a:gdLst>
                    <a:gd name="T0" fmla="*/ 173 w 347"/>
                    <a:gd name="T1" fmla="*/ 0 h 347"/>
                    <a:gd name="T2" fmla="*/ 0 w 347"/>
                    <a:gd name="T3" fmla="*/ 173 h 347"/>
                    <a:gd name="T4" fmla="*/ 173 w 347"/>
                    <a:gd name="T5" fmla="*/ 347 h 347"/>
                    <a:gd name="T6" fmla="*/ 347 w 347"/>
                    <a:gd name="T7" fmla="*/ 173 h 347"/>
                    <a:gd name="T8" fmla="*/ 173 w 347"/>
                    <a:gd name="T9" fmla="*/ 0 h 347"/>
                    <a:gd name="T10" fmla="*/ 173 w 347"/>
                    <a:gd name="T11" fmla="*/ 289 h 347"/>
                    <a:gd name="T12" fmla="*/ 57 w 347"/>
                    <a:gd name="T13" fmla="*/ 173 h 347"/>
                    <a:gd name="T14" fmla="*/ 173 w 347"/>
                    <a:gd name="T15" fmla="*/ 57 h 347"/>
                    <a:gd name="T16" fmla="*/ 289 w 347"/>
                    <a:gd name="T17" fmla="*/ 173 h 347"/>
                    <a:gd name="T18" fmla="*/ 173 w 347"/>
                    <a:gd name="T19" fmla="*/ 289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7" h="347">
                      <a:moveTo>
                        <a:pt x="173" y="0"/>
                      </a:moveTo>
                      <a:cubicBezTo>
                        <a:pt x="77" y="0"/>
                        <a:pt x="0" y="77"/>
                        <a:pt x="0" y="173"/>
                      </a:cubicBezTo>
                      <a:cubicBezTo>
                        <a:pt x="0" y="269"/>
                        <a:pt x="77" y="347"/>
                        <a:pt x="173" y="347"/>
                      </a:cubicBezTo>
                      <a:cubicBezTo>
                        <a:pt x="269" y="347"/>
                        <a:pt x="347" y="269"/>
                        <a:pt x="347" y="173"/>
                      </a:cubicBezTo>
                      <a:cubicBezTo>
                        <a:pt x="347" y="77"/>
                        <a:pt x="269" y="0"/>
                        <a:pt x="173" y="0"/>
                      </a:cubicBezTo>
                      <a:close/>
                      <a:moveTo>
                        <a:pt x="173" y="289"/>
                      </a:moveTo>
                      <a:cubicBezTo>
                        <a:pt x="109" y="289"/>
                        <a:pt x="57" y="237"/>
                        <a:pt x="57" y="173"/>
                      </a:cubicBezTo>
                      <a:cubicBezTo>
                        <a:pt x="57" y="109"/>
                        <a:pt x="109" y="57"/>
                        <a:pt x="173" y="57"/>
                      </a:cubicBezTo>
                      <a:cubicBezTo>
                        <a:pt x="237" y="57"/>
                        <a:pt x="289" y="109"/>
                        <a:pt x="289" y="173"/>
                      </a:cubicBezTo>
                      <a:cubicBezTo>
                        <a:pt x="289" y="237"/>
                        <a:pt x="237" y="289"/>
                        <a:pt x="173" y="2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755601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88" name="Oval 37"/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38"/>
                <p:cNvSpPr/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Oval 40"/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41"/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Freeform 50"/>
              <p:cNvSpPr>
                <a:spLocks noEditPoints="1"/>
              </p:cNvSpPr>
              <p:nvPr/>
            </p:nvSpPr>
            <p:spPr bwMode="auto">
              <a:xfrm>
                <a:off x="9006114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9968085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86" name="Freeform 65"/>
                <p:cNvSpPr/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66"/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8479228" y="3259957"/>
                <a:ext cx="462838" cy="330483"/>
                <a:chOff x="5070476" y="2674419"/>
                <a:chExt cx="647700" cy="462481"/>
              </a:xfrm>
              <a:grpFill/>
            </p:grpSpPr>
            <p:sp>
              <p:nvSpPr>
                <p:cNvPr id="84" name="Freeform 151"/>
                <p:cNvSpPr>
                  <a:spLocks noEditPoints="1"/>
                </p:cNvSpPr>
                <p:nvPr/>
              </p:nvSpPr>
              <p:spPr bwMode="auto">
                <a:xfrm>
                  <a:off x="5070476" y="3076575"/>
                  <a:ext cx="647700" cy="60325"/>
                </a:xfrm>
                <a:custGeom>
                  <a:avLst/>
                  <a:gdLst>
                    <a:gd name="T0" fmla="*/ 408 w 408"/>
                    <a:gd name="T1" fmla="*/ 0 h 38"/>
                    <a:gd name="T2" fmla="*/ 0 w 408"/>
                    <a:gd name="T3" fmla="*/ 0 h 38"/>
                    <a:gd name="T4" fmla="*/ 0 w 408"/>
                    <a:gd name="T5" fmla="*/ 38 h 38"/>
                    <a:gd name="T6" fmla="*/ 408 w 408"/>
                    <a:gd name="T7" fmla="*/ 38 h 38"/>
                    <a:gd name="T8" fmla="*/ 408 w 408"/>
                    <a:gd name="T9" fmla="*/ 0 h 38"/>
                    <a:gd name="T10" fmla="*/ 389 w 408"/>
                    <a:gd name="T11" fmla="*/ 24 h 38"/>
                    <a:gd name="T12" fmla="*/ 355 w 408"/>
                    <a:gd name="T13" fmla="*/ 24 h 38"/>
                    <a:gd name="T14" fmla="*/ 355 w 408"/>
                    <a:gd name="T15" fmla="*/ 14 h 38"/>
                    <a:gd name="T16" fmla="*/ 389 w 408"/>
                    <a:gd name="T17" fmla="*/ 14 h 38"/>
                    <a:gd name="T18" fmla="*/ 389 w 408"/>
                    <a:gd name="T19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8" h="38">
                      <a:moveTo>
                        <a:pt x="408" y="0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408" y="38"/>
                      </a:lnTo>
                      <a:lnTo>
                        <a:pt x="408" y="0"/>
                      </a:lnTo>
                      <a:close/>
                      <a:moveTo>
                        <a:pt x="389" y="24"/>
                      </a:moveTo>
                      <a:lnTo>
                        <a:pt x="355" y="24"/>
                      </a:lnTo>
                      <a:lnTo>
                        <a:pt x="355" y="14"/>
                      </a:lnTo>
                      <a:lnTo>
                        <a:pt x="389" y="14"/>
                      </a:lnTo>
                      <a:lnTo>
                        <a:pt x="389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52"/>
                <p:cNvSpPr>
                  <a:spLocks noEditPoints="1"/>
                </p:cNvSpPr>
                <p:nvPr/>
              </p:nvSpPr>
              <p:spPr bwMode="auto">
                <a:xfrm>
                  <a:off x="5119998" y="2674419"/>
                  <a:ext cx="587375" cy="365125"/>
                </a:xfrm>
                <a:custGeom>
                  <a:avLst/>
                  <a:gdLst>
                    <a:gd name="T0" fmla="*/ 370 w 370"/>
                    <a:gd name="T1" fmla="*/ 0 h 230"/>
                    <a:gd name="T2" fmla="*/ 0 w 370"/>
                    <a:gd name="T3" fmla="*/ 0 h 230"/>
                    <a:gd name="T4" fmla="*/ 0 w 370"/>
                    <a:gd name="T5" fmla="*/ 230 h 230"/>
                    <a:gd name="T6" fmla="*/ 370 w 370"/>
                    <a:gd name="T7" fmla="*/ 230 h 230"/>
                    <a:gd name="T8" fmla="*/ 370 w 370"/>
                    <a:gd name="T9" fmla="*/ 0 h 230"/>
                    <a:gd name="T10" fmla="*/ 329 w 370"/>
                    <a:gd name="T11" fmla="*/ 197 h 230"/>
                    <a:gd name="T12" fmla="*/ 41 w 370"/>
                    <a:gd name="T13" fmla="*/ 197 h 230"/>
                    <a:gd name="T14" fmla="*/ 41 w 370"/>
                    <a:gd name="T15" fmla="*/ 34 h 230"/>
                    <a:gd name="T16" fmla="*/ 329 w 370"/>
                    <a:gd name="T17" fmla="*/ 34 h 230"/>
                    <a:gd name="T18" fmla="*/ 329 w 370"/>
                    <a:gd name="T19" fmla="*/ 197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0" h="230">
                      <a:moveTo>
                        <a:pt x="370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  <a:lnTo>
                        <a:pt x="370" y="230"/>
                      </a:lnTo>
                      <a:lnTo>
                        <a:pt x="370" y="0"/>
                      </a:lnTo>
                      <a:close/>
                      <a:moveTo>
                        <a:pt x="329" y="197"/>
                      </a:moveTo>
                      <a:lnTo>
                        <a:pt x="41" y="197"/>
                      </a:lnTo>
                      <a:lnTo>
                        <a:pt x="41" y="34"/>
                      </a:lnTo>
                      <a:lnTo>
                        <a:pt x="329" y="34"/>
                      </a:lnTo>
                      <a:lnTo>
                        <a:pt x="329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Freeform 164"/>
              <p:cNvSpPr>
                <a:spLocks noEditPoints="1"/>
              </p:cNvSpPr>
              <p:nvPr/>
            </p:nvSpPr>
            <p:spPr bwMode="auto">
              <a:xfrm>
                <a:off x="8852446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8484899" y="5242136"/>
                <a:ext cx="429940" cy="487796"/>
                <a:chOff x="5078413" y="5448299"/>
                <a:chExt cx="601663" cy="682626"/>
              </a:xfrm>
              <a:grpFill/>
            </p:grpSpPr>
            <p:sp>
              <p:nvSpPr>
                <p:cNvPr id="76" name="Freeform 169"/>
                <p:cNvSpPr/>
                <p:nvPr/>
              </p:nvSpPr>
              <p:spPr bwMode="auto">
                <a:xfrm>
                  <a:off x="5364163" y="5635625"/>
                  <a:ext cx="44450" cy="85725"/>
                </a:xfrm>
                <a:custGeom>
                  <a:avLst/>
                  <a:gdLst>
                    <a:gd name="T0" fmla="*/ 6 w 12"/>
                    <a:gd name="T1" fmla="*/ 18 h 23"/>
                    <a:gd name="T2" fmla="*/ 1 w 12"/>
                    <a:gd name="T3" fmla="*/ 10 h 23"/>
                    <a:gd name="T4" fmla="*/ 1 w 12"/>
                    <a:gd name="T5" fmla="*/ 16 h 23"/>
                    <a:gd name="T6" fmla="*/ 2 w 12"/>
                    <a:gd name="T7" fmla="*/ 23 h 23"/>
                    <a:gd name="T8" fmla="*/ 6 w 12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6" y="18"/>
                      </a:moveTo>
                      <a:cubicBezTo>
                        <a:pt x="12" y="5"/>
                        <a:pt x="1" y="0"/>
                        <a:pt x="1" y="10"/>
                      </a:cubicBezTo>
                      <a:cubicBezTo>
                        <a:pt x="0" y="12"/>
                        <a:pt x="0" y="14"/>
                        <a:pt x="1" y="16"/>
                      </a:cubicBezTo>
                      <a:cubicBezTo>
                        <a:pt x="1" y="18"/>
                        <a:pt x="1" y="21"/>
                        <a:pt x="2" y="23"/>
                      </a:cubicBezTo>
                      <a:cubicBezTo>
                        <a:pt x="4" y="22"/>
                        <a:pt x="5" y="20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70"/>
                <p:cNvSpPr/>
                <p:nvPr/>
              </p:nvSpPr>
              <p:spPr bwMode="auto">
                <a:xfrm>
                  <a:off x="5262563" y="5691188"/>
                  <a:ext cx="30163" cy="38100"/>
                </a:xfrm>
                <a:custGeom>
                  <a:avLst/>
                  <a:gdLst>
                    <a:gd name="T0" fmla="*/ 4 w 8"/>
                    <a:gd name="T1" fmla="*/ 8 h 10"/>
                    <a:gd name="T2" fmla="*/ 8 w 8"/>
                    <a:gd name="T3" fmla="*/ 10 h 10"/>
                    <a:gd name="T4" fmla="*/ 1 w 8"/>
                    <a:gd name="T5" fmla="*/ 0 h 10"/>
                    <a:gd name="T6" fmla="*/ 4 w 8"/>
                    <a:gd name="T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0">
                      <a:moveTo>
                        <a:pt x="4" y="8"/>
                      </a:moveTo>
                      <a:cubicBezTo>
                        <a:pt x="5" y="9"/>
                        <a:pt x="6" y="9"/>
                        <a:pt x="8" y="10"/>
                      </a:cubicBezTo>
                      <a:cubicBezTo>
                        <a:pt x="6" y="6"/>
                        <a:pt x="4" y="2"/>
                        <a:pt x="1" y="0"/>
                      </a:cubicBezTo>
                      <a:cubicBezTo>
                        <a:pt x="0" y="4"/>
                        <a:pt x="1" y="6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71"/>
                <p:cNvSpPr/>
                <p:nvPr/>
              </p:nvSpPr>
              <p:spPr bwMode="auto">
                <a:xfrm>
                  <a:off x="5432426" y="5740400"/>
                  <a:ext cx="71438" cy="52387"/>
                </a:xfrm>
                <a:custGeom>
                  <a:avLst/>
                  <a:gdLst>
                    <a:gd name="T0" fmla="*/ 6 w 19"/>
                    <a:gd name="T1" fmla="*/ 14 h 14"/>
                    <a:gd name="T2" fmla="*/ 12 w 19"/>
                    <a:gd name="T3" fmla="*/ 12 h 14"/>
                    <a:gd name="T4" fmla="*/ 13 w 19"/>
                    <a:gd name="T5" fmla="*/ 1 h 14"/>
                    <a:gd name="T6" fmla="*/ 0 w 19"/>
                    <a:gd name="T7" fmla="*/ 13 h 14"/>
                    <a:gd name="T8" fmla="*/ 6 w 19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4">
                      <a:moveTo>
                        <a:pt x="6" y="14"/>
                      </a:moveTo>
                      <a:cubicBezTo>
                        <a:pt x="8" y="14"/>
                        <a:pt x="10" y="13"/>
                        <a:pt x="12" y="12"/>
                      </a:cubicBezTo>
                      <a:cubicBezTo>
                        <a:pt x="19" y="8"/>
                        <a:pt x="19" y="4"/>
                        <a:pt x="13" y="1"/>
                      </a:cubicBezTo>
                      <a:cubicBezTo>
                        <a:pt x="8" y="0"/>
                        <a:pt x="3" y="6"/>
                        <a:pt x="0" y="13"/>
                      </a:cubicBezTo>
                      <a:cubicBezTo>
                        <a:pt x="2" y="14"/>
                        <a:pt x="4" y="14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72"/>
                <p:cNvSpPr/>
                <p:nvPr/>
              </p:nvSpPr>
              <p:spPr bwMode="auto">
                <a:xfrm>
                  <a:off x="5326063" y="5751513"/>
                  <a:ext cx="87313" cy="214312"/>
                </a:xfrm>
                <a:custGeom>
                  <a:avLst/>
                  <a:gdLst>
                    <a:gd name="T0" fmla="*/ 23 w 23"/>
                    <a:gd name="T1" fmla="*/ 13 h 57"/>
                    <a:gd name="T2" fmla="*/ 13 w 23"/>
                    <a:gd name="T3" fmla="*/ 7 h 57"/>
                    <a:gd name="T4" fmla="*/ 9 w 23"/>
                    <a:gd name="T5" fmla="*/ 0 h 57"/>
                    <a:gd name="T6" fmla="*/ 0 w 23"/>
                    <a:gd name="T7" fmla="*/ 2 h 57"/>
                    <a:gd name="T8" fmla="*/ 8 w 23"/>
                    <a:gd name="T9" fmla="*/ 55 h 57"/>
                    <a:gd name="T10" fmla="*/ 7 w 23"/>
                    <a:gd name="T11" fmla="*/ 57 h 57"/>
                    <a:gd name="T12" fmla="*/ 14 w 23"/>
                    <a:gd name="T13" fmla="*/ 57 h 57"/>
                    <a:gd name="T14" fmla="*/ 23 w 23"/>
                    <a:gd name="T15" fmla="*/ 57 h 57"/>
                    <a:gd name="T16" fmla="*/ 23 w 23"/>
                    <a:gd name="T17" fmla="*/ 1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57">
                      <a:moveTo>
                        <a:pt x="23" y="13"/>
                      </a:moveTo>
                      <a:cubicBezTo>
                        <a:pt x="19" y="12"/>
                        <a:pt x="15" y="9"/>
                        <a:pt x="13" y="7"/>
                      </a:cubicBezTo>
                      <a:cubicBezTo>
                        <a:pt x="12" y="5"/>
                        <a:pt x="10" y="3"/>
                        <a:pt x="9" y="0"/>
                      </a:cubicBezTo>
                      <a:cubicBezTo>
                        <a:pt x="6" y="1"/>
                        <a:pt x="3" y="2"/>
                        <a:pt x="0" y="2"/>
                      </a:cubicBezTo>
                      <a:cubicBezTo>
                        <a:pt x="5" y="19"/>
                        <a:pt x="6" y="37"/>
                        <a:pt x="8" y="55"/>
                      </a:cubicBezTo>
                      <a:cubicBezTo>
                        <a:pt x="8" y="55"/>
                        <a:pt x="7" y="56"/>
                        <a:pt x="7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18" y="42"/>
                        <a:pt x="18" y="27"/>
                        <a:pt x="2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73"/>
                <p:cNvSpPr/>
                <p:nvPr/>
              </p:nvSpPr>
              <p:spPr bwMode="auto">
                <a:xfrm>
                  <a:off x="5078413" y="5448299"/>
                  <a:ext cx="601663" cy="522286"/>
                </a:xfrm>
                <a:custGeom>
                  <a:avLst/>
                  <a:gdLst>
                    <a:gd name="T0" fmla="*/ 121 w 160"/>
                    <a:gd name="T1" fmla="*/ 15 h 139"/>
                    <a:gd name="T2" fmla="*/ 80 w 160"/>
                    <a:gd name="T3" fmla="*/ 0 h 139"/>
                    <a:gd name="T4" fmla="*/ 39 w 160"/>
                    <a:gd name="T5" fmla="*/ 15 h 139"/>
                    <a:gd name="T6" fmla="*/ 32 w 160"/>
                    <a:gd name="T7" fmla="*/ 99 h 139"/>
                    <a:gd name="T8" fmla="*/ 43 w 160"/>
                    <a:gd name="T9" fmla="*/ 128 h 139"/>
                    <a:gd name="T10" fmla="*/ 48 w 160"/>
                    <a:gd name="T11" fmla="*/ 138 h 139"/>
                    <a:gd name="T12" fmla="*/ 68 w 160"/>
                    <a:gd name="T13" fmla="*/ 138 h 139"/>
                    <a:gd name="T14" fmla="*/ 60 w 160"/>
                    <a:gd name="T15" fmla="*/ 84 h 139"/>
                    <a:gd name="T16" fmla="*/ 59 w 160"/>
                    <a:gd name="T17" fmla="*/ 83 h 139"/>
                    <a:gd name="T18" fmla="*/ 51 w 160"/>
                    <a:gd name="T19" fmla="*/ 80 h 139"/>
                    <a:gd name="T20" fmla="*/ 42 w 160"/>
                    <a:gd name="T21" fmla="*/ 66 h 139"/>
                    <a:gd name="T22" fmla="*/ 63 w 160"/>
                    <a:gd name="T23" fmla="*/ 74 h 139"/>
                    <a:gd name="T24" fmla="*/ 64 w 160"/>
                    <a:gd name="T25" fmla="*/ 77 h 139"/>
                    <a:gd name="T26" fmla="*/ 73 w 160"/>
                    <a:gd name="T27" fmla="*/ 76 h 139"/>
                    <a:gd name="T28" fmla="*/ 78 w 160"/>
                    <a:gd name="T29" fmla="*/ 48 h 139"/>
                    <a:gd name="T30" fmla="*/ 89 w 160"/>
                    <a:gd name="T31" fmla="*/ 59 h 139"/>
                    <a:gd name="T32" fmla="*/ 80 w 160"/>
                    <a:gd name="T33" fmla="*/ 77 h 139"/>
                    <a:gd name="T34" fmla="*/ 82 w 160"/>
                    <a:gd name="T35" fmla="*/ 80 h 139"/>
                    <a:gd name="T36" fmla="*/ 91 w 160"/>
                    <a:gd name="T37" fmla="*/ 89 h 139"/>
                    <a:gd name="T38" fmla="*/ 94 w 160"/>
                    <a:gd name="T39" fmla="*/ 83 h 139"/>
                    <a:gd name="T40" fmla="*/ 109 w 160"/>
                    <a:gd name="T41" fmla="*/ 73 h 139"/>
                    <a:gd name="T42" fmla="*/ 117 w 160"/>
                    <a:gd name="T43" fmla="*/ 85 h 139"/>
                    <a:gd name="T44" fmla="*/ 93 w 160"/>
                    <a:gd name="T45" fmla="*/ 96 h 139"/>
                    <a:gd name="T46" fmla="*/ 91 w 160"/>
                    <a:gd name="T47" fmla="*/ 101 h 139"/>
                    <a:gd name="T48" fmla="*/ 95 w 160"/>
                    <a:gd name="T49" fmla="*/ 136 h 139"/>
                    <a:gd name="T50" fmla="*/ 95 w 160"/>
                    <a:gd name="T51" fmla="*/ 138 h 139"/>
                    <a:gd name="T52" fmla="*/ 112 w 160"/>
                    <a:gd name="T53" fmla="*/ 138 h 139"/>
                    <a:gd name="T54" fmla="*/ 117 w 160"/>
                    <a:gd name="T55" fmla="*/ 128 h 139"/>
                    <a:gd name="T56" fmla="*/ 128 w 160"/>
                    <a:gd name="T57" fmla="*/ 99 h 139"/>
                    <a:gd name="T58" fmla="*/ 121 w 160"/>
                    <a:gd name="T59" fmla="*/ 1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0" h="139">
                      <a:moveTo>
                        <a:pt x="121" y="15"/>
                      </a:moveTo>
                      <a:cubicBezTo>
                        <a:pt x="113" y="8"/>
                        <a:pt x="103" y="0"/>
                        <a:pt x="80" y="0"/>
                      </a:cubicBezTo>
                      <a:cubicBezTo>
                        <a:pt x="57" y="0"/>
                        <a:pt x="47" y="8"/>
                        <a:pt x="39" y="15"/>
                      </a:cubicBezTo>
                      <a:cubicBezTo>
                        <a:pt x="0" y="54"/>
                        <a:pt x="30" y="94"/>
                        <a:pt x="32" y="99"/>
                      </a:cubicBezTo>
                      <a:cubicBezTo>
                        <a:pt x="35" y="103"/>
                        <a:pt x="42" y="118"/>
                        <a:pt x="43" y="128"/>
                      </a:cubicBezTo>
                      <a:cubicBezTo>
                        <a:pt x="44" y="139"/>
                        <a:pt x="48" y="138"/>
                        <a:pt x="48" y="138"/>
                      </a:cubicBezTo>
                      <a:cubicBezTo>
                        <a:pt x="68" y="138"/>
                        <a:pt x="68" y="138"/>
                        <a:pt x="68" y="138"/>
                      </a:cubicBezTo>
                      <a:cubicBezTo>
                        <a:pt x="67" y="120"/>
                        <a:pt x="66" y="101"/>
                        <a:pt x="60" y="84"/>
                      </a:cubicBezTo>
                      <a:cubicBezTo>
                        <a:pt x="60" y="84"/>
                        <a:pt x="60" y="83"/>
                        <a:pt x="59" y="83"/>
                      </a:cubicBezTo>
                      <a:cubicBezTo>
                        <a:pt x="57" y="82"/>
                        <a:pt x="54" y="81"/>
                        <a:pt x="51" y="80"/>
                      </a:cubicBezTo>
                      <a:cubicBezTo>
                        <a:pt x="47" y="77"/>
                        <a:pt x="40" y="72"/>
                        <a:pt x="42" y="66"/>
                      </a:cubicBezTo>
                      <a:cubicBezTo>
                        <a:pt x="48" y="48"/>
                        <a:pt x="59" y="65"/>
                        <a:pt x="63" y="74"/>
                      </a:cubicBezTo>
                      <a:cubicBezTo>
                        <a:pt x="63" y="75"/>
                        <a:pt x="63" y="76"/>
                        <a:pt x="64" y="77"/>
                      </a:cubicBezTo>
                      <a:cubicBezTo>
                        <a:pt x="67" y="78"/>
                        <a:pt x="70" y="77"/>
                        <a:pt x="73" y="76"/>
                      </a:cubicBezTo>
                      <a:cubicBezTo>
                        <a:pt x="70" y="66"/>
                        <a:pt x="68" y="52"/>
                        <a:pt x="78" y="48"/>
                      </a:cubicBezTo>
                      <a:cubicBezTo>
                        <a:pt x="84" y="46"/>
                        <a:pt x="89" y="54"/>
                        <a:pt x="89" y="59"/>
                      </a:cubicBezTo>
                      <a:cubicBezTo>
                        <a:pt x="89" y="66"/>
                        <a:pt x="85" y="73"/>
                        <a:pt x="80" y="77"/>
                      </a:cubicBezTo>
                      <a:cubicBezTo>
                        <a:pt x="80" y="78"/>
                        <a:pt x="81" y="79"/>
                        <a:pt x="82" y="80"/>
                      </a:cubicBezTo>
                      <a:cubicBezTo>
                        <a:pt x="84" y="84"/>
                        <a:pt x="87" y="87"/>
                        <a:pt x="91" y="89"/>
                      </a:cubicBezTo>
                      <a:cubicBezTo>
                        <a:pt x="92" y="87"/>
                        <a:pt x="93" y="85"/>
                        <a:pt x="94" y="83"/>
                      </a:cubicBezTo>
                      <a:cubicBezTo>
                        <a:pt x="97" y="79"/>
                        <a:pt x="103" y="72"/>
                        <a:pt x="109" y="73"/>
                      </a:cubicBezTo>
                      <a:cubicBezTo>
                        <a:pt x="114" y="74"/>
                        <a:pt x="119" y="80"/>
                        <a:pt x="117" y="85"/>
                      </a:cubicBezTo>
                      <a:cubicBezTo>
                        <a:pt x="114" y="97"/>
                        <a:pt x="103" y="99"/>
                        <a:pt x="93" y="96"/>
                      </a:cubicBezTo>
                      <a:cubicBezTo>
                        <a:pt x="92" y="98"/>
                        <a:pt x="91" y="100"/>
                        <a:pt x="91" y="101"/>
                      </a:cubicBezTo>
                      <a:cubicBezTo>
                        <a:pt x="90" y="113"/>
                        <a:pt x="91" y="125"/>
                        <a:pt x="95" y="136"/>
                      </a:cubicBezTo>
                      <a:cubicBezTo>
                        <a:pt x="95" y="136"/>
                        <a:pt x="95" y="137"/>
                        <a:pt x="95" y="138"/>
                      </a:cubicBezTo>
                      <a:cubicBezTo>
                        <a:pt x="112" y="138"/>
                        <a:pt x="112" y="138"/>
                        <a:pt x="112" y="138"/>
                      </a:cubicBezTo>
                      <a:cubicBezTo>
                        <a:pt x="112" y="138"/>
                        <a:pt x="116" y="139"/>
                        <a:pt x="117" y="128"/>
                      </a:cubicBezTo>
                      <a:cubicBezTo>
                        <a:pt x="118" y="118"/>
                        <a:pt x="125" y="103"/>
                        <a:pt x="128" y="99"/>
                      </a:cubicBezTo>
                      <a:cubicBezTo>
                        <a:pt x="130" y="94"/>
                        <a:pt x="160" y="54"/>
                        <a:pt x="12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74"/>
                <p:cNvSpPr/>
                <p:nvPr/>
              </p:nvSpPr>
              <p:spPr bwMode="auto">
                <a:xfrm>
                  <a:off x="5251451" y="5988050"/>
                  <a:ext cx="263525" cy="46037"/>
                </a:xfrm>
                <a:custGeom>
                  <a:avLst/>
                  <a:gdLst>
                    <a:gd name="T0" fmla="*/ 64 w 70"/>
                    <a:gd name="T1" fmla="*/ 0 h 12"/>
                    <a:gd name="T2" fmla="*/ 6 w 70"/>
                    <a:gd name="T3" fmla="*/ 0 h 12"/>
                    <a:gd name="T4" fmla="*/ 0 w 70"/>
                    <a:gd name="T5" fmla="*/ 6 h 12"/>
                    <a:gd name="T6" fmla="*/ 6 w 70"/>
                    <a:gd name="T7" fmla="*/ 12 h 12"/>
                    <a:gd name="T8" fmla="*/ 64 w 70"/>
                    <a:gd name="T9" fmla="*/ 12 h 12"/>
                    <a:gd name="T10" fmla="*/ 70 w 70"/>
                    <a:gd name="T11" fmla="*/ 6 h 12"/>
                    <a:gd name="T12" fmla="*/ 64 w 7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12">
                      <a:moveTo>
                        <a:pt x="64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ubicBezTo>
                        <a:pt x="64" y="12"/>
                        <a:pt x="64" y="12"/>
                        <a:pt x="64" y="12"/>
                      </a:cubicBezTo>
                      <a:cubicBezTo>
                        <a:pt x="67" y="12"/>
                        <a:pt x="70" y="10"/>
                        <a:pt x="70" y="6"/>
                      </a:cubicBezTo>
                      <a:cubicBezTo>
                        <a:pt x="70" y="3"/>
                        <a:pt x="67" y="0"/>
                        <a:pt x="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75"/>
                <p:cNvSpPr/>
                <p:nvPr/>
              </p:nvSpPr>
              <p:spPr bwMode="auto">
                <a:xfrm>
                  <a:off x="5259388" y="6045200"/>
                  <a:ext cx="247650" cy="41275"/>
                </a:xfrm>
                <a:custGeom>
                  <a:avLst/>
                  <a:gdLst>
                    <a:gd name="T0" fmla="*/ 61 w 66"/>
                    <a:gd name="T1" fmla="*/ 0 h 11"/>
                    <a:gd name="T2" fmla="*/ 6 w 66"/>
                    <a:gd name="T3" fmla="*/ 0 h 11"/>
                    <a:gd name="T4" fmla="*/ 0 w 66"/>
                    <a:gd name="T5" fmla="*/ 6 h 11"/>
                    <a:gd name="T6" fmla="*/ 6 w 66"/>
                    <a:gd name="T7" fmla="*/ 11 h 11"/>
                    <a:gd name="T8" fmla="*/ 61 w 66"/>
                    <a:gd name="T9" fmla="*/ 11 h 11"/>
                    <a:gd name="T10" fmla="*/ 66 w 66"/>
                    <a:gd name="T11" fmla="*/ 6 h 11"/>
                    <a:gd name="T12" fmla="*/ 61 w 66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1">
                      <a:moveTo>
                        <a:pt x="61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4" y="11"/>
                        <a:pt x="66" y="9"/>
                        <a:pt x="66" y="6"/>
                      </a:cubicBezTo>
                      <a:cubicBezTo>
                        <a:pt x="66" y="3"/>
                        <a:pt x="64" y="0"/>
                        <a:pt x="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76"/>
                <p:cNvSpPr/>
                <p:nvPr/>
              </p:nvSpPr>
              <p:spPr bwMode="auto">
                <a:xfrm>
                  <a:off x="5314951" y="6097588"/>
                  <a:ext cx="136525" cy="33337"/>
                </a:xfrm>
                <a:custGeom>
                  <a:avLst/>
                  <a:gdLst>
                    <a:gd name="T0" fmla="*/ 32 w 36"/>
                    <a:gd name="T1" fmla="*/ 0 h 9"/>
                    <a:gd name="T2" fmla="*/ 4 w 36"/>
                    <a:gd name="T3" fmla="*/ 0 h 9"/>
                    <a:gd name="T4" fmla="*/ 0 w 36"/>
                    <a:gd name="T5" fmla="*/ 4 h 9"/>
                    <a:gd name="T6" fmla="*/ 4 w 36"/>
                    <a:gd name="T7" fmla="*/ 9 h 9"/>
                    <a:gd name="T8" fmla="*/ 32 w 36"/>
                    <a:gd name="T9" fmla="*/ 9 h 9"/>
                    <a:gd name="T10" fmla="*/ 36 w 36"/>
                    <a:gd name="T11" fmla="*/ 4 h 9"/>
                    <a:gd name="T12" fmla="*/ 32 w 36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9">
                      <a:moveTo>
                        <a:pt x="32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4" y="9"/>
                        <a:pt x="36" y="7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7728251" y="2516159"/>
                <a:ext cx="212134" cy="351665"/>
                <a:chOff x="4019551" y="1633538"/>
                <a:chExt cx="296862" cy="492124"/>
              </a:xfrm>
              <a:grpFill/>
            </p:grpSpPr>
            <p:sp>
              <p:nvSpPr>
                <p:cNvPr id="74" name="Freeform 191"/>
                <p:cNvSpPr/>
                <p:nvPr/>
              </p:nvSpPr>
              <p:spPr bwMode="auto">
                <a:xfrm>
                  <a:off x="4019551" y="1708150"/>
                  <a:ext cx="255588" cy="417512"/>
                </a:xfrm>
                <a:custGeom>
                  <a:avLst/>
                  <a:gdLst>
                    <a:gd name="T0" fmla="*/ 2 w 161"/>
                    <a:gd name="T1" fmla="*/ 263 h 263"/>
                    <a:gd name="T2" fmla="*/ 45 w 161"/>
                    <a:gd name="T3" fmla="*/ 235 h 263"/>
                    <a:gd name="T4" fmla="*/ 132 w 161"/>
                    <a:gd name="T5" fmla="*/ 71 h 263"/>
                    <a:gd name="T6" fmla="*/ 161 w 161"/>
                    <a:gd name="T7" fmla="*/ 19 h 263"/>
                    <a:gd name="T8" fmla="*/ 151 w 161"/>
                    <a:gd name="T9" fmla="*/ 14 h 263"/>
                    <a:gd name="T10" fmla="*/ 144 w 161"/>
                    <a:gd name="T11" fmla="*/ 12 h 263"/>
                    <a:gd name="T12" fmla="*/ 135 w 161"/>
                    <a:gd name="T13" fmla="*/ 7 h 263"/>
                    <a:gd name="T14" fmla="*/ 116 w 161"/>
                    <a:gd name="T15" fmla="*/ 0 h 263"/>
                    <a:gd name="T16" fmla="*/ 106 w 161"/>
                    <a:gd name="T17" fmla="*/ 17 h 263"/>
                    <a:gd name="T18" fmla="*/ 102 w 161"/>
                    <a:gd name="T19" fmla="*/ 26 h 263"/>
                    <a:gd name="T20" fmla="*/ 97 w 161"/>
                    <a:gd name="T21" fmla="*/ 36 h 263"/>
                    <a:gd name="T22" fmla="*/ 64 w 161"/>
                    <a:gd name="T23" fmla="*/ 95 h 263"/>
                    <a:gd name="T24" fmla="*/ 0 w 161"/>
                    <a:gd name="T25" fmla="*/ 216 h 263"/>
                    <a:gd name="T26" fmla="*/ 2 w 161"/>
                    <a:gd name="T27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1" h="263">
                      <a:moveTo>
                        <a:pt x="2" y="263"/>
                      </a:moveTo>
                      <a:lnTo>
                        <a:pt x="45" y="235"/>
                      </a:lnTo>
                      <a:lnTo>
                        <a:pt x="132" y="71"/>
                      </a:lnTo>
                      <a:lnTo>
                        <a:pt x="161" y="19"/>
                      </a:lnTo>
                      <a:lnTo>
                        <a:pt x="151" y="14"/>
                      </a:lnTo>
                      <a:lnTo>
                        <a:pt x="144" y="12"/>
                      </a:lnTo>
                      <a:lnTo>
                        <a:pt x="135" y="7"/>
                      </a:lnTo>
                      <a:lnTo>
                        <a:pt x="116" y="0"/>
                      </a:lnTo>
                      <a:lnTo>
                        <a:pt x="106" y="17"/>
                      </a:lnTo>
                      <a:lnTo>
                        <a:pt x="102" y="26"/>
                      </a:lnTo>
                      <a:lnTo>
                        <a:pt x="97" y="36"/>
                      </a:lnTo>
                      <a:lnTo>
                        <a:pt x="64" y="95"/>
                      </a:lnTo>
                      <a:lnTo>
                        <a:pt x="0" y="216"/>
                      </a:lnTo>
                      <a:lnTo>
                        <a:pt x="2" y="2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92"/>
                <p:cNvSpPr/>
                <p:nvPr/>
              </p:nvSpPr>
              <p:spPr bwMode="auto">
                <a:xfrm>
                  <a:off x="4214813" y="1633538"/>
                  <a:ext cx="101600" cy="82550"/>
                </a:xfrm>
                <a:custGeom>
                  <a:avLst/>
                  <a:gdLst>
                    <a:gd name="T0" fmla="*/ 19 w 64"/>
                    <a:gd name="T1" fmla="*/ 0 h 52"/>
                    <a:gd name="T2" fmla="*/ 0 w 64"/>
                    <a:gd name="T3" fmla="*/ 33 h 52"/>
                    <a:gd name="T4" fmla="*/ 33 w 64"/>
                    <a:gd name="T5" fmla="*/ 47 h 52"/>
                    <a:gd name="T6" fmla="*/ 42 w 64"/>
                    <a:gd name="T7" fmla="*/ 52 h 52"/>
                    <a:gd name="T8" fmla="*/ 45 w 64"/>
                    <a:gd name="T9" fmla="*/ 52 h 52"/>
                    <a:gd name="T10" fmla="*/ 47 w 64"/>
                    <a:gd name="T11" fmla="*/ 50 h 52"/>
                    <a:gd name="T12" fmla="*/ 52 w 64"/>
                    <a:gd name="T13" fmla="*/ 40 h 52"/>
                    <a:gd name="T14" fmla="*/ 64 w 64"/>
                    <a:gd name="T15" fmla="*/ 19 h 52"/>
                    <a:gd name="T16" fmla="*/ 19 w 64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52">
                      <a:moveTo>
                        <a:pt x="19" y="0"/>
                      </a:moveTo>
                      <a:lnTo>
                        <a:pt x="0" y="33"/>
                      </a:lnTo>
                      <a:lnTo>
                        <a:pt x="33" y="47"/>
                      </a:lnTo>
                      <a:lnTo>
                        <a:pt x="42" y="52"/>
                      </a:lnTo>
                      <a:lnTo>
                        <a:pt x="45" y="52"/>
                      </a:lnTo>
                      <a:lnTo>
                        <a:pt x="47" y="50"/>
                      </a:lnTo>
                      <a:lnTo>
                        <a:pt x="52" y="40"/>
                      </a:lnTo>
                      <a:lnTo>
                        <a:pt x="64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8251212" y="1976181"/>
                <a:ext cx="343726" cy="345993"/>
                <a:chOff x="4751388" y="877888"/>
                <a:chExt cx="481013" cy="484187"/>
              </a:xfrm>
              <a:grpFill/>
            </p:grpSpPr>
            <p:sp>
              <p:nvSpPr>
                <p:cNvPr id="57" name="Oval 195"/>
                <p:cNvSpPr>
                  <a:spLocks noChangeArrowheads="1"/>
                </p:cNvSpPr>
                <p:nvPr/>
              </p:nvSpPr>
              <p:spPr bwMode="auto">
                <a:xfrm>
                  <a:off x="4830763" y="960438"/>
                  <a:ext cx="323850" cy="3190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196"/>
                <p:cNvSpPr>
                  <a:spLocks noChangeArrowheads="1"/>
                </p:cNvSpPr>
                <p:nvPr/>
              </p:nvSpPr>
              <p:spPr bwMode="auto">
                <a:xfrm>
                  <a:off x="4973638" y="877888"/>
                  <a:ext cx="41275" cy="60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197"/>
                <p:cNvSpPr>
                  <a:spLocks noChangeArrowheads="1"/>
                </p:cNvSpPr>
                <p:nvPr/>
              </p:nvSpPr>
              <p:spPr bwMode="auto">
                <a:xfrm>
                  <a:off x="5176838" y="1100138"/>
                  <a:ext cx="55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Rectangle 198"/>
                <p:cNvSpPr>
                  <a:spLocks noChangeArrowheads="1"/>
                </p:cNvSpPr>
                <p:nvPr/>
              </p:nvSpPr>
              <p:spPr bwMode="auto">
                <a:xfrm>
                  <a:off x="4973638" y="1303338"/>
                  <a:ext cx="41275" cy="5873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 199"/>
                <p:cNvSpPr>
                  <a:spLocks noChangeArrowheads="1"/>
                </p:cNvSpPr>
                <p:nvPr/>
              </p:nvSpPr>
              <p:spPr bwMode="auto">
                <a:xfrm>
                  <a:off x="4751388" y="1100138"/>
                  <a:ext cx="571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200"/>
                <p:cNvSpPr/>
                <p:nvPr/>
              </p:nvSpPr>
              <p:spPr bwMode="auto">
                <a:xfrm>
                  <a:off x="5108576" y="935038"/>
                  <a:ext cx="68263" cy="71437"/>
                </a:xfrm>
                <a:custGeom>
                  <a:avLst/>
                  <a:gdLst>
                    <a:gd name="T0" fmla="*/ 43 w 43"/>
                    <a:gd name="T1" fmla="*/ 18 h 45"/>
                    <a:gd name="T2" fmla="*/ 19 w 43"/>
                    <a:gd name="T3" fmla="*/ 45 h 45"/>
                    <a:gd name="T4" fmla="*/ 0 w 43"/>
                    <a:gd name="T5" fmla="*/ 26 h 45"/>
                    <a:gd name="T6" fmla="*/ 26 w 43"/>
                    <a:gd name="T7" fmla="*/ 0 h 45"/>
                    <a:gd name="T8" fmla="*/ 43 w 43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5">
                      <a:moveTo>
                        <a:pt x="43" y="18"/>
                      </a:moveTo>
                      <a:lnTo>
                        <a:pt x="19" y="45"/>
                      </a:lnTo>
                      <a:lnTo>
                        <a:pt x="0" y="26"/>
                      </a:lnTo>
                      <a:lnTo>
                        <a:pt x="26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201"/>
                <p:cNvSpPr/>
                <p:nvPr/>
              </p:nvSpPr>
              <p:spPr bwMode="auto">
                <a:xfrm>
                  <a:off x="5108576" y="1235075"/>
                  <a:ext cx="68263" cy="71437"/>
                </a:xfrm>
                <a:custGeom>
                  <a:avLst/>
                  <a:gdLst>
                    <a:gd name="T0" fmla="*/ 19 w 43"/>
                    <a:gd name="T1" fmla="*/ 0 h 45"/>
                    <a:gd name="T2" fmla="*/ 43 w 43"/>
                    <a:gd name="T3" fmla="*/ 26 h 45"/>
                    <a:gd name="T4" fmla="*/ 26 w 43"/>
                    <a:gd name="T5" fmla="*/ 45 h 45"/>
                    <a:gd name="T6" fmla="*/ 0 w 43"/>
                    <a:gd name="T7" fmla="*/ 19 h 45"/>
                    <a:gd name="T8" fmla="*/ 19 w 43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5">
                      <a:moveTo>
                        <a:pt x="19" y="0"/>
                      </a:moveTo>
                      <a:lnTo>
                        <a:pt x="43" y="26"/>
                      </a:lnTo>
                      <a:lnTo>
                        <a:pt x="26" y="45"/>
                      </a:lnTo>
                      <a:lnTo>
                        <a:pt x="0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202"/>
                <p:cNvSpPr/>
                <p:nvPr/>
              </p:nvSpPr>
              <p:spPr bwMode="auto">
                <a:xfrm>
                  <a:off x="4808538" y="1235075"/>
                  <a:ext cx="66675" cy="71437"/>
                </a:xfrm>
                <a:custGeom>
                  <a:avLst/>
                  <a:gdLst>
                    <a:gd name="T0" fmla="*/ 26 w 42"/>
                    <a:gd name="T1" fmla="*/ 0 h 45"/>
                    <a:gd name="T2" fmla="*/ 42 w 42"/>
                    <a:gd name="T3" fmla="*/ 19 h 45"/>
                    <a:gd name="T4" fmla="*/ 19 w 42"/>
                    <a:gd name="T5" fmla="*/ 45 h 45"/>
                    <a:gd name="T6" fmla="*/ 0 w 42"/>
                    <a:gd name="T7" fmla="*/ 26 h 45"/>
                    <a:gd name="T8" fmla="*/ 26 w 42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5">
                      <a:moveTo>
                        <a:pt x="26" y="0"/>
                      </a:moveTo>
                      <a:lnTo>
                        <a:pt x="42" y="19"/>
                      </a:lnTo>
                      <a:lnTo>
                        <a:pt x="19" y="45"/>
                      </a:lnTo>
                      <a:lnTo>
                        <a:pt x="0" y="2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203"/>
                <p:cNvSpPr/>
                <p:nvPr/>
              </p:nvSpPr>
              <p:spPr bwMode="auto">
                <a:xfrm>
                  <a:off x="4808538" y="935038"/>
                  <a:ext cx="66675" cy="71437"/>
                </a:xfrm>
                <a:custGeom>
                  <a:avLst/>
                  <a:gdLst>
                    <a:gd name="T0" fmla="*/ 42 w 42"/>
                    <a:gd name="T1" fmla="*/ 26 h 45"/>
                    <a:gd name="T2" fmla="*/ 26 w 42"/>
                    <a:gd name="T3" fmla="*/ 45 h 45"/>
                    <a:gd name="T4" fmla="*/ 0 w 42"/>
                    <a:gd name="T5" fmla="*/ 18 h 45"/>
                    <a:gd name="T6" fmla="*/ 19 w 42"/>
                    <a:gd name="T7" fmla="*/ 0 h 45"/>
                    <a:gd name="T8" fmla="*/ 42 w 42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5">
                      <a:moveTo>
                        <a:pt x="42" y="26"/>
                      </a:moveTo>
                      <a:lnTo>
                        <a:pt x="26" y="45"/>
                      </a:lnTo>
                      <a:lnTo>
                        <a:pt x="0" y="18"/>
                      </a:lnTo>
                      <a:lnTo>
                        <a:pt x="19" y="0"/>
                      </a:lnTo>
                      <a:lnTo>
                        <a:pt x="42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204"/>
                <p:cNvSpPr/>
                <p:nvPr/>
              </p:nvSpPr>
              <p:spPr bwMode="auto">
                <a:xfrm>
                  <a:off x="5045076" y="889000"/>
                  <a:ext cx="60325" cy="68262"/>
                </a:xfrm>
                <a:custGeom>
                  <a:avLst/>
                  <a:gdLst>
                    <a:gd name="T0" fmla="*/ 38 w 38"/>
                    <a:gd name="T1" fmla="*/ 10 h 43"/>
                    <a:gd name="T2" fmla="*/ 24 w 38"/>
                    <a:gd name="T3" fmla="*/ 43 h 43"/>
                    <a:gd name="T4" fmla="*/ 0 w 38"/>
                    <a:gd name="T5" fmla="*/ 33 h 43"/>
                    <a:gd name="T6" fmla="*/ 12 w 38"/>
                    <a:gd name="T7" fmla="*/ 0 h 43"/>
                    <a:gd name="T8" fmla="*/ 38 w 38"/>
                    <a:gd name="T9" fmla="*/ 1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3">
                      <a:moveTo>
                        <a:pt x="38" y="10"/>
                      </a:moveTo>
                      <a:lnTo>
                        <a:pt x="24" y="43"/>
                      </a:lnTo>
                      <a:lnTo>
                        <a:pt x="0" y="33"/>
                      </a:lnTo>
                      <a:lnTo>
                        <a:pt x="12" y="0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205"/>
                <p:cNvSpPr/>
                <p:nvPr/>
              </p:nvSpPr>
              <p:spPr bwMode="auto">
                <a:xfrm>
                  <a:off x="5154613" y="1171575"/>
                  <a:ext cx="71438" cy="60325"/>
                </a:xfrm>
                <a:custGeom>
                  <a:avLst/>
                  <a:gdLst>
                    <a:gd name="T0" fmla="*/ 9 w 45"/>
                    <a:gd name="T1" fmla="*/ 0 h 38"/>
                    <a:gd name="T2" fmla="*/ 45 w 45"/>
                    <a:gd name="T3" fmla="*/ 14 h 38"/>
                    <a:gd name="T4" fmla="*/ 33 w 45"/>
                    <a:gd name="T5" fmla="*/ 38 h 38"/>
                    <a:gd name="T6" fmla="*/ 0 w 45"/>
                    <a:gd name="T7" fmla="*/ 23 h 38"/>
                    <a:gd name="T8" fmla="*/ 9 w 45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8">
                      <a:moveTo>
                        <a:pt x="9" y="0"/>
                      </a:moveTo>
                      <a:lnTo>
                        <a:pt x="45" y="14"/>
                      </a:lnTo>
                      <a:lnTo>
                        <a:pt x="33" y="38"/>
                      </a:lnTo>
                      <a:lnTo>
                        <a:pt x="0" y="2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206"/>
                <p:cNvSpPr/>
                <p:nvPr/>
              </p:nvSpPr>
              <p:spPr bwMode="auto">
                <a:xfrm>
                  <a:off x="4883151" y="1284288"/>
                  <a:ext cx="60325" cy="66675"/>
                </a:xfrm>
                <a:custGeom>
                  <a:avLst/>
                  <a:gdLst>
                    <a:gd name="T0" fmla="*/ 38 w 38"/>
                    <a:gd name="T1" fmla="*/ 9 h 42"/>
                    <a:gd name="T2" fmla="*/ 24 w 38"/>
                    <a:gd name="T3" fmla="*/ 42 h 42"/>
                    <a:gd name="T4" fmla="*/ 0 w 38"/>
                    <a:gd name="T5" fmla="*/ 33 h 42"/>
                    <a:gd name="T6" fmla="*/ 14 w 38"/>
                    <a:gd name="T7" fmla="*/ 0 h 42"/>
                    <a:gd name="T8" fmla="*/ 38 w 38"/>
                    <a:gd name="T9" fmla="*/ 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2">
                      <a:moveTo>
                        <a:pt x="38" y="9"/>
                      </a:moveTo>
                      <a:lnTo>
                        <a:pt x="24" y="42"/>
                      </a:lnTo>
                      <a:lnTo>
                        <a:pt x="0" y="33"/>
                      </a:lnTo>
                      <a:lnTo>
                        <a:pt x="14" y="0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207"/>
                <p:cNvSpPr/>
                <p:nvPr/>
              </p:nvSpPr>
              <p:spPr bwMode="auto">
                <a:xfrm>
                  <a:off x="4762501" y="1009650"/>
                  <a:ext cx="68263" cy="60325"/>
                </a:xfrm>
                <a:custGeom>
                  <a:avLst/>
                  <a:gdLst>
                    <a:gd name="T0" fmla="*/ 34 w 43"/>
                    <a:gd name="T1" fmla="*/ 38 h 38"/>
                    <a:gd name="T2" fmla="*/ 0 w 43"/>
                    <a:gd name="T3" fmla="*/ 24 h 38"/>
                    <a:gd name="T4" fmla="*/ 10 w 43"/>
                    <a:gd name="T5" fmla="*/ 0 h 38"/>
                    <a:gd name="T6" fmla="*/ 43 w 43"/>
                    <a:gd name="T7" fmla="*/ 14 h 38"/>
                    <a:gd name="T8" fmla="*/ 34 w 43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8">
                      <a:moveTo>
                        <a:pt x="34" y="38"/>
                      </a:moveTo>
                      <a:lnTo>
                        <a:pt x="0" y="24"/>
                      </a:lnTo>
                      <a:lnTo>
                        <a:pt x="10" y="0"/>
                      </a:lnTo>
                      <a:lnTo>
                        <a:pt x="43" y="14"/>
                      </a:lnTo>
                      <a:lnTo>
                        <a:pt x="34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208"/>
                <p:cNvSpPr/>
                <p:nvPr/>
              </p:nvSpPr>
              <p:spPr bwMode="auto">
                <a:xfrm>
                  <a:off x="5154613" y="1009650"/>
                  <a:ext cx="66675" cy="60325"/>
                </a:xfrm>
                <a:custGeom>
                  <a:avLst/>
                  <a:gdLst>
                    <a:gd name="T0" fmla="*/ 0 w 42"/>
                    <a:gd name="T1" fmla="*/ 14 h 38"/>
                    <a:gd name="T2" fmla="*/ 33 w 42"/>
                    <a:gd name="T3" fmla="*/ 0 h 38"/>
                    <a:gd name="T4" fmla="*/ 42 w 42"/>
                    <a:gd name="T5" fmla="*/ 24 h 38"/>
                    <a:gd name="T6" fmla="*/ 9 w 42"/>
                    <a:gd name="T7" fmla="*/ 38 h 38"/>
                    <a:gd name="T8" fmla="*/ 0 w 42"/>
                    <a:gd name="T9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8">
                      <a:moveTo>
                        <a:pt x="0" y="14"/>
                      </a:moveTo>
                      <a:lnTo>
                        <a:pt x="33" y="0"/>
                      </a:lnTo>
                      <a:lnTo>
                        <a:pt x="42" y="24"/>
                      </a:lnTo>
                      <a:lnTo>
                        <a:pt x="9" y="3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209"/>
                <p:cNvSpPr/>
                <p:nvPr/>
              </p:nvSpPr>
              <p:spPr bwMode="auto">
                <a:xfrm>
                  <a:off x="5045076" y="1279525"/>
                  <a:ext cx="60325" cy="71437"/>
                </a:xfrm>
                <a:custGeom>
                  <a:avLst/>
                  <a:gdLst>
                    <a:gd name="T0" fmla="*/ 38 w 38"/>
                    <a:gd name="T1" fmla="*/ 33 h 45"/>
                    <a:gd name="T2" fmla="*/ 14 w 38"/>
                    <a:gd name="T3" fmla="*/ 45 h 45"/>
                    <a:gd name="T4" fmla="*/ 0 w 38"/>
                    <a:gd name="T5" fmla="*/ 12 h 45"/>
                    <a:gd name="T6" fmla="*/ 24 w 38"/>
                    <a:gd name="T7" fmla="*/ 0 h 45"/>
                    <a:gd name="T8" fmla="*/ 38 w 38"/>
                    <a:gd name="T9" fmla="*/ 3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5">
                      <a:moveTo>
                        <a:pt x="38" y="33"/>
                      </a:moveTo>
                      <a:lnTo>
                        <a:pt x="14" y="45"/>
                      </a:lnTo>
                      <a:lnTo>
                        <a:pt x="0" y="12"/>
                      </a:lnTo>
                      <a:lnTo>
                        <a:pt x="24" y="0"/>
                      </a:lnTo>
                      <a:lnTo>
                        <a:pt x="38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210"/>
                <p:cNvSpPr/>
                <p:nvPr/>
              </p:nvSpPr>
              <p:spPr bwMode="auto">
                <a:xfrm>
                  <a:off x="4762501" y="1171575"/>
                  <a:ext cx="68263" cy="60325"/>
                </a:xfrm>
                <a:custGeom>
                  <a:avLst/>
                  <a:gdLst>
                    <a:gd name="T0" fmla="*/ 43 w 43"/>
                    <a:gd name="T1" fmla="*/ 23 h 38"/>
                    <a:gd name="T2" fmla="*/ 10 w 43"/>
                    <a:gd name="T3" fmla="*/ 38 h 38"/>
                    <a:gd name="T4" fmla="*/ 0 w 43"/>
                    <a:gd name="T5" fmla="*/ 14 h 38"/>
                    <a:gd name="T6" fmla="*/ 34 w 43"/>
                    <a:gd name="T7" fmla="*/ 0 h 38"/>
                    <a:gd name="T8" fmla="*/ 43 w 43"/>
                    <a:gd name="T9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8">
                      <a:moveTo>
                        <a:pt x="43" y="23"/>
                      </a:moveTo>
                      <a:lnTo>
                        <a:pt x="10" y="38"/>
                      </a:lnTo>
                      <a:lnTo>
                        <a:pt x="0" y="14"/>
                      </a:lnTo>
                      <a:lnTo>
                        <a:pt x="34" y="0"/>
                      </a:lnTo>
                      <a:lnTo>
                        <a:pt x="43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211"/>
                <p:cNvSpPr/>
                <p:nvPr/>
              </p:nvSpPr>
              <p:spPr bwMode="auto">
                <a:xfrm>
                  <a:off x="4879976" y="889000"/>
                  <a:ext cx="60325" cy="68262"/>
                </a:xfrm>
                <a:custGeom>
                  <a:avLst/>
                  <a:gdLst>
                    <a:gd name="T0" fmla="*/ 38 w 38"/>
                    <a:gd name="T1" fmla="*/ 33 h 43"/>
                    <a:gd name="T2" fmla="*/ 14 w 38"/>
                    <a:gd name="T3" fmla="*/ 43 h 43"/>
                    <a:gd name="T4" fmla="*/ 0 w 38"/>
                    <a:gd name="T5" fmla="*/ 10 h 43"/>
                    <a:gd name="T6" fmla="*/ 23 w 38"/>
                    <a:gd name="T7" fmla="*/ 0 h 43"/>
                    <a:gd name="T8" fmla="*/ 38 w 38"/>
                    <a:gd name="T9" fmla="*/ 3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3">
                      <a:moveTo>
                        <a:pt x="38" y="33"/>
                      </a:moveTo>
                      <a:lnTo>
                        <a:pt x="14" y="43"/>
                      </a:lnTo>
                      <a:lnTo>
                        <a:pt x="0" y="10"/>
                      </a:lnTo>
                      <a:lnTo>
                        <a:pt x="23" y="0"/>
                      </a:lnTo>
                      <a:lnTo>
                        <a:pt x="38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1385594" y="1056738"/>
              <a:ext cx="4072393" cy="3731497"/>
              <a:chOff x="7300580" y="1531919"/>
              <a:chExt cx="4266500" cy="3777146"/>
            </a:xfrm>
            <a:grpFill/>
          </p:grpSpPr>
          <p:sp>
            <p:nvSpPr>
              <p:cNvPr id="19" name="Freeform 53"/>
              <p:cNvSpPr>
                <a:spLocks noEditPoints="1"/>
              </p:cNvSpPr>
              <p:nvPr/>
            </p:nvSpPr>
            <p:spPr bwMode="auto">
              <a:xfrm>
                <a:off x="10587235" y="1531919"/>
                <a:ext cx="938330" cy="938330"/>
              </a:xfrm>
              <a:custGeom>
                <a:avLst/>
                <a:gdLst>
                  <a:gd name="T0" fmla="*/ 175 w 350"/>
                  <a:gd name="T1" fmla="*/ 0 h 350"/>
                  <a:gd name="T2" fmla="*/ 0 w 350"/>
                  <a:gd name="T3" fmla="*/ 175 h 350"/>
                  <a:gd name="T4" fmla="*/ 175 w 350"/>
                  <a:gd name="T5" fmla="*/ 350 h 350"/>
                  <a:gd name="T6" fmla="*/ 350 w 350"/>
                  <a:gd name="T7" fmla="*/ 175 h 350"/>
                  <a:gd name="T8" fmla="*/ 175 w 350"/>
                  <a:gd name="T9" fmla="*/ 0 h 350"/>
                  <a:gd name="T10" fmla="*/ 277 w 350"/>
                  <a:gd name="T11" fmla="*/ 257 h 350"/>
                  <a:gd name="T12" fmla="*/ 268 w 350"/>
                  <a:gd name="T13" fmla="*/ 261 h 350"/>
                  <a:gd name="T14" fmla="*/ 255 w 350"/>
                  <a:gd name="T15" fmla="*/ 264 h 350"/>
                  <a:gd name="T16" fmla="*/ 248 w 350"/>
                  <a:gd name="T17" fmla="*/ 270 h 350"/>
                  <a:gd name="T18" fmla="*/ 230 w 350"/>
                  <a:gd name="T19" fmla="*/ 270 h 350"/>
                  <a:gd name="T20" fmla="*/ 223 w 350"/>
                  <a:gd name="T21" fmla="*/ 264 h 350"/>
                  <a:gd name="T22" fmla="*/ 223 w 350"/>
                  <a:gd name="T23" fmla="*/ 175 h 350"/>
                  <a:gd name="T24" fmla="*/ 230 w 350"/>
                  <a:gd name="T25" fmla="*/ 169 h 350"/>
                  <a:gd name="T26" fmla="*/ 248 w 350"/>
                  <a:gd name="T27" fmla="*/ 169 h 350"/>
                  <a:gd name="T28" fmla="*/ 255 w 350"/>
                  <a:gd name="T29" fmla="*/ 175 h 350"/>
                  <a:gd name="T30" fmla="*/ 262 w 350"/>
                  <a:gd name="T31" fmla="*/ 176 h 350"/>
                  <a:gd name="T32" fmla="*/ 175 w 350"/>
                  <a:gd name="T33" fmla="*/ 96 h 350"/>
                  <a:gd name="T34" fmla="*/ 88 w 350"/>
                  <a:gd name="T35" fmla="*/ 176 h 350"/>
                  <a:gd name="T36" fmla="*/ 95 w 350"/>
                  <a:gd name="T37" fmla="*/ 175 h 350"/>
                  <a:gd name="T38" fmla="*/ 101 w 350"/>
                  <a:gd name="T39" fmla="*/ 169 h 350"/>
                  <a:gd name="T40" fmla="*/ 120 w 350"/>
                  <a:gd name="T41" fmla="*/ 169 h 350"/>
                  <a:gd name="T42" fmla="*/ 126 w 350"/>
                  <a:gd name="T43" fmla="*/ 175 h 350"/>
                  <a:gd name="T44" fmla="*/ 126 w 350"/>
                  <a:gd name="T45" fmla="*/ 264 h 350"/>
                  <a:gd name="T46" fmla="*/ 120 w 350"/>
                  <a:gd name="T47" fmla="*/ 270 h 350"/>
                  <a:gd name="T48" fmla="*/ 101 w 350"/>
                  <a:gd name="T49" fmla="*/ 270 h 350"/>
                  <a:gd name="T50" fmla="*/ 95 w 350"/>
                  <a:gd name="T51" fmla="*/ 264 h 350"/>
                  <a:gd name="T52" fmla="*/ 52 w 350"/>
                  <a:gd name="T53" fmla="*/ 219 h 350"/>
                  <a:gd name="T54" fmla="*/ 71 w 350"/>
                  <a:gd name="T55" fmla="*/ 183 h 350"/>
                  <a:gd name="T56" fmla="*/ 175 w 350"/>
                  <a:gd name="T57" fmla="*/ 80 h 350"/>
                  <a:gd name="T58" fmla="*/ 279 w 350"/>
                  <a:gd name="T59" fmla="*/ 183 h 350"/>
                  <a:gd name="T60" fmla="*/ 298 w 350"/>
                  <a:gd name="T61" fmla="*/ 219 h 350"/>
                  <a:gd name="T62" fmla="*/ 277 w 350"/>
                  <a:gd name="T63" fmla="*/ 25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0" h="350">
                    <a:moveTo>
                      <a:pt x="175" y="0"/>
                    </a:moveTo>
                    <a:cubicBezTo>
                      <a:pt x="78" y="0"/>
                      <a:pt x="0" y="78"/>
                      <a:pt x="0" y="175"/>
                    </a:cubicBezTo>
                    <a:cubicBezTo>
                      <a:pt x="0" y="272"/>
                      <a:pt x="78" y="350"/>
                      <a:pt x="175" y="350"/>
                    </a:cubicBezTo>
                    <a:cubicBezTo>
                      <a:pt x="271" y="350"/>
                      <a:pt x="350" y="272"/>
                      <a:pt x="350" y="175"/>
                    </a:cubicBezTo>
                    <a:cubicBezTo>
                      <a:pt x="350" y="78"/>
                      <a:pt x="271" y="0"/>
                      <a:pt x="175" y="0"/>
                    </a:cubicBezTo>
                    <a:close/>
                    <a:moveTo>
                      <a:pt x="277" y="257"/>
                    </a:moveTo>
                    <a:cubicBezTo>
                      <a:pt x="268" y="261"/>
                      <a:pt x="268" y="261"/>
                      <a:pt x="268" y="261"/>
                    </a:cubicBezTo>
                    <a:cubicBezTo>
                      <a:pt x="264" y="263"/>
                      <a:pt x="260" y="264"/>
                      <a:pt x="255" y="264"/>
                    </a:cubicBezTo>
                    <a:cubicBezTo>
                      <a:pt x="255" y="267"/>
                      <a:pt x="252" y="270"/>
                      <a:pt x="248" y="270"/>
                    </a:cubicBezTo>
                    <a:cubicBezTo>
                      <a:pt x="230" y="270"/>
                      <a:pt x="230" y="270"/>
                      <a:pt x="230" y="270"/>
                    </a:cubicBezTo>
                    <a:cubicBezTo>
                      <a:pt x="226" y="270"/>
                      <a:pt x="223" y="267"/>
                      <a:pt x="223" y="264"/>
                    </a:cubicBezTo>
                    <a:cubicBezTo>
                      <a:pt x="223" y="175"/>
                      <a:pt x="223" y="175"/>
                      <a:pt x="223" y="175"/>
                    </a:cubicBezTo>
                    <a:cubicBezTo>
                      <a:pt x="223" y="171"/>
                      <a:pt x="226" y="169"/>
                      <a:pt x="230" y="169"/>
                    </a:cubicBezTo>
                    <a:cubicBezTo>
                      <a:pt x="248" y="169"/>
                      <a:pt x="248" y="169"/>
                      <a:pt x="248" y="169"/>
                    </a:cubicBezTo>
                    <a:cubicBezTo>
                      <a:pt x="252" y="169"/>
                      <a:pt x="255" y="171"/>
                      <a:pt x="255" y="175"/>
                    </a:cubicBezTo>
                    <a:cubicBezTo>
                      <a:pt x="257" y="175"/>
                      <a:pt x="259" y="175"/>
                      <a:pt x="262" y="176"/>
                    </a:cubicBezTo>
                    <a:cubicBezTo>
                      <a:pt x="258" y="131"/>
                      <a:pt x="220" y="96"/>
                      <a:pt x="175" y="96"/>
                    </a:cubicBezTo>
                    <a:cubicBezTo>
                      <a:pt x="129" y="96"/>
                      <a:pt x="92" y="131"/>
                      <a:pt x="88" y="176"/>
                    </a:cubicBezTo>
                    <a:cubicBezTo>
                      <a:pt x="90" y="175"/>
                      <a:pt x="92" y="175"/>
                      <a:pt x="95" y="175"/>
                    </a:cubicBezTo>
                    <a:cubicBezTo>
                      <a:pt x="95" y="171"/>
                      <a:pt x="98" y="169"/>
                      <a:pt x="101" y="169"/>
                    </a:cubicBezTo>
                    <a:cubicBezTo>
                      <a:pt x="120" y="169"/>
                      <a:pt x="120" y="169"/>
                      <a:pt x="120" y="169"/>
                    </a:cubicBezTo>
                    <a:cubicBezTo>
                      <a:pt x="123" y="169"/>
                      <a:pt x="126" y="171"/>
                      <a:pt x="126" y="175"/>
                    </a:cubicBezTo>
                    <a:cubicBezTo>
                      <a:pt x="126" y="264"/>
                      <a:pt x="126" y="264"/>
                      <a:pt x="126" y="264"/>
                    </a:cubicBezTo>
                    <a:cubicBezTo>
                      <a:pt x="126" y="267"/>
                      <a:pt x="123" y="270"/>
                      <a:pt x="120" y="270"/>
                    </a:cubicBezTo>
                    <a:cubicBezTo>
                      <a:pt x="101" y="270"/>
                      <a:pt x="101" y="270"/>
                      <a:pt x="101" y="270"/>
                    </a:cubicBezTo>
                    <a:cubicBezTo>
                      <a:pt x="98" y="270"/>
                      <a:pt x="95" y="267"/>
                      <a:pt x="95" y="264"/>
                    </a:cubicBezTo>
                    <a:cubicBezTo>
                      <a:pt x="71" y="263"/>
                      <a:pt x="52" y="243"/>
                      <a:pt x="52" y="219"/>
                    </a:cubicBezTo>
                    <a:cubicBezTo>
                      <a:pt x="52" y="204"/>
                      <a:pt x="59" y="191"/>
                      <a:pt x="71" y="183"/>
                    </a:cubicBezTo>
                    <a:cubicBezTo>
                      <a:pt x="71" y="126"/>
                      <a:pt x="118" y="80"/>
                      <a:pt x="175" y="80"/>
                    </a:cubicBezTo>
                    <a:cubicBezTo>
                      <a:pt x="232" y="80"/>
                      <a:pt x="278" y="126"/>
                      <a:pt x="279" y="183"/>
                    </a:cubicBezTo>
                    <a:cubicBezTo>
                      <a:pt x="290" y="191"/>
                      <a:pt x="298" y="204"/>
                      <a:pt x="298" y="219"/>
                    </a:cubicBezTo>
                    <a:cubicBezTo>
                      <a:pt x="298" y="235"/>
                      <a:pt x="290" y="249"/>
                      <a:pt x="277" y="2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0408435" y="3410054"/>
                <a:ext cx="827503" cy="827503"/>
                <a:chOff x="7424738" y="3175000"/>
                <a:chExt cx="889000" cy="889000"/>
              </a:xfrm>
              <a:grpFill/>
            </p:grpSpPr>
            <p:sp>
              <p:nvSpPr>
                <p:cNvPr id="37" name="Rectangle 55"/>
                <p:cNvSpPr>
                  <a:spLocks noChangeArrowheads="1"/>
                </p:cNvSpPr>
                <p:nvPr/>
              </p:nvSpPr>
              <p:spPr bwMode="auto">
                <a:xfrm>
                  <a:off x="7612063" y="3603625"/>
                  <a:ext cx="74613" cy="317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56"/>
                <p:cNvSpPr/>
                <p:nvPr/>
              </p:nvSpPr>
              <p:spPr bwMode="auto">
                <a:xfrm>
                  <a:off x="7675563" y="3738563"/>
                  <a:ext cx="76200" cy="76200"/>
                </a:xfrm>
                <a:custGeom>
                  <a:avLst/>
                  <a:gdLst>
                    <a:gd name="T0" fmla="*/ 0 w 48"/>
                    <a:gd name="T1" fmla="*/ 33 h 48"/>
                    <a:gd name="T2" fmla="*/ 14 w 48"/>
                    <a:gd name="T3" fmla="*/ 48 h 48"/>
                    <a:gd name="T4" fmla="*/ 48 w 48"/>
                    <a:gd name="T5" fmla="*/ 15 h 48"/>
                    <a:gd name="T6" fmla="*/ 34 w 48"/>
                    <a:gd name="T7" fmla="*/ 0 h 48"/>
                    <a:gd name="T8" fmla="*/ 0 w 48"/>
                    <a:gd name="T9" fmla="*/ 3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8">
                      <a:moveTo>
                        <a:pt x="0" y="33"/>
                      </a:moveTo>
                      <a:lnTo>
                        <a:pt x="14" y="48"/>
                      </a:lnTo>
                      <a:lnTo>
                        <a:pt x="48" y="15"/>
                      </a:lnTo>
                      <a:lnTo>
                        <a:pt x="34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7"/>
                <p:cNvSpPr/>
                <p:nvPr/>
              </p:nvSpPr>
              <p:spPr bwMode="auto">
                <a:xfrm>
                  <a:off x="7675563" y="3425825"/>
                  <a:ext cx="76200" cy="77788"/>
                </a:xfrm>
                <a:custGeom>
                  <a:avLst/>
                  <a:gdLst>
                    <a:gd name="T0" fmla="*/ 0 w 48"/>
                    <a:gd name="T1" fmla="*/ 14 h 49"/>
                    <a:gd name="T2" fmla="*/ 34 w 48"/>
                    <a:gd name="T3" fmla="*/ 49 h 49"/>
                    <a:gd name="T4" fmla="*/ 48 w 48"/>
                    <a:gd name="T5" fmla="*/ 34 h 49"/>
                    <a:gd name="T6" fmla="*/ 14 w 48"/>
                    <a:gd name="T7" fmla="*/ 0 h 49"/>
                    <a:gd name="T8" fmla="*/ 0 w 48"/>
                    <a:gd name="T9" fmla="*/ 1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9">
                      <a:moveTo>
                        <a:pt x="0" y="14"/>
                      </a:moveTo>
                      <a:lnTo>
                        <a:pt x="34" y="49"/>
                      </a:lnTo>
                      <a:lnTo>
                        <a:pt x="48" y="34"/>
                      </a:lnTo>
                      <a:lnTo>
                        <a:pt x="1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Rectangle 58"/>
                <p:cNvSpPr>
                  <a:spLocks noChangeArrowheads="1"/>
                </p:cNvSpPr>
                <p:nvPr/>
              </p:nvSpPr>
              <p:spPr bwMode="auto">
                <a:xfrm>
                  <a:off x="7853363" y="3362325"/>
                  <a:ext cx="31750" cy="7461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9"/>
                <p:cNvSpPr/>
                <p:nvPr/>
              </p:nvSpPr>
              <p:spPr bwMode="auto">
                <a:xfrm>
                  <a:off x="7988301" y="3425825"/>
                  <a:ext cx="74613" cy="77788"/>
                </a:xfrm>
                <a:custGeom>
                  <a:avLst/>
                  <a:gdLst>
                    <a:gd name="T0" fmla="*/ 47 w 47"/>
                    <a:gd name="T1" fmla="*/ 14 h 49"/>
                    <a:gd name="T2" fmla="*/ 33 w 47"/>
                    <a:gd name="T3" fmla="*/ 0 h 49"/>
                    <a:gd name="T4" fmla="*/ 0 w 47"/>
                    <a:gd name="T5" fmla="*/ 34 h 49"/>
                    <a:gd name="T6" fmla="*/ 15 w 47"/>
                    <a:gd name="T7" fmla="*/ 49 h 49"/>
                    <a:gd name="T8" fmla="*/ 47 w 47"/>
                    <a:gd name="T9" fmla="*/ 1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9">
                      <a:moveTo>
                        <a:pt x="47" y="14"/>
                      </a:moveTo>
                      <a:lnTo>
                        <a:pt x="33" y="0"/>
                      </a:lnTo>
                      <a:lnTo>
                        <a:pt x="0" y="34"/>
                      </a:lnTo>
                      <a:lnTo>
                        <a:pt x="15" y="49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Rectangle 60"/>
                <p:cNvSpPr>
                  <a:spLocks noChangeArrowheads="1"/>
                </p:cNvSpPr>
                <p:nvPr/>
              </p:nvSpPr>
              <p:spPr bwMode="auto">
                <a:xfrm>
                  <a:off x="8051801" y="3603625"/>
                  <a:ext cx="74613" cy="317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61"/>
                <p:cNvSpPr/>
                <p:nvPr/>
              </p:nvSpPr>
              <p:spPr bwMode="auto">
                <a:xfrm>
                  <a:off x="7988301" y="3738563"/>
                  <a:ext cx="74613" cy="76200"/>
                </a:xfrm>
                <a:custGeom>
                  <a:avLst/>
                  <a:gdLst>
                    <a:gd name="T0" fmla="*/ 0 w 47"/>
                    <a:gd name="T1" fmla="*/ 15 h 48"/>
                    <a:gd name="T2" fmla="*/ 33 w 47"/>
                    <a:gd name="T3" fmla="*/ 48 h 48"/>
                    <a:gd name="T4" fmla="*/ 47 w 47"/>
                    <a:gd name="T5" fmla="*/ 33 h 48"/>
                    <a:gd name="T6" fmla="*/ 15 w 47"/>
                    <a:gd name="T7" fmla="*/ 0 h 48"/>
                    <a:gd name="T8" fmla="*/ 0 w 47"/>
                    <a:gd name="T9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8">
                      <a:moveTo>
                        <a:pt x="0" y="15"/>
                      </a:moveTo>
                      <a:lnTo>
                        <a:pt x="33" y="48"/>
                      </a:lnTo>
                      <a:lnTo>
                        <a:pt x="47" y="33"/>
                      </a:lnTo>
                      <a:lnTo>
                        <a:pt x="1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62"/>
                <p:cNvSpPr>
                  <a:spLocks noEditPoints="1"/>
                </p:cNvSpPr>
                <p:nvPr/>
              </p:nvSpPr>
              <p:spPr bwMode="auto">
                <a:xfrm>
                  <a:off x="7424738" y="3175000"/>
                  <a:ext cx="889000" cy="889000"/>
                </a:xfrm>
                <a:custGeom>
                  <a:avLst/>
                  <a:gdLst>
                    <a:gd name="T0" fmla="*/ 155 w 309"/>
                    <a:gd name="T1" fmla="*/ 0 h 309"/>
                    <a:gd name="T2" fmla="*/ 0 w 309"/>
                    <a:gd name="T3" fmla="*/ 155 h 309"/>
                    <a:gd name="T4" fmla="*/ 155 w 309"/>
                    <a:gd name="T5" fmla="*/ 309 h 309"/>
                    <a:gd name="T6" fmla="*/ 309 w 309"/>
                    <a:gd name="T7" fmla="*/ 155 h 309"/>
                    <a:gd name="T8" fmla="*/ 155 w 309"/>
                    <a:gd name="T9" fmla="*/ 0 h 309"/>
                    <a:gd name="T10" fmla="*/ 155 w 309"/>
                    <a:gd name="T11" fmla="*/ 253 h 309"/>
                    <a:gd name="T12" fmla="*/ 56 w 309"/>
                    <a:gd name="T13" fmla="*/ 155 h 309"/>
                    <a:gd name="T14" fmla="*/ 155 w 309"/>
                    <a:gd name="T15" fmla="*/ 57 h 309"/>
                    <a:gd name="T16" fmla="*/ 253 w 309"/>
                    <a:gd name="T17" fmla="*/ 155 h 309"/>
                    <a:gd name="T18" fmla="*/ 155 w 309"/>
                    <a:gd name="T19" fmla="*/ 253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9" h="309">
                      <a:moveTo>
                        <a:pt x="155" y="0"/>
                      </a:moveTo>
                      <a:cubicBezTo>
                        <a:pt x="69" y="0"/>
                        <a:pt x="0" y="70"/>
                        <a:pt x="0" y="155"/>
                      </a:cubicBezTo>
                      <a:cubicBezTo>
                        <a:pt x="0" y="240"/>
                        <a:pt x="69" y="309"/>
                        <a:pt x="155" y="309"/>
                      </a:cubicBezTo>
                      <a:cubicBezTo>
                        <a:pt x="240" y="309"/>
                        <a:pt x="309" y="240"/>
                        <a:pt x="309" y="155"/>
                      </a:cubicBezTo>
                      <a:cubicBezTo>
                        <a:pt x="309" y="70"/>
                        <a:pt x="240" y="0"/>
                        <a:pt x="155" y="0"/>
                      </a:cubicBezTo>
                      <a:close/>
                      <a:moveTo>
                        <a:pt x="155" y="253"/>
                      </a:moveTo>
                      <a:cubicBezTo>
                        <a:pt x="100" y="253"/>
                        <a:pt x="56" y="209"/>
                        <a:pt x="56" y="155"/>
                      </a:cubicBezTo>
                      <a:cubicBezTo>
                        <a:pt x="56" y="101"/>
                        <a:pt x="100" y="57"/>
                        <a:pt x="155" y="57"/>
                      </a:cubicBezTo>
                      <a:cubicBezTo>
                        <a:pt x="209" y="57"/>
                        <a:pt x="253" y="101"/>
                        <a:pt x="253" y="155"/>
                      </a:cubicBezTo>
                      <a:cubicBezTo>
                        <a:pt x="253" y="209"/>
                        <a:pt x="209" y="253"/>
                        <a:pt x="155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 63"/>
                <p:cNvSpPr>
                  <a:spLocks noChangeArrowheads="1"/>
                </p:cNvSpPr>
                <p:nvPr/>
              </p:nvSpPr>
              <p:spPr bwMode="auto">
                <a:xfrm>
                  <a:off x="7853363" y="3805238"/>
                  <a:ext cx="31750" cy="7461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64"/>
                <p:cNvSpPr/>
                <p:nvPr/>
              </p:nvSpPr>
              <p:spPr bwMode="auto">
                <a:xfrm>
                  <a:off x="7800976" y="3514725"/>
                  <a:ext cx="182563" cy="131763"/>
                </a:xfrm>
                <a:custGeom>
                  <a:avLst/>
                  <a:gdLst>
                    <a:gd name="T0" fmla="*/ 46 w 115"/>
                    <a:gd name="T1" fmla="*/ 54 h 83"/>
                    <a:gd name="T2" fmla="*/ 15 w 115"/>
                    <a:gd name="T3" fmla="*/ 25 h 83"/>
                    <a:gd name="T4" fmla="*/ 0 w 115"/>
                    <a:gd name="T5" fmla="*/ 40 h 83"/>
                    <a:gd name="T6" fmla="*/ 46 w 115"/>
                    <a:gd name="T7" fmla="*/ 83 h 83"/>
                    <a:gd name="T8" fmla="*/ 115 w 115"/>
                    <a:gd name="T9" fmla="*/ 15 h 83"/>
                    <a:gd name="T10" fmla="*/ 100 w 115"/>
                    <a:gd name="T11" fmla="*/ 0 h 83"/>
                    <a:gd name="T12" fmla="*/ 46 w 115"/>
                    <a:gd name="T13" fmla="*/ 5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" h="83">
                      <a:moveTo>
                        <a:pt x="46" y="54"/>
                      </a:moveTo>
                      <a:lnTo>
                        <a:pt x="15" y="25"/>
                      </a:lnTo>
                      <a:lnTo>
                        <a:pt x="0" y="40"/>
                      </a:lnTo>
                      <a:lnTo>
                        <a:pt x="46" y="83"/>
                      </a:lnTo>
                      <a:lnTo>
                        <a:pt x="115" y="15"/>
                      </a:lnTo>
                      <a:lnTo>
                        <a:pt x="100" y="0"/>
                      </a:lnTo>
                      <a:lnTo>
                        <a:pt x="46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Freeform 158"/>
              <p:cNvSpPr>
                <a:spLocks noEditPoints="1"/>
              </p:cNvSpPr>
              <p:nvPr/>
            </p:nvSpPr>
            <p:spPr bwMode="auto">
              <a:xfrm>
                <a:off x="9887025" y="3348812"/>
                <a:ext cx="493467" cy="437880"/>
              </a:xfrm>
              <a:custGeom>
                <a:avLst/>
                <a:gdLst>
                  <a:gd name="T0" fmla="*/ 162 w 184"/>
                  <a:gd name="T1" fmla="*/ 0 h 163"/>
                  <a:gd name="T2" fmla="*/ 21 w 184"/>
                  <a:gd name="T3" fmla="*/ 0 h 163"/>
                  <a:gd name="T4" fmla="*/ 0 w 184"/>
                  <a:gd name="T5" fmla="*/ 21 h 163"/>
                  <a:gd name="T6" fmla="*/ 0 w 184"/>
                  <a:gd name="T7" fmla="*/ 97 h 163"/>
                  <a:gd name="T8" fmla="*/ 21 w 184"/>
                  <a:gd name="T9" fmla="*/ 119 h 163"/>
                  <a:gd name="T10" fmla="*/ 32 w 184"/>
                  <a:gd name="T11" fmla="*/ 119 h 163"/>
                  <a:gd name="T12" fmla="*/ 32 w 184"/>
                  <a:gd name="T13" fmla="*/ 157 h 163"/>
                  <a:gd name="T14" fmla="*/ 34 w 184"/>
                  <a:gd name="T15" fmla="*/ 161 h 163"/>
                  <a:gd name="T16" fmla="*/ 42 w 184"/>
                  <a:gd name="T17" fmla="*/ 161 h 163"/>
                  <a:gd name="T18" fmla="*/ 86 w 184"/>
                  <a:gd name="T19" fmla="*/ 119 h 163"/>
                  <a:gd name="T20" fmla="*/ 162 w 184"/>
                  <a:gd name="T21" fmla="*/ 119 h 163"/>
                  <a:gd name="T22" fmla="*/ 184 w 184"/>
                  <a:gd name="T23" fmla="*/ 97 h 163"/>
                  <a:gd name="T24" fmla="*/ 184 w 184"/>
                  <a:gd name="T25" fmla="*/ 21 h 163"/>
                  <a:gd name="T26" fmla="*/ 162 w 184"/>
                  <a:gd name="T27" fmla="*/ 0 h 163"/>
                  <a:gd name="T28" fmla="*/ 38 w 184"/>
                  <a:gd name="T29" fmla="*/ 32 h 163"/>
                  <a:gd name="T30" fmla="*/ 124 w 184"/>
                  <a:gd name="T31" fmla="*/ 32 h 163"/>
                  <a:gd name="T32" fmla="*/ 130 w 184"/>
                  <a:gd name="T33" fmla="*/ 38 h 163"/>
                  <a:gd name="T34" fmla="*/ 124 w 184"/>
                  <a:gd name="T35" fmla="*/ 43 h 163"/>
                  <a:gd name="T36" fmla="*/ 38 w 184"/>
                  <a:gd name="T37" fmla="*/ 43 h 163"/>
                  <a:gd name="T38" fmla="*/ 32 w 184"/>
                  <a:gd name="T39" fmla="*/ 38 h 163"/>
                  <a:gd name="T40" fmla="*/ 38 w 184"/>
                  <a:gd name="T41" fmla="*/ 32 h 163"/>
                  <a:gd name="T42" fmla="*/ 81 w 184"/>
                  <a:gd name="T43" fmla="*/ 86 h 163"/>
                  <a:gd name="T44" fmla="*/ 38 w 184"/>
                  <a:gd name="T45" fmla="*/ 86 h 163"/>
                  <a:gd name="T46" fmla="*/ 32 w 184"/>
                  <a:gd name="T47" fmla="*/ 81 h 163"/>
                  <a:gd name="T48" fmla="*/ 38 w 184"/>
                  <a:gd name="T49" fmla="*/ 76 h 163"/>
                  <a:gd name="T50" fmla="*/ 81 w 184"/>
                  <a:gd name="T51" fmla="*/ 76 h 163"/>
                  <a:gd name="T52" fmla="*/ 86 w 184"/>
                  <a:gd name="T53" fmla="*/ 81 h 163"/>
                  <a:gd name="T54" fmla="*/ 81 w 184"/>
                  <a:gd name="T55" fmla="*/ 86 h 163"/>
                  <a:gd name="T56" fmla="*/ 146 w 184"/>
                  <a:gd name="T57" fmla="*/ 65 h 163"/>
                  <a:gd name="T58" fmla="*/ 38 w 184"/>
                  <a:gd name="T59" fmla="*/ 65 h 163"/>
                  <a:gd name="T60" fmla="*/ 32 w 184"/>
                  <a:gd name="T61" fmla="*/ 59 h 163"/>
                  <a:gd name="T62" fmla="*/ 38 w 184"/>
                  <a:gd name="T63" fmla="*/ 54 h 163"/>
                  <a:gd name="T64" fmla="*/ 146 w 184"/>
                  <a:gd name="T65" fmla="*/ 54 h 163"/>
                  <a:gd name="T66" fmla="*/ 151 w 184"/>
                  <a:gd name="T67" fmla="*/ 59 h 163"/>
                  <a:gd name="T68" fmla="*/ 146 w 184"/>
                  <a:gd name="T69" fmla="*/ 6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" h="163">
                    <a:moveTo>
                      <a:pt x="16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9"/>
                      <a:pt x="9" y="119"/>
                      <a:pt x="21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2" y="158"/>
                      <a:pt x="33" y="160"/>
                      <a:pt x="34" y="161"/>
                    </a:cubicBezTo>
                    <a:cubicBezTo>
                      <a:pt x="36" y="163"/>
                      <a:pt x="39" y="163"/>
                      <a:pt x="42" y="161"/>
                    </a:cubicBezTo>
                    <a:cubicBezTo>
                      <a:pt x="86" y="119"/>
                      <a:pt x="86" y="119"/>
                      <a:pt x="86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74" y="119"/>
                      <a:pt x="184" y="109"/>
                      <a:pt x="184" y="97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4" y="0"/>
                      <a:pt x="162" y="0"/>
                    </a:cubicBezTo>
                    <a:moveTo>
                      <a:pt x="38" y="32"/>
                    </a:moveTo>
                    <a:cubicBezTo>
                      <a:pt x="124" y="32"/>
                      <a:pt x="124" y="32"/>
                      <a:pt x="124" y="32"/>
                    </a:cubicBezTo>
                    <a:cubicBezTo>
                      <a:pt x="127" y="32"/>
                      <a:pt x="130" y="35"/>
                      <a:pt x="130" y="38"/>
                    </a:cubicBezTo>
                    <a:cubicBezTo>
                      <a:pt x="130" y="41"/>
                      <a:pt x="127" y="43"/>
                      <a:pt x="124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2" y="41"/>
                      <a:pt x="32" y="38"/>
                    </a:cubicBezTo>
                    <a:cubicBezTo>
                      <a:pt x="32" y="35"/>
                      <a:pt x="35" y="32"/>
                      <a:pt x="38" y="32"/>
                    </a:cubicBezTo>
                    <a:moveTo>
                      <a:pt x="81" y="86"/>
                    </a:moveTo>
                    <a:cubicBezTo>
                      <a:pt x="38" y="86"/>
                      <a:pt x="38" y="86"/>
                      <a:pt x="38" y="86"/>
                    </a:cubicBezTo>
                    <a:cubicBezTo>
                      <a:pt x="35" y="86"/>
                      <a:pt x="32" y="84"/>
                      <a:pt x="32" y="81"/>
                    </a:cubicBezTo>
                    <a:cubicBezTo>
                      <a:pt x="32" y="78"/>
                      <a:pt x="35" y="76"/>
                      <a:pt x="38" y="76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4" y="76"/>
                      <a:pt x="86" y="78"/>
                      <a:pt x="86" y="81"/>
                    </a:cubicBezTo>
                    <a:cubicBezTo>
                      <a:pt x="86" y="84"/>
                      <a:pt x="84" y="86"/>
                      <a:pt x="81" y="86"/>
                    </a:cubicBezTo>
                    <a:moveTo>
                      <a:pt x="146" y="65"/>
                    </a:moveTo>
                    <a:cubicBezTo>
                      <a:pt x="38" y="65"/>
                      <a:pt x="38" y="65"/>
                      <a:pt x="38" y="65"/>
                    </a:cubicBezTo>
                    <a:cubicBezTo>
                      <a:pt x="35" y="65"/>
                      <a:pt x="32" y="62"/>
                      <a:pt x="32" y="59"/>
                    </a:cubicBezTo>
                    <a:cubicBezTo>
                      <a:pt x="32" y="56"/>
                      <a:pt x="35" y="54"/>
                      <a:pt x="38" y="54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49" y="54"/>
                      <a:pt x="151" y="56"/>
                      <a:pt x="151" y="59"/>
                    </a:cubicBezTo>
                    <a:cubicBezTo>
                      <a:pt x="151" y="62"/>
                      <a:pt x="149" y="65"/>
                      <a:pt x="146" y="6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0810431" y="4392465"/>
                <a:ext cx="345994" cy="304020"/>
                <a:chOff x="8332788" y="4259263"/>
                <a:chExt cx="484188" cy="425449"/>
              </a:xfrm>
              <a:grpFill/>
            </p:grpSpPr>
            <p:sp>
              <p:nvSpPr>
                <p:cNvPr id="34" name="Freeform 159"/>
                <p:cNvSpPr/>
                <p:nvPr/>
              </p:nvSpPr>
              <p:spPr bwMode="auto">
                <a:xfrm>
                  <a:off x="8569326" y="4552950"/>
                  <a:ext cx="131763" cy="131762"/>
                </a:xfrm>
                <a:custGeom>
                  <a:avLst/>
                  <a:gdLst>
                    <a:gd name="T0" fmla="*/ 13 w 35"/>
                    <a:gd name="T1" fmla="*/ 3 h 35"/>
                    <a:gd name="T2" fmla="*/ 33 w 35"/>
                    <a:gd name="T3" fmla="*/ 13 h 35"/>
                    <a:gd name="T4" fmla="*/ 23 w 35"/>
                    <a:gd name="T5" fmla="*/ 33 h 35"/>
                    <a:gd name="T6" fmla="*/ 3 w 35"/>
                    <a:gd name="T7" fmla="*/ 23 h 35"/>
                    <a:gd name="T8" fmla="*/ 13 w 35"/>
                    <a:gd name="T9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5">
                      <a:moveTo>
                        <a:pt x="13" y="3"/>
                      </a:moveTo>
                      <a:cubicBezTo>
                        <a:pt x="21" y="0"/>
                        <a:pt x="30" y="5"/>
                        <a:pt x="33" y="13"/>
                      </a:cubicBezTo>
                      <a:cubicBezTo>
                        <a:pt x="35" y="21"/>
                        <a:pt x="31" y="30"/>
                        <a:pt x="23" y="33"/>
                      </a:cubicBezTo>
                      <a:cubicBezTo>
                        <a:pt x="15" y="35"/>
                        <a:pt x="6" y="31"/>
                        <a:pt x="3" y="23"/>
                      </a:cubicBezTo>
                      <a:cubicBezTo>
                        <a:pt x="0" y="15"/>
                        <a:pt x="5" y="6"/>
                        <a:pt x="13" y="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0"/>
                <p:cNvSpPr/>
                <p:nvPr/>
              </p:nvSpPr>
              <p:spPr bwMode="auto">
                <a:xfrm>
                  <a:off x="8445501" y="4395788"/>
                  <a:ext cx="315913" cy="217487"/>
                </a:xfrm>
                <a:custGeom>
                  <a:avLst/>
                  <a:gdLst>
                    <a:gd name="T0" fmla="*/ 74 w 84"/>
                    <a:gd name="T1" fmla="*/ 12 h 58"/>
                    <a:gd name="T2" fmla="*/ 73 w 84"/>
                    <a:gd name="T3" fmla="*/ 12 h 58"/>
                    <a:gd name="T4" fmla="*/ 72 w 84"/>
                    <a:gd name="T5" fmla="*/ 11 h 58"/>
                    <a:gd name="T6" fmla="*/ 72 w 84"/>
                    <a:gd name="T7" fmla="*/ 11 h 58"/>
                    <a:gd name="T8" fmla="*/ 6 w 84"/>
                    <a:gd name="T9" fmla="*/ 36 h 58"/>
                    <a:gd name="T10" fmla="*/ 4 w 84"/>
                    <a:gd name="T11" fmla="*/ 38 h 58"/>
                    <a:gd name="T12" fmla="*/ 2 w 84"/>
                    <a:gd name="T13" fmla="*/ 42 h 58"/>
                    <a:gd name="T14" fmla="*/ 7 w 84"/>
                    <a:gd name="T15" fmla="*/ 56 h 58"/>
                    <a:gd name="T16" fmla="*/ 20 w 84"/>
                    <a:gd name="T17" fmla="*/ 51 h 58"/>
                    <a:gd name="T18" fmla="*/ 23 w 84"/>
                    <a:gd name="T19" fmla="*/ 44 h 58"/>
                    <a:gd name="T20" fmla="*/ 65 w 84"/>
                    <a:gd name="T21" fmla="*/ 30 h 58"/>
                    <a:gd name="T22" fmla="*/ 70 w 84"/>
                    <a:gd name="T23" fmla="*/ 32 h 58"/>
                    <a:gd name="T24" fmla="*/ 83 w 84"/>
                    <a:gd name="T25" fmla="*/ 27 h 58"/>
                    <a:gd name="T26" fmla="*/ 84 w 84"/>
                    <a:gd name="T27" fmla="*/ 20 h 58"/>
                    <a:gd name="T28" fmla="*/ 79 w 84"/>
                    <a:gd name="T29" fmla="*/ 14 h 58"/>
                    <a:gd name="T30" fmla="*/ 74 w 84"/>
                    <a:gd name="T31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58">
                      <a:moveTo>
                        <a:pt x="74" y="12"/>
                      </a:moveTo>
                      <a:cubicBezTo>
                        <a:pt x="74" y="12"/>
                        <a:pt x="73" y="12"/>
                        <a:pt x="73" y="12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46" y="0"/>
                        <a:pt x="18" y="11"/>
                        <a:pt x="6" y="36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0" y="47"/>
                        <a:pt x="2" y="53"/>
                        <a:pt x="7" y="56"/>
                      </a:cubicBezTo>
                      <a:cubicBezTo>
                        <a:pt x="12" y="58"/>
                        <a:pt x="18" y="56"/>
                        <a:pt x="20" y="51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31" y="29"/>
                        <a:pt x="50" y="22"/>
                        <a:pt x="65" y="30"/>
                      </a:cubicBezTo>
                      <a:cubicBezTo>
                        <a:pt x="70" y="32"/>
                        <a:pt x="70" y="32"/>
                        <a:pt x="70" y="32"/>
                      </a:cubicBezTo>
                      <a:cubicBezTo>
                        <a:pt x="75" y="34"/>
                        <a:pt x="81" y="32"/>
                        <a:pt x="83" y="27"/>
                      </a:cubicBezTo>
                      <a:cubicBezTo>
                        <a:pt x="84" y="25"/>
                        <a:pt x="84" y="22"/>
                        <a:pt x="84" y="20"/>
                      </a:cubicBezTo>
                      <a:cubicBezTo>
                        <a:pt x="83" y="18"/>
                        <a:pt x="81" y="16"/>
                        <a:pt x="79" y="14"/>
                      </a:cubicBezTo>
                      <a:lnTo>
                        <a:pt x="7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61"/>
                <p:cNvSpPr/>
                <p:nvPr/>
              </p:nvSpPr>
              <p:spPr bwMode="auto">
                <a:xfrm>
                  <a:off x="8332788" y="4259263"/>
                  <a:ext cx="484188" cy="296862"/>
                </a:xfrm>
                <a:custGeom>
                  <a:avLst/>
                  <a:gdLst>
                    <a:gd name="T0" fmla="*/ 123 w 129"/>
                    <a:gd name="T1" fmla="*/ 21 h 79"/>
                    <a:gd name="T2" fmla="*/ 119 w 129"/>
                    <a:gd name="T3" fmla="*/ 19 h 79"/>
                    <a:gd name="T4" fmla="*/ 118 w 129"/>
                    <a:gd name="T5" fmla="*/ 19 h 79"/>
                    <a:gd name="T6" fmla="*/ 115 w 129"/>
                    <a:gd name="T7" fmla="*/ 17 h 79"/>
                    <a:gd name="T8" fmla="*/ 113 w 129"/>
                    <a:gd name="T9" fmla="*/ 17 h 79"/>
                    <a:gd name="T10" fmla="*/ 6 w 129"/>
                    <a:gd name="T11" fmla="*/ 57 h 79"/>
                    <a:gd name="T12" fmla="*/ 5 w 129"/>
                    <a:gd name="T13" fmla="*/ 57 h 79"/>
                    <a:gd name="T14" fmla="*/ 2 w 129"/>
                    <a:gd name="T15" fmla="*/ 65 h 79"/>
                    <a:gd name="T16" fmla="*/ 6 w 129"/>
                    <a:gd name="T17" fmla="*/ 77 h 79"/>
                    <a:gd name="T18" fmla="*/ 18 w 129"/>
                    <a:gd name="T19" fmla="*/ 73 h 79"/>
                    <a:gd name="T20" fmla="*/ 22 w 129"/>
                    <a:gd name="T21" fmla="*/ 65 h 79"/>
                    <a:gd name="T22" fmla="*/ 22 w 129"/>
                    <a:gd name="T23" fmla="*/ 65 h 79"/>
                    <a:gd name="T24" fmla="*/ 109 w 129"/>
                    <a:gd name="T25" fmla="*/ 34 h 79"/>
                    <a:gd name="T26" fmla="*/ 115 w 129"/>
                    <a:gd name="T27" fmla="*/ 37 h 79"/>
                    <a:gd name="T28" fmla="*/ 127 w 129"/>
                    <a:gd name="T29" fmla="*/ 33 h 79"/>
                    <a:gd name="T30" fmla="*/ 123 w 129"/>
                    <a:gd name="T31" fmla="*/ 21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9" h="79">
                      <a:moveTo>
                        <a:pt x="123" y="21"/>
                      </a:moveTo>
                      <a:cubicBezTo>
                        <a:pt x="119" y="19"/>
                        <a:pt x="119" y="19"/>
                        <a:pt x="119" y="19"/>
                      </a:cubicBezTo>
                      <a:cubicBezTo>
                        <a:pt x="118" y="19"/>
                        <a:pt x="118" y="19"/>
                        <a:pt x="118" y="19"/>
                      </a:cubicBezTo>
                      <a:cubicBezTo>
                        <a:pt x="115" y="17"/>
                        <a:pt x="115" y="17"/>
                        <a:pt x="115" y="17"/>
                      </a:cubicBezTo>
                      <a:cubicBezTo>
                        <a:pt x="115" y="17"/>
                        <a:pt x="114" y="17"/>
                        <a:pt x="113" y="17"/>
                      </a:cubicBezTo>
                      <a:cubicBezTo>
                        <a:pt x="73" y="0"/>
                        <a:pt x="26" y="18"/>
                        <a:pt x="6" y="57"/>
                      </a:cubicBezTo>
                      <a:cubicBezTo>
                        <a:pt x="6" y="57"/>
                        <a:pt x="6" y="57"/>
                        <a:pt x="5" y="57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0" y="69"/>
                        <a:pt x="2" y="75"/>
                        <a:pt x="6" y="77"/>
                      </a:cubicBezTo>
                      <a:cubicBezTo>
                        <a:pt x="10" y="79"/>
                        <a:pt x="16" y="77"/>
                        <a:pt x="18" y="73"/>
                      </a:cubicBezTo>
                      <a:cubicBezTo>
                        <a:pt x="22" y="65"/>
                        <a:pt x="22" y="65"/>
                        <a:pt x="22" y="65"/>
                      </a:cubicBezTo>
                      <a:cubicBezTo>
                        <a:pt x="22" y="65"/>
                        <a:pt x="22" y="65"/>
                        <a:pt x="22" y="65"/>
                      </a:cubicBezTo>
                      <a:cubicBezTo>
                        <a:pt x="38" y="33"/>
                        <a:pt x="76" y="20"/>
                        <a:pt x="109" y="34"/>
                      </a:cubicBezTo>
                      <a:cubicBezTo>
                        <a:pt x="115" y="37"/>
                        <a:pt x="115" y="37"/>
                        <a:pt x="115" y="37"/>
                      </a:cubicBezTo>
                      <a:cubicBezTo>
                        <a:pt x="119" y="39"/>
                        <a:pt x="125" y="37"/>
                        <a:pt x="127" y="33"/>
                      </a:cubicBezTo>
                      <a:cubicBezTo>
                        <a:pt x="129" y="29"/>
                        <a:pt x="127" y="23"/>
                        <a:pt x="123" y="21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Freeform 163"/>
              <p:cNvSpPr>
                <a:spLocks noEditPoints="1"/>
              </p:cNvSpPr>
              <p:nvPr/>
            </p:nvSpPr>
            <p:spPr bwMode="auto">
              <a:xfrm>
                <a:off x="7754342" y="4999372"/>
                <a:ext cx="365279" cy="309693"/>
              </a:xfrm>
              <a:custGeom>
                <a:avLst/>
                <a:gdLst>
                  <a:gd name="T0" fmla="*/ 2 w 136"/>
                  <a:gd name="T1" fmla="*/ 32 h 115"/>
                  <a:gd name="T2" fmla="*/ 0 w 136"/>
                  <a:gd name="T3" fmla="*/ 35 h 115"/>
                  <a:gd name="T4" fmla="*/ 2 w 136"/>
                  <a:gd name="T5" fmla="*/ 39 h 115"/>
                  <a:gd name="T6" fmla="*/ 14 w 136"/>
                  <a:gd name="T7" fmla="*/ 51 h 115"/>
                  <a:gd name="T8" fmla="*/ 78 w 136"/>
                  <a:gd name="T9" fmla="*/ 115 h 115"/>
                  <a:gd name="T10" fmla="*/ 136 w 136"/>
                  <a:gd name="T11" fmla="*/ 56 h 115"/>
                  <a:gd name="T12" fmla="*/ 123 w 136"/>
                  <a:gd name="T13" fmla="*/ 63 h 115"/>
                  <a:gd name="T14" fmla="*/ 90 w 136"/>
                  <a:gd name="T15" fmla="*/ 46 h 115"/>
                  <a:gd name="T16" fmla="*/ 90 w 136"/>
                  <a:gd name="T17" fmla="*/ 40 h 115"/>
                  <a:gd name="T18" fmla="*/ 56 w 136"/>
                  <a:gd name="T19" fmla="*/ 0 h 115"/>
                  <a:gd name="T20" fmla="*/ 19 w 136"/>
                  <a:gd name="T21" fmla="*/ 24 h 115"/>
                  <a:gd name="T22" fmla="*/ 2 w 136"/>
                  <a:gd name="T23" fmla="*/ 32 h 115"/>
                  <a:gd name="T24" fmla="*/ 35 w 136"/>
                  <a:gd name="T25" fmla="*/ 39 h 115"/>
                  <a:gd name="T26" fmla="*/ 29 w 136"/>
                  <a:gd name="T27" fmla="*/ 33 h 115"/>
                  <a:gd name="T28" fmla="*/ 35 w 136"/>
                  <a:gd name="T29" fmla="*/ 27 h 115"/>
                  <a:gd name="T30" fmla="*/ 41 w 136"/>
                  <a:gd name="T31" fmla="*/ 33 h 115"/>
                  <a:gd name="T32" fmla="*/ 35 w 136"/>
                  <a:gd name="T33" fmla="*/ 3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15">
                    <a:moveTo>
                      <a:pt x="2" y="32"/>
                    </a:moveTo>
                    <a:cubicBezTo>
                      <a:pt x="1" y="33"/>
                      <a:pt x="0" y="34"/>
                      <a:pt x="0" y="35"/>
                    </a:cubicBezTo>
                    <a:cubicBezTo>
                      <a:pt x="0" y="37"/>
                      <a:pt x="1" y="38"/>
                      <a:pt x="2" y="39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90"/>
                      <a:pt x="40" y="115"/>
                      <a:pt x="78" y="115"/>
                    </a:cubicBezTo>
                    <a:cubicBezTo>
                      <a:pt x="110" y="115"/>
                      <a:pt x="136" y="80"/>
                      <a:pt x="136" y="56"/>
                    </a:cubicBezTo>
                    <a:cubicBezTo>
                      <a:pt x="136" y="45"/>
                      <a:pt x="132" y="58"/>
                      <a:pt x="123" y="63"/>
                    </a:cubicBezTo>
                    <a:cubicBezTo>
                      <a:pt x="114" y="68"/>
                      <a:pt x="89" y="72"/>
                      <a:pt x="90" y="46"/>
                    </a:cubicBezTo>
                    <a:cubicBezTo>
                      <a:pt x="90" y="44"/>
                      <a:pt x="90" y="42"/>
                      <a:pt x="90" y="40"/>
                    </a:cubicBezTo>
                    <a:cubicBezTo>
                      <a:pt x="90" y="19"/>
                      <a:pt x="77" y="0"/>
                      <a:pt x="56" y="0"/>
                    </a:cubicBezTo>
                    <a:cubicBezTo>
                      <a:pt x="36" y="0"/>
                      <a:pt x="22" y="11"/>
                      <a:pt x="19" y="24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35" y="39"/>
                    </a:moveTo>
                    <a:cubicBezTo>
                      <a:pt x="32" y="39"/>
                      <a:pt x="29" y="36"/>
                      <a:pt x="29" y="33"/>
                    </a:cubicBezTo>
                    <a:cubicBezTo>
                      <a:pt x="29" y="30"/>
                      <a:pt x="32" y="27"/>
                      <a:pt x="35" y="27"/>
                    </a:cubicBezTo>
                    <a:cubicBezTo>
                      <a:pt x="38" y="27"/>
                      <a:pt x="41" y="30"/>
                      <a:pt x="41" y="33"/>
                    </a:cubicBezTo>
                    <a:cubicBezTo>
                      <a:pt x="41" y="36"/>
                      <a:pt x="38" y="39"/>
                      <a:pt x="35" y="3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0162686" y="1948955"/>
                <a:ext cx="390236" cy="398176"/>
                <a:chOff x="7426326" y="839788"/>
                <a:chExt cx="546100" cy="557212"/>
              </a:xfrm>
              <a:grpFill/>
            </p:grpSpPr>
            <p:sp>
              <p:nvSpPr>
                <p:cNvPr id="32" name="Freeform 178"/>
                <p:cNvSpPr>
                  <a:spLocks noEditPoints="1"/>
                </p:cNvSpPr>
                <p:nvPr/>
              </p:nvSpPr>
              <p:spPr bwMode="auto">
                <a:xfrm>
                  <a:off x="7426326" y="1017588"/>
                  <a:ext cx="381000" cy="379412"/>
                </a:xfrm>
                <a:custGeom>
                  <a:avLst/>
                  <a:gdLst>
                    <a:gd name="T0" fmla="*/ 15 w 101"/>
                    <a:gd name="T1" fmla="*/ 76 h 101"/>
                    <a:gd name="T2" fmla="*/ 9 w 101"/>
                    <a:gd name="T3" fmla="*/ 81 h 101"/>
                    <a:gd name="T4" fmla="*/ 21 w 101"/>
                    <a:gd name="T5" fmla="*/ 92 h 101"/>
                    <a:gd name="T6" fmla="*/ 26 w 101"/>
                    <a:gd name="T7" fmla="*/ 87 h 101"/>
                    <a:gd name="T8" fmla="*/ 43 w 101"/>
                    <a:gd name="T9" fmla="*/ 93 h 101"/>
                    <a:gd name="T10" fmla="*/ 43 w 101"/>
                    <a:gd name="T11" fmla="*/ 101 h 101"/>
                    <a:gd name="T12" fmla="*/ 59 w 101"/>
                    <a:gd name="T13" fmla="*/ 101 h 101"/>
                    <a:gd name="T14" fmla="*/ 59 w 101"/>
                    <a:gd name="T15" fmla="*/ 93 h 101"/>
                    <a:gd name="T16" fmla="*/ 75 w 101"/>
                    <a:gd name="T17" fmla="*/ 86 h 101"/>
                    <a:gd name="T18" fmla="*/ 81 w 101"/>
                    <a:gd name="T19" fmla="*/ 91 h 101"/>
                    <a:gd name="T20" fmla="*/ 92 w 101"/>
                    <a:gd name="T21" fmla="*/ 80 h 101"/>
                    <a:gd name="T22" fmla="*/ 87 w 101"/>
                    <a:gd name="T23" fmla="*/ 75 h 101"/>
                    <a:gd name="T24" fmla="*/ 93 w 101"/>
                    <a:gd name="T25" fmla="*/ 58 h 101"/>
                    <a:gd name="T26" fmla="*/ 101 w 101"/>
                    <a:gd name="T27" fmla="*/ 58 h 101"/>
                    <a:gd name="T28" fmla="*/ 101 w 101"/>
                    <a:gd name="T29" fmla="*/ 42 h 101"/>
                    <a:gd name="T30" fmla="*/ 93 w 101"/>
                    <a:gd name="T31" fmla="*/ 42 h 101"/>
                    <a:gd name="T32" fmla="*/ 86 w 101"/>
                    <a:gd name="T33" fmla="*/ 25 h 101"/>
                    <a:gd name="T34" fmla="*/ 91 w 101"/>
                    <a:gd name="T35" fmla="*/ 20 h 101"/>
                    <a:gd name="T36" fmla="*/ 80 w 101"/>
                    <a:gd name="T37" fmla="*/ 9 h 101"/>
                    <a:gd name="T38" fmla="*/ 74 w 101"/>
                    <a:gd name="T39" fmla="*/ 14 h 101"/>
                    <a:gd name="T40" fmla="*/ 58 w 101"/>
                    <a:gd name="T41" fmla="*/ 7 h 101"/>
                    <a:gd name="T42" fmla="*/ 57 w 101"/>
                    <a:gd name="T43" fmla="*/ 0 h 101"/>
                    <a:gd name="T44" fmla="*/ 41 w 101"/>
                    <a:gd name="T45" fmla="*/ 0 h 101"/>
                    <a:gd name="T46" fmla="*/ 42 w 101"/>
                    <a:gd name="T47" fmla="*/ 8 h 101"/>
                    <a:gd name="T48" fmla="*/ 25 w 101"/>
                    <a:gd name="T49" fmla="*/ 15 h 101"/>
                    <a:gd name="T50" fmla="*/ 20 w 101"/>
                    <a:gd name="T51" fmla="*/ 10 h 101"/>
                    <a:gd name="T52" fmla="*/ 8 w 101"/>
                    <a:gd name="T53" fmla="*/ 21 h 101"/>
                    <a:gd name="T54" fmla="*/ 14 w 101"/>
                    <a:gd name="T55" fmla="*/ 26 h 101"/>
                    <a:gd name="T56" fmla="*/ 7 w 101"/>
                    <a:gd name="T57" fmla="*/ 43 h 101"/>
                    <a:gd name="T58" fmla="*/ 0 w 101"/>
                    <a:gd name="T59" fmla="*/ 43 h 101"/>
                    <a:gd name="T60" fmla="*/ 0 w 101"/>
                    <a:gd name="T61" fmla="*/ 59 h 101"/>
                    <a:gd name="T62" fmla="*/ 7 w 101"/>
                    <a:gd name="T63" fmla="*/ 59 h 101"/>
                    <a:gd name="T64" fmla="*/ 15 w 101"/>
                    <a:gd name="T65" fmla="*/ 76 h 101"/>
                    <a:gd name="T66" fmla="*/ 50 w 101"/>
                    <a:gd name="T67" fmla="*/ 18 h 101"/>
                    <a:gd name="T68" fmla="*/ 82 w 101"/>
                    <a:gd name="T69" fmla="*/ 50 h 101"/>
                    <a:gd name="T70" fmla="*/ 51 w 101"/>
                    <a:gd name="T71" fmla="*/ 83 h 101"/>
                    <a:gd name="T72" fmla="*/ 18 w 101"/>
                    <a:gd name="T73" fmla="*/ 51 h 101"/>
                    <a:gd name="T74" fmla="*/ 50 w 101"/>
                    <a:gd name="T75" fmla="*/ 1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1" h="101">
                      <a:moveTo>
                        <a:pt x="15" y="76"/>
                      </a:moveTo>
                      <a:cubicBezTo>
                        <a:pt x="9" y="81"/>
                        <a:pt x="9" y="81"/>
                        <a:pt x="9" y="81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31" y="90"/>
                        <a:pt x="37" y="92"/>
                        <a:pt x="43" y="93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59" y="101"/>
                        <a:pt x="59" y="101"/>
                        <a:pt x="59" y="101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65" y="92"/>
                        <a:pt x="71" y="90"/>
                        <a:pt x="75" y="86"/>
                      </a:cubicBezTo>
                      <a:cubicBezTo>
                        <a:pt x="81" y="91"/>
                        <a:pt x="81" y="91"/>
                        <a:pt x="81" y="91"/>
                      </a:cubicBezTo>
                      <a:cubicBezTo>
                        <a:pt x="92" y="80"/>
                        <a:pt x="92" y="80"/>
                        <a:pt x="92" y="80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90" y="70"/>
                        <a:pt x="92" y="64"/>
                        <a:pt x="93" y="58"/>
                      </a:cubicBezTo>
                      <a:cubicBezTo>
                        <a:pt x="101" y="58"/>
                        <a:pt x="101" y="58"/>
                        <a:pt x="101" y="58"/>
                      </a:cubicBezTo>
                      <a:cubicBezTo>
                        <a:pt x="101" y="42"/>
                        <a:pt x="101" y="42"/>
                        <a:pt x="101" y="42"/>
                      </a:cubicBezTo>
                      <a:cubicBezTo>
                        <a:pt x="93" y="42"/>
                        <a:pt x="93" y="42"/>
                        <a:pt x="93" y="42"/>
                      </a:cubicBezTo>
                      <a:cubicBezTo>
                        <a:pt x="92" y="36"/>
                        <a:pt x="89" y="30"/>
                        <a:pt x="86" y="25"/>
                      </a:cubicBezTo>
                      <a:cubicBezTo>
                        <a:pt x="91" y="20"/>
                        <a:pt x="91" y="20"/>
                        <a:pt x="91" y="20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69" y="11"/>
                        <a:pt x="64" y="8"/>
                        <a:pt x="58" y="7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35" y="9"/>
                        <a:pt x="30" y="11"/>
                        <a:pt x="25" y="15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31"/>
                        <a:pt x="8" y="37"/>
                        <a:pt x="7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9" y="65"/>
                        <a:pt x="11" y="71"/>
                        <a:pt x="15" y="76"/>
                      </a:cubicBezTo>
                      <a:moveTo>
                        <a:pt x="50" y="18"/>
                      </a:moveTo>
                      <a:cubicBezTo>
                        <a:pt x="68" y="18"/>
                        <a:pt x="82" y="32"/>
                        <a:pt x="82" y="50"/>
                      </a:cubicBezTo>
                      <a:cubicBezTo>
                        <a:pt x="83" y="68"/>
                        <a:pt x="68" y="82"/>
                        <a:pt x="51" y="83"/>
                      </a:cubicBezTo>
                      <a:cubicBezTo>
                        <a:pt x="33" y="83"/>
                        <a:pt x="18" y="69"/>
                        <a:pt x="18" y="51"/>
                      </a:cubicBezTo>
                      <a:cubicBezTo>
                        <a:pt x="18" y="33"/>
                        <a:pt x="32" y="18"/>
                        <a:pt x="50" y="1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79"/>
                <p:cNvSpPr>
                  <a:spLocks noEditPoints="1"/>
                </p:cNvSpPr>
                <p:nvPr/>
              </p:nvSpPr>
              <p:spPr bwMode="auto">
                <a:xfrm>
                  <a:off x="7712076" y="839788"/>
                  <a:ext cx="260350" cy="260350"/>
                </a:xfrm>
                <a:custGeom>
                  <a:avLst/>
                  <a:gdLst>
                    <a:gd name="T0" fmla="*/ 64 w 69"/>
                    <a:gd name="T1" fmla="*/ 29 h 69"/>
                    <a:gd name="T2" fmla="*/ 69 w 69"/>
                    <a:gd name="T3" fmla="*/ 26 h 69"/>
                    <a:gd name="T4" fmla="*/ 63 w 69"/>
                    <a:gd name="T5" fmla="*/ 15 h 69"/>
                    <a:gd name="T6" fmla="*/ 59 w 69"/>
                    <a:gd name="T7" fmla="*/ 17 h 69"/>
                    <a:gd name="T8" fmla="*/ 51 w 69"/>
                    <a:gd name="T9" fmla="*/ 10 h 69"/>
                    <a:gd name="T10" fmla="*/ 53 w 69"/>
                    <a:gd name="T11" fmla="*/ 5 h 69"/>
                    <a:gd name="T12" fmla="*/ 41 w 69"/>
                    <a:gd name="T13" fmla="*/ 0 h 69"/>
                    <a:gd name="T14" fmla="*/ 39 w 69"/>
                    <a:gd name="T15" fmla="*/ 5 h 69"/>
                    <a:gd name="T16" fmla="*/ 29 w 69"/>
                    <a:gd name="T17" fmla="*/ 5 h 69"/>
                    <a:gd name="T18" fmla="*/ 27 w 69"/>
                    <a:gd name="T19" fmla="*/ 1 h 69"/>
                    <a:gd name="T20" fmla="*/ 15 w 69"/>
                    <a:gd name="T21" fmla="*/ 6 h 69"/>
                    <a:gd name="T22" fmla="*/ 17 w 69"/>
                    <a:gd name="T23" fmla="*/ 10 h 69"/>
                    <a:gd name="T24" fmla="*/ 10 w 69"/>
                    <a:gd name="T25" fmla="*/ 18 h 69"/>
                    <a:gd name="T26" fmla="*/ 5 w 69"/>
                    <a:gd name="T27" fmla="*/ 16 h 69"/>
                    <a:gd name="T28" fmla="*/ 0 w 69"/>
                    <a:gd name="T29" fmla="*/ 28 h 69"/>
                    <a:gd name="T30" fmla="*/ 5 w 69"/>
                    <a:gd name="T31" fmla="*/ 30 h 69"/>
                    <a:gd name="T32" fmla="*/ 5 w 69"/>
                    <a:gd name="T33" fmla="*/ 40 h 69"/>
                    <a:gd name="T34" fmla="*/ 1 w 69"/>
                    <a:gd name="T35" fmla="*/ 43 h 69"/>
                    <a:gd name="T36" fmla="*/ 6 w 69"/>
                    <a:gd name="T37" fmla="*/ 54 h 69"/>
                    <a:gd name="T38" fmla="*/ 11 w 69"/>
                    <a:gd name="T39" fmla="*/ 52 h 69"/>
                    <a:gd name="T40" fmla="*/ 18 w 69"/>
                    <a:gd name="T41" fmla="*/ 59 h 69"/>
                    <a:gd name="T42" fmla="*/ 16 w 69"/>
                    <a:gd name="T43" fmla="*/ 64 h 69"/>
                    <a:gd name="T44" fmla="*/ 28 w 69"/>
                    <a:gd name="T45" fmla="*/ 69 h 69"/>
                    <a:gd name="T46" fmla="*/ 30 w 69"/>
                    <a:gd name="T47" fmla="*/ 64 h 69"/>
                    <a:gd name="T48" fmla="*/ 41 w 69"/>
                    <a:gd name="T49" fmla="*/ 64 h 69"/>
                    <a:gd name="T50" fmla="*/ 43 w 69"/>
                    <a:gd name="T51" fmla="*/ 68 h 69"/>
                    <a:gd name="T52" fmla="*/ 54 w 69"/>
                    <a:gd name="T53" fmla="*/ 63 h 69"/>
                    <a:gd name="T54" fmla="*/ 52 w 69"/>
                    <a:gd name="T55" fmla="*/ 58 h 69"/>
                    <a:gd name="T56" fmla="*/ 59 w 69"/>
                    <a:gd name="T57" fmla="*/ 51 h 69"/>
                    <a:gd name="T58" fmla="*/ 64 w 69"/>
                    <a:gd name="T59" fmla="*/ 53 h 69"/>
                    <a:gd name="T60" fmla="*/ 69 w 69"/>
                    <a:gd name="T61" fmla="*/ 41 h 69"/>
                    <a:gd name="T62" fmla="*/ 64 w 69"/>
                    <a:gd name="T63" fmla="*/ 39 h 69"/>
                    <a:gd name="T64" fmla="*/ 64 w 69"/>
                    <a:gd name="T65" fmla="*/ 29 h 69"/>
                    <a:gd name="T66" fmla="*/ 43 w 69"/>
                    <a:gd name="T67" fmla="*/ 53 h 69"/>
                    <a:gd name="T68" fmla="*/ 35 w 69"/>
                    <a:gd name="T69" fmla="*/ 54 h 69"/>
                    <a:gd name="T70" fmla="*/ 16 w 69"/>
                    <a:gd name="T71" fmla="*/ 43 h 69"/>
                    <a:gd name="T72" fmla="*/ 26 w 69"/>
                    <a:gd name="T73" fmla="*/ 16 h 69"/>
                    <a:gd name="T74" fmla="*/ 34 w 69"/>
                    <a:gd name="T75" fmla="*/ 14 h 69"/>
                    <a:gd name="T76" fmla="*/ 53 w 69"/>
                    <a:gd name="T77" fmla="*/ 26 h 69"/>
                    <a:gd name="T78" fmla="*/ 43 w 69"/>
                    <a:gd name="T79" fmla="*/ 5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9" h="69">
                      <a:moveTo>
                        <a:pt x="64" y="29"/>
                      </a:move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59" y="17"/>
                        <a:pt x="59" y="17"/>
                        <a:pt x="59" y="17"/>
                      </a:cubicBezTo>
                      <a:cubicBezTo>
                        <a:pt x="57" y="14"/>
                        <a:pt x="54" y="12"/>
                        <a:pt x="51" y="10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6" y="4"/>
                        <a:pt x="32" y="5"/>
                        <a:pt x="29" y="5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4" y="13"/>
                        <a:pt x="12" y="15"/>
                        <a:pt x="10" y="18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3"/>
                        <a:pt x="5" y="37"/>
                        <a:pt x="5" y="40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3" y="55"/>
                        <a:pt x="15" y="57"/>
                        <a:pt x="18" y="59"/>
                      </a:cubicBez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28" y="69"/>
                        <a:pt x="28" y="69"/>
                        <a:pt x="28" y="69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4" y="64"/>
                        <a:pt x="37" y="64"/>
                        <a:pt x="41" y="64"/>
                      </a:cubicBezTo>
                      <a:cubicBezTo>
                        <a:pt x="43" y="68"/>
                        <a:pt x="43" y="68"/>
                        <a:pt x="43" y="68"/>
                      </a:cubicBezTo>
                      <a:cubicBezTo>
                        <a:pt x="54" y="63"/>
                        <a:pt x="54" y="63"/>
                        <a:pt x="54" y="63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55" y="56"/>
                        <a:pt x="58" y="54"/>
                        <a:pt x="59" y="51"/>
                      </a:cubicBezTo>
                      <a:cubicBezTo>
                        <a:pt x="64" y="53"/>
                        <a:pt x="64" y="53"/>
                        <a:pt x="64" y="53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5" y="35"/>
                        <a:pt x="64" y="32"/>
                        <a:pt x="64" y="29"/>
                      </a:cubicBezTo>
                      <a:moveTo>
                        <a:pt x="43" y="53"/>
                      </a:moveTo>
                      <a:cubicBezTo>
                        <a:pt x="40" y="54"/>
                        <a:pt x="38" y="54"/>
                        <a:pt x="35" y="54"/>
                      </a:cubicBezTo>
                      <a:cubicBezTo>
                        <a:pt x="27" y="55"/>
                        <a:pt x="20" y="50"/>
                        <a:pt x="16" y="43"/>
                      </a:cubicBezTo>
                      <a:cubicBezTo>
                        <a:pt x="12" y="33"/>
                        <a:pt x="16" y="21"/>
                        <a:pt x="26" y="16"/>
                      </a:cubicBezTo>
                      <a:cubicBezTo>
                        <a:pt x="29" y="15"/>
                        <a:pt x="32" y="15"/>
                        <a:pt x="34" y="14"/>
                      </a:cubicBezTo>
                      <a:cubicBezTo>
                        <a:pt x="42" y="14"/>
                        <a:pt x="50" y="19"/>
                        <a:pt x="53" y="26"/>
                      </a:cubicBezTo>
                      <a:cubicBezTo>
                        <a:pt x="57" y="36"/>
                        <a:pt x="53" y="48"/>
                        <a:pt x="43" y="5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1154157" y="4111133"/>
                <a:ext cx="247301" cy="292676"/>
                <a:chOff x="8813801" y="3865563"/>
                <a:chExt cx="346075" cy="409574"/>
              </a:xfrm>
              <a:grpFill/>
            </p:grpSpPr>
            <p:sp>
              <p:nvSpPr>
                <p:cNvPr id="30" name="Freeform 189"/>
                <p:cNvSpPr/>
                <p:nvPr/>
              </p:nvSpPr>
              <p:spPr bwMode="auto">
                <a:xfrm>
                  <a:off x="8813801" y="3940175"/>
                  <a:ext cx="346075" cy="334962"/>
                </a:xfrm>
                <a:custGeom>
                  <a:avLst/>
                  <a:gdLst>
                    <a:gd name="T0" fmla="*/ 46 w 92"/>
                    <a:gd name="T1" fmla="*/ 89 h 89"/>
                    <a:gd name="T2" fmla="*/ 92 w 92"/>
                    <a:gd name="T3" fmla="*/ 43 h 89"/>
                    <a:gd name="T4" fmla="*/ 63 w 92"/>
                    <a:gd name="T5" fmla="*/ 0 h 89"/>
                    <a:gd name="T6" fmla="*/ 57 w 92"/>
                    <a:gd name="T7" fmla="*/ 9 h 89"/>
                    <a:gd name="T8" fmla="*/ 82 w 92"/>
                    <a:gd name="T9" fmla="*/ 43 h 89"/>
                    <a:gd name="T10" fmla="*/ 46 w 92"/>
                    <a:gd name="T11" fmla="*/ 79 h 89"/>
                    <a:gd name="T12" fmla="*/ 10 w 92"/>
                    <a:gd name="T13" fmla="*/ 43 h 89"/>
                    <a:gd name="T14" fmla="*/ 35 w 92"/>
                    <a:gd name="T15" fmla="*/ 9 h 89"/>
                    <a:gd name="T16" fmla="*/ 28 w 92"/>
                    <a:gd name="T17" fmla="*/ 0 h 89"/>
                    <a:gd name="T18" fmla="*/ 0 w 92"/>
                    <a:gd name="T19" fmla="*/ 43 h 89"/>
                    <a:gd name="T20" fmla="*/ 46 w 92"/>
                    <a:gd name="T21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2" h="89">
                      <a:moveTo>
                        <a:pt x="46" y="89"/>
                      </a:moveTo>
                      <a:cubicBezTo>
                        <a:pt x="71" y="89"/>
                        <a:pt x="92" y="68"/>
                        <a:pt x="92" y="43"/>
                      </a:cubicBezTo>
                      <a:cubicBezTo>
                        <a:pt x="92" y="24"/>
                        <a:pt x="80" y="7"/>
                        <a:pt x="63" y="0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71" y="13"/>
                        <a:pt x="82" y="27"/>
                        <a:pt x="82" y="43"/>
                      </a:cubicBezTo>
                      <a:cubicBezTo>
                        <a:pt x="82" y="63"/>
                        <a:pt x="66" y="79"/>
                        <a:pt x="46" y="79"/>
                      </a:cubicBezTo>
                      <a:cubicBezTo>
                        <a:pt x="26" y="79"/>
                        <a:pt x="10" y="63"/>
                        <a:pt x="10" y="43"/>
                      </a:cubicBezTo>
                      <a:cubicBezTo>
                        <a:pt x="10" y="27"/>
                        <a:pt x="20" y="13"/>
                        <a:pt x="35" y="9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2" y="7"/>
                        <a:pt x="0" y="24"/>
                        <a:pt x="0" y="43"/>
                      </a:cubicBezTo>
                      <a:cubicBezTo>
                        <a:pt x="0" y="68"/>
                        <a:pt x="20" y="89"/>
                        <a:pt x="46" y="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90"/>
                <p:cNvSpPr/>
                <p:nvPr/>
              </p:nvSpPr>
              <p:spPr bwMode="auto">
                <a:xfrm>
                  <a:off x="8904288" y="3865563"/>
                  <a:ext cx="160338" cy="120650"/>
                </a:xfrm>
                <a:custGeom>
                  <a:avLst/>
                  <a:gdLst>
                    <a:gd name="T0" fmla="*/ 33 w 101"/>
                    <a:gd name="T1" fmla="*/ 66 h 76"/>
                    <a:gd name="T2" fmla="*/ 40 w 101"/>
                    <a:gd name="T3" fmla="*/ 76 h 76"/>
                    <a:gd name="T4" fmla="*/ 52 w 101"/>
                    <a:gd name="T5" fmla="*/ 76 h 76"/>
                    <a:gd name="T6" fmla="*/ 61 w 101"/>
                    <a:gd name="T7" fmla="*/ 76 h 76"/>
                    <a:gd name="T8" fmla="*/ 71 w 101"/>
                    <a:gd name="T9" fmla="*/ 66 h 76"/>
                    <a:gd name="T10" fmla="*/ 85 w 101"/>
                    <a:gd name="T11" fmla="*/ 45 h 76"/>
                    <a:gd name="T12" fmla="*/ 101 w 101"/>
                    <a:gd name="T13" fmla="*/ 21 h 76"/>
                    <a:gd name="T14" fmla="*/ 85 w 101"/>
                    <a:gd name="T15" fmla="*/ 0 h 76"/>
                    <a:gd name="T16" fmla="*/ 52 w 101"/>
                    <a:gd name="T17" fmla="*/ 0 h 76"/>
                    <a:gd name="T18" fmla="*/ 16 w 101"/>
                    <a:gd name="T19" fmla="*/ 0 h 76"/>
                    <a:gd name="T20" fmla="*/ 0 w 101"/>
                    <a:gd name="T21" fmla="*/ 21 h 76"/>
                    <a:gd name="T22" fmla="*/ 19 w 101"/>
                    <a:gd name="T23" fmla="*/ 45 h 76"/>
                    <a:gd name="T24" fmla="*/ 33 w 101"/>
                    <a:gd name="T25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1" h="76">
                      <a:moveTo>
                        <a:pt x="33" y="66"/>
                      </a:moveTo>
                      <a:lnTo>
                        <a:pt x="40" y="76"/>
                      </a:lnTo>
                      <a:lnTo>
                        <a:pt x="52" y="76"/>
                      </a:lnTo>
                      <a:lnTo>
                        <a:pt x="61" y="76"/>
                      </a:lnTo>
                      <a:lnTo>
                        <a:pt x="71" y="66"/>
                      </a:lnTo>
                      <a:lnTo>
                        <a:pt x="85" y="45"/>
                      </a:lnTo>
                      <a:lnTo>
                        <a:pt x="101" y="21"/>
                      </a:lnTo>
                      <a:lnTo>
                        <a:pt x="85" y="0"/>
                      </a:lnTo>
                      <a:lnTo>
                        <a:pt x="52" y="0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19" y="45"/>
                      </a:lnTo>
                      <a:lnTo>
                        <a:pt x="33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5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Freeform 193"/>
              <p:cNvSpPr>
                <a:spLocks noEditPoints="1"/>
              </p:cNvSpPr>
              <p:nvPr/>
            </p:nvSpPr>
            <p:spPr bwMode="auto">
              <a:xfrm>
                <a:off x="10681109" y="4959668"/>
                <a:ext cx="298349" cy="294946"/>
              </a:xfrm>
              <a:custGeom>
                <a:avLst/>
                <a:gdLst>
                  <a:gd name="T0" fmla="*/ 75 w 111"/>
                  <a:gd name="T1" fmla="*/ 0 h 110"/>
                  <a:gd name="T2" fmla="*/ 80 w 111"/>
                  <a:gd name="T3" fmla="*/ 0 h 110"/>
                  <a:gd name="T4" fmla="*/ 97 w 111"/>
                  <a:gd name="T5" fmla="*/ 43 h 110"/>
                  <a:gd name="T6" fmla="*/ 66 w 111"/>
                  <a:gd name="T7" fmla="*/ 49 h 110"/>
                  <a:gd name="T8" fmla="*/ 59 w 111"/>
                  <a:gd name="T9" fmla="*/ 55 h 110"/>
                  <a:gd name="T10" fmla="*/ 39 w 111"/>
                  <a:gd name="T11" fmla="*/ 75 h 110"/>
                  <a:gd name="T12" fmla="*/ 48 w 111"/>
                  <a:gd name="T13" fmla="*/ 85 h 110"/>
                  <a:gd name="T14" fmla="*/ 44 w 111"/>
                  <a:gd name="T15" fmla="*/ 91 h 110"/>
                  <a:gd name="T16" fmla="*/ 39 w 111"/>
                  <a:gd name="T17" fmla="*/ 94 h 110"/>
                  <a:gd name="T18" fmla="*/ 29 w 111"/>
                  <a:gd name="T19" fmla="*/ 85 h 110"/>
                  <a:gd name="T20" fmla="*/ 23 w 111"/>
                  <a:gd name="T21" fmla="*/ 90 h 110"/>
                  <a:gd name="T22" fmla="*/ 32 w 111"/>
                  <a:gd name="T23" fmla="*/ 101 h 110"/>
                  <a:gd name="T24" fmla="*/ 29 w 111"/>
                  <a:gd name="T25" fmla="*/ 106 h 110"/>
                  <a:gd name="T26" fmla="*/ 23 w 111"/>
                  <a:gd name="T27" fmla="*/ 110 h 110"/>
                  <a:gd name="T28" fmla="*/ 15 w 111"/>
                  <a:gd name="T29" fmla="*/ 103 h 110"/>
                  <a:gd name="T30" fmla="*/ 13 w 111"/>
                  <a:gd name="T31" fmla="*/ 101 h 110"/>
                  <a:gd name="T32" fmla="*/ 9 w 111"/>
                  <a:gd name="T33" fmla="*/ 103 h 110"/>
                  <a:gd name="T34" fmla="*/ 0 w 111"/>
                  <a:gd name="T35" fmla="*/ 97 h 110"/>
                  <a:gd name="T36" fmla="*/ 0 w 111"/>
                  <a:gd name="T37" fmla="*/ 95 h 110"/>
                  <a:gd name="T38" fmla="*/ 8 w 111"/>
                  <a:gd name="T39" fmla="*/ 85 h 110"/>
                  <a:gd name="T40" fmla="*/ 55 w 111"/>
                  <a:gd name="T41" fmla="*/ 38 h 110"/>
                  <a:gd name="T42" fmla="*/ 52 w 111"/>
                  <a:gd name="T43" fmla="*/ 28 h 110"/>
                  <a:gd name="T44" fmla="*/ 75 w 111"/>
                  <a:gd name="T45" fmla="*/ 0 h 110"/>
                  <a:gd name="T46" fmla="*/ 67 w 111"/>
                  <a:gd name="T47" fmla="*/ 26 h 110"/>
                  <a:gd name="T48" fmla="*/ 88 w 111"/>
                  <a:gd name="T49" fmla="*/ 31 h 110"/>
                  <a:gd name="T50" fmla="*/ 76 w 111"/>
                  <a:gd name="T51" fmla="*/ 15 h 110"/>
                  <a:gd name="T52" fmla="*/ 67 w 111"/>
                  <a:gd name="T53" fmla="*/ 2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110">
                    <a:moveTo>
                      <a:pt x="75" y="0"/>
                    </a:moveTo>
                    <a:cubicBezTo>
                      <a:pt x="77" y="0"/>
                      <a:pt x="79" y="0"/>
                      <a:pt x="80" y="0"/>
                    </a:cubicBezTo>
                    <a:cubicBezTo>
                      <a:pt x="100" y="1"/>
                      <a:pt x="111" y="28"/>
                      <a:pt x="97" y="43"/>
                    </a:cubicBezTo>
                    <a:cubicBezTo>
                      <a:pt x="91" y="50"/>
                      <a:pt x="77" y="55"/>
                      <a:pt x="66" y="49"/>
                    </a:cubicBezTo>
                    <a:cubicBezTo>
                      <a:pt x="63" y="50"/>
                      <a:pt x="61" y="52"/>
                      <a:pt x="59" y="55"/>
                    </a:cubicBezTo>
                    <a:cubicBezTo>
                      <a:pt x="53" y="61"/>
                      <a:pt x="46" y="68"/>
                      <a:pt x="39" y="75"/>
                    </a:cubicBezTo>
                    <a:cubicBezTo>
                      <a:pt x="40" y="78"/>
                      <a:pt x="48" y="81"/>
                      <a:pt x="48" y="85"/>
                    </a:cubicBezTo>
                    <a:cubicBezTo>
                      <a:pt x="48" y="88"/>
                      <a:pt x="44" y="91"/>
                      <a:pt x="44" y="91"/>
                    </a:cubicBezTo>
                    <a:cubicBezTo>
                      <a:pt x="44" y="91"/>
                      <a:pt x="41" y="94"/>
                      <a:pt x="39" y="94"/>
                    </a:cubicBezTo>
                    <a:cubicBezTo>
                      <a:pt x="35" y="94"/>
                      <a:pt x="32" y="87"/>
                      <a:pt x="29" y="85"/>
                    </a:cubicBezTo>
                    <a:cubicBezTo>
                      <a:pt x="27" y="87"/>
                      <a:pt x="25" y="89"/>
                      <a:pt x="23" y="90"/>
                    </a:cubicBezTo>
                    <a:cubicBezTo>
                      <a:pt x="25" y="94"/>
                      <a:pt x="32" y="96"/>
                      <a:pt x="32" y="101"/>
                    </a:cubicBezTo>
                    <a:cubicBezTo>
                      <a:pt x="32" y="103"/>
                      <a:pt x="29" y="106"/>
                      <a:pt x="29" y="106"/>
                    </a:cubicBezTo>
                    <a:cubicBezTo>
                      <a:pt x="29" y="106"/>
                      <a:pt x="26" y="110"/>
                      <a:pt x="23" y="110"/>
                    </a:cubicBezTo>
                    <a:cubicBezTo>
                      <a:pt x="20" y="110"/>
                      <a:pt x="15" y="103"/>
                      <a:pt x="15" y="103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1"/>
                      <a:pt x="10" y="103"/>
                      <a:pt x="9" y="103"/>
                    </a:cubicBezTo>
                    <a:cubicBezTo>
                      <a:pt x="4" y="104"/>
                      <a:pt x="1" y="100"/>
                      <a:pt x="0" y="97"/>
                    </a:cubicBezTo>
                    <a:cubicBezTo>
                      <a:pt x="0" y="96"/>
                      <a:pt x="0" y="95"/>
                      <a:pt x="0" y="95"/>
                    </a:cubicBezTo>
                    <a:cubicBezTo>
                      <a:pt x="2" y="91"/>
                      <a:pt x="5" y="88"/>
                      <a:pt x="8" y="85"/>
                    </a:cubicBezTo>
                    <a:cubicBezTo>
                      <a:pt x="24" y="69"/>
                      <a:pt x="40" y="53"/>
                      <a:pt x="55" y="38"/>
                    </a:cubicBezTo>
                    <a:cubicBezTo>
                      <a:pt x="54" y="35"/>
                      <a:pt x="53" y="32"/>
                      <a:pt x="52" y="28"/>
                    </a:cubicBezTo>
                    <a:cubicBezTo>
                      <a:pt x="51" y="12"/>
                      <a:pt x="62" y="3"/>
                      <a:pt x="75" y="0"/>
                    </a:cubicBezTo>
                    <a:close/>
                    <a:moveTo>
                      <a:pt x="67" y="26"/>
                    </a:moveTo>
                    <a:cubicBezTo>
                      <a:pt x="67" y="38"/>
                      <a:pt x="83" y="40"/>
                      <a:pt x="88" y="31"/>
                    </a:cubicBezTo>
                    <a:cubicBezTo>
                      <a:pt x="92" y="22"/>
                      <a:pt x="84" y="14"/>
                      <a:pt x="76" y="15"/>
                    </a:cubicBezTo>
                    <a:cubicBezTo>
                      <a:pt x="71" y="16"/>
                      <a:pt x="67" y="20"/>
                      <a:pt x="6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7" name="Freeform 194"/>
              <p:cNvSpPr>
                <a:spLocks noEditPoints="1"/>
              </p:cNvSpPr>
              <p:nvPr/>
            </p:nvSpPr>
            <p:spPr bwMode="auto">
              <a:xfrm>
                <a:off x="7300580" y="3453178"/>
                <a:ext cx="341456" cy="271122"/>
              </a:xfrm>
              <a:custGeom>
                <a:avLst/>
                <a:gdLst>
                  <a:gd name="T0" fmla="*/ 110 w 127"/>
                  <a:gd name="T1" fmla="*/ 9 h 101"/>
                  <a:gd name="T2" fmla="*/ 107 w 127"/>
                  <a:gd name="T3" fmla="*/ 7 h 101"/>
                  <a:gd name="T4" fmla="*/ 57 w 127"/>
                  <a:gd name="T5" fmla="*/ 0 h 101"/>
                  <a:gd name="T6" fmla="*/ 18 w 127"/>
                  <a:gd name="T7" fmla="*/ 15 h 101"/>
                  <a:gd name="T8" fmla="*/ 18 w 127"/>
                  <a:gd name="T9" fmla="*/ 15 h 101"/>
                  <a:gd name="T10" fmla="*/ 17 w 127"/>
                  <a:gd name="T11" fmla="*/ 16 h 101"/>
                  <a:gd name="T12" fmla="*/ 0 w 127"/>
                  <a:gd name="T13" fmla="*/ 38 h 101"/>
                  <a:gd name="T14" fmla="*/ 2 w 127"/>
                  <a:gd name="T15" fmla="*/ 43 h 101"/>
                  <a:gd name="T16" fmla="*/ 16 w 127"/>
                  <a:gd name="T17" fmla="*/ 82 h 101"/>
                  <a:gd name="T18" fmla="*/ 71 w 127"/>
                  <a:gd name="T19" fmla="*/ 101 h 101"/>
                  <a:gd name="T20" fmla="*/ 72 w 127"/>
                  <a:gd name="T21" fmla="*/ 101 h 101"/>
                  <a:gd name="T22" fmla="*/ 72 w 127"/>
                  <a:gd name="T23" fmla="*/ 101 h 101"/>
                  <a:gd name="T24" fmla="*/ 73 w 127"/>
                  <a:gd name="T25" fmla="*/ 101 h 101"/>
                  <a:gd name="T26" fmla="*/ 112 w 127"/>
                  <a:gd name="T27" fmla="*/ 77 h 101"/>
                  <a:gd name="T28" fmla="*/ 125 w 127"/>
                  <a:gd name="T29" fmla="*/ 36 h 101"/>
                  <a:gd name="T30" fmla="*/ 126 w 127"/>
                  <a:gd name="T31" fmla="*/ 31 h 101"/>
                  <a:gd name="T32" fmla="*/ 21 w 127"/>
                  <a:gd name="T33" fmla="*/ 21 h 101"/>
                  <a:gd name="T34" fmla="*/ 53 w 127"/>
                  <a:gd name="T35" fmla="*/ 50 h 101"/>
                  <a:gd name="T36" fmla="*/ 68 w 127"/>
                  <a:gd name="T37" fmla="*/ 93 h 101"/>
                  <a:gd name="T38" fmla="*/ 23 w 127"/>
                  <a:gd name="T39" fmla="*/ 48 h 101"/>
                  <a:gd name="T40" fmla="*/ 54 w 127"/>
                  <a:gd name="T41" fmla="*/ 56 h 101"/>
                  <a:gd name="T42" fmla="*/ 68 w 127"/>
                  <a:gd name="T43" fmla="*/ 38 h 101"/>
                  <a:gd name="T44" fmla="*/ 71 w 127"/>
                  <a:gd name="T45" fmla="*/ 24 h 101"/>
                  <a:gd name="T46" fmla="*/ 58 w 127"/>
                  <a:gd name="T47" fmla="*/ 7 h 101"/>
                  <a:gd name="T48" fmla="*/ 71 w 127"/>
                  <a:gd name="T49" fmla="*/ 24 h 101"/>
                  <a:gd name="T50" fmla="*/ 75 w 127"/>
                  <a:gd name="T51" fmla="*/ 42 h 101"/>
                  <a:gd name="T52" fmla="*/ 82 w 127"/>
                  <a:gd name="T53" fmla="*/ 55 h 101"/>
                  <a:gd name="T54" fmla="*/ 85 w 127"/>
                  <a:gd name="T55" fmla="*/ 55 h 101"/>
                  <a:gd name="T56" fmla="*/ 106 w 127"/>
                  <a:gd name="T57" fmla="*/ 75 h 101"/>
                  <a:gd name="T58" fmla="*/ 75 w 127"/>
                  <a:gd name="T59" fmla="*/ 92 h 101"/>
                  <a:gd name="T60" fmla="*/ 76 w 127"/>
                  <a:gd name="T61" fmla="*/ 29 h 101"/>
                  <a:gd name="T62" fmla="*/ 118 w 127"/>
                  <a:gd name="T63" fmla="*/ 3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" h="101">
                    <a:moveTo>
                      <a:pt x="126" y="31"/>
                    </a:move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8"/>
                      <a:pt x="108" y="7"/>
                      <a:pt x="107" y="7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7" y="0"/>
                      <a:pt x="57" y="0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0" y="41"/>
                    </a:cubicBezTo>
                    <a:cubicBezTo>
                      <a:pt x="0" y="42"/>
                      <a:pt x="1" y="43"/>
                      <a:pt x="2" y="43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83"/>
                      <a:pt x="17" y="85"/>
                      <a:pt x="19" y="85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1" y="101"/>
                      <a:pt x="71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11" y="79"/>
                      <a:pt x="112" y="78"/>
                      <a:pt x="112" y="77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6" y="36"/>
                      <a:pt x="126" y="35"/>
                      <a:pt x="126" y="34"/>
                    </a:cubicBezTo>
                    <a:cubicBezTo>
                      <a:pt x="127" y="33"/>
                      <a:pt x="126" y="32"/>
                      <a:pt x="126" y="31"/>
                    </a:cubicBezTo>
                    <a:close/>
                    <a:moveTo>
                      <a:pt x="8" y="38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53" y="50"/>
                      <a:pt x="53" y="50"/>
                      <a:pt x="53" y="50"/>
                    </a:cubicBezTo>
                    <a:lnTo>
                      <a:pt x="8" y="38"/>
                    </a:lnTo>
                    <a:close/>
                    <a:moveTo>
                      <a:pt x="68" y="93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5" y="56"/>
                      <a:pt x="56" y="56"/>
                      <a:pt x="57" y="55"/>
                    </a:cubicBezTo>
                    <a:cubicBezTo>
                      <a:pt x="68" y="38"/>
                      <a:pt x="68" y="38"/>
                      <a:pt x="68" y="38"/>
                    </a:cubicBezTo>
                    <a:lnTo>
                      <a:pt x="68" y="93"/>
                    </a:lnTo>
                    <a:close/>
                    <a:moveTo>
                      <a:pt x="71" y="24"/>
                    </a:moveTo>
                    <a:cubicBezTo>
                      <a:pt x="31" y="17"/>
                      <a:pt x="31" y="17"/>
                      <a:pt x="31" y="1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96" y="12"/>
                      <a:pt x="96" y="12"/>
                      <a:pt x="96" y="12"/>
                    </a:cubicBezTo>
                    <a:lnTo>
                      <a:pt x="71" y="24"/>
                    </a:lnTo>
                    <a:close/>
                    <a:moveTo>
                      <a:pt x="75" y="92"/>
                    </a:moveTo>
                    <a:cubicBezTo>
                      <a:pt x="75" y="42"/>
                      <a:pt x="75" y="42"/>
                      <a:pt x="75" y="4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1" y="54"/>
                      <a:pt x="81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4" y="55"/>
                      <a:pt x="84" y="55"/>
                      <a:pt x="85" y="5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lnTo>
                      <a:pt x="75" y="92"/>
                    </a:lnTo>
                    <a:close/>
                    <a:moveTo>
                      <a:pt x="85" y="48"/>
                    </a:moveTo>
                    <a:cubicBezTo>
                      <a:pt x="76" y="29"/>
                      <a:pt x="76" y="29"/>
                      <a:pt x="76" y="29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8" y="32"/>
                      <a:pt x="118" y="32"/>
                      <a:pt x="118" y="32"/>
                    </a:cubicBezTo>
                    <a:lnTo>
                      <a:pt x="85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8" name="Freeform 212"/>
              <p:cNvSpPr/>
              <p:nvPr/>
            </p:nvSpPr>
            <p:spPr bwMode="auto">
              <a:xfrm>
                <a:off x="11350409" y="3348812"/>
                <a:ext cx="80543" cy="82812"/>
              </a:xfrm>
              <a:custGeom>
                <a:avLst/>
                <a:gdLst>
                  <a:gd name="T0" fmla="*/ 27 w 30"/>
                  <a:gd name="T1" fmla="*/ 25 h 31"/>
                  <a:gd name="T2" fmla="*/ 7 w 30"/>
                  <a:gd name="T3" fmla="*/ 1 h 31"/>
                  <a:gd name="T4" fmla="*/ 7 w 30"/>
                  <a:gd name="T5" fmla="*/ 12 h 31"/>
                  <a:gd name="T6" fmla="*/ 17 w 30"/>
                  <a:gd name="T7" fmla="*/ 22 h 31"/>
                  <a:gd name="T8" fmla="*/ 27 w 3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27" y="25"/>
                    </a:moveTo>
                    <a:cubicBezTo>
                      <a:pt x="30" y="12"/>
                      <a:pt x="20" y="0"/>
                      <a:pt x="7" y="1"/>
                    </a:cubicBezTo>
                    <a:cubicBezTo>
                      <a:pt x="0" y="2"/>
                      <a:pt x="0" y="12"/>
                      <a:pt x="7" y="12"/>
                    </a:cubicBezTo>
                    <a:cubicBezTo>
                      <a:pt x="13" y="11"/>
                      <a:pt x="18" y="15"/>
                      <a:pt x="17" y="22"/>
                    </a:cubicBezTo>
                    <a:cubicBezTo>
                      <a:pt x="16" y="29"/>
                      <a:pt x="26" y="31"/>
                      <a:pt x="27" y="2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  <p:sp>
            <p:nvSpPr>
              <p:cNvPr id="29" name="Freeform 213"/>
              <p:cNvSpPr/>
              <p:nvPr/>
            </p:nvSpPr>
            <p:spPr bwMode="auto">
              <a:xfrm>
                <a:off x="11277806" y="3425952"/>
                <a:ext cx="289274" cy="233687"/>
              </a:xfrm>
              <a:custGeom>
                <a:avLst/>
                <a:gdLst>
                  <a:gd name="T0" fmla="*/ 3 w 108"/>
                  <a:gd name="T1" fmla="*/ 15 h 87"/>
                  <a:gd name="T2" fmla="*/ 2 w 108"/>
                  <a:gd name="T3" fmla="*/ 41 h 87"/>
                  <a:gd name="T4" fmla="*/ 31 w 108"/>
                  <a:gd name="T5" fmla="*/ 87 h 87"/>
                  <a:gd name="T6" fmla="*/ 35 w 108"/>
                  <a:gd name="T7" fmla="*/ 87 h 87"/>
                  <a:gd name="T8" fmla="*/ 50 w 108"/>
                  <a:gd name="T9" fmla="*/ 82 h 87"/>
                  <a:gd name="T10" fmla="*/ 64 w 108"/>
                  <a:gd name="T11" fmla="*/ 87 h 87"/>
                  <a:gd name="T12" fmla="*/ 94 w 108"/>
                  <a:gd name="T13" fmla="*/ 10 h 87"/>
                  <a:gd name="T14" fmla="*/ 91 w 108"/>
                  <a:gd name="T15" fmla="*/ 7 h 87"/>
                  <a:gd name="T16" fmla="*/ 70 w 108"/>
                  <a:gd name="T17" fmla="*/ 0 h 87"/>
                  <a:gd name="T18" fmla="*/ 50 w 108"/>
                  <a:gd name="T19" fmla="*/ 4 h 87"/>
                  <a:gd name="T20" fmla="*/ 50 w 108"/>
                  <a:gd name="T21" fmla="*/ 4 h 87"/>
                  <a:gd name="T22" fmla="*/ 45 w 108"/>
                  <a:gd name="T23" fmla="*/ 2 h 87"/>
                  <a:gd name="T24" fmla="*/ 31 w 108"/>
                  <a:gd name="T25" fmla="*/ 0 h 87"/>
                  <a:gd name="T26" fmla="*/ 30 w 108"/>
                  <a:gd name="T27" fmla="*/ 0 h 87"/>
                  <a:gd name="T28" fmla="*/ 3 w 108"/>
                  <a:gd name="T29" fmla="*/ 1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87">
                    <a:moveTo>
                      <a:pt x="3" y="15"/>
                    </a:moveTo>
                    <a:cubicBezTo>
                      <a:pt x="0" y="23"/>
                      <a:pt x="1" y="33"/>
                      <a:pt x="2" y="41"/>
                    </a:cubicBezTo>
                    <a:cubicBezTo>
                      <a:pt x="5" y="57"/>
                      <a:pt x="13" y="82"/>
                      <a:pt x="31" y="87"/>
                    </a:cubicBezTo>
                    <a:cubicBezTo>
                      <a:pt x="32" y="87"/>
                      <a:pt x="34" y="87"/>
                      <a:pt x="35" y="87"/>
                    </a:cubicBezTo>
                    <a:cubicBezTo>
                      <a:pt x="40" y="87"/>
                      <a:pt x="45" y="85"/>
                      <a:pt x="50" y="82"/>
                    </a:cubicBezTo>
                    <a:cubicBezTo>
                      <a:pt x="54" y="86"/>
                      <a:pt x="59" y="87"/>
                      <a:pt x="64" y="87"/>
                    </a:cubicBezTo>
                    <a:cubicBezTo>
                      <a:pt x="90" y="87"/>
                      <a:pt x="108" y="29"/>
                      <a:pt x="94" y="10"/>
                    </a:cubicBezTo>
                    <a:cubicBezTo>
                      <a:pt x="93" y="9"/>
                      <a:pt x="92" y="8"/>
                      <a:pt x="91" y="7"/>
                    </a:cubicBezTo>
                    <a:cubicBezTo>
                      <a:pt x="86" y="2"/>
                      <a:pt x="78" y="0"/>
                      <a:pt x="70" y="0"/>
                    </a:cubicBezTo>
                    <a:cubicBezTo>
                      <a:pt x="63" y="0"/>
                      <a:pt x="55" y="2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5" y="3"/>
                      <a:pt x="45" y="2"/>
                    </a:cubicBezTo>
                    <a:cubicBezTo>
                      <a:pt x="40" y="1"/>
                      <a:pt x="36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19" y="0"/>
                      <a:pt x="7" y="4"/>
                      <a:pt x="3" y="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cs typeface="+mn-ea"/>
                  <a:sym typeface="+mn-lt"/>
                </a:endParaRPr>
              </a:p>
            </p:txBody>
          </p:sp>
        </p:grpSp>
        <p:sp>
          <p:nvSpPr>
            <p:cNvPr id="17" name="Freeform 164"/>
            <p:cNvSpPr>
              <a:spLocks noEditPoints="1"/>
            </p:cNvSpPr>
            <p:nvPr/>
          </p:nvSpPr>
          <p:spPr bwMode="auto">
            <a:xfrm>
              <a:off x="1997153" y="3036729"/>
              <a:ext cx="243629" cy="355260"/>
            </a:xfrm>
            <a:custGeom>
              <a:avLst/>
              <a:gdLst>
                <a:gd name="T0" fmla="*/ 47 w 95"/>
                <a:gd name="T1" fmla="*/ 0 h 134"/>
                <a:gd name="T2" fmla="*/ 0 w 95"/>
                <a:gd name="T3" fmla="*/ 47 h 134"/>
                <a:gd name="T4" fmla="*/ 47 w 95"/>
                <a:gd name="T5" fmla="*/ 134 h 134"/>
                <a:gd name="T6" fmla="*/ 95 w 95"/>
                <a:gd name="T7" fmla="*/ 47 h 134"/>
                <a:gd name="T8" fmla="*/ 47 w 95"/>
                <a:gd name="T9" fmla="*/ 0 h 134"/>
                <a:gd name="T10" fmla="*/ 47 w 95"/>
                <a:gd name="T11" fmla="*/ 55 h 134"/>
                <a:gd name="T12" fmla="*/ 32 w 95"/>
                <a:gd name="T13" fmla="*/ 40 h 134"/>
                <a:gd name="T14" fmla="*/ 47 w 95"/>
                <a:gd name="T15" fmla="*/ 25 h 134"/>
                <a:gd name="T16" fmla="*/ 62 w 95"/>
                <a:gd name="T17" fmla="*/ 40 h 134"/>
                <a:gd name="T18" fmla="*/ 47 w 95"/>
                <a:gd name="T19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3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47" y="134"/>
                    <a:pt x="47" y="134"/>
                  </a:cubicBezTo>
                  <a:cubicBezTo>
                    <a:pt x="47" y="134"/>
                    <a:pt x="95" y="73"/>
                    <a:pt x="95" y="47"/>
                  </a:cubicBezTo>
                  <a:cubicBezTo>
                    <a:pt x="95" y="21"/>
                    <a:pt x="73" y="0"/>
                    <a:pt x="47" y="0"/>
                  </a:cubicBezTo>
                  <a:close/>
                  <a:moveTo>
                    <a:pt x="47" y="55"/>
                  </a:moveTo>
                  <a:cubicBezTo>
                    <a:pt x="39" y="55"/>
                    <a:pt x="32" y="48"/>
                    <a:pt x="32" y="40"/>
                  </a:cubicBezTo>
                  <a:cubicBezTo>
                    <a:pt x="32" y="32"/>
                    <a:pt x="39" y="25"/>
                    <a:pt x="47" y="25"/>
                  </a:cubicBezTo>
                  <a:cubicBezTo>
                    <a:pt x="55" y="25"/>
                    <a:pt x="62" y="32"/>
                    <a:pt x="62" y="40"/>
                  </a:cubicBezTo>
                  <a:cubicBezTo>
                    <a:pt x="62" y="48"/>
                    <a:pt x="55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8" name="Freeform 163"/>
            <p:cNvSpPr>
              <a:spLocks noEditPoints="1"/>
            </p:cNvSpPr>
            <p:nvPr/>
          </p:nvSpPr>
          <p:spPr bwMode="auto">
            <a:xfrm>
              <a:off x="2416415" y="3732607"/>
              <a:ext cx="348660" cy="30595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182231" y="2194809"/>
            <a:ext cx="2581308" cy="2410967"/>
            <a:chOff x="8275019" y="2344330"/>
            <a:chExt cx="3441744" cy="3214622"/>
          </a:xfrm>
        </p:grpSpPr>
        <p:grpSp>
          <p:nvGrpSpPr>
            <p:cNvPr id="142" name="Group 141"/>
            <p:cNvGrpSpPr/>
            <p:nvPr/>
          </p:nvGrpSpPr>
          <p:grpSpPr>
            <a:xfrm>
              <a:off x="8991772" y="2344330"/>
              <a:ext cx="2711543" cy="810399"/>
              <a:chOff x="8027893" y="2583618"/>
              <a:chExt cx="2711543" cy="810399"/>
            </a:xfrm>
          </p:grpSpPr>
          <p:sp>
            <p:nvSpPr>
              <p:cNvPr id="164" name="Text Placeholder 5"/>
              <p:cNvSpPr txBox="1"/>
              <p:nvPr/>
            </p:nvSpPr>
            <p:spPr>
              <a:xfrm>
                <a:off x="8041341" y="2846037"/>
                <a:ext cx="2698095" cy="54798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86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zh-CN" altLang="en-US" sz="9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id-ID" sz="900" dirty="0">
                  <a:solidFill>
                    <a:schemeClr val="tx2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8027893" y="2583618"/>
                <a:ext cx="22187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cs typeface="+mn-ea"/>
                    <a:sym typeface="+mn-lt"/>
                  </a:rPr>
                  <a:t>你的标题</a:t>
                </a:r>
                <a:endParaRPr lang="id-ID" sz="105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8991772" y="3166393"/>
              <a:ext cx="2711543" cy="763946"/>
              <a:chOff x="8027893" y="2583618"/>
              <a:chExt cx="2711543" cy="763946"/>
            </a:xfrm>
          </p:grpSpPr>
          <p:sp>
            <p:nvSpPr>
              <p:cNvPr id="162" name="Text Placeholder 5"/>
              <p:cNvSpPr txBox="1"/>
              <p:nvPr/>
            </p:nvSpPr>
            <p:spPr>
              <a:xfrm>
                <a:off x="8041341" y="2846037"/>
                <a:ext cx="2698095" cy="50152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86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zh-CN" altLang="en-US" sz="9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id-ID" sz="900" dirty="0">
                  <a:solidFill>
                    <a:schemeClr val="tx2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027893" y="2583618"/>
                <a:ext cx="22187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cs typeface="+mn-ea"/>
                    <a:sym typeface="+mn-lt"/>
                  </a:rPr>
                  <a:t>你的标题</a:t>
                </a:r>
                <a:endParaRPr lang="id-ID" sz="105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9005220" y="3972943"/>
              <a:ext cx="2711543" cy="810399"/>
              <a:chOff x="8027893" y="2583618"/>
              <a:chExt cx="2711543" cy="810399"/>
            </a:xfrm>
          </p:grpSpPr>
          <p:sp>
            <p:nvSpPr>
              <p:cNvPr id="160" name="Text Placeholder 5"/>
              <p:cNvSpPr txBox="1"/>
              <p:nvPr/>
            </p:nvSpPr>
            <p:spPr>
              <a:xfrm>
                <a:off x="8041341" y="2846037"/>
                <a:ext cx="2698095" cy="54798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86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zh-CN" altLang="en-US" sz="9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id-ID" sz="900" dirty="0">
                  <a:solidFill>
                    <a:schemeClr val="tx2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8027893" y="2583618"/>
                <a:ext cx="22187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cs typeface="+mn-ea"/>
                    <a:sym typeface="+mn-lt"/>
                  </a:rPr>
                  <a:t>你的标题</a:t>
                </a:r>
                <a:endParaRPr lang="id-ID" sz="105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9005220" y="4795006"/>
              <a:ext cx="2711543" cy="763946"/>
              <a:chOff x="8027893" y="2583618"/>
              <a:chExt cx="2711543" cy="763946"/>
            </a:xfrm>
          </p:grpSpPr>
          <p:sp>
            <p:nvSpPr>
              <p:cNvPr id="158" name="Text Placeholder 5"/>
              <p:cNvSpPr txBox="1"/>
              <p:nvPr/>
            </p:nvSpPr>
            <p:spPr>
              <a:xfrm>
                <a:off x="8041341" y="2846037"/>
                <a:ext cx="2698095" cy="50152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86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zh-CN" altLang="en-US" sz="9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id-ID" sz="900" dirty="0">
                  <a:solidFill>
                    <a:schemeClr val="tx2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8027893" y="2583618"/>
                <a:ext cx="22187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cs typeface="+mn-ea"/>
                    <a:sym typeface="+mn-lt"/>
                  </a:rPr>
                  <a:t>你的标题</a:t>
                </a:r>
                <a:endParaRPr lang="id-ID" sz="105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8275020" y="2450522"/>
              <a:ext cx="555387" cy="550931"/>
              <a:chOff x="8275020" y="2450522"/>
              <a:chExt cx="555387" cy="550931"/>
            </a:xfrm>
          </p:grpSpPr>
          <p:sp>
            <p:nvSpPr>
              <p:cNvPr id="156" name="Rounded Rectangle 155"/>
              <p:cNvSpPr/>
              <p:nvPr/>
            </p:nvSpPr>
            <p:spPr>
              <a:xfrm>
                <a:off x="8275020" y="2450522"/>
                <a:ext cx="555387" cy="55093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8295109" y="2551649"/>
                <a:ext cx="532624" cy="397032"/>
              </a:xfrm>
              <a:prstGeom prst="rect">
                <a:avLst/>
              </a:prstGeom>
            </p:spPr>
            <p:txBody>
              <a:bodyPr wrap="none" lIns="91440" rIns="91440" bIns="45720">
                <a:sp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n-US" sz="1500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8275020" y="3261827"/>
              <a:ext cx="555387" cy="550931"/>
              <a:chOff x="8275020" y="3261827"/>
              <a:chExt cx="555387" cy="550931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8275020" y="3261827"/>
                <a:ext cx="555387" cy="550931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8286400" y="3387739"/>
                <a:ext cx="532624" cy="397032"/>
              </a:xfrm>
              <a:prstGeom prst="rect">
                <a:avLst/>
              </a:prstGeom>
            </p:spPr>
            <p:txBody>
              <a:bodyPr wrap="none" lIns="91440" rIns="91440" bIns="45720">
                <a:sp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id-ID" sz="150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en-US" sz="15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8275020" y="4073132"/>
              <a:ext cx="559385" cy="550931"/>
              <a:chOff x="8275020" y="4073132"/>
              <a:chExt cx="559385" cy="550931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8275020" y="4073132"/>
                <a:ext cx="555387" cy="55093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8301781" y="4195233"/>
                <a:ext cx="532624" cy="397032"/>
              </a:xfrm>
              <a:prstGeom prst="rect">
                <a:avLst/>
              </a:prstGeom>
            </p:spPr>
            <p:txBody>
              <a:bodyPr wrap="none" lIns="91440" rIns="91440" bIns="45720">
                <a:sp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id-ID" sz="150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en-US" sz="15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8275019" y="4884437"/>
              <a:ext cx="555387" cy="550931"/>
              <a:chOff x="8275019" y="4884437"/>
              <a:chExt cx="555387" cy="550931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8275019" y="4884437"/>
                <a:ext cx="555387" cy="55093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294664" y="4984841"/>
                <a:ext cx="532624" cy="397032"/>
              </a:xfrm>
              <a:prstGeom prst="rect">
                <a:avLst/>
              </a:prstGeom>
            </p:spPr>
            <p:txBody>
              <a:bodyPr wrap="none" lIns="91440" rIns="91440" bIns="45720">
                <a:sp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id-ID" sz="150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  <a:endParaRPr lang="en-US" sz="15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24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45081" y="1500721"/>
            <a:ext cx="3556804" cy="3642779"/>
            <a:chOff x="6513526" y="1639850"/>
            <a:chExt cx="5049903" cy="5218150"/>
          </a:xfrm>
        </p:grpSpPr>
        <p:sp>
          <p:nvSpPr>
            <p:cNvPr id="10" name="Freeform 56"/>
            <p:cNvSpPr/>
            <p:nvPr/>
          </p:nvSpPr>
          <p:spPr bwMode="auto">
            <a:xfrm>
              <a:off x="7602087" y="3068398"/>
              <a:ext cx="3025592" cy="3789602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685154" y="1639850"/>
              <a:ext cx="4779675" cy="3671505"/>
              <a:chOff x="7223605" y="1034167"/>
              <a:chExt cx="4779675" cy="3671505"/>
            </a:xfrm>
            <a:solidFill>
              <a:schemeClr val="accent5">
                <a:alpha val="70000"/>
              </a:schemeClr>
            </a:solidFill>
          </p:grpSpPr>
          <p:sp>
            <p:nvSpPr>
              <p:cNvPr id="56" name="Oval 55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091979" y="4101670"/>
                <a:ext cx="333375" cy="3333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74014" y="1946200"/>
              <a:ext cx="4788017" cy="3731205"/>
              <a:chOff x="7071416" y="1121303"/>
              <a:chExt cx="4788017" cy="373120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46" name="Oval 45"/>
              <p:cNvSpPr/>
              <p:nvPr/>
            </p:nvSpPr>
            <p:spPr>
              <a:xfrm>
                <a:off x="7071416" y="1970672"/>
                <a:ext cx="604144" cy="604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028885" y="2266337"/>
                <a:ext cx="778885" cy="7788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444595" y="4164419"/>
                <a:ext cx="688089" cy="688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677336" y="3875937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598565" y="2698248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688405" y="2869385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92298" y="1865334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838577" y="1121303"/>
                <a:ext cx="759965" cy="7599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111041" y="3345133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106733" y="2785942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10995" y="2279145"/>
              <a:ext cx="4142805" cy="3446444"/>
              <a:chOff x="7242069" y="1000204"/>
              <a:chExt cx="4142805" cy="3446444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8373143" y="1000204"/>
                <a:ext cx="1180478" cy="11804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793458" y="1543897"/>
                <a:ext cx="673424" cy="6734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728795" y="3028844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055853" y="2924511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42069" y="1362158"/>
                <a:ext cx="550776" cy="550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460786" y="2351919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0593255" y="2042438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1048082" y="1704777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1027370" y="3450791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453970" y="3618181"/>
                <a:ext cx="828467" cy="828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9000000">
              <a:off x="7380014" y="1811771"/>
              <a:ext cx="3591333" cy="2758681"/>
              <a:chOff x="7223605" y="1034167"/>
              <a:chExt cx="4779675" cy="3671505"/>
            </a:xfrm>
            <a:solidFill>
              <a:schemeClr val="accent4">
                <a:alpha val="70000"/>
              </a:schemeClr>
            </a:solidFill>
          </p:grpSpPr>
          <p:sp>
            <p:nvSpPr>
              <p:cNvPr id="27" name="Oval 26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7498233" y="1881011"/>
              <a:ext cx="1514855" cy="15148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449885" y="2141135"/>
              <a:ext cx="1437159" cy="143715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13526" y="3453959"/>
              <a:ext cx="1437159" cy="1437159"/>
            </a:xfrm>
            <a:prstGeom prst="ellipse">
              <a:avLst/>
            </a:pr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126270" y="3664860"/>
              <a:ext cx="1437159" cy="143715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937466" y="2603155"/>
              <a:ext cx="500062" cy="470321"/>
              <a:chOff x="4433888" y="4613275"/>
              <a:chExt cx="1147763" cy="1079500"/>
            </a:xfrm>
            <a:solidFill>
              <a:schemeClr val="bg1"/>
            </a:solidFill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4991100" y="5203825"/>
                <a:ext cx="138113" cy="1397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4433888" y="4613275"/>
                <a:ext cx="1147763" cy="1079500"/>
              </a:xfrm>
              <a:custGeom>
                <a:avLst/>
                <a:gdLst>
                  <a:gd name="T0" fmla="*/ 268 w 305"/>
                  <a:gd name="T1" fmla="*/ 111 h 287"/>
                  <a:gd name="T2" fmla="*/ 268 w 305"/>
                  <a:gd name="T3" fmla="*/ 51 h 287"/>
                  <a:gd name="T4" fmla="*/ 240 w 305"/>
                  <a:gd name="T5" fmla="*/ 0 h 287"/>
                  <a:gd name="T6" fmla="*/ 51 w 305"/>
                  <a:gd name="T7" fmla="*/ 0 h 287"/>
                  <a:gd name="T8" fmla="*/ 0 w 305"/>
                  <a:gd name="T9" fmla="*/ 236 h 287"/>
                  <a:gd name="T10" fmla="*/ 217 w 305"/>
                  <a:gd name="T11" fmla="*/ 287 h 287"/>
                  <a:gd name="T12" fmla="*/ 268 w 305"/>
                  <a:gd name="T13" fmla="*/ 222 h 287"/>
                  <a:gd name="T14" fmla="*/ 268 w 305"/>
                  <a:gd name="T15" fmla="*/ 111 h 287"/>
                  <a:gd name="T16" fmla="*/ 203 w 305"/>
                  <a:gd name="T17" fmla="*/ 19 h 287"/>
                  <a:gd name="T18" fmla="*/ 250 w 305"/>
                  <a:gd name="T19" fmla="*/ 28 h 287"/>
                  <a:gd name="T20" fmla="*/ 250 w 305"/>
                  <a:gd name="T21" fmla="*/ 56 h 287"/>
                  <a:gd name="T22" fmla="*/ 240 w 305"/>
                  <a:gd name="T23" fmla="*/ 83 h 287"/>
                  <a:gd name="T24" fmla="*/ 240 w 305"/>
                  <a:gd name="T25" fmla="*/ 74 h 287"/>
                  <a:gd name="T26" fmla="*/ 240 w 305"/>
                  <a:gd name="T27" fmla="*/ 37 h 287"/>
                  <a:gd name="T28" fmla="*/ 37 w 305"/>
                  <a:gd name="T29" fmla="*/ 28 h 287"/>
                  <a:gd name="T30" fmla="*/ 28 w 305"/>
                  <a:gd name="T31" fmla="*/ 56 h 287"/>
                  <a:gd name="T32" fmla="*/ 18 w 305"/>
                  <a:gd name="T33" fmla="*/ 51 h 287"/>
                  <a:gd name="T34" fmla="*/ 231 w 305"/>
                  <a:gd name="T35" fmla="*/ 46 h 287"/>
                  <a:gd name="T36" fmla="*/ 37 w 305"/>
                  <a:gd name="T37" fmla="*/ 37 h 287"/>
                  <a:gd name="T38" fmla="*/ 231 w 305"/>
                  <a:gd name="T39" fmla="*/ 46 h 287"/>
                  <a:gd name="T40" fmla="*/ 231 w 305"/>
                  <a:gd name="T41" fmla="*/ 65 h 287"/>
                  <a:gd name="T42" fmla="*/ 37 w 305"/>
                  <a:gd name="T43" fmla="*/ 56 h 287"/>
                  <a:gd name="T44" fmla="*/ 231 w 305"/>
                  <a:gd name="T45" fmla="*/ 74 h 287"/>
                  <a:gd name="T46" fmla="*/ 203 w 305"/>
                  <a:gd name="T47" fmla="*/ 83 h 287"/>
                  <a:gd name="T48" fmla="*/ 37 w 305"/>
                  <a:gd name="T49" fmla="*/ 80 h 287"/>
                  <a:gd name="T50" fmla="*/ 231 w 305"/>
                  <a:gd name="T51" fmla="*/ 74 h 287"/>
                  <a:gd name="T52" fmla="*/ 217 w 305"/>
                  <a:gd name="T53" fmla="*/ 268 h 287"/>
                  <a:gd name="T54" fmla="*/ 18 w 305"/>
                  <a:gd name="T55" fmla="*/ 236 h 287"/>
                  <a:gd name="T56" fmla="*/ 51 w 305"/>
                  <a:gd name="T57" fmla="*/ 102 h 287"/>
                  <a:gd name="T58" fmla="*/ 240 w 305"/>
                  <a:gd name="T59" fmla="*/ 102 h 287"/>
                  <a:gd name="T60" fmla="*/ 250 w 305"/>
                  <a:gd name="T61" fmla="*/ 130 h 287"/>
                  <a:gd name="T62" fmla="*/ 120 w 305"/>
                  <a:gd name="T63" fmla="*/ 176 h 287"/>
                  <a:gd name="T64" fmla="*/ 250 w 305"/>
                  <a:gd name="T65" fmla="*/ 222 h 287"/>
                  <a:gd name="T66" fmla="*/ 262 w 305"/>
                  <a:gd name="T67" fmla="*/ 204 h 287"/>
                  <a:gd name="T68" fmla="*/ 139 w 305"/>
                  <a:gd name="T69" fmla="*/ 176 h 287"/>
                  <a:gd name="T70" fmla="*/ 250 w 305"/>
                  <a:gd name="T71" fmla="*/ 148 h 287"/>
                  <a:gd name="T72" fmla="*/ 267 w 305"/>
                  <a:gd name="T73" fmla="*/ 136 h 287"/>
                  <a:gd name="T74" fmla="*/ 277 w 305"/>
                  <a:gd name="T75" fmla="*/ 16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5" h="287">
                    <a:moveTo>
                      <a:pt x="268" y="111"/>
                    </a:move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56"/>
                      <a:pt x="268" y="56"/>
                      <a:pt x="268" y="56"/>
                    </a:cubicBezTo>
                    <a:cubicBezTo>
                      <a:pt x="268" y="51"/>
                      <a:pt x="268" y="51"/>
                      <a:pt x="268" y="51"/>
                    </a:cubicBezTo>
                    <a:cubicBezTo>
                      <a:pt x="268" y="28"/>
                      <a:pt x="268" y="28"/>
                      <a:pt x="268" y="28"/>
                    </a:cubicBezTo>
                    <a:cubicBezTo>
                      <a:pt x="268" y="13"/>
                      <a:pt x="256" y="0"/>
                      <a:pt x="2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64"/>
                      <a:pt x="23" y="287"/>
                      <a:pt x="51" y="287"/>
                    </a:cubicBezTo>
                    <a:cubicBezTo>
                      <a:pt x="217" y="287"/>
                      <a:pt x="217" y="287"/>
                      <a:pt x="217" y="287"/>
                    </a:cubicBezTo>
                    <a:cubicBezTo>
                      <a:pt x="245" y="287"/>
                      <a:pt x="268" y="264"/>
                      <a:pt x="268" y="236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305" y="194"/>
                      <a:pt x="305" y="139"/>
                      <a:pt x="268" y="111"/>
                    </a:cubicBezTo>
                    <a:close/>
                    <a:moveTo>
                      <a:pt x="51" y="19"/>
                    </a:moveTo>
                    <a:cubicBezTo>
                      <a:pt x="203" y="19"/>
                      <a:pt x="203" y="19"/>
                      <a:pt x="203" y="19"/>
                    </a:cubicBezTo>
                    <a:cubicBezTo>
                      <a:pt x="240" y="19"/>
                      <a:pt x="240" y="19"/>
                      <a:pt x="240" y="19"/>
                    </a:cubicBezTo>
                    <a:cubicBezTo>
                      <a:pt x="246" y="19"/>
                      <a:pt x="250" y="23"/>
                      <a:pt x="250" y="28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0" y="56"/>
                      <a:pt x="250" y="56"/>
                      <a:pt x="250" y="56"/>
                    </a:cubicBezTo>
                    <a:cubicBezTo>
                      <a:pt x="250" y="85"/>
                      <a:pt x="250" y="85"/>
                      <a:pt x="250" y="85"/>
                    </a:cubicBezTo>
                    <a:cubicBezTo>
                      <a:pt x="247" y="84"/>
                      <a:pt x="244" y="83"/>
                      <a:pt x="240" y="83"/>
                    </a:cubicBezTo>
                    <a:cubicBezTo>
                      <a:pt x="240" y="83"/>
                      <a:pt x="240" y="83"/>
                      <a:pt x="240" y="83"/>
                    </a:cubicBezTo>
                    <a:cubicBezTo>
                      <a:pt x="240" y="74"/>
                      <a:pt x="240" y="74"/>
                      <a:pt x="240" y="74"/>
                    </a:cubicBezTo>
                    <a:cubicBezTo>
                      <a:pt x="240" y="56"/>
                      <a:pt x="240" y="56"/>
                      <a:pt x="240" y="56"/>
                    </a:cubicBezTo>
                    <a:cubicBezTo>
                      <a:pt x="240" y="37"/>
                      <a:pt x="240" y="37"/>
                      <a:pt x="240" y="37"/>
                    </a:cubicBezTo>
                    <a:cubicBezTo>
                      <a:pt x="240" y="32"/>
                      <a:pt x="236" y="28"/>
                      <a:pt x="231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2" y="28"/>
                      <a:pt x="28" y="32"/>
                      <a:pt x="28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68"/>
                      <a:pt x="18" y="60"/>
                      <a:pt x="18" y="51"/>
                    </a:cubicBezTo>
                    <a:cubicBezTo>
                      <a:pt x="18" y="33"/>
                      <a:pt x="33" y="19"/>
                      <a:pt x="51" y="19"/>
                    </a:cubicBezTo>
                    <a:close/>
                    <a:moveTo>
                      <a:pt x="231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31" y="37"/>
                      <a:pt x="231" y="37"/>
                      <a:pt x="231" y="37"/>
                    </a:cubicBezTo>
                    <a:lnTo>
                      <a:pt x="231" y="46"/>
                    </a:lnTo>
                    <a:close/>
                    <a:moveTo>
                      <a:pt x="231" y="56"/>
                    </a:moveTo>
                    <a:cubicBezTo>
                      <a:pt x="231" y="65"/>
                      <a:pt x="231" y="65"/>
                      <a:pt x="231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56"/>
                      <a:pt x="37" y="56"/>
                      <a:pt x="37" y="56"/>
                    </a:cubicBezTo>
                    <a:lnTo>
                      <a:pt x="231" y="56"/>
                    </a:lnTo>
                    <a:close/>
                    <a:moveTo>
                      <a:pt x="231" y="74"/>
                    </a:moveTo>
                    <a:cubicBezTo>
                      <a:pt x="231" y="83"/>
                      <a:pt x="231" y="83"/>
                      <a:pt x="231" y="83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6" y="83"/>
                      <a:pt x="41" y="82"/>
                      <a:pt x="37" y="80"/>
                    </a:cubicBezTo>
                    <a:cubicBezTo>
                      <a:pt x="37" y="74"/>
                      <a:pt x="37" y="74"/>
                      <a:pt x="37" y="74"/>
                    </a:cubicBezTo>
                    <a:lnTo>
                      <a:pt x="231" y="74"/>
                    </a:lnTo>
                    <a:close/>
                    <a:moveTo>
                      <a:pt x="250" y="236"/>
                    </a:moveTo>
                    <a:cubicBezTo>
                      <a:pt x="250" y="254"/>
                      <a:pt x="235" y="268"/>
                      <a:pt x="217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33" y="268"/>
                      <a:pt x="18" y="254"/>
                      <a:pt x="18" y="23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27" y="98"/>
                      <a:pt x="38" y="102"/>
                      <a:pt x="51" y="102"/>
                    </a:cubicBezTo>
                    <a:cubicBezTo>
                      <a:pt x="203" y="102"/>
                      <a:pt x="203" y="102"/>
                      <a:pt x="203" y="102"/>
                    </a:cubicBezTo>
                    <a:cubicBezTo>
                      <a:pt x="240" y="102"/>
                      <a:pt x="240" y="102"/>
                      <a:pt x="240" y="102"/>
                    </a:cubicBezTo>
                    <a:cubicBezTo>
                      <a:pt x="246" y="102"/>
                      <a:pt x="250" y="106"/>
                      <a:pt x="250" y="111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41" y="130"/>
                      <a:pt x="120" y="150"/>
                      <a:pt x="120" y="176"/>
                    </a:cubicBezTo>
                    <a:cubicBezTo>
                      <a:pt x="120" y="201"/>
                      <a:pt x="141" y="222"/>
                      <a:pt x="166" y="222"/>
                    </a:cubicBezTo>
                    <a:cubicBezTo>
                      <a:pt x="250" y="222"/>
                      <a:pt x="250" y="222"/>
                      <a:pt x="250" y="222"/>
                    </a:cubicBezTo>
                    <a:lnTo>
                      <a:pt x="250" y="236"/>
                    </a:lnTo>
                    <a:close/>
                    <a:moveTo>
                      <a:pt x="262" y="204"/>
                    </a:moveTo>
                    <a:cubicBezTo>
                      <a:pt x="166" y="204"/>
                      <a:pt x="166" y="204"/>
                      <a:pt x="166" y="204"/>
                    </a:cubicBezTo>
                    <a:cubicBezTo>
                      <a:pt x="151" y="204"/>
                      <a:pt x="139" y="191"/>
                      <a:pt x="139" y="176"/>
                    </a:cubicBezTo>
                    <a:cubicBezTo>
                      <a:pt x="139" y="161"/>
                      <a:pt x="151" y="148"/>
                      <a:pt x="166" y="148"/>
                    </a:cubicBezTo>
                    <a:cubicBezTo>
                      <a:pt x="250" y="148"/>
                      <a:pt x="250" y="148"/>
                      <a:pt x="250" y="148"/>
                    </a:cubicBezTo>
                    <a:cubicBezTo>
                      <a:pt x="255" y="148"/>
                      <a:pt x="261" y="145"/>
                      <a:pt x="265" y="141"/>
                    </a:cubicBezTo>
                    <a:cubicBezTo>
                      <a:pt x="266" y="139"/>
                      <a:pt x="266" y="138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74" y="145"/>
                      <a:pt x="277" y="155"/>
                      <a:pt x="277" y="167"/>
                    </a:cubicBezTo>
                    <a:cubicBezTo>
                      <a:pt x="277" y="181"/>
                      <a:pt x="272" y="194"/>
                      <a:pt x="262" y="2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10624922" y="4125900"/>
              <a:ext cx="485537" cy="485537"/>
            </a:xfrm>
            <a:custGeom>
              <a:avLst/>
              <a:gdLst>
                <a:gd name="T0" fmla="*/ 263 w 296"/>
                <a:gd name="T1" fmla="*/ 67 h 296"/>
                <a:gd name="T2" fmla="*/ 259 w 296"/>
                <a:gd name="T3" fmla="*/ 19 h 296"/>
                <a:gd name="T4" fmla="*/ 55 w 296"/>
                <a:gd name="T5" fmla="*/ 0 h 296"/>
                <a:gd name="T6" fmla="*/ 37 w 296"/>
                <a:gd name="T7" fmla="*/ 63 h 296"/>
                <a:gd name="T8" fmla="*/ 5 w 296"/>
                <a:gd name="T9" fmla="*/ 104 h 296"/>
                <a:gd name="T10" fmla="*/ 0 w 296"/>
                <a:gd name="T11" fmla="*/ 130 h 296"/>
                <a:gd name="T12" fmla="*/ 28 w 296"/>
                <a:gd name="T13" fmla="*/ 158 h 296"/>
                <a:gd name="T14" fmla="*/ 46 w 296"/>
                <a:gd name="T15" fmla="*/ 296 h 296"/>
                <a:gd name="T16" fmla="*/ 268 w 296"/>
                <a:gd name="T17" fmla="*/ 278 h 296"/>
                <a:gd name="T18" fmla="*/ 268 w 296"/>
                <a:gd name="T19" fmla="*/ 158 h 296"/>
                <a:gd name="T20" fmla="*/ 296 w 296"/>
                <a:gd name="T21" fmla="*/ 121 h 296"/>
                <a:gd name="T22" fmla="*/ 241 w 296"/>
                <a:gd name="T23" fmla="*/ 19 h 296"/>
                <a:gd name="T24" fmla="*/ 55 w 296"/>
                <a:gd name="T25" fmla="*/ 56 h 296"/>
                <a:gd name="T26" fmla="*/ 55 w 296"/>
                <a:gd name="T27" fmla="*/ 19 h 296"/>
                <a:gd name="T28" fmla="*/ 94 w 296"/>
                <a:gd name="T29" fmla="*/ 139 h 296"/>
                <a:gd name="T30" fmla="*/ 93 w 296"/>
                <a:gd name="T31" fmla="*/ 74 h 296"/>
                <a:gd name="T32" fmla="*/ 94 w 296"/>
                <a:gd name="T33" fmla="*/ 139 h 296"/>
                <a:gd name="T34" fmla="*/ 143 w 296"/>
                <a:gd name="T35" fmla="*/ 74 h 296"/>
                <a:gd name="T36" fmla="*/ 104 w 296"/>
                <a:gd name="T37" fmla="*/ 139 h 296"/>
                <a:gd name="T38" fmla="*/ 153 w 296"/>
                <a:gd name="T39" fmla="*/ 74 h 296"/>
                <a:gd name="T40" fmla="*/ 192 w 296"/>
                <a:gd name="T41" fmla="*/ 139 h 296"/>
                <a:gd name="T42" fmla="*/ 153 w 296"/>
                <a:gd name="T43" fmla="*/ 74 h 296"/>
                <a:gd name="T44" fmla="*/ 204 w 296"/>
                <a:gd name="T45" fmla="*/ 74 h 296"/>
                <a:gd name="T46" fmla="*/ 202 w 296"/>
                <a:gd name="T47" fmla="*/ 139 h 296"/>
                <a:gd name="T48" fmla="*/ 18 w 296"/>
                <a:gd name="T49" fmla="*/ 130 h 296"/>
                <a:gd name="T50" fmla="*/ 20 w 296"/>
                <a:gd name="T51" fmla="*/ 115 h 296"/>
                <a:gd name="T52" fmla="*/ 55 w 296"/>
                <a:gd name="T53" fmla="*/ 74 h 296"/>
                <a:gd name="T54" fmla="*/ 45 w 296"/>
                <a:gd name="T55" fmla="*/ 139 h 296"/>
                <a:gd name="T56" fmla="*/ 18 w 296"/>
                <a:gd name="T57" fmla="*/ 130 h 296"/>
                <a:gd name="T58" fmla="*/ 116 w 296"/>
                <a:gd name="T59" fmla="*/ 278 h 296"/>
                <a:gd name="T60" fmla="*/ 185 w 296"/>
                <a:gd name="T61" fmla="*/ 185 h 296"/>
                <a:gd name="T62" fmla="*/ 250 w 296"/>
                <a:gd name="T63" fmla="*/ 278 h 296"/>
                <a:gd name="T64" fmla="*/ 194 w 296"/>
                <a:gd name="T65" fmla="*/ 185 h 296"/>
                <a:gd name="T66" fmla="*/ 116 w 296"/>
                <a:gd name="T67" fmla="*/ 176 h 296"/>
                <a:gd name="T68" fmla="*/ 106 w 296"/>
                <a:gd name="T69" fmla="*/ 278 h 296"/>
                <a:gd name="T70" fmla="*/ 46 w 296"/>
                <a:gd name="T71" fmla="*/ 158 h 296"/>
                <a:gd name="T72" fmla="*/ 250 w 296"/>
                <a:gd name="T73" fmla="*/ 278 h 296"/>
                <a:gd name="T74" fmla="*/ 268 w 296"/>
                <a:gd name="T75" fmla="*/ 139 h 296"/>
                <a:gd name="T76" fmla="*/ 214 w 296"/>
                <a:gd name="T77" fmla="*/ 74 h 296"/>
                <a:gd name="T78" fmla="*/ 241 w 296"/>
                <a:gd name="T79" fmla="*/ 74 h 296"/>
                <a:gd name="T80" fmla="*/ 276 w 296"/>
                <a:gd name="T81" fmla="*/ 115 h 296"/>
                <a:gd name="T82" fmla="*/ 278 w 296"/>
                <a:gd name="T83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6" h="296">
                  <a:moveTo>
                    <a:pt x="291" y="104"/>
                  </a:moveTo>
                  <a:cubicBezTo>
                    <a:pt x="263" y="67"/>
                    <a:pt x="263" y="67"/>
                    <a:pt x="263" y="67"/>
                  </a:cubicBezTo>
                  <a:cubicBezTo>
                    <a:pt x="262" y="66"/>
                    <a:pt x="260" y="64"/>
                    <a:pt x="259" y="63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9" y="9"/>
                    <a:pt x="251" y="0"/>
                    <a:pt x="2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37" y="9"/>
                    <a:pt x="37" y="1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4" y="66"/>
                    <a:pt x="33" y="67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2" y="109"/>
                    <a:pt x="0" y="115"/>
                    <a:pt x="0" y="12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45"/>
                    <a:pt x="12" y="158"/>
                    <a:pt x="2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88"/>
                    <a:pt x="36" y="296"/>
                    <a:pt x="46" y="296"/>
                  </a:cubicBezTo>
                  <a:cubicBezTo>
                    <a:pt x="250" y="296"/>
                    <a:pt x="250" y="296"/>
                    <a:pt x="250" y="296"/>
                  </a:cubicBezTo>
                  <a:cubicBezTo>
                    <a:pt x="260" y="296"/>
                    <a:pt x="268" y="288"/>
                    <a:pt x="268" y="27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84" y="158"/>
                    <a:pt x="296" y="145"/>
                    <a:pt x="296" y="130"/>
                  </a:cubicBezTo>
                  <a:cubicBezTo>
                    <a:pt x="296" y="121"/>
                    <a:pt x="296" y="121"/>
                    <a:pt x="296" y="121"/>
                  </a:cubicBezTo>
                  <a:cubicBezTo>
                    <a:pt x="296" y="115"/>
                    <a:pt x="294" y="109"/>
                    <a:pt x="291" y="104"/>
                  </a:cubicBezTo>
                  <a:close/>
                  <a:moveTo>
                    <a:pt x="241" y="19"/>
                  </a:moveTo>
                  <a:cubicBezTo>
                    <a:pt x="241" y="56"/>
                    <a:pt x="241" y="56"/>
                    <a:pt x="241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19"/>
                    <a:pt x="55" y="19"/>
                    <a:pt x="55" y="19"/>
                  </a:cubicBezTo>
                  <a:lnTo>
                    <a:pt x="241" y="19"/>
                  </a:lnTo>
                  <a:close/>
                  <a:moveTo>
                    <a:pt x="94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13" y="74"/>
                    <a:pt x="113" y="74"/>
                    <a:pt x="113" y="74"/>
                  </a:cubicBezTo>
                  <a:lnTo>
                    <a:pt x="94" y="139"/>
                  </a:lnTo>
                  <a:close/>
                  <a:moveTo>
                    <a:pt x="122" y="74"/>
                  </a:moveTo>
                  <a:cubicBezTo>
                    <a:pt x="143" y="74"/>
                    <a:pt x="143" y="74"/>
                    <a:pt x="143" y="74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04" y="139"/>
                    <a:pt x="104" y="139"/>
                    <a:pt x="104" y="139"/>
                  </a:cubicBezTo>
                  <a:lnTo>
                    <a:pt x="122" y="74"/>
                  </a:lnTo>
                  <a:close/>
                  <a:moveTo>
                    <a:pt x="153" y="74"/>
                  </a:moveTo>
                  <a:cubicBezTo>
                    <a:pt x="174" y="74"/>
                    <a:pt x="174" y="74"/>
                    <a:pt x="174" y="74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53" y="74"/>
                  </a:lnTo>
                  <a:close/>
                  <a:moveTo>
                    <a:pt x="183" y="74"/>
                  </a:moveTo>
                  <a:cubicBezTo>
                    <a:pt x="204" y="74"/>
                    <a:pt x="204" y="74"/>
                    <a:pt x="204" y="74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02" y="139"/>
                    <a:pt x="202" y="139"/>
                    <a:pt x="202" y="139"/>
                  </a:cubicBezTo>
                  <a:lnTo>
                    <a:pt x="183" y="74"/>
                  </a:lnTo>
                  <a:close/>
                  <a:moveTo>
                    <a:pt x="18" y="130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18" y="119"/>
                    <a:pt x="19" y="117"/>
                    <a:pt x="20" y="11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6"/>
                    <a:pt x="53" y="74"/>
                    <a:pt x="55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3" y="139"/>
                    <a:pt x="18" y="135"/>
                    <a:pt x="18" y="130"/>
                  </a:cubicBezTo>
                  <a:close/>
                  <a:moveTo>
                    <a:pt x="185" y="278"/>
                  </a:moveTo>
                  <a:cubicBezTo>
                    <a:pt x="116" y="278"/>
                    <a:pt x="116" y="278"/>
                    <a:pt x="116" y="278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85" y="185"/>
                    <a:pt x="185" y="185"/>
                    <a:pt x="185" y="185"/>
                  </a:cubicBezTo>
                  <a:lnTo>
                    <a:pt x="185" y="278"/>
                  </a:lnTo>
                  <a:close/>
                  <a:moveTo>
                    <a:pt x="250" y="278"/>
                  </a:moveTo>
                  <a:cubicBezTo>
                    <a:pt x="194" y="278"/>
                    <a:pt x="194" y="278"/>
                    <a:pt x="194" y="278"/>
                  </a:cubicBezTo>
                  <a:cubicBezTo>
                    <a:pt x="194" y="185"/>
                    <a:pt x="194" y="185"/>
                    <a:pt x="194" y="185"/>
                  </a:cubicBezTo>
                  <a:cubicBezTo>
                    <a:pt x="194" y="180"/>
                    <a:pt x="190" y="176"/>
                    <a:pt x="185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1" y="176"/>
                    <a:pt x="106" y="180"/>
                    <a:pt x="106" y="185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250" y="158"/>
                    <a:pt x="250" y="158"/>
                    <a:pt x="250" y="158"/>
                  </a:cubicBezTo>
                  <a:lnTo>
                    <a:pt x="250" y="278"/>
                  </a:lnTo>
                  <a:close/>
                  <a:moveTo>
                    <a:pt x="278" y="130"/>
                  </a:moveTo>
                  <a:cubicBezTo>
                    <a:pt x="278" y="135"/>
                    <a:pt x="273" y="139"/>
                    <a:pt x="268" y="139"/>
                  </a:cubicBezTo>
                  <a:cubicBezTo>
                    <a:pt x="251" y="139"/>
                    <a:pt x="251" y="139"/>
                    <a:pt x="251" y="139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3" y="74"/>
                    <a:pt x="246" y="76"/>
                    <a:pt x="248" y="78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77" y="117"/>
                    <a:pt x="278" y="119"/>
                    <a:pt x="278" y="121"/>
                  </a:cubicBezTo>
                  <a:lnTo>
                    <a:pt x="278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993231" y="3943997"/>
              <a:ext cx="486920" cy="424672"/>
              <a:chOff x="4233863" y="2697163"/>
              <a:chExt cx="1117600" cy="974725"/>
            </a:xfrm>
            <a:solidFill>
              <a:schemeClr val="bg1"/>
            </a:solidFill>
          </p:grpSpPr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4233863" y="2697163"/>
                <a:ext cx="1117600" cy="974725"/>
              </a:xfrm>
              <a:custGeom>
                <a:avLst/>
                <a:gdLst>
                  <a:gd name="T0" fmla="*/ 296 w 297"/>
                  <a:gd name="T1" fmla="*/ 152 h 259"/>
                  <a:gd name="T2" fmla="*/ 259 w 297"/>
                  <a:gd name="T3" fmla="*/ 13 h 259"/>
                  <a:gd name="T4" fmla="*/ 241 w 297"/>
                  <a:gd name="T5" fmla="*/ 0 h 259"/>
                  <a:gd name="T6" fmla="*/ 148 w 297"/>
                  <a:gd name="T7" fmla="*/ 0 h 259"/>
                  <a:gd name="T8" fmla="*/ 56 w 297"/>
                  <a:gd name="T9" fmla="*/ 0 h 259"/>
                  <a:gd name="T10" fmla="*/ 38 w 297"/>
                  <a:gd name="T11" fmla="*/ 13 h 259"/>
                  <a:gd name="T12" fmla="*/ 1 w 297"/>
                  <a:gd name="T13" fmla="*/ 152 h 259"/>
                  <a:gd name="T14" fmla="*/ 0 w 297"/>
                  <a:gd name="T15" fmla="*/ 157 h 259"/>
                  <a:gd name="T16" fmla="*/ 0 w 297"/>
                  <a:gd name="T17" fmla="*/ 222 h 259"/>
                  <a:gd name="T18" fmla="*/ 37 w 297"/>
                  <a:gd name="T19" fmla="*/ 259 h 259"/>
                  <a:gd name="T20" fmla="*/ 260 w 297"/>
                  <a:gd name="T21" fmla="*/ 259 h 259"/>
                  <a:gd name="T22" fmla="*/ 297 w 297"/>
                  <a:gd name="T23" fmla="*/ 222 h 259"/>
                  <a:gd name="T24" fmla="*/ 297 w 297"/>
                  <a:gd name="T25" fmla="*/ 157 h 259"/>
                  <a:gd name="T26" fmla="*/ 296 w 297"/>
                  <a:gd name="T27" fmla="*/ 152 h 259"/>
                  <a:gd name="T28" fmla="*/ 278 w 297"/>
                  <a:gd name="T29" fmla="*/ 222 h 259"/>
                  <a:gd name="T30" fmla="*/ 260 w 297"/>
                  <a:gd name="T31" fmla="*/ 241 h 259"/>
                  <a:gd name="T32" fmla="*/ 37 w 297"/>
                  <a:gd name="T33" fmla="*/ 241 h 259"/>
                  <a:gd name="T34" fmla="*/ 19 w 297"/>
                  <a:gd name="T35" fmla="*/ 222 h 259"/>
                  <a:gd name="T36" fmla="*/ 19 w 297"/>
                  <a:gd name="T37" fmla="*/ 157 h 259"/>
                  <a:gd name="T38" fmla="*/ 56 w 297"/>
                  <a:gd name="T39" fmla="*/ 19 h 259"/>
                  <a:gd name="T40" fmla="*/ 241 w 297"/>
                  <a:gd name="T41" fmla="*/ 19 h 259"/>
                  <a:gd name="T42" fmla="*/ 278 w 297"/>
                  <a:gd name="T43" fmla="*/ 157 h 259"/>
                  <a:gd name="T44" fmla="*/ 278 w 297"/>
                  <a:gd name="T45" fmla="*/ 22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7" h="259">
                    <a:moveTo>
                      <a:pt x="296" y="152"/>
                    </a:moveTo>
                    <a:cubicBezTo>
                      <a:pt x="259" y="13"/>
                      <a:pt x="259" y="13"/>
                      <a:pt x="259" y="13"/>
                    </a:cubicBezTo>
                    <a:cubicBezTo>
                      <a:pt x="257" y="6"/>
                      <a:pt x="249" y="0"/>
                      <a:pt x="241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0" y="6"/>
                      <a:pt x="38" y="13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4"/>
                      <a:pt x="0" y="156"/>
                      <a:pt x="0" y="157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243"/>
                      <a:pt x="17" y="259"/>
                      <a:pt x="37" y="259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280" y="259"/>
                      <a:pt x="297" y="243"/>
                      <a:pt x="297" y="222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7" y="156"/>
                      <a:pt x="296" y="154"/>
                      <a:pt x="296" y="152"/>
                    </a:cubicBezTo>
                    <a:close/>
                    <a:moveTo>
                      <a:pt x="278" y="222"/>
                    </a:moveTo>
                    <a:cubicBezTo>
                      <a:pt x="278" y="232"/>
                      <a:pt x="270" y="241"/>
                      <a:pt x="260" y="241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27" y="241"/>
                      <a:pt x="19" y="232"/>
                      <a:pt x="19" y="222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241" y="19"/>
                      <a:pt x="241" y="19"/>
                      <a:pt x="241" y="19"/>
                    </a:cubicBezTo>
                    <a:cubicBezTo>
                      <a:pt x="278" y="157"/>
                      <a:pt x="278" y="157"/>
                      <a:pt x="278" y="157"/>
                    </a:cubicBezTo>
                    <a:lnTo>
                      <a:pt x="278" y="2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9"/>
              <p:cNvSpPr>
                <a:spLocks noEditPoints="1"/>
              </p:cNvSpPr>
              <p:nvPr/>
            </p:nvSpPr>
            <p:spPr bwMode="auto">
              <a:xfrm>
                <a:off x="4365625" y="2835275"/>
                <a:ext cx="854075" cy="628650"/>
              </a:xfrm>
              <a:custGeom>
                <a:avLst/>
                <a:gdLst>
                  <a:gd name="T0" fmla="*/ 185 w 227"/>
                  <a:gd name="T1" fmla="*/ 0 h 167"/>
                  <a:gd name="T2" fmla="*/ 42 w 227"/>
                  <a:gd name="T3" fmla="*/ 0 h 167"/>
                  <a:gd name="T4" fmla="*/ 33 w 227"/>
                  <a:gd name="T5" fmla="*/ 7 h 167"/>
                  <a:gd name="T6" fmla="*/ 1 w 227"/>
                  <a:gd name="T7" fmla="*/ 118 h 167"/>
                  <a:gd name="T8" fmla="*/ 3 w 227"/>
                  <a:gd name="T9" fmla="*/ 126 h 167"/>
                  <a:gd name="T10" fmla="*/ 10 w 227"/>
                  <a:gd name="T11" fmla="*/ 130 h 167"/>
                  <a:gd name="T12" fmla="*/ 37 w 227"/>
                  <a:gd name="T13" fmla="*/ 130 h 167"/>
                  <a:gd name="T14" fmla="*/ 47 w 227"/>
                  <a:gd name="T15" fmla="*/ 130 h 167"/>
                  <a:gd name="T16" fmla="*/ 52 w 227"/>
                  <a:gd name="T17" fmla="*/ 130 h 167"/>
                  <a:gd name="T18" fmla="*/ 66 w 227"/>
                  <a:gd name="T19" fmla="*/ 156 h 167"/>
                  <a:gd name="T20" fmla="*/ 82 w 227"/>
                  <a:gd name="T21" fmla="*/ 167 h 167"/>
                  <a:gd name="T22" fmla="*/ 145 w 227"/>
                  <a:gd name="T23" fmla="*/ 167 h 167"/>
                  <a:gd name="T24" fmla="*/ 161 w 227"/>
                  <a:gd name="T25" fmla="*/ 156 h 167"/>
                  <a:gd name="T26" fmla="*/ 175 w 227"/>
                  <a:gd name="T27" fmla="*/ 130 h 167"/>
                  <a:gd name="T28" fmla="*/ 180 w 227"/>
                  <a:gd name="T29" fmla="*/ 130 h 167"/>
                  <a:gd name="T30" fmla="*/ 190 w 227"/>
                  <a:gd name="T31" fmla="*/ 130 h 167"/>
                  <a:gd name="T32" fmla="*/ 217 w 227"/>
                  <a:gd name="T33" fmla="*/ 130 h 167"/>
                  <a:gd name="T34" fmla="*/ 224 w 227"/>
                  <a:gd name="T35" fmla="*/ 126 h 167"/>
                  <a:gd name="T36" fmla="*/ 226 w 227"/>
                  <a:gd name="T37" fmla="*/ 118 h 167"/>
                  <a:gd name="T38" fmla="*/ 194 w 227"/>
                  <a:gd name="T39" fmla="*/ 7 h 167"/>
                  <a:gd name="T40" fmla="*/ 185 w 227"/>
                  <a:gd name="T41" fmla="*/ 0 h 167"/>
                  <a:gd name="T42" fmla="*/ 190 w 227"/>
                  <a:gd name="T43" fmla="*/ 111 h 167"/>
                  <a:gd name="T44" fmla="*/ 175 w 227"/>
                  <a:gd name="T45" fmla="*/ 111 h 167"/>
                  <a:gd name="T46" fmla="*/ 158 w 227"/>
                  <a:gd name="T47" fmla="*/ 121 h 167"/>
                  <a:gd name="T48" fmla="*/ 145 w 227"/>
                  <a:gd name="T49" fmla="*/ 148 h 167"/>
                  <a:gd name="T50" fmla="*/ 82 w 227"/>
                  <a:gd name="T51" fmla="*/ 148 h 167"/>
                  <a:gd name="T52" fmla="*/ 69 w 227"/>
                  <a:gd name="T53" fmla="*/ 121 h 167"/>
                  <a:gd name="T54" fmla="*/ 52 w 227"/>
                  <a:gd name="T55" fmla="*/ 111 h 167"/>
                  <a:gd name="T56" fmla="*/ 37 w 227"/>
                  <a:gd name="T57" fmla="*/ 111 h 167"/>
                  <a:gd name="T58" fmla="*/ 15 w 227"/>
                  <a:gd name="T59" fmla="*/ 111 h 167"/>
                  <a:gd name="T60" fmla="*/ 42 w 227"/>
                  <a:gd name="T61" fmla="*/ 9 h 167"/>
                  <a:gd name="T62" fmla="*/ 185 w 227"/>
                  <a:gd name="T63" fmla="*/ 9 h 167"/>
                  <a:gd name="T64" fmla="*/ 212 w 227"/>
                  <a:gd name="T65" fmla="*/ 111 h 167"/>
                  <a:gd name="T66" fmla="*/ 190 w 227"/>
                  <a:gd name="T67" fmla="*/ 11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7" h="167">
                    <a:moveTo>
                      <a:pt x="18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8" y="0"/>
                      <a:pt x="34" y="3"/>
                      <a:pt x="33" y="7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21"/>
                      <a:pt x="1" y="124"/>
                      <a:pt x="3" y="126"/>
                    </a:cubicBezTo>
                    <a:cubicBezTo>
                      <a:pt x="4" y="128"/>
                      <a:pt x="7" y="130"/>
                      <a:pt x="10" y="130"/>
                    </a:cubicBezTo>
                    <a:cubicBezTo>
                      <a:pt x="37" y="130"/>
                      <a:pt x="37" y="130"/>
                      <a:pt x="37" y="130"/>
                    </a:cubicBezTo>
                    <a:cubicBezTo>
                      <a:pt x="47" y="130"/>
                      <a:pt x="47" y="130"/>
                      <a:pt x="47" y="130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9" y="163"/>
                      <a:pt x="75" y="167"/>
                      <a:pt x="82" y="167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52" y="167"/>
                      <a:pt x="158" y="163"/>
                      <a:pt x="161" y="156"/>
                    </a:cubicBezTo>
                    <a:cubicBezTo>
                      <a:pt x="175" y="130"/>
                      <a:pt x="175" y="130"/>
                      <a:pt x="175" y="130"/>
                    </a:cubicBezTo>
                    <a:cubicBezTo>
                      <a:pt x="180" y="130"/>
                      <a:pt x="180" y="130"/>
                      <a:pt x="180" y="130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20" y="130"/>
                      <a:pt x="223" y="128"/>
                      <a:pt x="224" y="126"/>
                    </a:cubicBezTo>
                    <a:cubicBezTo>
                      <a:pt x="226" y="124"/>
                      <a:pt x="227" y="121"/>
                      <a:pt x="226" y="118"/>
                    </a:cubicBezTo>
                    <a:cubicBezTo>
                      <a:pt x="194" y="7"/>
                      <a:pt x="194" y="7"/>
                      <a:pt x="194" y="7"/>
                    </a:cubicBezTo>
                    <a:cubicBezTo>
                      <a:pt x="193" y="3"/>
                      <a:pt x="189" y="0"/>
                      <a:pt x="185" y="0"/>
                    </a:cubicBezTo>
                    <a:close/>
                    <a:moveTo>
                      <a:pt x="190" y="111"/>
                    </a:move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68" y="111"/>
                      <a:pt x="161" y="115"/>
                      <a:pt x="158" y="121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5"/>
                      <a:pt x="59" y="111"/>
                      <a:pt x="52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212" y="111"/>
                      <a:pt x="212" y="111"/>
                      <a:pt x="212" y="111"/>
                    </a:cubicBezTo>
                    <a:lnTo>
                      <a:pt x="190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50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8024168" y="2472432"/>
              <a:ext cx="485537" cy="363807"/>
            </a:xfrm>
            <a:custGeom>
              <a:avLst/>
              <a:gdLst>
                <a:gd name="T0" fmla="*/ 244 w 296"/>
                <a:gd name="T1" fmla="*/ 5 h 222"/>
                <a:gd name="T2" fmla="*/ 65 w 296"/>
                <a:gd name="T3" fmla="*/ 0 h 222"/>
                <a:gd name="T4" fmla="*/ 5 w 296"/>
                <a:gd name="T5" fmla="*/ 52 h 222"/>
                <a:gd name="T6" fmla="*/ 4 w 296"/>
                <a:gd name="T7" fmla="*/ 78 h 222"/>
                <a:gd name="T8" fmla="*/ 148 w 296"/>
                <a:gd name="T9" fmla="*/ 222 h 222"/>
                <a:gd name="T10" fmla="*/ 291 w 296"/>
                <a:gd name="T11" fmla="*/ 78 h 222"/>
                <a:gd name="T12" fmla="*/ 291 w 296"/>
                <a:gd name="T13" fmla="*/ 52 h 222"/>
                <a:gd name="T14" fmla="*/ 127 w 296"/>
                <a:gd name="T15" fmla="*/ 65 h 222"/>
                <a:gd name="T16" fmla="*/ 168 w 296"/>
                <a:gd name="T17" fmla="*/ 65 h 222"/>
                <a:gd name="T18" fmla="*/ 180 w 296"/>
                <a:gd name="T19" fmla="*/ 20 h 222"/>
                <a:gd name="T20" fmla="*/ 176 w 296"/>
                <a:gd name="T21" fmla="*/ 59 h 222"/>
                <a:gd name="T22" fmla="*/ 120 w 296"/>
                <a:gd name="T23" fmla="*/ 59 h 222"/>
                <a:gd name="T24" fmla="*/ 115 w 296"/>
                <a:gd name="T25" fmla="*/ 20 h 222"/>
                <a:gd name="T26" fmla="*/ 120 w 296"/>
                <a:gd name="T27" fmla="*/ 59 h 222"/>
                <a:gd name="T28" fmla="*/ 148 w 296"/>
                <a:gd name="T29" fmla="*/ 189 h 222"/>
                <a:gd name="T30" fmla="*/ 171 w 296"/>
                <a:gd name="T31" fmla="*/ 74 h 222"/>
                <a:gd name="T32" fmla="*/ 226 w 296"/>
                <a:gd name="T33" fmla="*/ 74 h 222"/>
                <a:gd name="T34" fmla="*/ 180 w 296"/>
                <a:gd name="T35" fmla="*/ 74 h 222"/>
                <a:gd name="T36" fmla="*/ 206 w 296"/>
                <a:gd name="T37" fmla="*/ 46 h 222"/>
                <a:gd name="T38" fmla="*/ 183 w 296"/>
                <a:gd name="T39" fmla="*/ 65 h 222"/>
                <a:gd name="T40" fmla="*/ 224 w 296"/>
                <a:gd name="T41" fmla="*/ 18 h 222"/>
                <a:gd name="T42" fmla="*/ 191 w 296"/>
                <a:gd name="T43" fmla="*/ 18 h 222"/>
                <a:gd name="T44" fmla="*/ 127 w 296"/>
                <a:gd name="T45" fmla="*/ 18 h 222"/>
                <a:gd name="T46" fmla="*/ 148 w 296"/>
                <a:gd name="T47" fmla="*/ 35 h 222"/>
                <a:gd name="T48" fmla="*/ 72 w 296"/>
                <a:gd name="T49" fmla="*/ 18 h 222"/>
                <a:gd name="T50" fmla="*/ 90 w 296"/>
                <a:gd name="T51" fmla="*/ 33 h 222"/>
                <a:gd name="T52" fmla="*/ 113 w 296"/>
                <a:gd name="T53" fmla="*/ 65 h 222"/>
                <a:gd name="T54" fmla="*/ 90 w 296"/>
                <a:gd name="T55" fmla="*/ 46 h 222"/>
                <a:gd name="T56" fmla="*/ 138 w 296"/>
                <a:gd name="T57" fmla="*/ 187 h 222"/>
                <a:gd name="T58" fmla="*/ 115 w 296"/>
                <a:gd name="T59" fmla="*/ 74 h 222"/>
                <a:gd name="T60" fmla="*/ 26 w 296"/>
                <a:gd name="T61" fmla="*/ 74 h 222"/>
                <a:gd name="T62" fmla="*/ 117 w 296"/>
                <a:gd name="T63" fmla="*/ 171 h 222"/>
                <a:gd name="T64" fmla="*/ 269 w 296"/>
                <a:gd name="T65" fmla="*/ 74 h 222"/>
                <a:gd name="T66" fmla="*/ 237 w 296"/>
                <a:gd name="T67" fmla="*/ 74 h 222"/>
                <a:gd name="T68" fmla="*/ 213 w 296"/>
                <a:gd name="T69" fmla="*/ 40 h 222"/>
                <a:gd name="T70" fmla="*/ 277 w 296"/>
                <a:gd name="T71" fmla="*/ 65 h 222"/>
                <a:gd name="T72" fmla="*/ 62 w 296"/>
                <a:gd name="T73" fmla="*/ 22 h 222"/>
                <a:gd name="T74" fmla="*/ 58 w 296"/>
                <a:gd name="T75" fmla="*/ 65 h 222"/>
                <a:gd name="T76" fmla="*/ 62 w 296"/>
                <a:gd name="T77" fmla="*/ 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222">
                  <a:moveTo>
                    <a:pt x="291" y="52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0" y="2"/>
                    <a:pt x="235" y="0"/>
                    <a:pt x="23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56" y="2"/>
                    <a:pt x="52" y="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2" y="56"/>
                    <a:pt x="0" y="61"/>
                    <a:pt x="0" y="65"/>
                  </a:cubicBezTo>
                  <a:cubicBezTo>
                    <a:pt x="0" y="70"/>
                    <a:pt x="1" y="74"/>
                    <a:pt x="4" y="78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8" y="220"/>
                    <a:pt x="143" y="222"/>
                    <a:pt x="148" y="222"/>
                  </a:cubicBezTo>
                  <a:cubicBezTo>
                    <a:pt x="153" y="222"/>
                    <a:pt x="158" y="220"/>
                    <a:pt x="162" y="216"/>
                  </a:cubicBezTo>
                  <a:cubicBezTo>
                    <a:pt x="291" y="78"/>
                    <a:pt x="291" y="78"/>
                    <a:pt x="291" y="78"/>
                  </a:cubicBezTo>
                  <a:cubicBezTo>
                    <a:pt x="294" y="74"/>
                    <a:pt x="296" y="70"/>
                    <a:pt x="296" y="65"/>
                  </a:cubicBezTo>
                  <a:cubicBezTo>
                    <a:pt x="296" y="60"/>
                    <a:pt x="294" y="56"/>
                    <a:pt x="291" y="52"/>
                  </a:cubicBezTo>
                  <a:close/>
                  <a:moveTo>
                    <a:pt x="168" y="65"/>
                  </a:moveTo>
                  <a:cubicBezTo>
                    <a:pt x="127" y="65"/>
                    <a:pt x="127" y="65"/>
                    <a:pt x="127" y="65"/>
                  </a:cubicBezTo>
                  <a:cubicBezTo>
                    <a:pt x="148" y="47"/>
                    <a:pt x="148" y="47"/>
                    <a:pt x="148" y="47"/>
                  </a:cubicBezTo>
                  <a:lnTo>
                    <a:pt x="168" y="65"/>
                  </a:lnTo>
                  <a:close/>
                  <a:moveTo>
                    <a:pt x="155" y="41"/>
                  </a:moveTo>
                  <a:cubicBezTo>
                    <a:pt x="180" y="20"/>
                    <a:pt x="180" y="20"/>
                    <a:pt x="180" y="2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76" y="59"/>
                    <a:pt x="176" y="59"/>
                    <a:pt x="176" y="59"/>
                  </a:cubicBezTo>
                  <a:lnTo>
                    <a:pt x="155" y="41"/>
                  </a:lnTo>
                  <a:close/>
                  <a:moveTo>
                    <a:pt x="120" y="59"/>
                  </a:moveTo>
                  <a:cubicBezTo>
                    <a:pt x="97" y="39"/>
                    <a:pt x="97" y="39"/>
                    <a:pt x="97" y="3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41" y="41"/>
                    <a:pt x="141" y="41"/>
                    <a:pt x="141" y="41"/>
                  </a:cubicBezTo>
                  <a:lnTo>
                    <a:pt x="120" y="59"/>
                  </a:lnTo>
                  <a:close/>
                  <a:moveTo>
                    <a:pt x="171" y="74"/>
                  </a:moveTo>
                  <a:cubicBezTo>
                    <a:pt x="148" y="189"/>
                    <a:pt x="148" y="189"/>
                    <a:pt x="148" y="189"/>
                  </a:cubicBezTo>
                  <a:cubicBezTo>
                    <a:pt x="125" y="74"/>
                    <a:pt x="125" y="74"/>
                    <a:pt x="125" y="74"/>
                  </a:cubicBezTo>
                  <a:lnTo>
                    <a:pt x="171" y="74"/>
                  </a:lnTo>
                  <a:close/>
                  <a:moveTo>
                    <a:pt x="180" y="74"/>
                  </a:moveTo>
                  <a:cubicBezTo>
                    <a:pt x="226" y="74"/>
                    <a:pt x="226" y="74"/>
                    <a:pt x="226" y="74"/>
                  </a:cubicBezTo>
                  <a:cubicBezTo>
                    <a:pt x="158" y="187"/>
                    <a:pt x="158" y="187"/>
                    <a:pt x="158" y="187"/>
                  </a:cubicBezTo>
                  <a:lnTo>
                    <a:pt x="180" y="74"/>
                  </a:lnTo>
                  <a:close/>
                  <a:moveTo>
                    <a:pt x="183" y="65"/>
                  </a:moveTo>
                  <a:cubicBezTo>
                    <a:pt x="206" y="46"/>
                    <a:pt x="206" y="46"/>
                    <a:pt x="206" y="46"/>
                  </a:cubicBezTo>
                  <a:cubicBezTo>
                    <a:pt x="225" y="65"/>
                    <a:pt x="225" y="65"/>
                    <a:pt x="225" y="65"/>
                  </a:cubicBezTo>
                  <a:lnTo>
                    <a:pt x="183" y="65"/>
                  </a:lnTo>
                  <a:close/>
                  <a:moveTo>
                    <a:pt x="191" y="18"/>
                  </a:moveTo>
                  <a:cubicBezTo>
                    <a:pt x="224" y="18"/>
                    <a:pt x="224" y="18"/>
                    <a:pt x="224" y="18"/>
                  </a:cubicBezTo>
                  <a:cubicBezTo>
                    <a:pt x="206" y="33"/>
                    <a:pt x="206" y="33"/>
                    <a:pt x="206" y="33"/>
                  </a:cubicBezTo>
                  <a:lnTo>
                    <a:pt x="191" y="18"/>
                  </a:lnTo>
                  <a:close/>
                  <a:moveTo>
                    <a:pt x="148" y="35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68" y="18"/>
                    <a:pt x="168" y="18"/>
                    <a:pt x="168" y="18"/>
                  </a:cubicBezTo>
                  <a:lnTo>
                    <a:pt x="148" y="35"/>
                  </a:lnTo>
                  <a:close/>
                  <a:moveTo>
                    <a:pt x="90" y="33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104" y="18"/>
                    <a:pt x="104" y="18"/>
                    <a:pt x="104" y="18"/>
                  </a:cubicBezTo>
                  <a:lnTo>
                    <a:pt x="90" y="33"/>
                  </a:lnTo>
                  <a:close/>
                  <a:moveTo>
                    <a:pt x="90" y="46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71" y="65"/>
                    <a:pt x="71" y="65"/>
                    <a:pt x="71" y="65"/>
                  </a:cubicBezTo>
                  <a:lnTo>
                    <a:pt x="90" y="46"/>
                  </a:lnTo>
                  <a:close/>
                  <a:moveTo>
                    <a:pt x="115" y="74"/>
                  </a:moveTo>
                  <a:cubicBezTo>
                    <a:pt x="138" y="187"/>
                    <a:pt x="138" y="187"/>
                    <a:pt x="138" y="187"/>
                  </a:cubicBezTo>
                  <a:cubicBezTo>
                    <a:pt x="70" y="74"/>
                    <a:pt x="70" y="74"/>
                    <a:pt x="70" y="74"/>
                  </a:cubicBezTo>
                  <a:lnTo>
                    <a:pt x="115" y="74"/>
                  </a:lnTo>
                  <a:close/>
                  <a:moveTo>
                    <a:pt x="117" y="171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59" y="74"/>
                    <a:pt x="59" y="74"/>
                    <a:pt x="59" y="74"/>
                  </a:cubicBezTo>
                  <a:lnTo>
                    <a:pt x="117" y="171"/>
                  </a:lnTo>
                  <a:close/>
                  <a:moveTo>
                    <a:pt x="237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178" y="171"/>
                    <a:pt x="178" y="171"/>
                    <a:pt x="178" y="171"/>
                  </a:cubicBezTo>
                  <a:lnTo>
                    <a:pt x="237" y="74"/>
                  </a:lnTo>
                  <a:close/>
                  <a:moveTo>
                    <a:pt x="238" y="6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77" y="65"/>
                    <a:pt x="277" y="65"/>
                    <a:pt x="277" y="65"/>
                  </a:cubicBezTo>
                  <a:lnTo>
                    <a:pt x="238" y="65"/>
                  </a:lnTo>
                  <a:close/>
                  <a:moveTo>
                    <a:pt x="62" y="22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18" y="65"/>
                    <a:pt x="18" y="65"/>
                    <a:pt x="18" y="65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36172" y="2825738"/>
            <a:ext cx="2199516" cy="142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在此输入你的标题；在此输入你的标题；在此输入你的标题；在此输入你的标题；在此输入你的标题；在此输入你的标题；在此输入你的标题；在此输入你的标题；在此输入你的标题；在此输入你的标题；在此输入你的标题；在此输入你的标题；在此输入你的标题；在此输入你的标题</a:t>
            </a:r>
            <a:endParaRPr lang="en-US" altLang="zh-CN" sz="8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36172" y="1782570"/>
            <a:ext cx="24566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  <a:endParaRPr lang="id-ID" sz="15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58238" y="2091836"/>
            <a:ext cx="134844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4950" b="1" dirty="0">
                <a:solidFill>
                  <a:schemeClr val="accent2"/>
                </a:solidFill>
                <a:cs typeface="+mn-ea"/>
                <a:sym typeface="+mn-lt"/>
              </a:rPr>
              <a:t>90K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25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9" name="Chart 8"/>
          <p:cNvGraphicFramePr/>
          <p:nvPr/>
        </p:nvGraphicFramePr>
        <p:xfrm>
          <a:off x="1268373" y="1338282"/>
          <a:ext cx="6479381" cy="24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34194" y="3942976"/>
            <a:ext cx="2557567" cy="643487"/>
            <a:chOff x="7176417" y="2088207"/>
            <a:chExt cx="3410089" cy="857983"/>
          </a:xfrm>
        </p:grpSpPr>
        <p:sp>
          <p:nvSpPr>
            <p:cNvPr id="11" name="TextBox 10"/>
            <p:cNvSpPr txBox="1"/>
            <p:nvPr/>
          </p:nvSpPr>
          <p:spPr>
            <a:xfrm>
              <a:off x="7176417" y="2281566"/>
              <a:ext cx="106909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15%</a:t>
              </a:r>
              <a:endParaRPr lang="id-ID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74865" y="2088207"/>
              <a:ext cx="2511641" cy="857983"/>
              <a:chOff x="1874457" y="2110077"/>
              <a:chExt cx="2511641" cy="85798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956336" y="2475618"/>
                <a:ext cx="242976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5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en-US" sz="7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74457" y="2110077"/>
                <a:ext cx="2204770" cy="49240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en-US" sz="1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348109" y="3942978"/>
            <a:ext cx="2430767" cy="781987"/>
            <a:chOff x="7176417" y="2088207"/>
            <a:chExt cx="3241022" cy="1042649"/>
          </a:xfrm>
        </p:grpSpPr>
        <p:sp>
          <p:nvSpPr>
            <p:cNvPr id="16" name="TextBox 15"/>
            <p:cNvSpPr txBox="1"/>
            <p:nvPr/>
          </p:nvSpPr>
          <p:spPr>
            <a:xfrm>
              <a:off x="7176417" y="2281566"/>
              <a:ext cx="106909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>
                  <a:solidFill>
                    <a:schemeClr val="accent1"/>
                  </a:solidFill>
                  <a:cs typeface="+mn-ea"/>
                  <a:sym typeface="+mn-lt"/>
                </a:rPr>
                <a:t>56%</a:t>
              </a:r>
              <a:endParaRPr lang="id-ID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074866" y="2088207"/>
              <a:ext cx="2342573" cy="1042649"/>
              <a:chOff x="1874458" y="2110077"/>
              <a:chExt cx="2342573" cy="104264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956337" y="2475618"/>
                <a:ext cx="226069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50" dirty="0"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en-US" sz="750" dirty="0"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74458" y="2110077"/>
                <a:ext cx="2221548" cy="49240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</a:t>
                </a:r>
                <a:endParaRPr lang="en-US" sz="15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877422" y="3942976"/>
            <a:ext cx="2456809" cy="643487"/>
            <a:chOff x="7176417" y="2088207"/>
            <a:chExt cx="3275745" cy="857983"/>
          </a:xfrm>
        </p:grpSpPr>
        <p:sp>
          <p:nvSpPr>
            <p:cNvPr id="21" name="TextBox 20"/>
            <p:cNvSpPr txBox="1"/>
            <p:nvPr/>
          </p:nvSpPr>
          <p:spPr>
            <a:xfrm>
              <a:off x="7176417" y="2281566"/>
              <a:ext cx="106909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>
                  <a:solidFill>
                    <a:schemeClr val="accent3"/>
                  </a:solidFill>
                  <a:cs typeface="+mn-ea"/>
                  <a:sym typeface="+mn-lt"/>
                </a:rPr>
                <a:t>47%</a:t>
              </a:r>
              <a:endParaRPr lang="id-ID" sz="2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074865" y="2088207"/>
              <a:ext cx="2377297" cy="857983"/>
              <a:chOff x="1874457" y="2110077"/>
              <a:chExt cx="2377297" cy="85798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956336" y="2475618"/>
                <a:ext cx="2295418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50" dirty="0">
                    <a:cs typeface="+mn-ea"/>
                    <a:sym typeface="+mn-lt"/>
                  </a:rPr>
                  <a:t>在此输入你的文本内容；在此输入你的文本内容；在此输入你的文本内容</a:t>
                </a:r>
                <a:endParaRPr lang="en-US" sz="750" dirty="0">
                  <a:cs typeface="+mn-ea"/>
                  <a:sym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74457" y="2110077"/>
                <a:ext cx="2132533" cy="492408"/>
              </a:xfrm>
              <a:prstGeom prst="rect">
                <a:avLst/>
              </a:prstGeom>
              <a:noFill/>
            </p:spPr>
            <p:txBody>
              <a:bodyPr wrap="square" lIns="137132" tIns="68567" rIns="137132" bIns="68567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输入标题</a:t>
                </a:r>
                <a:endParaRPr lang="en-US" sz="15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26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9" name="Chart 8"/>
          <p:cNvGraphicFramePr/>
          <p:nvPr/>
        </p:nvGraphicFramePr>
        <p:xfrm>
          <a:off x="746273" y="1809663"/>
          <a:ext cx="7589222" cy="217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27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0930" y="1833085"/>
            <a:ext cx="8694092" cy="2613608"/>
            <a:chOff x="299939" y="2069295"/>
            <a:chExt cx="11592122" cy="3484810"/>
          </a:xfrm>
        </p:grpSpPr>
        <p:grpSp>
          <p:nvGrpSpPr>
            <p:cNvPr id="10" name="Group 9"/>
            <p:cNvGrpSpPr/>
            <p:nvPr/>
          </p:nvGrpSpPr>
          <p:grpSpPr>
            <a:xfrm>
              <a:off x="299939" y="2336888"/>
              <a:ext cx="11592122" cy="3217217"/>
              <a:chOff x="434946" y="2716216"/>
              <a:chExt cx="11592122" cy="32172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82292" y="3947651"/>
                <a:ext cx="1601896" cy="1985781"/>
                <a:chOff x="4751866" y="3424136"/>
                <a:chExt cx="1601896" cy="1985781"/>
              </a:xfrm>
            </p:grpSpPr>
            <p:sp>
              <p:nvSpPr>
                <p:cNvPr id="60" name="Freeform 5"/>
                <p:cNvSpPr/>
                <p:nvPr/>
              </p:nvSpPr>
              <p:spPr bwMode="auto">
                <a:xfrm>
                  <a:off x="5551405" y="3427127"/>
                  <a:ext cx="802357" cy="1982790"/>
                </a:xfrm>
                <a:custGeom>
                  <a:avLst/>
                  <a:gdLst>
                    <a:gd name="T0" fmla="*/ 0 w 361"/>
                    <a:gd name="T1" fmla="*/ 0 h 559"/>
                    <a:gd name="T2" fmla="*/ 0 w 361"/>
                    <a:gd name="T3" fmla="*/ 559 h 559"/>
                    <a:gd name="T4" fmla="*/ 361 w 361"/>
                    <a:gd name="T5" fmla="*/ 559 h 559"/>
                    <a:gd name="T6" fmla="*/ 0 w 361"/>
                    <a:gd name="T7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1" h="559">
                      <a:moveTo>
                        <a:pt x="0" y="0"/>
                      </a:moveTo>
                      <a:cubicBezTo>
                        <a:pt x="0" y="559"/>
                        <a:pt x="0" y="559"/>
                        <a:pt x="0" y="559"/>
                      </a:cubicBezTo>
                      <a:cubicBezTo>
                        <a:pt x="361" y="559"/>
                        <a:pt x="361" y="559"/>
                        <a:pt x="361" y="559"/>
                      </a:cubicBezTo>
                      <a:cubicBezTo>
                        <a:pt x="241" y="373"/>
                        <a:pt x="285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6"/>
                <p:cNvSpPr/>
                <p:nvPr/>
              </p:nvSpPr>
              <p:spPr bwMode="auto">
                <a:xfrm>
                  <a:off x="4751866" y="3424136"/>
                  <a:ext cx="799539" cy="1985781"/>
                </a:xfrm>
                <a:custGeom>
                  <a:avLst/>
                  <a:gdLst>
                    <a:gd name="T0" fmla="*/ 0 w 360"/>
                    <a:gd name="T1" fmla="*/ 560 h 560"/>
                    <a:gd name="T2" fmla="*/ 360 w 360"/>
                    <a:gd name="T3" fmla="*/ 560 h 560"/>
                    <a:gd name="T4" fmla="*/ 360 w 360"/>
                    <a:gd name="T5" fmla="*/ 1 h 560"/>
                    <a:gd name="T6" fmla="*/ 0 w 360"/>
                    <a:gd name="T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560">
                      <a:moveTo>
                        <a:pt x="0" y="560"/>
                      </a:moveTo>
                      <a:cubicBezTo>
                        <a:pt x="360" y="560"/>
                        <a:pt x="360" y="560"/>
                        <a:pt x="360" y="560"/>
                      </a:cubicBezTo>
                      <a:cubicBezTo>
                        <a:pt x="360" y="1"/>
                        <a:pt x="360" y="1"/>
                        <a:pt x="360" y="1"/>
                      </a:cubicBezTo>
                      <a:cubicBezTo>
                        <a:pt x="75" y="0"/>
                        <a:pt x="120" y="374"/>
                        <a:pt x="0" y="560"/>
                      </a:cubicBezTo>
                      <a:close/>
                    </a:path>
                  </a:pathLst>
                </a:custGeom>
                <a:solidFill>
                  <a:schemeClr val="tx2"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466643" y="4864248"/>
                <a:ext cx="1600018" cy="1069183"/>
                <a:chOff x="7547573" y="3727890"/>
                <a:chExt cx="1600018" cy="1069183"/>
              </a:xfrm>
            </p:grpSpPr>
            <p:sp>
              <p:nvSpPr>
                <p:cNvPr id="58" name="Freeform 7"/>
                <p:cNvSpPr/>
                <p:nvPr/>
              </p:nvSpPr>
              <p:spPr bwMode="auto">
                <a:xfrm>
                  <a:off x="7547573" y="3727890"/>
                  <a:ext cx="799539" cy="1069183"/>
                </a:xfrm>
                <a:custGeom>
                  <a:avLst/>
                  <a:gdLst>
                    <a:gd name="T0" fmla="*/ 0 w 360"/>
                    <a:gd name="T1" fmla="*/ 480 h 480"/>
                    <a:gd name="T2" fmla="*/ 360 w 360"/>
                    <a:gd name="T3" fmla="*/ 480 h 480"/>
                    <a:gd name="T4" fmla="*/ 360 w 360"/>
                    <a:gd name="T5" fmla="*/ 1 h 480"/>
                    <a:gd name="T6" fmla="*/ 0 w 360"/>
                    <a:gd name="T7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480">
                      <a:moveTo>
                        <a:pt x="0" y="480"/>
                      </a:moveTo>
                      <a:cubicBezTo>
                        <a:pt x="360" y="480"/>
                        <a:pt x="360" y="480"/>
                        <a:pt x="360" y="480"/>
                      </a:cubicBezTo>
                      <a:cubicBezTo>
                        <a:pt x="360" y="1"/>
                        <a:pt x="360" y="1"/>
                        <a:pt x="360" y="1"/>
                      </a:cubicBezTo>
                      <a:cubicBezTo>
                        <a:pt x="75" y="0"/>
                        <a:pt x="120" y="321"/>
                        <a:pt x="0" y="48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8"/>
                <p:cNvSpPr/>
                <p:nvPr/>
              </p:nvSpPr>
              <p:spPr bwMode="auto">
                <a:xfrm>
                  <a:off x="8347113" y="3729769"/>
                  <a:ext cx="800478" cy="1067304"/>
                </a:xfrm>
                <a:custGeom>
                  <a:avLst/>
                  <a:gdLst>
                    <a:gd name="T0" fmla="*/ 0 w 360"/>
                    <a:gd name="T1" fmla="*/ 0 h 479"/>
                    <a:gd name="T2" fmla="*/ 0 w 360"/>
                    <a:gd name="T3" fmla="*/ 479 h 479"/>
                    <a:gd name="T4" fmla="*/ 360 w 360"/>
                    <a:gd name="T5" fmla="*/ 479 h 479"/>
                    <a:gd name="T6" fmla="*/ 0 w 360"/>
                    <a:gd name="T7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479">
                      <a:moveTo>
                        <a:pt x="0" y="0"/>
                      </a:moveTo>
                      <a:cubicBezTo>
                        <a:pt x="0" y="479"/>
                        <a:pt x="0" y="479"/>
                        <a:pt x="0" y="479"/>
                      </a:cubicBezTo>
                      <a:cubicBezTo>
                        <a:pt x="360" y="479"/>
                        <a:pt x="360" y="479"/>
                        <a:pt x="360" y="479"/>
                      </a:cubicBezTo>
                      <a:cubicBezTo>
                        <a:pt x="240" y="320"/>
                        <a:pt x="285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697426" y="3422359"/>
                <a:ext cx="1474120" cy="2511074"/>
                <a:chOff x="8778356" y="3041095"/>
                <a:chExt cx="1474120" cy="1755979"/>
              </a:xfrm>
            </p:grpSpPr>
            <p:sp>
              <p:nvSpPr>
                <p:cNvPr id="56" name="Freeform 9"/>
                <p:cNvSpPr/>
                <p:nvPr/>
              </p:nvSpPr>
              <p:spPr bwMode="auto">
                <a:xfrm>
                  <a:off x="8778356" y="3041095"/>
                  <a:ext cx="738469" cy="1755979"/>
                </a:xfrm>
                <a:custGeom>
                  <a:avLst/>
                  <a:gdLst>
                    <a:gd name="T0" fmla="*/ 0 w 332"/>
                    <a:gd name="T1" fmla="*/ 788 h 788"/>
                    <a:gd name="T2" fmla="*/ 332 w 332"/>
                    <a:gd name="T3" fmla="*/ 788 h 788"/>
                    <a:gd name="T4" fmla="*/ 332 w 332"/>
                    <a:gd name="T5" fmla="*/ 1 h 788"/>
                    <a:gd name="T6" fmla="*/ 0 w 332"/>
                    <a:gd name="T7" fmla="*/ 78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2" h="788">
                      <a:moveTo>
                        <a:pt x="0" y="788"/>
                      </a:moveTo>
                      <a:cubicBezTo>
                        <a:pt x="332" y="788"/>
                        <a:pt x="332" y="788"/>
                        <a:pt x="332" y="788"/>
                      </a:cubicBezTo>
                      <a:cubicBezTo>
                        <a:pt x="332" y="1"/>
                        <a:pt x="332" y="1"/>
                        <a:pt x="332" y="1"/>
                      </a:cubicBezTo>
                      <a:cubicBezTo>
                        <a:pt x="70" y="0"/>
                        <a:pt x="111" y="526"/>
                        <a:pt x="0" y="788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0"/>
                <p:cNvSpPr/>
                <p:nvPr/>
              </p:nvSpPr>
              <p:spPr bwMode="auto">
                <a:xfrm>
                  <a:off x="9516825" y="3043913"/>
                  <a:ext cx="735651" cy="1753160"/>
                </a:xfrm>
                <a:custGeom>
                  <a:avLst/>
                  <a:gdLst>
                    <a:gd name="T0" fmla="*/ 0 w 331"/>
                    <a:gd name="T1" fmla="*/ 0 h 787"/>
                    <a:gd name="T2" fmla="*/ 0 w 331"/>
                    <a:gd name="T3" fmla="*/ 787 h 787"/>
                    <a:gd name="T4" fmla="*/ 331 w 331"/>
                    <a:gd name="T5" fmla="*/ 787 h 787"/>
                    <a:gd name="T6" fmla="*/ 0 w 331"/>
                    <a:gd name="T7" fmla="*/ 0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1" h="787">
                      <a:moveTo>
                        <a:pt x="0" y="0"/>
                      </a:moveTo>
                      <a:cubicBezTo>
                        <a:pt x="0" y="787"/>
                        <a:pt x="0" y="787"/>
                        <a:pt x="0" y="787"/>
                      </a:cubicBezTo>
                      <a:cubicBezTo>
                        <a:pt x="331" y="787"/>
                        <a:pt x="331" y="787"/>
                        <a:pt x="331" y="787"/>
                      </a:cubicBezTo>
                      <a:cubicBezTo>
                        <a:pt x="221" y="525"/>
                        <a:pt x="262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808888" y="4542929"/>
                <a:ext cx="1373591" cy="1390503"/>
                <a:chOff x="9889818" y="3406571"/>
                <a:chExt cx="1373591" cy="1390503"/>
              </a:xfrm>
            </p:grpSpPr>
            <p:sp>
              <p:nvSpPr>
                <p:cNvPr id="54" name="Freeform 11"/>
                <p:cNvSpPr/>
                <p:nvPr/>
              </p:nvSpPr>
              <p:spPr bwMode="auto">
                <a:xfrm>
                  <a:off x="9889818" y="3406571"/>
                  <a:ext cx="686796" cy="1390502"/>
                </a:xfrm>
                <a:custGeom>
                  <a:avLst/>
                  <a:gdLst>
                    <a:gd name="T0" fmla="*/ 0 w 309"/>
                    <a:gd name="T1" fmla="*/ 624 h 624"/>
                    <a:gd name="T2" fmla="*/ 309 w 309"/>
                    <a:gd name="T3" fmla="*/ 624 h 624"/>
                    <a:gd name="T4" fmla="*/ 309 w 309"/>
                    <a:gd name="T5" fmla="*/ 1 h 624"/>
                    <a:gd name="T6" fmla="*/ 0 w 309"/>
                    <a:gd name="T7" fmla="*/ 62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9" h="624">
                      <a:moveTo>
                        <a:pt x="0" y="624"/>
                      </a:moveTo>
                      <a:cubicBezTo>
                        <a:pt x="309" y="624"/>
                        <a:pt x="309" y="624"/>
                        <a:pt x="309" y="624"/>
                      </a:cubicBezTo>
                      <a:cubicBezTo>
                        <a:pt x="309" y="1"/>
                        <a:pt x="309" y="1"/>
                        <a:pt x="309" y="1"/>
                      </a:cubicBezTo>
                      <a:cubicBezTo>
                        <a:pt x="64" y="0"/>
                        <a:pt x="103" y="417"/>
                        <a:pt x="0" y="624"/>
                      </a:cubicBezTo>
                      <a:close/>
                    </a:path>
                  </a:pathLst>
                </a:custGeom>
                <a:solidFill>
                  <a:schemeClr val="accent3"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2"/>
                <p:cNvSpPr/>
                <p:nvPr/>
              </p:nvSpPr>
              <p:spPr bwMode="auto">
                <a:xfrm>
                  <a:off x="10576613" y="3409390"/>
                  <a:ext cx="686796" cy="1387684"/>
                </a:xfrm>
                <a:custGeom>
                  <a:avLst/>
                  <a:gdLst>
                    <a:gd name="T0" fmla="*/ 0 w 309"/>
                    <a:gd name="T1" fmla="*/ 0 h 623"/>
                    <a:gd name="T2" fmla="*/ 0 w 309"/>
                    <a:gd name="T3" fmla="*/ 623 h 623"/>
                    <a:gd name="T4" fmla="*/ 309 w 309"/>
                    <a:gd name="T5" fmla="*/ 623 h 623"/>
                    <a:gd name="T6" fmla="*/ 0 w 309"/>
                    <a:gd name="T7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9" h="623">
                      <a:moveTo>
                        <a:pt x="0" y="0"/>
                      </a:moveTo>
                      <a:cubicBezTo>
                        <a:pt x="0" y="623"/>
                        <a:pt x="0" y="623"/>
                        <a:pt x="0" y="623"/>
                      </a:cubicBezTo>
                      <a:cubicBezTo>
                        <a:pt x="309" y="623"/>
                        <a:pt x="309" y="623"/>
                        <a:pt x="309" y="623"/>
                      </a:cubicBezTo>
                      <a:cubicBezTo>
                        <a:pt x="206" y="416"/>
                        <a:pt x="244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846256" y="4864248"/>
                <a:ext cx="1600018" cy="1069183"/>
                <a:chOff x="7547573" y="3727890"/>
                <a:chExt cx="1600018" cy="1069183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547573" y="3727890"/>
                  <a:ext cx="799539" cy="1069183"/>
                </a:xfrm>
                <a:custGeom>
                  <a:avLst/>
                  <a:gdLst>
                    <a:gd name="T0" fmla="*/ 0 w 360"/>
                    <a:gd name="T1" fmla="*/ 480 h 480"/>
                    <a:gd name="T2" fmla="*/ 360 w 360"/>
                    <a:gd name="T3" fmla="*/ 480 h 480"/>
                    <a:gd name="T4" fmla="*/ 360 w 360"/>
                    <a:gd name="T5" fmla="*/ 1 h 480"/>
                    <a:gd name="T6" fmla="*/ 0 w 360"/>
                    <a:gd name="T7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480">
                      <a:moveTo>
                        <a:pt x="0" y="480"/>
                      </a:moveTo>
                      <a:cubicBezTo>
                        <a:pt x="360" y="480"/>
                        <a:pt x="360" y="480"/>
                        <a:pt x="360" y="480"/>
                      </a:cubicBezTo>
                      <a:cubicBezTo>
                        <a:pt x="360" y="1"/>
                        <a:pt x="360" y="1"/>
                        <a:pt x="360" y="1"/>
                      </a:cubicBezTo>
                      <a:cubicBezTo>
                        <a:pt x="75" y="0"/>
                        <a:pt x="120" y="321"/>
                        <a:pt x="0" y="48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8347113" y="3729769"/>
                  <a:ext cx="800478" cy="1067304"/>
                </a:xfrm>
                <a:custGeom>
                  <a:avLst/>
                  <a:gdLst>
                    <a:gd name="T0" fmla="*/ 0 w 360"/>
                    <a:gd name="T1" fmla="*/ 0 h 479"/>
                    <a:gd name="T2" fmla="*/ 0 w 360"/>
                    <a:gd name="T3" fmla="*/ 479 h 479"/>
                    <a:gd name="T4" fmla="*/ 360 w 360"/>
                    <a:gd name="T5" fmla="*/ 479 h 479"/>
                    <a:gd name="T6" fmla="*/ 0 w 360"/>
                    <a:gd name="T7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479">
                      <a:moveTo>
                        <a:pt x="0" y="0"/>
                      </a:moveTo>
                      <a:cubicBezTo>
                        <a:pt x="0" y="479"/>
                        <a:pt x="0" y="479"/>
                        <a:pt x="0" y="479"/>
                      </a:cubicBezTo>
                      <a:cubicBezTo>
                        <a:pt x="360" y="479"/>
                        <a:pt x="360" y="479"/>
                        <a:pt x="360" y="479"/>
                      </a:cubicBezTo>
                      <a:cubicBezTo>
                        <a:pt x="240" y="320"/>
                        <a:pt x="285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077039" y="4177453"/>
                <a:ext cx="1474120" cy="1755979"/>
                <a:chOff x="8778356" y="3041095"/>
                <a:chExt cx="1474120" cy="1755979"/>
              </a:xfrm>
            </p:grpSpPr>
            <p:sp>
              <p:nvSpPr>
                <p:cNvPr id="50" name="Freeform 9"/>
                <p:cNvSpPr/>
                <p:nvPr/>
              </p:nvSpPr>
              <p:spPr bwMode="auto">
                <a:xfrm>
                  <a:off x="8778356" y="3041095"/>
                  <a:ext cx="738469" cy="1755979"/>
                </a:xfrm>
                <a:custGeom>
                  <a:avLst/>
                  <a:gdLst>
                    <a:gd name="T0" fmla="*/ 0 w 332"/>
                    <a:gd name="T1" fmla="*/ 788 h 788"/>
                    <a:gd name="T2" fmla="*/ 332 w 332"/>
                    <a:gd name="T3" fmla="*/ 788 h 788"/>
                    <a:gd name="T4" fmla="*/ 332 w 332"/>
                    <a:gd name="T5" fmla="*/ 1 h 788"/>
                    <a:gd name="T6" fmla="*/ 0 w 332"/>
                    <a:gd name="T7" fmla="*/ 78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2" h="788">
                      <a:moveTo>
                        <a:pt x="0" y="788"/>
                      </a:moveTo>
                      <a:cubicBezTo>
                        <a:pt x="332" y="788"/>
                        <a:pt x="332" y="788"/>
                        <a:pt x="332" y="788"/>
                      </a:cubicBezTo>
                      <a:cubicBezTo>
                        <a:pt x="332" y="1"/>
                        <a:pt x="332" y="1"/>
                        <a:pt x="332" y="1"/>
                      </a:cubicBezTo>
                      <a:cubicBezTo>
                        <a:pt x="70" y="0"/>
                        <a:pt x="111" y="526"/>
                        <a:pt x="0" y="788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10"/>
                <p:cNvSpPr/>
                <p:nvPr/>
              </p:nvSpPr>
              <p:spPr bwMode="auto">
                <a:xfrm>
                  <a:off x="9516825" y="3043913"/>
                  <a:ext cx="735651" cy="1753160"/>
                </a:xfrm>
                <a:custGeom>
                  <a:avLst/>
                  <a:gdLst>
                    <a:gd name="T0" fmla="*/ 0 w 331"/>
                    <a:gd name="T1" fmla="*/ 0 h 787"/>
                    <a:gd name="T2" fmla="*/ 0 w 331"/>
                    <a:gd name="T3" fmla="*/ 787 h 787"/>
                    <a:gd name="T4" fmla="*/ 331 w 331"/>
                    <a:gd name="T5" fmla="*/ 787 h 787"/>
                    <a:gd name="T6" fmla="*/ 0 w 331"/>
                    <a:gd name="T7" fmla="*/ 0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1" h="787">
                      <a:moveTo>
                        <a:pt x="0" y="0"/>
                      </a:moveTo>
                      <a:cubicBezTo>
                        <a:pt x="0" y="787"/>
                        <a:pt x="0" y="787"/>
                        <a:pt x="0" y="787"/>
                      </a:cubicBezTo>
                      <a:cubicBezTo>
                        <a:pt x="331" y="787"/>
                        <a:pt x="331" y="787"/>
                        <a:pt x="331" y="787"/>
                      </a:cubicBezTo>
                      <a:cubicBezTo>
                        <a:pt x="221" y="525"/>
                        <a:pt x="262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 flipV="1">
                <a:off x="2284640" y="4165749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028262" y="3691100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142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5641542" y="4165749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385164" y="3691100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125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278356" y="3190865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021978" y="2716216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156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3436294" y="2760785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499744" y="3798502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243366" y="3323853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130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6793842" y="3489770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537464" y="3015121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140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7280573" y="4685738"/>
                <a:ext cx="1601896" cy="1247694"/>
                <a:chOff x="6576101" y="3549380"/>
                <a:chExt cx="1601896" cy="1247694"/>
              </a:xfrm>
            </p:grpSpPr>
            <p:sp>
              <p:nvSpPr>
                <p:cNvPr id="48" name="Freeform 47"/>
                <p:cNvSpPr/>
                <p:nvPr/>
              </p:nvSpPr>
              <p:spPr bwMode="auto">
                <a:xfrm>
                  <a:off x="7375640" y="3551259"/>
                  <a:ext cx="802357" cy="1245815"/>
                </a:xfrm>
                <a:custGeom>
                  <a:avLst/>
                  <a:gdLst>
                    <a:gd name="T0" fmla="*/ 0 w 361"/>
                    <a:gd name="T1" fmla="*/ 0 h 559"/>
                    <a:gd name="T2" fmla="*/ 0 w 361"/>
                    <a:gd name="T3" fmla="*/ 559 h 559"/>
                    <a:gd name="T4" fmla="*/ 361 w 361"/>
                    <a:gd name="T5" fmla="*/ 559 h 559"/>
                    <a:gd name="T6" fmla="*/ 0 w 361"/>
                    <a:gd name="T7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1" h="559">
                      <a:moveTo>
                        <a:pt x="0" y="0"/>
                      </a:moveTo>
                      <a:cubicBezTo>
                        <a:pt x="0" y="559"/>
                        <a:pt x="0" y="559"/>
                        <a:pt x="0" y="559"/>
                      </a:cubicBezTo>
                      <a:cubicBezTo>
                        <a:pt x="361" y="559"/>
                        <a:pt x="361" y="559"/>
                        <a:pt x="361" y="559"/>
                      </a:cubicBezTo>
                      <a:cubicBezTo>
                        <a:pt x="241" y="373"/>
                        <a:pt x="285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 bwMode="auto">
                <a:xfrm>
                  <a:off x="6576101" y="3549380"/>
                  <a:ext cx="799539" cy="1247694"/>
                </a:xfrm>
                <a:custGeom>
                  <a:avLst/>
                  <a:gdLst>
                    <a:gd name="T0" fmla="*/ 0 w 360"/>
                    <a:gd name="T1" fmla="*/ 560 h 560"/>
                    <a:gd name="T2" fmla="*/ 360 w 360"/>
                    <a:gd name="T3" fmla="*/ 560 h 560"/>
                    <a:gd name="T4" fmla="*/ 360 w 360"/>
                    <a:gd name="T5" fmla="*/ 1 h 560"/>
                    <a:gd name="T6" fmla="*/ 0 w 360"/>
                    <a:gd name="T7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560">
                      <a:moveTo>
                        <a:pt x="0" y="560"/>
                      </a:moveTo>
                      <a:cubicBezTo>
                        <a:pt x="360" y="560"/>
                        <a:pt x="360" y="560"/>
                        <a:pt x="360" y="560"/>
                      </a:cubicBezTo>
                      <a:cubicBezTo>
                        <a:pt x="360" y="1"/>
                        <a:pt x="360" y="1"/>
                        <a:pt x="360" y="1"/>
                      </a:cubicBezTo>
                      <a:cubicBezTo>
                        <a:pt x="75" y="0"/>
                        <a:pt x="120" y="374"/>
                        <a:pt x="0" y="56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252045" y="4864248"/>
                <a:ext cx="1600018" cy="1069183"/>
                <a:chOff x="7547573" y="3727890"/>
                <a:chExt cx="1600018" cy="1069183"/>
              </a:xfrm>
            </p:grpSpPr>
            <p:sp>
              <p:nvSpPr>
                <p:cNvPr id="46" name="Freeform 7"/>
                <p:cNvSpPr/>
                <p:nvPr/>
              </p:nvSpPr>
              <p:spPr bwMode="auto">
                <a:xfrm>
                  <a:off x="7547573" y="3727890"/>
                  <a:ext cx="799539" cy="1069183"/>
                </a:xfrm>
                <a:custGeom>
                  <a:avLst/>
                  <a:gdLst>
                    <a:gd name="T0" fmla="*/ 0 w 360"/>
                    <a:gd name="T1" fmla="*/ 480 h 480"/>
                    <a:gd name="T2" fmla="*/ 360 w 360"/>
                    <a:gd name="T3" fmla="*/ 480 h 480"/>
                    <a:gd name="T4" fmla="*/ 360 w 360"/>
                    <a:gd name="T5" fmla="*/ 1 h 480"/>
                    <a:gd name="T6" fmla="*/ 0 w 360"/>
                    <a:gd name="T7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480">
                      <a:moveTo>
                        <a:pt x="0" y="480"/>
                      </a:moveTo>
                      <a:cubicBezTo>
                        <a:pt x="360" y="480"/>
                        <a:pt x="360" y="480"/>
                        <a:pt x="360" y="480"/>
                      </a:cubicBezTo>
                      <a:cubicBezTo>
                        <a:pt x="360" y="1"/>
                        <a:pt x="360" y="1"/>
                        <a:pt x="360" y="1"/>
                      </a:cubicBezTo>
                      <a:cubicBezTo>
                        <a:pt x="75" y="0"/>
                        <a:pt x="120" y="321"/>
                        <a:pt x="0" y="48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8"/>
                <p:cNvSpPr/>
                <p:nvPr/>
              </p:nvSpPr>
              <p:spPr bwMode="auto">
                <a:xfrm>
                  <a:off x="8347113" y="3729769"/>
                  <a:ext cx="800478" cy="1067304"/>
                </a:xfrm>
                <a:custGeom>
                  <a:avLst/>
                  <a:gdLst>
                    <a:gd name="T0" fmla="*/ 0 w 360"/>
                    <a:gd name="T1" fmla="*/ 0 h 479"/>
                    <a:gd name="T2" fmla="*/ 0 w 360"/>
                    <a:gd name="T3" fmla="*/ 479 h 479"/>
                    <a:gd name="T4" fmla="*/ 360 w 360"/>
                    <a:gd name="T5" fmla="*/ 479 h 479"/>
                    <a:gd name="T6" fmla="*/ 0 w 360"/>
                    <a:gd name="T7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0" h="479">
                      <a:moveTo>
                        <a:pt x="0" y="0"/>
                      </a:moveTo>
                      <a:cubicBezTo>
                        <a:pt x="0" y="479"/>
                        <a:pt x="0" y="479"/>
                        <a:pt x="0" y="479"/>
                      </a:cubicBezTo>
                      <a:cubicBezTo>
                        <a:pt x="360" y="479"/>
                        <a:pt x="360" y="479"/>
                        <a:pt x="360" y="479"/>
                      </a:cubicBezTo>
                      <a:cubicBezTo>
                        <a:pt x="240" y="320"/>
                        <a:pt x="285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9482828" y="4258936"/>
                <a:ext cx="1474120" cy="1674496"/>
                <a:chOff x="8778356" y="3041095"/>
                <a:chExt cx="1474120" cy="1755979"/>
              </a:xfrm>
            </p:grpSpPr>
            <p:sp>
              <p:nvSpPr>
                <p:cNvPr id="44" name="Freeform 9"/>
                <p:cNvSpPr/>
                <p:nvPr/>
              </p:nvSpPr>
              <p:spPr bwMode="auto">
                <a:xfrm>
                  <a:off x="8778356" y="3041095"/>
                  <a:ext cx="738469" cy="1755979"/>
                </a:xfrm>
                <a:custGeom>
                  <a:avLst/>
                  <a:gdLst>
                    <a:gd name="T0" fmla="*/ 0 w 332"/>
                    <a:gd name="T1" fmla="*/ 788 h 788"/>
                    <a:gd name="T2" fmla="*/ 332 w 332"/>
                    <a:gd name="T3" fmla="*/ 788 h 788"/>
                    <a:gd name="T4" fmla="*/ 332 w 332"/>
                    <a:gd name="T5" fmla="*/ 1 h 788"/>
                    <a:gd name="T6" fmla="*/ 0 w 332"/>
                    <a:gd name="T7" fmla="*/ 78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2" h="788">
                      <a:moveTo>
                        <a:pt x="0" y="788"/>
                      </a:moveTo>
                      <a:cubicBezTo>
                        <a:pt x="332" y="788"/>
                        <a:pt x="332" y="788"/>
                        <a:pt x="332" y="788"/>
                      </a:cubicBezTo>
                      <a:cubicBezTo>
                        <a:pt x="332" y="1"/>
                        <a:pt x="332" y="1"/>
                        <a:pt x="332" y="1"/>
                      </a:cubicBezTo>
                      <a:cubicBezTo>
                        <a:pt x="70" y="0"/>
                        <a:pt x="111" y="526"/>
                        <a:pt x="0" y="788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0"/>
                <p:cNvSpPr/>
                <p:nvPr/>
              </p:nvSpPr>
              <p:spPr bwMode="auto">
                <a:xfrm>
                  <a:off x="9516825" y="3043913"/>
                  <a:ext cx="735651" cy="1753160"/>
                </a:xfrm>
                <a:custGeom>
                  <a:avLst/>
                  <a:gdLst>
                    <a:gd name="T0" fmla="*/ 0 w 331"/>
                    <a:gd name="T1" fmla="*/ 0 h 787"/>
                    <a:gd name="T2" fmla="*/ 0 w 331"/>
                    <a:gd name="T3" fmla="*/ 787 h 787"/>
                    <a:gd name="T4" fmla="*/ 331 w 331"/>
                    <a:gd name="T5" fmla="*/ 787 h 787"/>
                    <a:gd name="T6" fmla="*/ 0 w 331"/>
                    <a:gd name="T7" fmla="*/ 0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1" h="787">
                      <a:moveTo>
                        <a:pt x="0" y="0"/>
                      </a:moveTo>
                      <a:cubicBezTo>
                        <a:pt x="0" y="787"/>
                        <a:pt x="0" y="787"/>
                        <a:pt x="0" y="787"/>
                      </a:cubicBezTo>
                      <a:cubicBezTo>
                        <a:pt x="331" y="787"/>
                        <a:pt x="331" y="787"/>
                        <a:pt x="331" y="787"/>
                      </a:cubicBezTo>
                      <a:cubicBezTo>
                        <a:pt x="221" y="525"/>
                        <a:pt x="262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0594290" y="4542929"/>
                <a:ext cx="1373591" cy="1390503"/>
                <a:chOff x="9889818" y="3406571"/>
                <a:chExt cx="1373591" cy="1390503"/>
              </a:xfrm>
            </p:grpSpPr>
            <p:sp>
              <p:nvSpPr>
                <p:cNvPr id="42" name="Freeform 11"/>
                <p:cNvSpPr/>
                <p:nvPr/>
              </p:nvSpPr>
              <p:spPr bwMode="auto">
                <a:xfrm>
                  <a:off x="9889818" y="3406571"/>
                  <a:ext cx="686796" cy="1390502"/>
                </a:xfrm>
                <a:custGeom>
                  <a:avLst/>
                  <a:gdLst>
                    <a:gd name="T0" fmla="*/ 0 w 309"/>
                    <a:gd name="T1" fmla="*/ 624 h 624"/>
                    <a:gd name="T2" fmla="*/ 309 w 309"/>
                    <a:gd name="T3" fmla="*/ 624 h 624"/>
                    <a:gd name="T4" fmla="*/ 309 w 309"/>
                    <a:gd name="T5" fmla="*/ 1 h 624"/>
                    <a:gd name="T6" fmla="*/ 0 w 309"/>
                    <a:gd name="T7" fmla="*/ 62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9" h="624">
                      <a:moveTo>
                        <a:pt x="0" y="624"/>
                      </a:moveTo>
                      <a:cubicBezTo>
                        <a:pt x="309" y="624"/>
                        <a:pt x="309" y="624"/>
                        <a:pt x="309" y="624"/>
                      </a:cubicBezTo>
                      <a:cubicBezTo>
                        <a:pt x="309" y="1"/>
                        <a:pt x="309" y="1"/>
                        <a:pt x="309" y="1"/>
                      </a:cubicBezTo>
                      <a:cubicBezTo>
                        <a:pt x="64" y="0"/>
                        <a:pt x="103" y="417"/>
                        <a:pt x="0" y="624"/>
                      </a:cubicBezTo>
                      <a:close/>
                    </a:path>
                  </a:pathLst>
                </a:custGeom>
                <a:solidFill>
                  <a:schemeClr val="tx2">
                    <a:alpha val="7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12"/>
                <p:cNvSpPr/>
                <p:nvPr/>
              </p:nvSpPr>
              <p:spPr bwMode="auto">
                <a:xfrm>
                  <a:off x="10576613" y="3409390"/>
                  <a:ext cx="686796" cy="1387684"/>
                </a:xfrm>
                <a:custGeom>
                  <a:avLst/>
                  <a:gdLst>
                    <a:gd name="T0" fmla="*/ 0 w 309"/>
                    <a:gd name="T1" fmla="*/ 0 h 623"/>
                    <a:gd name="T2" fmla="*/ 0 w 309"/>
                    <a:gd name="T3" fmla="*/ 623 h 623"/>
                    <a:gd name="T4" fmla="*/ 309 w 309"/>
                    <a:gd name="T5" fmla="*/ 623 h 623"/>
                    <a:gd name="T6" fmla="*/ 0 w 309"/>
                    <a:gd name="T7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9" h="623">
                      <a:moveTo>
                        <a:pt x="0" y="0"/>
                      </a:moveTo>
                      <a:cubicBezTo>
                        <a:pt x="0" y="623"/>
                        <a:pt x="0" y="623"/>
                        <a:pt x="0" y="623"/>
                      </a:cubicBezTo>
                      <a:cubicBezTo>
                        <a:pt x="309" y="623"/>
                        <a:pt x="309" y="623"/>
                        <a:pt x="309" y="623"/>
                      </a:cubicBezTo>
                      <a:cubicBezTo>
                        <a:pt x="206" y="416"/>
                        <a:pt x="244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9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 flipV="1">
                <a:off x="8080112" y="3947651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823734" y="3473003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138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9052314" y="4165749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795936" y="3691100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124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10213071" y="3529681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9956693" y="3055032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140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11288620" y="3798502"/>
                <a:ext cx="0" cy="59527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11032241" y="3323853"/>
                <a:ext cx="50270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900" b="1">
                    <a:solidFill>
                      <a:schemeClr val="tx2"/>
                    </a:solidFill>
                    <a:cs typeface="+mn-ea"/>
                    <a:sym typeface="+mn-lt"/>
                  </a:rPr>
                  <a:t>133</a:t>
                </a:r>
                <a:endParaRPr lang="id-ID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434946" y="5933432"/>
                <a:ext cx="11592122" cy="0"/>
              </a:xfrm>
              <a:prstGeom prst="line">
                <a:avLst/>
              </a:prstGeom>
              <a:ln w="53975">
                <a:solidFill>
                  <a:schemeClr val="bg1">
                    <a:lumMod val="6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3073903" y="2069295"/>
              <a:ext cx="50270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900" b="1">
                  <a:solidFill>
                    <a:schemeClr val="tx2"/>
                  </a:solidFill>
                  <a:cs typeface="+mn-ea"/>
                  <a:sym typeface="+mn-lt"/>
                </a:rPr>
                <a:t>124</a:t>
              </a:r>
              <a:endParaRPr lang="id-ID" sz="9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99947" y="0"/>
            <a:ext cx="6144107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85589" y="107396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blipFill>
                  <a:blip r:embed="rId5"/>
                  <a:stretch>
                    <a:fillRect/>
                  </a:stretch>
                </a:blip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谢谢观看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8791" y="178447"/>
            <a:ext cx="2456102" cy="79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3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88780" y="1817088"/>
            <a:ext cx="1202531" cy="12025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1099" y="2978048"/>
            <a:ext cx="1999083" cy="461639"/>
          </a:xfrm>
          <a:prstGeom prst="rect">
            <a:avLst/>
          </a:prstGeom>
          <a:noFill/>
        </p:spPr>
        <p:txBody>
          <a:bodyPr wrap="square" lIns="137132" tIns="68567" rIns="137132" bIns="68567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n-US" sz="2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60" y="3277074"/>
            <a:ext cx="2336177" cy="650921"/>
          </a:xfrm>
          <a:prstGeom prst="rect">
            <a:avLst/>
          </a:prstGeom>
          <a:noFill/>
        </p:spPr>
        <p:txBody>
          <a:bodyPr wrap="square" lIns="164564" tIns="82283" rIns="164564" bIns="82283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932780" y="1817088"/>
            <a:ext cx="1202531" cy="12025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5099" y="2978048"/>
            <a:ext cx="1999083" cy="461639"/>
          </a:xfrm>
          <a:prstGeom prst="rect">
            <a:avLst/>
          </a:prstGeom>
          <a:noFill/>
        </p:spPr>
        <p:txBody>
          <a:bodyPr wrap="square" lIns="137132" tIns="68567" rIns="137132" bIns="68567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n-US" sz="21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5360" y="3277074"/>
            <a:ext cx="2336177" cy="650921"/>
          </a:xfrm>
          <a:prstGeom prst="rect">
            <a:avLst/>
          </a:prstGeom>
          <a:noFill/>
        </p:spPr>
        <p:txBody>
          <a:bodyPr wrap="square" lIns="164564" tIns="82283" rIns="164564" bIns="82283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112791" y="1817088"/>
            <a:ext cx="1202531" cy="12025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5110" y="2978048"/>
            <a:ext cx="1999083" cy="461639"/>
          </a:xfrm>
          <a:prstGeom prst="rect">
            <a:avLst/>
          </a:prstGeom>
          <a:noFill/>
        </p:spPr>
        <p:txBody>
          <a:bodyPr wrap="square" lIns="137132" tIns="68567" rIns="137132" bIns="68567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n-US" sz="2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5371" y="3277074"/>
            <a:ext cx="2336177" cy="650921"/>
          </a:xfrm>
          <a:prstGeom prst="rect">
            <a:avLst/>
          </a:prstGeom>
          <a:noFill/>
        </p:spPr>
        <p:txBody>
          <a:bodyPr wrap="square" lIns="164564" tIns="82283" rIns="164564" bIns="82283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7374647" y="1816856"/>
            <a:ext cx="1202531" cy="12025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en-US" sz="150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6966" y="2977816"/>
            <a:ext cx="1999083" cy="461639"/>
          </a:xfrm>
          <a:prstGeom prst="rect">
            <a:avLst/>
          </a:prstGeom>
          <a:noFill/>
        </p:spPr>
        <p:txBody>
          <a:bodyPr wrap="square" lIns="137132" tIns="68567" rIns="137132" bIns="68567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n-US" sz="2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7227" y="3276842"/>
            <a:ext cx="2336177" cy="650921"/>
          </a:xfrm>
          <a:prstGeom prst="rect">
            <a:avLst/>
          </a:prstGeom>
          <a:noFill/>
        </p:spPr>
        <p:txBody>
          <a:bodyPr wrap="square" lIns="164564" tIns="82283" rIns="164564" bIns="82283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982863" y="2160571"/>
            <a:ext cx="614363" cy="548879"/>
            <a:chOff x="772" y="2335"/>
            <a:chExt cx="516" cy="461"/>
          </a:xfrm>
          <a:solidFill>
            <a:schemeClr val="accent2"/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1029" y="2534"/>
              <a:ext cx="259" cy="262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772" y="2335"/>
              <a:ext cx="467" cy="438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sp>
        <p:nvSpPr>
          <p:cNvPr id="29" name="Freeform 10"/>
          <p:cNvSpPr>
            <a:spLocks noChangeAspect="1" noEditPoints="1"/>
          </p:cNvSpPr>
          <p:nvPr/>
        </p:nvSpPr>
        <p:spPr bwMode="auto">
          <a:xfrm>
            <a:off x="3200868" y="2090438"/>
            <a:ext cx="662663" cy="648000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500">
              <a:cs typeface="+mn-ea"/>
              <a:sym typeface="+mn-lt"/>
            </a:endParaRPr>
          </a:p>
        </p:txBody>
      </p:sp>
      <p:grpSp>
        <p:nvGrpSpPr>
          <p:cNvPr id="31" name="Group 13"/>
          <p:cNvGrpSpPr>
            <a:grpSpLocks noChangeAspect="1"/>
          </p:cNvGrpSpPr>
          <p:nvPr/>
        </p:nvGrpSpPr>
        <p:grpSpPr bwMode="auto">
          <a:xfrm>
            <a:off x="5476161" y="2190404"/>
            <a:ext cx="475789" cy="513000"/>
            <a:chOff x="4556" y="2379"/>
            <a:chExt cx="358" cy="386"/>
          </a:xfrm>
          <a:solidFill>
            <a:schemeClr val="accent2"/>
          </a:solidFill>
        </p:grpSpPr>
        <p:sp>
          <p:nvSpPr>
            <p:cNvPr id="33" name="Freeform 14"/>
            <p:cNvSpPr/>
            <p:nvPr/>
          </p:nvSpPr>
          <p:spPr bwMode="auto">
            <a:xfrm>
              <a:off x="4590" y="2379"/>
              <a:ext cx="19" cy="256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4590" y="2707"/>
              <a:ext cx="19" cy="58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4725" y="2379"/>
              <a:ext cx="19" cy="68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4725" y="2521"/>
              <a:ext cx="19" cy="244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4860" y="2379"/>
              <a:ext cx="20" cy="203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4860" y="2654"/>
              <a:ext cx="20" cy="111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4556" y="2630"/>
              <a:ext cx="85" cy="84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auto">
            <a:xfrm>
              <a:off x="4691" y="2442"/>
              <a:ext cx="85" cy="84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4" name="Freeform 22"/>
            <p:cNvSpPr>
              <a:spLocks noEditPoints="1"/>
            </p:cNvSpPr>
            <p:nvPr/>
          </p:nvSpPr>
          <p:spPr bwMode="auto">
            <a:xfrm>
              <a:off x="4827" y="2577"/>
              <a:ext cx="87" cy="84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pSp>
        <p:nvGrpSpPr>
          <p:cNvPr id="46" name="Group 25"/>
          <p:cNvGrpSpPr>
            <a:grpSpLocks noChangeAspect="1"/>
          </p:cNvGrpSpPr>
          <p:nvPr/>
        </p:nvGrpSpPr>
        <p:grpSpPr bwMode="auto">
          <a:xfrm>
            <a:off x="7686172" y="2153360"/>
            <a:ext cx="579478" cy="567000"/>
            <a:chOff x="6428" y="2339"/>
            <a:chExt cx="418" cy="409"/>
          </a:xfrm>
          <a:solidFill>
            <a:schemeClr val="accent2"/>
          </a:solidFill>
        </p:grpSpPr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6642" y="2565"/>
              <a:ext cx="204" cy="183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49" name="Freeform 27"/>
            <p:cNvSpPr>
              <a:spLocks noEditPoints="1"/>
            </p:cNvSpPr>
            <p:nvPr/>
          </p:nvSpPr>
          <p:spPr bwMode="auto">
            <a:xfrm>
              <a:off x="6428" y="2339"/>
              <a:ext cx="195" cy="192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6435" y="2366"/>
              <a:ext cx="382" cy="360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4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48693" y="1336561"/>
            <a:ext cx="4250826" cy="541641"/>
            <a:chOff x="1772300" y="306306"/>
            <a:chExt cx="5667768" cy="722189"/>
          </a:xfrm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3533240" y="306306"/>
              <a:ext cx="21458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2400">
                  <a:cs typeface="+mn-ea"/>
                  <a:sym typeface="+mn-lt"/>
                </a:rPr>
                <a:t>Introduction</a:t>
              </a: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72300" y="751496"/>
              <a:ext cx="566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0" dirty="0">
                  <a:cs typeface="+mn-ea"/>
                  <a:sym typeface="+mn-lt"/>
                </a:rPr>
                <a:t>在此输入你的副标题</a:t>
              </a:r>
              <a:endParaRPr lang="en-US" sz="750" dirty="0">
                <a:cs typeface="+mn-ea"/>
                <a:sym typeface="+mn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83763" y="1855529"/>
            <a:ext cx="780686" cy="212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cs typeface="+mn-ea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" y="4222945"/>
            <a:ext cx="9144000" cy="353507"/>
            <a:chOff x="0" y="4802098"/>
            <a:chExt cx="9144000" cy="353507"/>
          </a:xfrm>
        </p:grpSpPr>
        <p:sp>
          <p:nvSpPr>
            <p:cNvPr id="14" name="Rectangle 13"/>
            <p:cNvSpPr/>
            <p:nvPr/>
          </p:nvSpPr>
          <p:spPr>
            <a:xfrm>
              <a:off x="0" y="4802098"/>
              <a:ext cx="9144000" cy="3535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5" name="Title 13"/>
            <p:cNvSpPr txBox="1"/>
            <p:nvPr/>
          </p:nvSpPr>
          <p:spPr>
            <a:xfrm>
              <a:off x="76200" y="4812372"/>
              <a:ext cx="680037" cy="2663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id-ID" sz="1200" b="1">
                  <a:solidFill>
                    <a:schemeClr val="tx2"/>
                  </a:solidFill>
                  <a:cs typeface="+mn-ea"/>
                  <a:sym typeface="+mn-lt"/>
                </a:rPr>
                <a:t>E</a:t>
              </a:r>
              <a:r>
                <a:rPr lang="id-ID" sz="1200" b="1">
                  <a:solidFill>
                    <a:schemeClr val="accent5"/>
                  </a:solidFill>
                  <a:cs typeface="+mn-ea"/>
                  <a:sym typeface="+mn-lt"/>
                </a:rPr>
                <a:t>G</a:t>
              </a:r>
              <a:r>
                <a:rPr lang="id-ID" sz="1200" b="1">
                  <a:solidFill>
                    <a:schemeClr val="tx2"/>
                  </a:solidFill>
                  <a:cs typeface="+mn-ea"/>
                  <a:sym typeface="+mn-lt"/>
                </a:rPr>
                <a:t>ON</a:t>
              </a:r>
              <a:endParaRPr lang="en-US" sz="12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77506" y="4179830"/>
            <a:ext cx="331418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>
                <a:solidFill>
                  <a:srgbClr val="FF6D6D"/>
                </a:solidFill>
                <a:cs typeface="+mn-ea"/>
                <a:sym typeface="+mn-lt"/>
              </a:rPr>
              <a:t>www.business.com</a:t>
            </a:r>
            <a:endParaRPr lang="id-ID" sz="900" dirty="0">
              <a:solidFill>
                <a:srgbClr val="FF6D6D"/>
              </a:solidFill>
              <a:cs typeface="+mn-ea"/>
              <a:sym typeface="+mn-lt"/>
            </a:endParaRPr>
          </a:p>
          <a:p>
            <a:pPr algn="ctr"/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© 20</a:t>
            </a:r>
            <a:r>
              <a:rPr lang="id-ID" sz="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 </a:t>
            </a:r>
            <a:r>
              <a:rPr lang="id-ID" sz="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Business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id-ID" sz="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PowerPoint Template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All Rights Reserved. </a:t>
            </a:r>
            <a:endParaRPr lang="id-ID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5865" y="4281862"/>
            <a:ext cx="417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5BBC0D-156C-474B-BE53-7DA8707D3EBF}" type="slidenum">
              <a:rPr lang="en-US" sz="900">
                <a:cs typeface="+mn-ea"/>
                <a:sym typeface="+mn-lt"/>
              </a:rPr>
              <a:t>4</a:t>
            </a:fld>
            <a:endParaRPr lang="en-US" sz="900" dirty="0"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967958"/>
            <a:ext cx="1859023" cy="3596385"/>
            <a:chOff x="0" y="-456"/>
            <a:chExt cx="1829061" cy="2972218"/>
          </a:xfrm>
        </p:grpSpPr>
        <p:sp>
          <p:nvSpPr>
            <p:cNvPr id="19" name="Rectangle 18"/>
            <p:cNvSpPr/>
            <p:nvPr/>
          </p:nvSpPr>
          <p:spPr>
            <a:xfrm>
              <a:off x="1" y="-456"/>
              <a:ext cx="1829060" cy="1486109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1" name="Content Placeholder 2"/>
            <p:cNvSpPr txBox="1"/>
            <p:nvPr/>
          </p:nvSpPr>
          <p:spPr>
            <a:xfrm>
              <a:off x="189311" y="2059743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itle 13"/>
            <p:cNvSpPr txBox="1"/>
            <p:nvPr/>
          </p:nvSpPr>
          <p:spPr>
            <a:xfrm>
              <a:off x="187912" y="1818077"/>
              <a:ext cx="1259888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你的标题</a:t>
              </a:r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3</a:t>
              </a: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6821" y="967959"/>
            <a:ext cx="1830362" cy="3596384"/>
            <a:chOff x="3656820" y="1185166"/>
            <a:chExt cx="1830362" cy="3596384"/>
          </a:xfrm>
        </p:grpSpPr>
        <p:sp>
          <p:nvSpPr>
            <p:cNvPr id="24" name="Rectangle 23"/>
            <p:cNvSpPr/>
            <p:nvPr/>
          </p:nvSpPr>
          <p:spPr>
            <a:xfrm>
              <a:off x="3656820" y="1185166"/>
              <a:ext cx="1829060" cy="1798192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8122" y="2983358"/>
              <a:ext cx="1829060" cy="17981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5880" y="967959"/>
            <a:ext cx="1829061" cy="3596384"/>
            <a:chOff x="5485879" y="-456"/>
            <a:chExt cx="1829061" cy="2972218"/>
          </a:xfrm>
        </p:grpSpPr>
        <p:sp>
          <p:nvSpPr>
            <p:cNvPr id="27" name="Rectangle 26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29" name="Content Placeholder 2"/>
            <p:cNvSpPr txBox="1"/>
            <p:nvPr/>
          </p:nvSpPr>
          <p:spPr>
            <a:xfrm>
              <a:off x="5690540" y="556866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itle 13"/>
            <p:cNvSpPr txBox="1"/>
            <p:nvPr/>
          </p:nvSpPr>
          <p:spPr>
            <a:xfrm>
              <a:off x="5689141" y="315200"/>
              <a:ext cx="1615980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你的标题</a:t>
              </a:r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2</a:t>
              </a: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14941" y="967959"/>
            <a:ext cx="1829061" cy="3596384"/>
            <a:chOff x="7314939" y="-456"/>
            <a:chExt cx="1829061" cy="2972218"/>
          </a:xfrm>
        </p:grpSpPr>
        <p:sp>
          <p:nvSpPr>
            <p:cNvPr id="32" name="Rectangle 31"/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7494186" y="2059743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itle 13"/>
            <p:cNvSpPr txBox="1"/>
            <p:nvPr/>
          </p:nvSpPr>
          <p:spPr>
            <a:xfrm>
              <a:off x="7492787" y="1818077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你的标题</a:t>
              </a:r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5</a:t>
              </a: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35273" y="967959"/>
            <a:ext cx="1829061" cy="3596384"/>
            <a:chOff x="5485879" y="-456"/>
            <a:chExt cx="1829061" cy="2972218"/>
          </a:xfrm>
        </p:grpSpPr>
        <p:sp>
          <p:nvSpPr>
            <p:cNvPr id="37" name="Rectangle 36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9" name="Content Placeholder 2"/>
            <p:cNvSpPr txBox="1"/>
            <p:nvPr/>
          </p:nvSpPr>
          <p:spPr>
            <a:xfrm>
              <a:off x="5690540" y="556866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itle 13"/>
            <p:cNvSpPr txBox="1"/>
            <p:nvPr/>
          </p:nvSpPr>
          <p:spPr>
            <a:xfrm>
              <a:off x="5689141" y="315200"/>
              <a:ext cx="1615980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你的标题</a:t>
              </a:r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1</a:t>
              </a: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69900" y="3168384"/>
            <a:ext cx="1615980" cy="1074962"/>
            <a:chOff x="3799314" y="3385591"/>
            <a:chExt cx="1615980" cy="1074962"/>
          </a:xfrm>
        </p:grpSpPr>
        <p:sp>
          <p:nvSpPr>
            <p:cNvPr id="42" name="Content Placeholder 2"/>
            <p:cNvSpPr txBox="1"/>
            <p:nvPr/>
          </p:nvSpPr>
          <p:spPr>
            <a:xfrm>
              <a:off x="3800713" y="3678007"/>
              <a:ext cx="1614581" cy="7825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itle 13"/>
            <p:cNvSpPr txBox="1"/>
            <p:nvPr/>
          </p:nvSpPr>
          <p:spPr>
            <a:xfrm>
              <a:off x="3799314" y="3385591"/>
              <a:ext cx="1153686" cy="3305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你的标题</a:t>
              </a:r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4</a:t>
              </a: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  <p:bldP spid="16" grpId="2"/>
      <p:bldP spid="16" grpId="3"/>
      <p:bldP spid="16" grpId="4"/>
      <p:bldP spid="16" grpId="5"/>
      <p:bldP spid="16" grpId="6"/>
      <p:bldP spid="16" grpId="7"/>
      <p:bldP spid="16" grpId="8"/>
      <p:bldP spid="16" grpId="9"/>
      <p:bldP spid="16" grpId="10"/>
      <p:bldP spid="16" grpId="11"/>
      <p:bldP spid="16" grpId="12"/>
      <p:bldP spid="16" grpId="1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5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498400" y="2063456"/>
            <a:ext cx="1371600" cy="13716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0" name="AutoShape 1"/>
          <p:cNvSpPr/>
          <p:nvPr/>
        </p:nvSpPr>
        <p:spPr bwMode="auto">
          <a:xfrm>
            <a:off x="1159075" y="1686598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zh-CN" altLang="en-US" sz="1200" spc="225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s-ES" sz="1200" b="1" spc="22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AutoShape 1"/>
          <p:cNvSpPr/>
          <p:nvPr/>
        </p:nvSpPr>
        <p:spPr bwMode="auto">
          <a:xfrm>
            <a:off x="1147936" y="3564745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zh-CN" altLang="en-US" sz="1200" spc="225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  <a:endParaRPr lang="es-ES" sz="1200" spc="225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" name="Rectangle 3"/>
          <p:cNvSpPr/>
          <p:nvPr/>
        </p:nvSpPr>
        <p:spPr bwMode="auto">
          <a:xfrm>
            <a:off x="1215277" y="3827443"/>
            <a:ext cx="1960124" cy="659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81757" y="2063456"/>
            <a:ext cx="1371600" cy="137160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5" name="AutoShape 1"/>
          <p:cNvSpPr/>
          <p:nvPr/>
        </p:nvSpPr>
        <p:spPr bwMode="auto">
          <a:xfrm>
            <a:off x="5742433" y="1686598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zh-CN" altLang="en-US" sz="1200" spc="225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s-ES" sz="1200" b="1" spc="22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AutoShape 1"/>
          <p:cNvSpPr/>
          <p:nvPr/>
        </p:nvSpPr>
        <p:spPr bwMode="auto">
          <a:xfrm>
            <a:off x="5731293" y="3564745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zh-CN" altLang="en-US" sz="1200" spc="225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  <a:endParaRPr lang="es-ES" sz="1200" spc="225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" name="Rectangle 3"/>
          <p:cNvSpPr/>
          <p:nvPr/>
        </p:nvSpPr>
        <p:spPr bwMode="auto">
          <a:xfrm>
            <a:off x="5798635" y="3827443"/>
            <a:ext cx="1960124" cy="6597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cs typeface="+mn-ea"/>
                <a:sym typeface="+mn-lt"/>
              </a:rPr>
              <a:t>在此输入你的文本内容；在此输入你的文本内容；在此输入你的文本内容</a:t>
            </a:r>
            <a:endParaRPr lang="en-US" sz="9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6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312687" y="1640289"/>
            <a:ext cx="20473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"/>
          <p:cNvSpPr/>
          <p:nvPr/>
        </p:nvSpPr>
        <p:spPr bwMode="auto">
          <a:xfrm>
            <a:off x="3546580" y="1509496"/>
            <a:ext cx="2072528" cy="261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8100" tIns="38100" rIns="38100" bIns="38100" anchor="ctr"/>
          <a:lstStyle/>
          <a:p>
            <a:pPr>
              <a:defRPr/>
            </a:pPr>
            <a:r>
              <a:rPr lang="zh-CN" altLang="en-US" sz="1200" b="1" spc="225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s-ES" sz="1200" spc="22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93067" y="1640289"/>
            <a:ext cx="20473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265706" y="2080732"/>
            <a:ext cx="2072528" cy="2564661"/>
            <a:chOff x="1956547" y="2443371"/>
            <a:chExt cx="2763371" cy="3419548"/>
          </a:xfrm>
        </p:grpSpPr>
        <p:sp>
          <p:nvSpPr>
            <p:cNvPr id="13" name="Oval 12"/>
            <p:cNvSpPr/>
            <p:nvPr/>
          </p:nvSpPr>
          <p:spPr>
            <a:xfrm>
              <a:off x="2423833" y="2443371"/>
              <a:ext cx="1828800" cy="1828800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4" name="AutoShape 1"/>
            <p:cNvSpPr/>
            <p:nvPr/>
          </p:nvSpPr>
          <p:spPr bwMode="auto">
            <a:xfrm>
              <a:off x="1956547" y="4374286"/>
              <a:ext cx="2763371" cy="348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r>
                <a:rPr lang="zh-CN" altLang="en-US" sz="1200" spc="225" dirty="0">
                  <a:solidFill>
                    <a:schemeClr val="tx2"/>
                  </a:solidFill>
                  <a:cs typeface="+mn-ea"/>
                  <a:sym typeface="+mn-lt"/>
                </a:rPr>
                <a:t>输入标题</a:t>
              </a:r>
              <a:endParaRPr lang="es-ES" sz="1200" b="1" spc="22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1"/>
            <p:cNvSpPr/>
            <p:nvPr/>
          </p:nvSpPr>
          <p:spPr bwMode="auto">
            <a:xfrm>
              <a:off x="1956547" y="4619481"/>
              <a:ext cx="2763371" cy="348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r>
                <a:rPr lang="zh-CN" altLang="en-US" sz="1200" b="1" i="1" spc="225" dirty="0">
                  <a:solidFill>
                    <a:schemeClr val="accent2"/>
                  </a:solidFill>
                  <a:cs typeface="+mn-ea"/>
                  <a:sym typeface="+mn-lt"/>
                </a:rPr>
                <a:t>输入标题</a:t>
              </a:r>
              <a:endParaRPr lang="es-ES" sz="1200" i="1" spc="225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3"/>
            <p:cNvSpPr/>
            <p:nvPr/>
          </p:nvSpPr>
          <p:spPr bwMode="auto">
            <a:xfrm>
              <a:off x="2106420" y="4983249"/>
              <a:ext cx="2613498" cy="87967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zh-CN" altLang="en-US" sz="900" dirty="0"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74666" y="2080732"/>
            <a:ext cx="2072528" cy="2564661"/>
            <a:chOff x="1956547" y="2443371"/>
            <a:chExt cx="2763371" cy="3419548"/>
          </a:xfrm>
        </p:grpSpPr>
        <p:sp>
          <p:nvSpPr>
            <p:cNvPr id="18" name="Oval 17"/>
            <p:cNvSpPr/>
            <p:nvPr/>
          </p:nvSpPr>
          <p:spPr>
            <a:xfrm>
              <a:off x="2423833" y="2443371"/>
              <a:ext cx="1828800" cy="1828800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9" name="AutoShape 1"/>
            <p:cNvSpPr/>
            <p:nvPr/>
          </p:nvSpPr>
          <p:spPr bwMode="auto">
            <a:xfrm>
              <a:off x="1956547" y="4374286"/>
              <a:ext cx="2763371" cy="348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r>
                <a:rPr lang="zh-CN" altLang="en-US" sz="1200" spc="225" dirty="0">
                  <a:solidFill>
                    <a:schemeClr val="tx2"/>
                  </a:solidFill>
                  <a:cs typeface="+mn-ea"/>
                  <a:sym typeface="+mn-lt"/>
                </a:rPr>
                <a:t>输入标题</a:t>
              </a:r>
              <a:endParaRPr lang="es-ES" sz="1200" b="1" spc="22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1"/>
            <p:cNvSpPr/>
            <p:nvPr/>
          </p:nvSpPr>
          <p:spPr bwMode="auto">
            <a:xfrm>
              <a:off x="1956547" y="4619481"/>
              <a:ext cx="2763371" cy="348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r>
                <a:rPr lang="zh-CN" altLang="en-US" sz="1200" b="1" i="1" spc="225" dirty="0">
                  <a:solidFill>
                    <a:schemeClr val="accent2"/>
                  </a:solidFill>
                  <a:cs typeface="+mn-ea"/>
                  <a:sym typeface="+mn-lt"/>
                </a:rPr>
                <a:t>输入标题</a:t>
              </a:r>
              <a:endParaRPr lang="es-ES" sz="1200" i="1" spc="225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3"/>
            <p:cNvSpPr/>
            <p:nvPr/>
          </p:nvSpPr>
          <p:spPr bwMode="auto">
            <a:xfrm>
              <a:off x="2106420" y="4983249"/>
              <a:ext cx="2613498" cy="87967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zh-CN" altLang="en-US" sz="900" dirty="0"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05711" y="2080732"/>
            <a:ext cx="2072528" cy="2564661"/>
            <a:chOff x="1956547" y="2443371"/>
            <a:chExt cx="2763371" cy="3419548"/>
          </a:xfrm>
        </p:grpSpPr>
        <p:sp>
          <p:nvSpPr>
            <p:cNvPr id="23" name="Oval 22"/>
            <p:cNvSpPr/>
            <p:nvPr/>
          </p:nvSpPr>
          <p:spPr>
            <a:xfrm>
              <a:off x="2423833" y="2443371"/>
              <a:ext cx="1828800" cy="1828800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4" name="AutoShape 1"/>
            <p:cNvSpPr/>
            <p:nvPr/>
          </p:nvSpPr>
          <p:spPr bwMode="auto">
            <a:xfrm>
              <a:off x="1956547" y="4374286"/>
              <a:ext cx="2763371" cy="348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r>
                <a:rPr lang="zh-CN" altLang="en-US" sz="1200" spc="225" dirty="0">
                  <a:solidFill>
                    <a:schemeClr val="tx2"/>
                  </a:solidFill>
                  <a:cs typeface="+mn-ea"/>
                  <a:sym typeface="+mn-lt"/>
                </a:rPr>
                <a:t>输入标题</a:t>
              </a:r>
              <a:endParaRPr lang="es-ES" sz="1200" b="1" spc="22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5" name="AutoShape 1"/>
            <p:cNvSpPr/>
            <p:nvPr/>
          </p:nvSpPr>
          <p:spPr bwMode="auto">
            <a:xfrm>
              <a:off x="1956547" y="4619481"/>
              <a:ext cx="2763371" cy="348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r>
                <a:rPr lang="zh-CN" altLang="en-US" sz="1200" b="1" i="1" spc="225" dirty="0">
                  <a:solidFill>
                    <a:schemeClr val="accent2"/>
                  </a:solidFill>
                  <a:cs typeface="+mn-ea"/>
                  <a:sym typeface="+mn-lt"/>
                </a:rPr>
                <a:t>输入标题</a:t>
              </a:r>
              <a:endParaRPr lang="es-ES" sz="1200" i="1" spc="225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3"/>
            <p:cNvSpPr/>
            <p:nvPr/>
          </p:nvSpPr>
          <p:spPr bwMode="auto">
            <a:xfrm>
              <a:off x="2106420" y="4983249"/>
              <a:ext cx="2613498" cy="87967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zh-CN" altLang="en-US" sz="900" dirty="0"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9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7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0431" y="3427375"/>
            <a:ext cx="1549658" cy="17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6204" y="1702773"/>
            <a:ext cx="1558871" cy="17320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6091" y="3419654"/>
            <a:ext cx="1540375" cy="17477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6451" y="3418458"/>
            <a:ext cx="1525500" cy="17426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09047" y="2389955"/>
            <a:ext cx="1625534" cy="784830"/>
            <a:chOff x="4000987" y="3200663"/>
            <a:chExt cx="2167379" cy="1046440"/>
          </a:xfrm>
        </p:grpSpPr>
        <p:sp>
          <p:nvSpPr>
            <p:cNvPr id="14" name="TextBox 13"/>
            <p:cNvSpPr txBox="1"/>
            <p:nvPr/>
          </p:nvSpPr>
          <p:spPr>
            <a:xfrm>
              <a:off x="4448611" y="320066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id-ID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00987" y="3569995"/>
              <a:ext cx="216737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id-ID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52265" y="4106837"/>
            <a:ext cx="1625534" cy="784830"/>
            <a:chOff x="8074194" y="3200663"/>
            <a:chExt cx="2167379" cy="1046440"/>
          </a:xfrm>
        </p:grpSpPr>
        <p:sp>
          <p:nvSpPr>
            <p:cNvPr id="17" name="TextBox 16"/>
            <p:cNvSpPr txBox="1"/>
            <p:nvPr/>
          </p:nvSpPr>
          <p:spPr>
            <a:xfrm>
              <a:off x="8521814" y="320066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id-ID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74194" y="3569995"/>
              <a:ext cx="216737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id-ID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27968" y="4199464"/>
            <a:ext cx="1625534" cy="784830"/>
            <a:chOff x="10026215" y="5613341"/>
            <a:chExt cx="2167379" cy="1046440"/>
          </a:xfrm>
        </p:grpSpPr>
        <p:sp>
          <p:nvSpPr>
            <p:cNvPr id="20" name="TextBox 19"/>
            <p:cNvSpPr txBox="1"/>
            <p:nvPr/>
          </p:nvSpPr>
          <p:spPr>
            <a:xfrm>
              <a:off x="10473836" y="5613341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id-ID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6215" y="5982673"/>
              <a:ext cx="216737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id-ID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52943" y="4199464"/>
            <a:ext cx="1625534" cy="784830"/>
            <a:chOff x="1926182" y="5613341"/>
            <a:chExt cx="2167379" cy="1046440"/>
          </a:xfrm>
        </p:grpSpPr>
        <p:sp>
          <p:nvSpPr>
            <p:cNvPr id="23" name="TextBox 22"/>
            <p:cNvSpPr txBox="1"/>
            <p:nvPr/>
          </p:nvSpPr>
          <p:spPr>
            <a:xfrm>
              <a:off x="2373802" y="5613341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id-ID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26182" y="5982673"/>
              <a:ext cx="216737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id-ID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641" y="1701989"/>
            <a:ext cx="1525500" cy="171450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9368" y="1705449"/>
            <a:ext cx="1525500" cy="171450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5205" y="3428130"/>
            <a:ext cx="1525500" cy="171450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65189" y="3427130"/>
            <a:ext cx="1525500" cy="171450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9232" y="1701320"/>
            <a:ext cx="1525500" cy="1747053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00965" y="1698516"/>
            <a:ext cx="1525500" cy="1736284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416" y="1691847"/>
            <a:ext cx="1525500" cy="1736284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1800" y="1694557"/>
            <a:ext cx="1542371" cy="1736284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05061" y="3424798"/>
            <a:ext cx="1525500" cy="1736284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42696" y="3576889"/>
            <a:ext cx="658188" cy="658188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533948" y="1802659"/>
            <a:ext cx="60853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1966166" y="3616710"/>
            <a:ext cx="658188" cy="658188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8036466" y="3651651"/>
            <a:ext cx="60853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8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88259" y="2046265"/>
            <a:ext cx="1666850" cy="1666850"/>
            <a:chOff x="4036060" y="2066253"/>
            <a:chExt cx="1620000" cy="1620000"/>
          </a:xfrm>
          <a:effectLst>
            <a:outerShdw blurRad="4699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 rot="12901201" flipV="1">
              <a:off x="4036060" y="2066253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 rot="12901201" flipV="1">
              <a:off x="4167087" y="2195775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aphicFrame>
        <p:nvGraphicFramePr>
          <p:cNvPr id="12" name="Chart 11"/>
          <p:cNvGraphicFramePr/>
          <p:nvPr/>
        </p:nvGraphicFramePr>
        <p:xfrm>
          <a:off x="308147" y="2083523"/>
          <a:ext cx="2041611" cy="15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662602" y="2046264"/>
            <a:ext cx="1666850" cy="1666850"/>
            <a:chOff x="4036060" y="2066253"/>
            <a:chExt cx="1620000" cy="1620000"/>
          </a:xfrm>
          <a:effectLst>
            <a:outerShdw blurRad="4699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 rot="12901201" flipV="1">
              <a:off x="4036060" y="2066253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 rot="12901201" flipV="1">
              <a:off x="4167087" y="2195775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>
                <a:cs typeface="+mn-ea"/>
                <a:sym typeface="+mn-lt"/>
              </a:endParaRPr>
            </a:p>
          </p:txBody>
        </p:sp>
      </p:grpSp>
      <p:graphicFrame>
        <p:nvGraphicFramePr>
          <p:cNvPr id="16" name="Chart 15"/>
          <p:cNvGraphicFramePr/>
          <p:nvPr/>
        </p:nvGraphicFramePr>
        <p:xfrm>
          <a:off x="2482490" y="2083523"/>
          <a:ext cx="2041611" cy="15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836945" y="2066209"/>
            <a:ext cx="1666850" cy="1666850"/>
            <a:chOff x="4036060" y="2066253"/>
            <a:chExt cx="1620000" cy="1620000"/>
          </a:xfrm>
          <a:effectLst>
            <a:outerShdw blurRad="4699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 rot="12901201" flipV="1">
              <a:off x="4036060" y="2066253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 b="1">
                <a:cs typeface="+mn-ea"/>
                <a:sym typeface="+mn-lt"/>
              </a:endParaRPr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 rot="12901201" flipV="1">
              <a:off x="4167087" y="2195775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 b="1">
                <a:cs typeface="+mn-ea"/>
                <a:sym typeface="+mn-lt"/>
              </a:endParaRPr>
            </a:p>
          </p:txBody>
        </p:sp>
      </p:grpSp>
      <p:graphicFrame>
        <p:nvGraphicFramePr>
          <p:cNvPr id="21" name="Chart 20"/>
          <p:cNvGraphicFramePr/>
          <p:nvPr/>
        </p:nvGraphicFramePr>
        <p:xfrm>
          <a:off x="4656833" y="2103468"/>
          <a:ext cx="2041611" cy="15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011288" y="2066209"/>
            <a:ext cx="1666850" cy="1666850"/>
            <a:chOff x="4036060" y="2066253"/>
            <a:chExt cx="1620000" cy="1620000"/>
          </a:xfrm>
          <a:effectLst>
            <a:outerShdw blurRad="4699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 rot="12901201" flipV="1">
              <a:off x="4036060" y="2066253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 b="1">
                <a:cs typeface="+mn-ea"/>
                <a:sym typeface="+mn-lt"/>
              </a:endParaRPr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 rot="12901201" flipV="1">
              <a:off x="4167087" y="2195775"/>
              <a:ext cx="1368000" cy="13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500" b="1">
                <a:cs typeface="+mn-ea"/>
                <a:sym typeface="+mn-lt"/>
              </a:endParaRP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6831176" y="2103467"/>
          <a:ext cx="2041611" cy="15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Oval 25"/>
          <p:cNvSpPr>
            <a:spLocks noChangeAspect="1"/>
          </p:cNvSpPr>
          <p:nvPr/>
        </p:nvSpPr>
        <p:spPr>
          <a:xfrm>
            <a:off x="970852" y="2524774"/>
            <a:ext cx="729998" cy="729998"/>
          </a:xfrm>
          <a:prstGeom prst="ellipse">
            <a:avLst/>
          </a:prstGeom>
          <a:blipFill>
            <a:blip r:embed="rId8" cstate="screen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141112" y="2524774"/>
            <a:ext cx="729998" cy="729998"/>
          </a:xfrm>
          <a:prstGeom prst="ellipse">
            <a:avLst/>
          </a:prstGeom>
          <a:blipFill>
            <a:blip r:embed="rId9" cstate="screen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315455" y="2524774"/>
            <a:ext cx="729998" cy="729998"/>
          </a:xfrm>
          <a:prstGeom prst="ellipse">
            <a:avLst/>
          </a:prstGeom>
          <a:blipFill>
            <a:blip r:embed="rId10" cstate="screen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499684" y="2541594"/>
            <a:ext cx="729998" cy="729998"/>
          </a:xfrm>
          <a:prstGeom prst="ellipse">
            <a:avLst/>
          </a:prstGeom>
          <a:blipFill>
            <a:blip r:embed="rId11" cstate="screen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2858" y="3750562"/>
            <a:ext cx="1110387" cy="882268"/>
            <a:chOff x="643212" y="3277200"/>
            <a:chExt cx="1480516" cy="117635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62563" y="3277200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/>
            <p:cNvSpPr txBox="1"/>
            <p:nvPr/>
          </p:nvSpPr>
          <p:spPr>
            <a:xfrm>
              <a:off x="697520" y="3902530"/>
              <a:ext cx="1371900" cy="55102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00" dirty="0">
                  <a:solidFill>
                    <a:schemeClr val="tx2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43212" y="3398474"/>
              <a:ext cx="1480516" cy="590694"/>
              <a:chOff x="2343409" y="3651870"/>
              <a:chExt cx="1480516" cy="590694"/>
            </a:xfrm>
          </p:grpSpPr>
          <p:sp>
            <p:nvSpPr>
              <p:cNvPr id="34" name="Content Placeholder 2"/>
              <p:cNvSpPr txBox="1"/>
              <p:nvPr/>
            </p:nvSpPr>
            <p:spPr>
              <a:xfrm>
                <a:off x="2399260" y="3651870"/>
                <a:ext cx="1368815" cy="45869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$</a:t>
                </a:r>
                <a:r>
                  <a:rPr lang="id-ID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57</a:t>
                </a:r>
                <a:r>
                  <a:rPr lang="en-US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,453</a:t>
                </a:r>
              </a:p>
            </p:txBody>
          </p:sp>
          <p:sp>
            <p:nvSpPr>
              <p:cNvPr id="35" name="Content Placeholder 2"/>
              <p:cNvSpPr txBox="1"/>
              <p:nvPr/>
            </p:nvSpPr>
            <p:spPr>
              <a:xfrm>
                <a:off x="2343409" y="3911771"/>
                <a:ext cx="1480516" cy="33079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910287" y="3766638"/>
            <a:ext cx="1110387" cy="882268"/>
            <a:chOff x="643212" y="3277200"/>
            <a:chExt cx="1480516" cy="117635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762563" y="3277200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ontent Placeholder 2"/>
            <p:cNvSpPr txBox="1"/>
            <p:nvPr/>
          </p:nvSpPr>
          <p:spPr>
            <a:xfrm>
              <a:off x="697520" y="3902530"/>
              <a:ext cx="1371900" cy="55102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00" dirty="0">
                  <a:solidFill>
                    <a:schemeClr val="tx2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43212" y="3398474"/>
              <a:ext cx="1480516" cy="590694"/>
              <a:chOff x="2343409" y="3651870"/>
              <a:chExt cx="1480516" cy="590694"/>
            </a:xfrm>
          </p:grpSpPr>
          <p:sp>
            <p:nvSpPr>
              <p:cNvPr id="40" name="Content Placeholder 2"/>
              <p:cNvSpPr txBox="1"/>
              <p:nvPr/>
            </p:nvSpPr>
            <p:spPr>
              <a:xfrm>
                <a:off x="2399260" y="3651870"/>
                <a:ext cx="1368815" cy="45869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$</a:t>
                </a:r>
                <a:r>
                  <a:rPr lang="id-ID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68</a:t>
                </a:r>
                <a:r>
                  <a:rPr lang="en-US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,</a:t>
                </a:r>
                <a:r>
                  <a:rPr lang="id-ID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147</a:t>
                </a:r>
                <a:endParaRPr lang="en-US" sz="15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Content Placeholder 2"/>
              <p:cNvSpPr txBox="1"/>
              <p:nvPr/>
            </p:nvSpPr>
            <p:spPr>
              <a:xfrm>
                <a:off x="2343409" y="3911771"/>
                <a:ext cx="1480516" cy="33079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359063" y="3762972"/>
            <a:ext cx="1110387" cy="882268"/>
            <a:chOff x="643212" y="3277200"/>
            <a:chExt cx="1480516" cy="1176357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762563" y="3277200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ontent Placeholder 2"/>
            <p:cNvSpPr txBox="1"/>
            <p:nvPr/>
          </p:nvSpPr>
          <p:spPr>
            <a:xfrm>
              <a:off x="697520" y="3902530"/>
              <a:ext cx="1371900" cy="55102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00" dirty="0">
                  <a:solidFill>
                    <a:schemeClr val="tx2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43212" y="3398474"/>
              <a:ext cx="1480516" cy="590694"/>
              <a:chOff x="2343409" y="3651870"/>
              <a:chExt cx="1480516" cy="590694"/>
            </a:xfrm>
          </p:grpSpPr>
          <p:sp>
            <p:nvSpPr>
              <p:cNvPr id="46" name="Content Placeholder 2"/>
              <p:cNvSpPr txBox="1"/>
              <p:nvPr/>
            </p:nvSpPr>
            <p:spPr>
              <a:xfrm>
                <a:off x="2399260" y="3651870"/>
                <a:ext cx="1368815" cy="45869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$</a:t>
                </a:r>
                <a:r>
                  <a:rPr lang="id-ID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34</a:t>
                </a:r>
                <a:r>
                  <a:rPr lang="en-US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,</a:t>
                </a:r>
                <a:r>
                  <a:rPr lang="id-ID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522</a:t>
                </a:r>
                <a:endParaRPr lang="en-US" sz="15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Content Placeholder 2"/>
              <p:cNvSpPr txBox="1"/>
              <p:nvPr/>
            </p:nvSpPr>
            <p:spPr>
              <a:xfrm>
                <a:off x="2343409" y="3911771"/>
                <a:ext cx="1480516" cy="33079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148503" y="3718087"/>
            <a:ext cx="1110387" cy="882268"/>
            <a:chOff x="643212" y="3277200"/>
            <a:chExt cx="1480516" cy="117635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762563" y="3277200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ontent Placeholder 2"/>
            <p:cNvSpPr txBox="1"/>
            <p:nvPr/>
          </p:nvSpPr>
          <p:spPr>
            <a:xfrm>
              <a:off x="697520" y="3902530"/>
              <a:ext cx="1371900" cy="55102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00" dirty="0">
                  <a:solidFill>
                    <a:schemeClr val="tx2"/>
                  </a:solidFill>
                  <a:cs typeface="+mn-ea"/>
                  <a:sym typeface="+mn-lt"/>
                </a:rPr>
                <a:t>在此输入你的文本内容；在此输入你的文本内容；在此输入你的文本内容</a:t>
              </a:r>
              <a:endParaRPr lang="en-US" sz="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43212" y="3398474"/>
              <a:ext cx="1480516" cy="590694"/>
              <a:chOff x="2343409" y="3651870"/>
              <a:chExt cx="1480516" cy="590694"/>
            </a:xfrm>
          </p:grpSpPr>
          <p:sp>
            <p:nvSpPr>
              <p:cNvPr id="52" name="Content Placeholder 2"/>
              <p:cNvSpPr txBox="1"/>
              <p:nvPr/>
            </p:nvSpPr>
            <p:spPr>
              <a:xfrm>
                <a:off x="2399260" y="3651870"/>
                <a:ext cx="1368815" cy="45869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500">
                    <a:solidFill>
                      <a:schemeClr val="tx2"/>
                    </a:solidFill>
                    <a:cs typeface="+mn-ea"/>
                    <a:sym typeface="+mn-lt"/>
                  </a:rPr>
                  <a:t>$</a:t>
                </a:r>
                <a:r>
                  <a:rPr lang="id-ID" sz="1500">
                    <a:solidFill>
                      <a:schemeClr val="tx2"/>
                    </a:solidFill>
                    <a:cs typeface="+mn-ea"/>
                    <a:sym typeface="+mn-lt"/>
                  </a:rPr>
                  <a:t>44</a:t>
                </a:r>
                <a:r>
                  <a:rPr lang="en-US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,</a:t>
                </a:r>
                <a:r>
                  <a:rPr lang="id-ID" sz="1500" dirty="0">
                    <a:solidFill>
                      <a:schemeClr val="tx2"/>
                    </a:solidFill>
                    <a:cs typeface="+mn-ea"/>
                    <a:sym typeface="+mn-lt"/>
                  </a:rPr>
                  <a:t>522</a:t>
                </a:r>
                <a:endParaRPr lang="en-US" sz="15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Content Placeholder 2"/>
              <p:cNvSpPr txBox="1"/>
              <p:nvPr/>
            </p:nvSpPr>
            <p:spPr>
              <a:xfrm>
                <a:off x="2343409" y="3911771"/>
                <a:ext cx="1480516" cy="33079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9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Content Placeholder 2"/>
          <p:cNvSpPr txBox="1">
            <a:spLocks noChangeAspect="1"/>
          </p:cNvSpPr>
          <p:nvPr/>
        </p:nvSpPr>
        <p:spPr>
          <a:xfrm>
            <a:off x="875614" y="3579125"/>
            <a:ext cx="748205" cy="263703"/>
          </a:xfrm>
          <a:prstGeom prst="round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  <a:endParaRPr lang="en-US" sz="1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Content Placeholder 2"/>
          <p:cNvSpPr txBox="1">
            <a:spLocks noChangeAspect="1"/>
          </p:cNvSpPr>
          <p:nvPr/>
        </p:nvSpPr>
        <p:spPr>
          <a:xfrm>
            <a:off x="3099769" y="3579125"/>
            <a:ext cx="748205" cy="263703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Content Placeholder 2"/>
          <p:cNvSpPr txBox="1">
            <a:spLocks noChangeAspect="1"/>
          </p:cNvSpPr>
          <p:nvPr/>
        </p:nvSpPr>
        <p:spPr>
          <a:xfrm>
            <a:off x="5336015" y="3587711"/>
            <a:ext cx="748205" cy="263703"/>
          </a:xfrm>
          <a:prstGeom prst="round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Content Placeholder 2"/>
          <p:cNvSpPr txBox="1">
            <a:spLocks noChangeAspect="1"/>
          </p:cNvSpPr>
          <p:nvPr/>
        </p:nvSpPr>
        <p:spPr>
          <a:xfrm>
            <a:off x="7544245" y="3583745"/>
            <a:ext cx="748205" cy="263703"/>
          </a:xfrm>
          <a:prstGeom prst="round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6" grpId="0">
        <p:bldAsOne/>
      </p:bldGraphic>
      <p:bldGraphic spid="21" grpId="0">
        <p:bldAsOne/>
      </p:bldGraphic>
      <p:bldGraphic spid="2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08" y="340667"/>
            <a:ext cx="6538154" cy="592993"/>
            <a:chOff x="1807272" y="306306"/>
            <a:chExt cx="5667768" cy="79065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1868471" y="306306"/>
              <a:ext cx="38198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在此输入你的标题</a:t>
              </a:r>
              <a:endParaRPr lang="en-US" altLang="zh-CN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7272" y="758408"/>
              <a:ext cx="566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accent2"/>
                  </a:solidFill>
                  <a:cs typeface="+mn-ea"/>
                  <a:sym typeface="+mn-lt"/>
                </a:rPr>
                <a:t>在此输入你的副标题</a:t>
              </a:r>
              <a:endParaRPr 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01857" y="347391"/>
            <a:ext cx="400028" cy="347481"/>
            <a:chOff x="11055695" y="440041"/>
            <a:chExt cx="533371" cy="463307"/>
          </a:xfrm>
          <a:solidFill>
            <a:schemeClr val="accent2">
              <a:lumMod val="75000"/>
            </a:schemeClr>
          </a:solidFill>
        </p:grpSpPr>
        <p:sp>
          <p:nvSpPr>
            <p:cNvPr id="5" name="Isosceles Triangle 4"/>
            <p:cNvSpPr/>
            <p:nvPr/>
          </p:nvSpPr>
          <p:spPr>
            <a:xfrm rot="10800000">
              <a:off x="11055695" y="451246"/>
              <a:ext cx="533371" cy="452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00546" y="440041"/>
              <a:ext cx="448180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3F16A4E4-0AB9-49C7-A126-C079BE41CF65}" type="slidenum">
                <a:rPr lang="id-ID" sz="750">
                  <a:solidFill>
                    <a:schemeClr val="bg1"/>
                  </a:solidFill>
                  <a:cs typeface="+mn-ea"/>
                  <a:sym typeface="+mn-lt"/>
                </a:rPr>
                <a:t>9</a:t>
              </a:fld>
              <a:endParaRPr lang="en-US" sz="7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287916"/>
            <a:ext cx="9144000" cy="3395795"/>
            <a:chOff x="0" y="1720226"/>
            <a:chExt cx="9758658" cy="4527726"/>
          </a:xfrm>
        </p:grpSpPr>
        <p:sp>
          <p:nvSpPr>
            <p:cNvPr id="10" name="Rectangle 9"/>
            <p:cNvSpPr/>
            <p:nvPr/>
          </p:nvSpPr>
          <p:spPr>
            <a:xfrm>
              <a:off x="0" y="1720226"/>
              <a:ext cx="3887777" cy="4527726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83007" y="1720226"/>
              <a:ext cx="2846247" cy="2752857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83007" y="4568165"/>
              <a:ext cx="1387279" cy="1679786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41975" y="4568165"/>
              <a:ext cx="1387279" cy="1679786"/>
            </a:xfrm>
            <a:prstGeom prst="rect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12411" y="4568165"/>
              <a:ext cx="1387279" cy="1679786"/>
            </a:xfrm>
            <a:prstGeom prst="rect">
              <a:avLst/>
            </a:prstGeom>
            <a:blipFill>
              <a:blip r:embed="rId8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71379" y="4568165"/>
              <a:ext cx="1387279" cy="1679786"/>
            </a:xfrm>
            <a:prstGeom prst="rect">
              <a:avLst/>
            </a:prstGeom>
            <a:blipFill>
              <a:blip r:embed="rId9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500">
                <a:cs typeface="+mn-ea"/>
                <a:sym typeface="+mn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88340" y="1518679"/>
            <a:ext cx="25080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40"/>
              </a:lnSpc>
              <a:spcAft>
                <a:spcPts val="1125"/>
              </a:spcAft>
            </a:pPr>
            <a:r>
              <a:rPr lang="zh-CN" altLang="en-US" sz="900" dirty="0">
                <a:solidFill>
                  <a:schemeClr val="tx2"/>
                </a:solidFill>
                <a:cs typeface="+mn-ea"/>
                <a:sym typeface="+mn-lt"/>
              </a:rPr>
              <a:t>在此输入你的文本内容；在此输入你的文本内容；在此输入你的文本内容；在此输入你的文本内容；在此输入你的文本内容；在此输入你的文本内容；在此输入你的文本内容；在此输入你的文本内容；在此输入你的文本内容；在此输入你的文本内容；在此输入你的文本内容；在此输入你的文本内容；在此输入你的文本内容；在此输入你的文本内容；在此输入你的文本内容</a:t>
            </a:r>
            <a:endParaRPr lang="en-US" altLang="zh-CN" sz="9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Rectangle 1436"/>
          <p:cNvSpPr>
            <a:spLocks noChangeArrowheads="1"/>
          </p:cNvSpPr>
          <p:nvPr/>
        </p:nvSpPr>
        <p:spPr bwMode="auto">
          <a:xfrm>
            <a:off x="6446264" y="1352731"/>
            <a:ext cx="1197423" cy="18466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  <a:endParaRPr lang="en-US" sz="1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olored Theme">
      <a:dk1>
        <a:srgbClr val="187BAB"/>
      </a:dk1>
      <a:lt1>
        <a:srgbClr val="FFFFFF"/>
      </a:lt1>
      <a:dk2>
        <a:srgbClr val="E70000"/>
      </a:dk2>
      <a:lt2>
        <a:srgbClr val="EEECE1"/>
      </a:lt2>
      <a:accent1>
        <a:srgbClr val="C52B30"/>
      </a:accent1>
      <a:accent2>
        <a:srgbClr val="F60000"/>
      </a:accent2>
      <a:accent3>
        <a:srgbClr val="F1AD24"/>
      </a:accent3>
      <a:accent4>
        <a:srgbClr val="E14337"/>
      </a:accent4>
      <a:accent5>
        <a:srgbClr val="B23E92"/>
      </a:accent5>
      <a:accent6>
        <a:srgbClr val="632467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1_Colored Theme">
    <a:dk1>
      <a:srgbClr val="187BAB"/>
    </a:dk1>
    <a:lt1>
      <a:srgbClr val="FFFFFF"/>
    </a:lt1>
    <a:dk2>
      <a:srgbClr val="E70000"/>
    </a:dk2>
    <a:lt2>
      <a:srgbClr val="EEECE1"/>
    </a:lt2>
    <a:accent1>
      <a:srgbClr val="C52B30"/>
    </a:accent1>
    <a:accent2>
      <a:srgbClr val="F60000"/>
    </a:accent2>
    <a:accent3>
      <a:srgbClr val="F1AD24"/>
    </a:accent3>
    <a:accent4>
      <a:srgbClr val="E14337"/>
    </a:accent4>
    <a:accent5>
      <a:srgbClr val="B23E92"/>
    </a:accent5>
    <a:accent6>
      <a:srgbClr val="632467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2354</Words>
  <Application>Microsoft Office PowerPoint</Application>
  <PresentationFormat>全屏显示(16:9)</PresentationFormat>
  <Paragraphs>318</Paragraphs>
  <Slides>28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Arial</vt:lpstr>
      <vt:lpstr>Book Antiqua</vt:lpstr>
      <vt:lpstr>Calibri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2014-09-03T19:30:00Z</dcterms:created>
  <dcterms:modified xsi:type="dcterms:W3CDTF">2021-01-06T01:21:05Z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