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26" r:id="rId2"/>
    <p:sldId id="393" r:id="rId3"/>
    <p:sldId id="355" r:id="rId4"/>
    <p:sldId id="389" r:id="rId5"/>
    <p:sldId id="376" r:id="rId6"/>
    <p:sldId id="375" r:id="rId7"/>
    <p:sldId id="372" r:id="rId8"/>
    <p:sldId id="373" r:id="rId9"/>
    <p:sldId id="394" r:id="rId10"/>
    <p:sldId id="367" r:id="rId11"/>
    <p:sldId id="368" r:id="rId12"/>
    <p:sldId id="371" r:id="rId13"/>
    <p:sldId id="377" r:id="rId14"/>
    <p:sldId id="378" r:id="rId15"/>
    <p:sldId id="379" r:id="rId16"/>
    <p:sldId id="380" r:id="rId17"/>
    <p:sldId id="381" r:id="rId18"/>
    <p:sldId id="390" r:id="rId19"/>
    <p:sldId id="374" r:id="rId20"/>
    <p:sldId id="382" r:id="rId21"/>
    <p:sldId id="383" r:id="rId22"/>
    <p:sldId id="384" r:id="rId23"/>
    <p:sldId id="388" r:id="rId24"/>
    <p:sldId id="366" r:id="rId25"/>
    <p:sldId id="370" r:id="rId26"/>
    <p:sldId id="332" r:id="rId27"/>
    <p:sldId id="333" r:id="rId28"/>
    <p:sldId id="357" r:id="rId29"/>
    <p:sldId id="358" r:id="rId30"/>
    <p:sldId id="328" r:id="rId31"/>
    <p:sldId id="362" r:id="rId32"/>
    <p:sldId id="356" r:id="rId33"/>
    <p:sldId id="391" r:id="rId34"/>
    <p:sldId id="360" r:id="rId35"/>
    <p:sldId id="361" r:id="rId36"/>
    <p:sldId id="392" r:id="rId37"/>
    <p:sldId id="395" r:id="rId38"/>
  </p:sldIdLst>
  <p:sldSz cx="9144000" cy="5145088"/>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004060"/>
    <a:srgbClr val="003366"/>
    <a:srgbClr val="F8F8F8"/>
    <a:srgbClr val="777777"/>
    <a:srgbClr val="EAEAEA"/>
    <a:srgbClr val="00152A"/>
    <a:srgbClr val="C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99395" autoAdjust="0"/>
  </p:normalViewPr>
  <p:slideViewPr>
    <p:cSldViewPr>
      <p:cViewPr varScale="1">
        <p:scale>
          <a:sx n="148" d="100"/>
          <a:sy n="148" d="100"/>
        </p:scale>
        <p:origin x="108" y="120"/>
      </p:cViewPr>
      <p:guideLst>
        <p:guide orient="horz" pos="162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lumMod val="75000"/>
                </a:schemeClr>
              </a:solidFill>
              <a:ln>
                <a:noFill/>
              </a:ln>
            </c:spPr>
            <c:extLst>
              <c:ext xmlns:c16="http://schemas.microsoft.com/office/drawing/2014/chart" uri="{C3380CC4-5D6E-409C-BE32-E72D297353CC}">
                <c16:uniqueId val="{00000001-1352-4A09-9625-C9964F9ABC4D}"/>
              </c:ext>
            </c:extLst>
          </c:dPt>
          <c:dPt>
            <c:idx val="1"/>
            <c:bubble3D val="0"/>
            <c:spPr>
              <a:solidFill>
                <a:schemeClr val="accent4"/>
              </a:solidFill>
              <a:ln>
                <a:noFill/>
              </a:ln>
            </c:spPr>
            <c:extLst>
              <c:ext xmlns:c16="http://schemas.microsoft.com/office/drawing/2014/chart" uri="{C3380CC4-5D6E-409C-BE32-E72D297353CC}">
                <c16:uniqueId val="{00000003-1352-4A09-9625-C9964F9ABC4D}"/>
              </c:ext>
            </c:extLst>
          </c:dPt>
          <c:dPt>
            <c:idx val="2"/>
            <c:bubble3D val="0"/>
            <c:spPr>
              <a:solidFill>
                <a:schemeClr val="accent3">
                  <a:lumMod val="75000"/>
                </a:schemeClr>
              </a:solidFill>
              <a:ln>
                <a:noFill/>
              </a:ln>
            </c:spPr>
            <c:extLst>
              <c:ext xmlns:c16="http://schemas.microsoft.com/office/drawing/2014/chart" uri="{C3380CC4-5D6E-409C-BE32-E72D297353CC}">
                <c16:uniqueId val="{00000005-1352-4A09-9625-C9964F9ABC4D}"/>
              </c:ext>
            </c:extLst>
          </c:dPt>
          <c:dPt>
            <c:idx val="3"/>
            <c:bubble3D val="0"/>
            <c:spPr>
              <a:solidFill>
                <a:schemeClr val="accent2"/>
              </a:solidFill>
              <a:ln>
                <a:noFill/>
              </a:ln>
            </c:spPr>
            <c:extLst>
              <c:ext xmlns:c16="http://schemas.microsoft.com/office/drawing/2014/chart" uri="{C3380CC4-5D6E-409C-BE32-E72D297353CC}">
                <c16:uniqueId val="{00000007-1352-4A09-9625-C9964F9ABC4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extLst>
            <c:ext xmlns:c16="http://schemas.microsoft.com/office/drawing/2014/chart" uri="{C3380CC4-5D6E-409C-BE32-E72D297353CC}">
              <c16:uniqueId val="{00000008-1352-4A09-9625-C9964F9ABC4D}"/>
            </c:ext>
          </c:extLst>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27</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5455D98-30A8-42CC-BAAB-2AC6A7886035}" type="slidenum">
              <a:rPr lang="zh-CN" altLang="en-US" sz="1200">
                <a:latin typeface="Calibri" panose="020F0502020204030204" pitchFamily="34" charset="0"/>
                <a:ea typeface="宋体" panose="02010600030101010101" pitchFamily="2" charset="-122"/>
              </a:rPr>
              <a:t>28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EA1FF93D-368C-4FD9-83EF-188054E1D84A}"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t>32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4978"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4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27006F-0B78-4046-9711-4452E1EE80BB}" type="slidenum">
              <a:rPr lang="en-US" altLang="zh-CN">
                <a:solidFill>
                  <a:srgbClr val="000000"/>
                </a:solidFill>
                <a:latin typeface="Arial" panose="020B0604020202020204" pitchFamily="34" charset="0"/>
              </a:rPr>
              <a:t>33</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7</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第二章">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第三章">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t>2021/1/6</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CD74CBE9-1128-4CEF-AADF-EC6EFA3DBC2E}"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C3472C3F-B7D7-4AA3-87C9-9B3CB6B762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矩形 14"/>
          <p:cNvSpPr/>
          <p:nvPr userDrawn="1"/>
        </p:nvSpPr>
        <p:spPr>
          <a:xfrm>
            <a:off x="0" y="0"/>
            <a:ext cx="9144000" cy="5145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image" Target="../media/image3.png"/><Relationship Id="rId3" Type="http://schemas.openxmlformats.org/officeDocument/2006/relationships/audio" Target="../media/media1.mp3"/><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2.png"/><Relationship Id="rId2" Type="http://schemas.microsoft.com/office/2007/relationships/media" Target="../media/media1.mp3"/><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tags" Target="../tags/tag2.x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1.pn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notesSlide" Target="../notesSlides/notesSlide1.xml"/><Relationship Id="rId28" Type="http://schemas.openxmlformats.org/officeDocument/2006/relationships/image" Target="../media/image4.png"/><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slideLayout" Target="../slideLayouts/slideLayout12.xml"/><Relationship Id="rId27"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image" Target="../media/image3.png"/><Relationship Id="rId3" Type="http://schemas.openxmlformats.org/officeDocument/2006/relationships/audio" Target="../media/media1.mp3"/><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2.png"/><Relationship Id="rId2" Type="http://schemas.microsoft.com/office/2007/relationships/media" Target="../media/media1.mp3"/><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21.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1.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notesSlide" Target="../notesSlides/notesSlide37.xml"/><Relationship Id="rId28" Type="http://schemas.openxmlformats.org/officeDocument/2006/relationships/image" Target="../media/image4.png"/><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slideLayout" Target="../slideLayouts/slideLayout12.xml"/><Relationship Id="rId27"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2" descr="C:\Documents and Settings\Administrator\桌面\14.png"/>
          <p:cNvPicPr>
            <a:picLocks noChangeAspect="1" noChangeArrowheads="1"/>
          </p:cNvPicPr>
          <p:nvPr>
            <p:custDataLst>
              <p:tags r:id="rId1"/>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3175" y="11044"/>
            <a:ext cx="9140825" cy="51362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A_开场前十分钟配 ppt 背景.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5" cstate="print"/>
          <a:stretch>
            <a:fillRect/>
          </a:stretch>
        </p:blipFill>
        <p:spPr>
          <a:xfrm>
            <a:off x="9468544" y="0"/>
            <a:ext cx="609600" cy="609600"/>
          </a:xfrm>
          <a:prstGeom prst="rect">
            <a:avLst/>
          </a:prstGeom>
        </p:spPr>
      </p:pic>
      <p:pic>
        <p:nvPicPr>
          <p:cNvPr id="11" name="PA_图片 2" descr="C:\Documents and Settings\Administrator\桌面\14.png"/>
          <p:cNvPicPr>
            <a:picLocks noChangeAspect="1" noChangeArrowheads="1"/>
          </p:cNvPicPr>
          <p:nvPr>
            <p:custDataLst>
              <p:tags r:id="rId4"/>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3175" y="11044"/>
            <a:ext cx="9140825" cy="513625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PA_矩形 14"/>
          <p:cNvSpPr/>
          <p:nvPr>
            <p:custDataLst>
              <p:tags r:id="rId5"/>
            </p:custDataLst>
          </p:nvPr>
        </p:nvSpPr>
        <p:spPr>
          <a:xfrm flipV="1">
            <a:off x="0" y="1998586"/>
            <a:ext cx="9144000" cy="3146502"/>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A_图片 2" descr="C:\Users\Administrator\Desktop\微立体创业计划\001.png"/>
          <p:cNvPicPr>
            <a:picLocks noChangeAspect="1" noChangeArrowheads="1"/>
          </p:cNvPicPr>
          <p:nvPr>
            <p:custDataLst>
              <p:tags r:id="rId6"/>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018719"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A_图片 2" descr="C:\Users\Administrator\Desktop\微立体创业计划\001.png"/>
          <p:cNvPicPr>
            <a:picLocks noChangeAspect="1" noChangeArrowheads="1"/>
          </p:cNvPicPr>
          <p:nvPr>
            <p:custDataLst>
              <p:tags r:id="rId7"/>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686326"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A_图片 2" descr="C:\Users\Administrator\Desktop\微立体创业计划\001.png"/>
          <p:cNvPicPr>
            <a:picLocks noChangeAspect="1" noChangeArrowheads="1"/>
          </p:cNvPicPr>
          <p:nvPr>
            <p:custDataLst>
              <p:tags r:id="rId8"/>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353933"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A_图片 2" descr="C:\Users\Administrator\Desktop\微立体创业计划\001.png"/>
          <p:cNvPicPr>
            <a:picLocks noChangeAspect="1" noChangeArrowheads="1"/>
          </p:cNvPicPr>
          <p:nvPr>
            <p:custDataLst>
              <p:tags r:id="rId9"/>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021540"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1" name="PA_图片 3" descr="C:\Users\Administrator\Desktop\微立体创业计划\002.png"/>
          <p:cNvPicPr>
            <a:picLocks noChangeAspect="1" noChangeArrowheads="1"/>
          </p:cNvPicPr>
          <p:nvPr>
            <p:custDataLst>
              <p:tags r:id="rId10"/>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1140596"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2" name="PA_图片 3" descr="C:\Users\Administrator\Desktop\微立体创业计划\002.png"/>
          <p:cNvPicPr>
            <a:picLocks noChangeAspect="1" noChangeArrowheads="1"/>
          </p:cNvPicPr>
          <p:nvPr>
            <p:custDataLst>
              <p:tags r:id="rId11"/>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2808203"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3" name="PA_图片 3" descr="C:\Users\Administrator\Desktop\微立体创业计划\002.png"/>
          <p:cNvPicPr>
            <a:picLocks noChangeAspect="1" noChangeArrowheads="1"/>
          </p:cNvPicPr>
          <p:nvPr>
            <p:custDataLst>
              <p:tags r:id="rId12"/>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4475810"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4" name="PA_图片 3" descr="C:\Users\Administrator\Desktop\微立体创业计划\002.png"/>
          <p:cNvPicPr>
            <a:picLocks noChangeAspect="1" noChangeArrowheads="1"/>
          </p:cNvPicPr>
          <p:nvPr>
            <p:custDataLst>
              <p:tags r:id="rId13"/>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6143417"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25" name="PA_文本框 1"/>
          <p:cNvSpPr txBox="1"/>
          <p:nvPr>
            <p:custDataLst>
              <p:tags r:id="rId14"/>
            </p:custDataLst>
          </p:nvPr>
        </p:nvSpPr>
        <p:spPr>
          <a:xfrm>
            <a:off x="1666791"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1"/>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项</a:t>
            </a:r>
          </a:p>
        </p:txBody>
      </p:sp>
      <p:sp>
        <p:nvSpPr>
          <p:cNvPr id="26" name="PA_文本框 1"/>
          <p:cNvSpPr txBox="1"/>
          <p:nvPr>
            <p:custDataLst>
              <p:tags r:id="rId15"/>
            </p:custDataLst>
          </p:nvPr>
        </p:nvSpPr>
        <p:spPr>
          <a:xfrm>
            <a:off x="3318690"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2"/>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目</a:t>
            </a:r>
          </a:p>
        </p:txBody>
      </p:sp>
      <p:sp>
        <p:nvSpPr>
          <p:cNvPr id="34" name="PA_文本框 1"/>
          <p:cNvSpPr txBox="1"/>
          <p:nvPr>
            <p:custDataLst>
              <p:tags r:id="rId16"/>
            </p:custDataLst>
          </p:nvPr>
        </p:nvSpPr>
        <p:spPr>
          <a:xfrm>
            <a:off x="4994341"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3"/>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申</a:t>
            </a:r>
          </a:p>
        </p:txBody>
      </p:sp>
      <p:sp>
        <p:nvSpPr>
          <p:cNvPr id="35" name="PA_文本框 1"/>
          <p:cNvSpPr txBox="1"/>
          <p:nvPr>
            <p:custDataLst>
              <p:tags r:id="rId17"/>
            </p:custDataLst>
          </p:nvPr>
        </p:nvSpPr>
        <p:spPr>
          <a:xfrm>
            <a:off x="6661948"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4"/>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报</a:t>
            </a:r>
          </a:p>
        </p:txBody>
      </p:sp>
      <p:sp>
        <p:nvSpPr>
          <p:cNvPr id="36" name="PA_文本框 35"/>
          <p:cNvSpPr txBox="1">
            <a:spLocks noChangeArrowheads="1"/>
          </p:cNvSpPr>
          <p:nvPr>
            <p:custDataLst>
              <p:tags r:id="rId18"/>
            </p:custDataLst>
          </p:nvPr>
        </p:nvSpPr>
        <p:spPr bwMode="auto">
          <a:xfrm>
            <a:off x="2570823" y="3508648"/>
            <a:ext cx="4177655" cy="307777"/>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r>
              <a:rPr lang="zh-CN" altLang="en-US" dirty="0">
                <a:solidFill>
                  <a:schemeClr val="bg1"/>
                </a:solidFill>
                <a:latin typeface="Verdana" panose="020B0604030504040204" charset="0"/>
              </a:rPr>
              <a:t>丨动态</a:t>
            </a:r>
            <a:r>
              <a:rPr lang="en-US" altLang="zh-CN" dirty="0">
                <a:solidFill>
                  <a:schemeClr val="bg1"/>
                </a:solidFill>
                <a:latin typeface="Verdana" panose="020B0604030504040204" charset="0"/>
              </a:rPr>
              <a:t>PPT</a:t>
            </a:r>
            <a:r>
              <a:rPr lang="zh-CN" altLang="en-US" dirty="0">
                <a:solidFill>
                  <a:schemeClr val="bg1"/>
                </a:solidFill>
                <a:latin typeface="Verdana" panose="020B0604030504040204" charset="0"/>
              </a:rPr>
              <a:t>丨框架完整丨精美大气丨可以编辑丨</a:t>
            </a:r>
            <a:endParaRPr lang="en-US" altLang="zh-CN" dirty="0">
              <a:solidFill>
                <a:schemeClr val="bg1"/>
              </a:solidFill>
              <a:latin typeface="Verdana" panose="020B0604030504040204" charset="0"/>
            </a:endParaRPr>
          </a:p>
        </p:txBody>
      </p:sp>
      <p:sp>
        <p:nvSpPr>
          <p:cNvPr id="37" name="PA_文本框 36"/>
          <p:cNvSpPr txBox="1"/>
          <p:nvPr>
            <p:custDataLst>
              <p:tags r:id="rId19"/>
            </p:custDataLst>
          </p:nvPr>
        </p:nvSpPr>
        <p:spPr>
          <a:xfrm>
            <a:off x="2395921" y="3945442"/>
            <a:ext cx="4404054" cy="375039"/>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700" dirty="0">
                <a:solidFill>
                  <a:schemeClr val="bg1"/>
                </a:solidFill>
              </a:rPr>
              <a:t>Chinadaily.com.cn is the largest English portal in China, providing news, business information, BBS, learning materials. The Website has channels as China,</a:t>
            </a:r>
            <a:endParaRPr lang="id-ID" altLang="zh-CN" sz="700" dirty="0">
              <a:solidFill>
                <a:schemeClr val="bg1"/>
              </a:solidFill>
              <a:latin typeface="Lato" pitchFamily="34" charset="0"/>
              <a:ea typeface="Clear Sans Light" pitchFamily="34" charset="0"/>
              <a:cs typeface="Clear Sans Light" pitchFamily="34" charset="0"/>
            </a:endParaRPr>
          </a:p>
        </p:txBody>
      </p:sp>
      <p:cxnSp>
        <p:nvCxnSpPr>
          <p:cNvPr id="38" name="PA_直接连接符 37"/>
          <p:cNvCxnSpPr/>
          <p:nvPr>
            <p:custDataLst>
              <p:tags r:id="rId20"/>
            </p:custDataLst>
          </p:nvPr>
        </p:nvCxnSpPr>
        <p:spPr>
          <a:xfrm>
            <a:off x="1732010" y="3888433"/>
            <a:ext cx="5648302"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9" name="PA_文本框 38"/>
          <p:cNvSpPr txBox="1">
            <a:spLocks noChangeArrowheads="1"/>
          </p:cNvSpPr>
          <p:nvPr>
            <p:custDataLst>
              <p:tags r:id="rId21"/>
            </p:custDataLst>
          </p:nvPr>
        </p:nvSpPr>
        <p:spPr bwMode="auto">
          <a:xfrm>
            <a:off x="1549102" y="2932584"/>
            <a:ext cx="5957552" cy="58477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3200" dirty="0">
                <a:solidFill>
                  <a:schemeClr val="bg1"/>
                </a:solidFill>
                <a:latin typeface="Verdana" panose="020B0604030504040204" charset="0"/>
              </a:rPr>
              <a:t>项目申报通用报告模板</a:t>
            </a:r>
            <a:endParaRPr lang="en-US" altLang="zh-CN" sz="3200" dirty="0">
              <a:solidFill>
                <a:schemeClr val="bg1"/>
              </a:solidFill>
              <a:latin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0">
        <p14:glitter dir="u"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3" presetClass="entr" presetSubtype="3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250" fill="hold"/>
                                        <p:tgtEl>
                                          <p:spTgt spid="11"/>
                                        </p:tgtEl>
                                        <p:attrNameLst>
                                          <p:attrName>ppt_w</p:attrName>
                                        </p:attrNameLst>
                                      </p:cBhvr>
                                      <p:tavLst>
                                        <p:tav tm="0">
                                          <p:val>
                                            <p:strVal val="4*#ppt_w"/>
                                          </p:val>
                                        </p:tav>
                                        <p:tav tm="100000">
                                          <p:val>
                                            <p:strVal val="#ppt_w"/>
                                          </p:val>
                                        </p:tav>
                                      </p:tavLst>
                                    </p:anim>
                                    <p:anim calcmode="lin" valueType="num">
                                      <p:cBhvr>
                                        <p:cTn id="10" dur="1250" fill="hold"/>
                                        <p:tgtEl>
                                          <p:spTgt spid="11"/>
                                        </p:tgtEl>
                                        <p:attrNameLst>
                                          <p:attrName>ppt_h</p:attrName>
                                        </p:attrNameLst>
                                      </p:cBhvr>
                                      <p:tavLst>
                                        <p:tav tm="0">
                                          <p:val>
                                            <p:strVal val="4*#ppt_h"/>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750"/>
                                        <p:tgtEl>
                                          <p:spTgt spid="15"/>
                                        </p:tgtEl>
                                      </p:cBhvr>
                                    </p:animEffect>
                                  </p:childTnLst>
                                </p:cTn>
                              </p:par>
                            </p:childTnLst>
                          </p:cTn>
                        </p:par>
                        <p:par>
                          <p:cTn id="14" fill="hold">
                            <p:stCondLst>
                              <p:cond delay="0"/>
                            </p:stCondLst>
                            <p:childTnLst>
                              <p:par>
                                <p:cTn id="15" presetID="2" presetClass="entr" presetSubtype="9"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0-#ppt_w/2"/>
                                          </p:val>
                                        </p:tav>
                                        <p:tav tm="100000">
                                          <p:val>
                                            <p:strVal val="#ppt_x"/>
                                          </p:val>
                                        </p:tav>
                                      </p:tavLst>
                                    </p:anim>
                                    <p:anim calcmode="lin" valueType="num">
                                      <p:cBhvr additive="base">
                                        <p:cTn id="23" dur="10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9"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0-#ppt_w/2"/>
                                          </p:val>
                                        </p:tav>
                                        <p:tav tm="100000">
                                          <p:val>
                                            <p:strVal val="#ppt_x"/>
                                          </p:val>
                                        </p:tav>
                                      </p:tavLst>
                                    </p:anim>
                                    <p:anim calcmode="lin" valueType="num">
                                      <p:cBhvr additive="base">
                                        <p:cTn id="33" dur="10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randombar(horizontal)">
                                      <p:cBhvr>
                                        <p:cTn id="58" dur="500"/>
                                        <p:tgtEl>
                                          <p:spTgt spid="25"/>
                                        </p:tgtEl>
                                      </p:cBhvr>
                                    </p:animEffect>
                                  </p:childTnLst>
                                </p:cTn>
                              </p:par>
                              <p:par>
                                <p:cTn id="59" presetID="14" presetClass="entr" presetSubtype="10" fill="hold" grpId="0" nodeType="withEffect">
                                  <p:stCondLst>
                                    <p:cond delay="40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500"/>
                                        <p:tgtEl>
                                          <p:spTgt spid="26"/>
                                        </p:tgtEl>
                                      </p:cBhvr>
                                    </p:animEffect>
                                  </p:childTnLst>
                                </p:cTn>
                              </p:par>
                              <p:par>
                                <p:cTn id="62" presetID="14" presetClass="entr" presetSubtype="10" fill="hold" grpId="0" nodeType="withEffect">
                                  <p:stCondLst>
                                    <p:cond delay="800"/>
                                  </p:stCondLst>
                                  <p:childTnLst>
                                    <p:set>
                                      <p:cBhvr>
                                        <p:cTn id="63" dur="1" fill="hold">
                                          <p:stCondLst>
                                            <p:cond delay="0"/>
                                          </p:stCondLst>
                                        </p:cTn>
                                        <p:tgtEl>
                                          <p:spTgt spid="34"/>
                                        </p:tgtEl>
                                        <p:attrNameLst>
                                          <p:attrName>style.visibility</p:attrName>
                                        </p:attrNameLst>
                                      </p:cBhvr>
                                      <p:to>
                                        <p:strVal val="visible"/>
                                      </p:to>
                                    </p:set>
                                    <p:animEffect transition="in" filter="randombar(horizontal)">
                                      <p:cBhvr>
                                        <p:cTn id="64" dur="500"/>
                                        <p:tgtEl>
                                          <p:spTgt spid="34"/>
                                        </p:tgtEl>
                                      </p:cBhvr>
                                    </p:animEffect>
                                  </p:childTnLst>
                                </p:cTn>
                              </p:par>
                              <p:par>
                                <p:cTn id="65" presetID="14" presetClass="entr" presetSubtype="10" fill="hold" grpId="0" nodeType="withEffect">
                                  <p:stCondLst>
                                    <p:cond delay="1200"/>
                                  </p:stCondLst>
                                  <p:childTnLst>
                                    <p:set>
                                      <p:cBhvr>
                                        <p:cTn id="66" dur="1" fill="hold">
                                          <p:stCondLst>
                                            <p:cond delay="0"/>
                                          </p:stCondLst>
                                        </p:cTn>
                                        <p:tgtEl>
                                          <p:spTgt spid="35"/>
                                        </p:tgtEl>
                                        <p:attrNameLst>
                                          <p:attrName>style.visibility</p:attrName>
                                        </p:attrNameLst>
                                      </p:cBhvr>
                                      <p:to>
                                        <p:strVal val="visible"/>
                                      </p:to>
                                    </p:set>
                                    <p:animEffect transition="in" filter="randombar(horizontal)">
                                      <p:cBhvr>
                                        <p:cTn id="67" dur="500"/>
                                        <p:tgtEl>
                                          <p:spTgt spid="35"/>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750" fill="hold"/>
                                        <p:tgtEl>
                                          <p:spTgt spid="36"/>
                                        </p:tgtEl>
                                        <p:attrNameLst>
                                          <p:attrName>ppt_w</p:attrName>
                                        </p:attrNameLst>
                                      </p:cBhvr>
                                      <p:tavLst>
                                        <p:tav tm="0">
                                          <p:val>
                                            <p:fltVal val="0"/>
                                          </p:val>
                                        </p:tav>
                                        <p:tav tm="100000">
                                          <p:val>
                                            <p:strVal val="#ppt_w"/>
                                          </p:val>
                                        </p:tav>
                                      </p:tavLst>
                                    </p:anim>
                                    <p:anim calcmode="lin" valueType="num">
                                      <p:cBhvr>
                                        <p:cTn id="72" dur="750" fill="hold"/>
                                        <p:tgtEl>
                                          <p:spTgt spid="36"/>
                                        </p:tgtEl>
                                        <p:attrNameLst>
                                          <p:attrName>ppt_h</p:attrName>
                                        </p:attrNameLst>
                                      </p:cBhvr>
                                      <p:tavLst>
                                        <p:tav tm="0">
                                          <p:val>
                                            <p:fltVal val="0"/>
                                          </p:val>
                                        </p:tav>
                                        <p:tav tm="100000">
                                          <p:val>
                                            <p:strVal val="#ppt_h"/>
                                          </p:val>
                                        </p:tav>
                                      </p:tavLst>
                                    </p:anim>
                                    <p:animEffect transition="in" filter="fade">
                                      <p:cBhvr>
                                        <p:cTn id="73" dur="750"/>
                                        <p:tgtEl>
                                          <p:spTgt spid="36"/>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1000"/>
                                        <p:tgtEl>
                                          <p:spTgt spid="37"/>
                                        </p:tgtEl>
                                      </p:cBhvr>
                                    </p:animEffect>
                                  </p:childTnLst>
                                </p:cTn>
                              </p:par>
                              <p:par>
                                <p:cTn id="78" presetID="22" presetClass="entr" presetSubtype="8"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par>
                                <p:cTn id="81" presetID="23" presetClass="entr" presetSubtype="32"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250" fill="hold"/>
                                        <p:tgtEl>
                                          <p:spTgt spid="14"/>
                                        </p:tgtEl>
                                        <p:attrNameLst>
                                          <p:attrName>ppt_w</p:attrName>
                                        </p:attrNameLst>
                                      </p:cBhvr>
                                      <p:tavLst>
                                        <p:tav tm="0">
                                          <p:val>
                                            <p:strVal val="4*#ppt_w"/>
                                          </p:val>
                                        </p:tav>
                                        <p:tav tm="100000">
                                          <p:val>
                                            <p:strVal val="#ppt_w"/>
                                          </p:val>
                                        </p:tav>
                                      </p:tavLst>
                                    </p:anim>
                                    <p:anim calcmode="lin" valueType="num">
                                      <p:cBhvr>
                                        <p:cTn id="84" dur="1250" fill="hold"/>
                                        <p:tgtEl>
                                          <p:spTgt spid="14"/>
                                        </p:tgtEl>
                                        <p:attrNameLst>
                                          <p:attrName>ppt_h</p:attrName>
                                        </p:attrNameLst>
                                      </p:cBhvr>
                                      <p:tavLst>
                                        <p:tav tm="0">
                                          <p:val>
                                            <p:strVal val="4*#ppt_h"/>
                                          </p:val>
                                        </p:tav>
                                        <p:tav tm="100000">
                                          <p:val>
                                            <p:strVal val="#ppt_h"/>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750" fill="hold"/>
                                        <p:tgtEl>
                                          <p:spTgt spid="39"/>
                                        </p:tgtEl>
                                        <p:attrNameLst>
                                          <p:attrName>ppt_w</p:attrName>
                                        </p:attrNameLst>
                                      </p:cBhvr>
                                      <p:tavLst>
                                        <p:tav tm="0">
                                          <p:val>
                                            <p:fltVal val="0"/>
                                          </p:val>
                                        </p:tav>
                                        <p:tav tm="100000">
                                          <p:val>
                                            <p:strVal val="#ppt_w"/>
                                          </p:val>
                                        </p:tav>
                                      </p:tavLst>
                                    </p:anim>
                                    <p:anim calcmode="lin" valueType="num">
                                      <p:cBhvr>
                                        <p:cTn id="89" dur="750" fill="hold"/>
                                        <p:tgtEl>
                                          <p:spTgt spid="39"/>
                                        </p:tgtEl>
                                        <p:attrNameLst>
                                          <p:attrName>ppt_h</p:attrName>
                                        </p:attrNameLst>
                                      </p:cBhvr>
                                      <p:tavLst>
                                        <p:tav tm="0">
                                          <p:val>
                                            <p:fltVal val="0"/>
                                          </p:val>
                                        </p:tav>
                                        <p:tav tm="100000">
                                          <p:val>
                                            <p:strVal val="#ppt_h"/>
                                          </p:val>
                                        </p:tav>
                                      </p:tavLst>
                                    </p:anim>
                                    <p:animEffect transition="in" filter="fade">
                                      <p:cBhvr>
                                        <p:cTn id="9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91" fill="hold" display="0">
                  <p:stCondLst>
                    <p:cond delay="indefinite"/>
                  </p:stCondLst>
                  <p:endCondLst>
                    <p:cond evt="onStopAudio" delay="0">
                      <p:tgtEl>
                        <p:sldTgt/>
                      </p:tgtEl>
                    </p:cond>
                  </p:endCondLst>
                </p:cTn>
                <p:tgtEl>
                  <p:spTgt spid="2"/>
                </p:tgtEl>
              </p:cMediaNode>
            </p:audio>
          </p:childTnLst>
        </p:cTn>
      </p:par>
    </p:tnLst>
    <p:bldLst>
      <p:bldP spid="15" grpId="0" animBg="1"/>
      <p:bldP spid="25" grpId="0"/>
      <p:bldP spid="26" grpId="0"/>
      <p:bldP spid="34" grpId="0"/>
      <p:bldP spid="35" grpId="0"/>
      <p:bldP spid="36" grpId="0"/>
      <p:bldP spid="37"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0"/>
          <p:cNvCxnSpPr/>
          <p:nvPr/>
        </p:nvCxnSpPr>
        <p:spPr>
          <a:xfrm>
            <a:off x="1909134" y="1483065"/>
            <a:ext cx="3962400"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ounded Rectangle 17"/>
          <p:cNvSpPr/>
          <p:nvPr/>
        </p:nvSpPr>
        <p:spPr>
          <a:xfrm>
            <a:off x="1070934" y="1167594"/>
            <a:ext cx="652843" cy="630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ea"/>
                <a:ea typeface="+mj-ea"/>
                <a:cs typeface="Open Sans" panose="020B0606030504020204" pitchFamily="34" charset="0"/>
              </a:rPr>
              <a:t>90%</a:t>
            </a:r>
          </a:p>
        </p:txBody>
      </p:sp>
      <p:sp>
        <p:nvSpPr>
          <p:cNvPr id="5" name="Rounded Rectangle 18"/>
          <p:cNvSpPr/>
          <p:nvPr/>
        </p:nvSpPr>
        <p:spPr>
          <a:xfrm>
            <a:off x="1070934" y="2022552"/>
            <a:ext cx="652843" cy="6309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ea"/>
                <a:ea typeface="+mj-ea"/>
                <a:cs typeface="Open Sans" panose="020B0606030504020204" pitchFamily="34" charset="0"/>
              </a:rPr>
              <a:t>70%</a:t>
            </a:r>
          </a:p>
        </p:txBody>
      </p:sp>
      <p:sp>
        <p:nvSpPr>
          <p:cNvPr id="6" name="Rounded Rectangle 19"/>
          <p:cNvSpPr/>
          <p:nvPr/>
        </p:nvSpPr>
        <p:spPr>
          <a:xfrm>
            <a:off x="1070934" y="2898852"/>
            <a:ext cx="652843" cy="6309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j-ea"/>
                <a:ea typeface="+mj-ea"/>
                <a:cs typeface="Open Sans" panose="020B0606030504020204" pitchFamily="34" charset="0"/>
              </a:rPr>
              <a:t>85%</a:t>
            </a:r>
          </a:p>
        </p:txBody>
      </p:sp>
      <p:sp>
        <p:nvSpPr>
          <p:cNvPr id="7" name="Rounded Rectangle 20"/>
          <p:cNvSpPr/>
          <p:nvPr/>
        </p:nvSpPr>
        <p:spPr>
          <a:xfrm>
            <a:off x="1070934" y="3758394"/>
            <a:ext cx="652843" cy="63094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ea"/>
                <a:ea typeface="+mj-ea"/>
                <a:cs typeface="Open Sans" panose="020B0606030504020204" pitchFamily="34" charset="0"/>
              </a:rPr>
              <a:t>45%</a:t>
            </a:r>
          </a:p>
        </p:txBody>
      </p:sp>
      <p:sp>
        <p:nvSpPr>
          <p:cNvPr id="8" name="Rectangle 21"/>
          <p:cNvSpPr/>
          <p:nvPr/>
        </p:nvSpPr>
        <p:spPr>
          <a:xfrm>
            <a:off x="6145667" y="988368"/>
            <a:ext cx="2242757" cy="923330"/>
          </a:xfrm>
          <a:prstGeom prst="rect">
            <a:avLst/>
          </a:prstGeom>
        </p:spPr>
        <p:txBody>
          <a:bodyPr wrap="square">
            <a:spAutoFit/>
          </a:bodyPr>
          <a:lstStyle/>
          <a:p>
            <a:pPr>
              <a:lnSpc>
                <a:spcPct val="15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Rectangle 22"/>
          <p:cNvSpPr/>
          <p:nvPr/>
        </p:nvSpPr>
        <p:spPr>
          <a:xfrm>
            <a:off x="6145667" y="1843326"/>
            <a:ext cx="2242757" cy="923330"/>
          </a:xfrm>
          <a:prstGeom prst="rect">
            <a:avLst/>
          </a:prstGeom>
        </p:spPr>
        <p:txBody>
          <a:bodyPr wrap="square">
            <a:spAutoFit/>
          </a:bodyPr>
          <a:lstStyle/>
          <a:p>
            <a:pPr>
              <a:lnSpc>
                <a:spcPct val="15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23"/>
          <p:cNvSpPr/>
          <p:nvPr/>
        </p:nvSpPr>
        <p:spPr>
          <a:xfrm>
            <a:off x="6145667" y="2719626"/>
            <a:ext cx="2242757" cy="923330"/>
          </a:xfrm>
          <a:prstGeom prst="rect">
            <a:avLst/>
          </a:prstGeom>
        </p:spPr>
        <p:txBody>
          <a:bodyPr wrap="square">
            <a:spAutoFit/>
          </a:bodyPr>
          <a:lstStyle/>
          <a:p>
            <a:pPr>
              <a:lnSpc>
                <a:spcPct val="15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4"/>
          <p:cNvSpPr/>
          <p:nvPr/>
        </p:nvSpPr>
        <p:spPr>
          <a:xfrm>
            <a:off x="6145667" y="3579168"/>
            <a:ext cx="2242757" cy="923330"/>
          </a:xfrm>
          <a:prstGeom prst="rect">
            <a:avLst/>
          </a:prstGeom>
        </p:spPr>
        <p:txBody>
          <a:bodyPr wrap="square">
            <a:spAutoFit/>
          </a:bodyPr>
          <a:lstStyle/>
          <a:p>
            <a:pPr>
              <a:lnSpc>
                <a:spcPct val="15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3" name="Straight Connector 34"/>
          <p:cNvCxnSpPr/>
          <p:nvPr/>
        </p:nvCxnSpPr>
        <p:spPr>
          <a:xfrm>
            <a:off x="1909134" y="2338023"/>
            <a:ext cx="3124200"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36"/>
          <p:cNvCxnSpPr/>
          <p:nvPr/>
        </p:nvCxnSpPr>
        <p:spPr>
          <a:xfrm>
            <a:off x="1909134" y="3214323"/>
            <a:ext cx="37338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p:nvCxnSpPr>
        <p:spPr>
          <a:xfrm>
            <a:off x="1909134" y="4073865"/>
            <a:ext cx="2209800"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29"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23241" y="341172"/>
            <a:ext cx="742543" cy="79750"/>
            <a:chOff x="-123241" y="341172"/>
            <a:chExt cx="742543" cy="79750"/>
          </a:xfrm>
        </p:grpSpPr>
        <p:cxnSp>
          <p:nvCxnSpPr>
            <p:cNvPr id="31" name="直接连接符 30"/>
            <p:cNvCxnSpPr>
              <a:endCxn id="28"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ppt_x"/>
                                          </p:val>
                                        </p:tav>
                                        <p:tav tm="100000">
                                          <p:val>
                                            <p:strVal val="#ppt_x"/>
                                          </p:val>
                                        </p:tav>
                                      </p:tavLst>
                                    </p:anim>
                                    <p:anim calcmode="lin" valueType="num">
                                      <p:cBhvr additive="base">
                                        <p:cTn id="23" dur="25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ppt_x"/>
                                          </p:val>
                                        </p:tav>
                                        <p:tav tm="100000">
                                          <p:val>
                                            <p:strVal val="#ppt_x"/>
                                          </p:val>
                                        </p:tav>
                                      </p:tavLst>
                                    </p:anim>
                                    <p:anim calcmode="lin" valueType="num">
                                      <p:cBhvr additive="base">
                                        <p:cTn id="28" dur="25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fill="hold"/>
                                        <p:tgtEl>
                                          <p:spTgt spid="3"/>
                                        </p:tgtEl>
                                        <p:attrNameLst>
                                          <p:attrName>ppt_x</p:attrName>
                                        </p:attrNameLst>
                                      </p:cBhvr>
                                      <p:tavLst>
                                        <p:tav tm="0">
                                          <p:val>
                                            <p:strVal val="#ppt_x"/>
                                          </p:val>
                                        </p:tav>
                                        <p:tav tm="100000">
                                          <p:val>
                                            <p:strVal val="#ppt_x"/>
                                          </p:val>
                                        </p:tav>
                                      </p:tavLst>
                                    </p:anim>
                                    <p:anim calcmode="lin" valueType="num">
                                      <p:cBhvr additive="base">
                                        <p:cTn id="33" dur="25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250" fill="hold"/>
                                        <p:tgtEl>
                                          <p:spTgt spid="5"/>
                                        </p:tgtEl>
                                        <p:attrNameLst>
                                          <p:attrName>ppt_x</p:attrName>
                                        </p:attrNameLst>
                                      </p:cBhvr>
                                      <p:tavLst>
                                        <p:tav tm="0">
                                          <p:val>
                                            <p:strVal val="#ppt_x"/>
                                          </p:val>
                                        </p:tav>
                                        <p:tav tm="100000">
                                          <p:val>
                                            <p:strVal val="#ppt_x"/>
                                          </p:val>
                                        </p:tav>
                                      </p:tavLst>
                                    </p:anim>
                                    <p:anim calcmode="lin" valueType="num">
                                      <p:cBhvr additive="base">
                                        <p:cTn id="43" dur="25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50" fill="hold"/>
                                        <p:tgtEl>
                                          <p:spTgt spid="13"/>
                                        </p:tgtEl>
                                        <p:attrNameLst>
                                          <p:attrName>ppt_x</p:attrName>
                                        </p:attrNameLst>
                                      </p:cBhvr>
                                      <p:tavLst>
                                        <p:tav tm="0">
                                          <p:val>
                                            <p:strVal val="#ppt_x"/>
                                          </p:val>
                                        </p:tav>
                                        <p:tav tm="100000">
                                          <p:val>
                                            <p:strVal val="#ppt_x"/>
                                          </p:val>
                                        </p:tav>
                                      </p:tavLst>
                                    </p:anim>
                                    <p:anim calcmode="lin" valueType="num">
                                      <p:cBhvr additive="base">
                                        <p:cTn id="48" dur="25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50" fill="hold"/>
                                        <p:tgtEl>
                                          <p:spTgt spid="10"/>
                                        </p:tgtEl>
                                        <p:attrNameLst>
                                          <p:attrName>ppt_x</p:attrName>
                                        </p:attrNameLst>
                                      </p:cBhvr>
                                      <p:tavLst>
                                        <p:tav tm="0">
                                          <p:val>
                                            <p:strVal val="#ppt_x"/>
                                          </p:val>
                                        </p:tav>
                                        <p:tav tm="100000">
                                          <p:val>
                                            <p:strVal val="#ppt_x"/>
                                          </p:val>
                                        </p:tav>
                                      </p:tavLst>
                                    </p:anim>
                                    <p:anim calcmode="lin" valueType="num">
                                      <p:cBhvr additive="base">
                                        <p:cTn id="53" dur="25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250" fill="hold"/>
                                        <p:tgtEl>
                                          <p:spTgt spid="6"/>
                                        </p:tgtEl>
                                        <p:attrNameLst>
                                          <p:attrName>ppt_x</p:attrName>
                                        </p:attrNameLst>
                                      </p:cBhvr>
                                      <p:tavLst>
                                        <p:tav tm="0">
                                          <p:val>
                                            <p:strVal val="#ppt_x"/>
                                          </p:val>
                                        </p:tav>
                                        <p:tav tm="100000">
                                          <p:val>
                                            <p:strVal val="#ppt_x"/>
                                          </p:val>
                                        </p:tav>
                                      </p:tavLst>
                                    </p:anim>
                                    <p:anim calcmode="lin" valueType="num">
                                      <p:cBhvr additive="base">
                                        <p:cTn id="58" dur="250" fill="hold"/>
                                        <p:tgtEl>
                                          <p:spTgt spid="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ppt_x"/>
                                          </p:val>
                                        </p:tav>
                                        <p:tav tm="100000">
                                          <p:val>
                                            <p:strVal val="#ppt_x"/>
                                          </p:val>
                                        </p:tav>
                                      </p:tavLst>
                                    </p:anim>
                                    <p:anim calcmode="lin" valueType="num">
                                      <p:cBhvr additive="base">
                                        <p:cTn id="63" dur="25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250" fill="hold"/>
                                        <p:tgtEl>
                                          <p:spTgt spid="7"/>
                                        </p:tgtEl>
                                        <p:attrNameLst>
                                          <p:attrName>ppt_x</p:attrName>
                                        </p:attrNameLst>
                                      </p:cBhvr>
                                      <p:tavLst>
                                        <p:tav tm="0">
                                          <p:val>
                                            <p:strVal val="#ppt_x"/>
                                          </p:val>
                                        </p:tav>
                                        <p:tav tm="100000">
                                          <p:val>
                                            <p:strVal val="#ppt_x"/>
                                          </p:val>
                                        </p:tav>
                                      </p:tavLst>
                                    </p:anim>
                                    <p:anim calcmode="lin" valueType="num">
                                      <p:cBhvr additive="base">
                                        <p:cTn id="73" dur="250" fill="hold"/>
                                        <p:tgtEl>
                                          <p:spTgt spid="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50" fill="hold"/>
                                        <p:tgtEl>
                                          <p:spTgt spid="17"/>
                                        </p:tgtEl>
                                        <p:attrNameLst>
                                          <p:attrName>ppt_x</p:attrName>
                                        </p:attrNameLst>
                                      </p:cBhvr>
                                      <p:tavLst>
                                        <p:tav tm="0">
                                          <p:val>
                                            <p:strVal val="#ppt_x"/>
                                          </p:val>
                                        </p:tav>
                                        <p:tav tm="100000">
                                          <p:val>
                                            <p:strVal val="#ppt_x"/>
                                          </p:val>
                                        </p:tav>
                                      </p:tavLst>
                                    </p:anim>
                                    <p:anim calcmode="lin" valueType="num">
                                      <p:cBhvr additive="base">
                                        <p:cTn id="78"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27" grpId="0" animBg="1"/>
      <p:bldP spid="28" grpId="0"/>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3371273" y="1542030"/>
            <a:ext cx="2423940" cy="2526437"/>
            <a:chOff x="0" y="0"/>
            <a:chExt cx="5874978" cy="5874978"/>
          </a:xfrm>
        </p:grpSpPr>
        <p:sp>
          <p:nvSpPr>
            <p:cNvPr id="3"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sp>
        <p:nvSpPr>
          <p:cNvPr id="5" name="Shape 44"/>
          <p:cNvSpPr/>
          <p:nvPr/>
        </p:nvSpPr>
        <p:spPr>
          <a:xfrm>
            <a:off x="647564" y="1537798"/>
            <a:ext cx="2534227" cy="1086491"/>
          </a:xfrm>
          <a:prstGeom prst="rect">
            <a:avLst/>
          </a:prstGeom>
          <a:ln w="3175">
            <a:solidFill>
              <a:schemeClr val="accent1"/>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46"/>
          <p:cNvSpPr/>
          <p:nvPr/>
        </p:nvSpPr>
        <p:spPr>
          <a:xfrm>
            <a:off x="647564" y="2986217"/>
            <a:ext cx="2534227" cy="1086491"/>
          </a:xfrm>
          <a:prstGeom prst="rect">
            <a:avLst/>
          </a:prstGeom>
          <a:ln w="3175">
            <a:solidFill>
              <a:schemeClr val="accent3"/>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7" name="Shape 47"/>
          <p:cNvSpPr/>
          <p:nvPr/>
        </p:nvSpPr>
        <p:spPr>
          <a:xfrm>
            <a:off x="5984706" y="1537798"/>
            <a:ext cx="2534227" cy="1086491"/>
          </a:xfrm>
          <a:prstGeom prst="rect">
            <a:avLst/>
          </a:prstGeom>
          <a:ln w="3175">
            <a:solidFill>
              <a:schemeClr val="accent2"/>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48"/>
          <p:cNvSpPr/>
          <p:nvPr/>
        </p:nvSpPr>
        <p:spPr>
          <a:xfrm>
            <a:off x="5984706" y="2986217"/>
            <a:ext cx="2534227" cy="1086491"/>
          </a:xfrm>
          <a:prstGeom prst="rect">
            <a:avLst/>
          </a:prstGeom>
          <a:ln w="3175">
            <a:solidFill>
              <a:schemeClr val="accent4"/>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9" name="Group 51"/>
          <p:cNvGrpSpPr/>
          <p:nvPr/>
        </p:nvGrpSpPr>
        <p:grpSpPr>
          <a:xfrm>
            <a:off x="3003898" y="2159722"/>
            <a:ext cx="523986" cy="546143"/>
            <a:chOff x="0" y="0"/>
            <a:chExt cx="1270000" cy="1270000"/>
          </a:xfrm>
        </p:grpSpPr>
        <p:sp>
          <p:nvSpPr>
            <p:cNvPr id="10"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54"/>
          <p:cNvGrpSpPr/>
          <p:nvPr/>
        </p:nvGrpSpPr>
        <p:grpSpPr>
          <a:xfrm>
            <a:off x="3003898" y="2921889"/>
            <a:ext cx="523986" cy="546143"/>
            <a:chOff x="0" y="0"/>
            <a:chExt cx="1270000" cy="1270000"/>
          </a:xfrm>
        </p:grpSpPr>
        <p:sp>
          <p:nvSpPr>
            <p:cNvPr id="13"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60"/>
          <p:cNvGrpSpPr/>
          <p:nvPr/>
        </p:nvGrpSpPr>
        <p:grpSpPr>
          <a:xfrm>
            <a:off x="5652120" y="2921889"/>
            <a:ext cx="523986" cy="546143"/>
            <a:chOff x="0" y="0"/>
            <a:chExt cx="1270000" cy="1270000"/>
          </a:xfrm>
        </p:grpSpPr>
        <p:sp>
          <p:nvSpPr>
            <p:cNvPr id="16"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grpSp>
      <p:grpSp>
        <p:nvGrpSpPr>
          <p:cNvPr id="18" name="Group 63"/>
          <p:cNvGrpSpPr/>
          <p:nvPr/>
        </p:nvGrpSpPr>
        <p:grpSpPr>
          <a:xfrm>
            <a:off x="5652120" y="2165805"/>
            <a:ext cx="523986" cy="546143"/>
            <a:chOff x="0" y="0"/>
            <a:chExt cx="1270000" cy="1270000"/>
          </a:xfrm>
        </p:grpSpPr>
        <p:sp>
          <p:nvSpPr>
            <p:cNvPr id="19"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0"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grpSp>
      <p:sp>
        <p:nvSpPr>
          <p:cNvPr id="21" name="TextBox 20"/>
          <p:cNvSpPr txBox="1"/>
          <p:nvPr/>
        </p:nvSpPr>
        <p:spPr>
          <a:xfrm>
            <a:off x="6302270" y="1758335"/>
            <a:ext cx="2059617" cy="652680"/>
          </a:xfrm>
          <a:prstGeom prst="rect">
            <a:avLst/>
          </a:prstGeom>
          <a:noFill/>
        </p:spPr>
        <p:txBody>
          <a:bodyPr wrap="square" lIns="79480" tIns="39739" rIns="79480" bIns="39739" rtlCol="0">
            <a:spAutoFit/>
          </a:bodyPr>
          <a:lstStyle/>
          <a:p>
            <a:pPr algn="r"/>
            <a:r>
              <a:rPr lang="zh-CN" altLang="en-US" sz="9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a:t>
            </a:r>
          </a:p>
        </p:txBody>
      </p:sp>
      <p:sp>
        <p:nvSpPr>
          <p:cNvPr id="22" name="TextBox 21"/>
          <p:cNvSpPr txBox="1"/>
          <p:nvPr/>
        </p:nvSpPr>
        <p:spPr>
          <a:xfrm>
            <a:off x="6302270" y="3188883"/>
            <a:ext cx="2059617" cy="652680"/>
          </a:xfrm>
          <a:prstGeom prst="rect">
            <a:avLst/>
          </a:prstGeom>
          <a:noFill/>
        </p:spPr>
        <p:txBody>
          <a:bodyPr wrap="square" lIns="79480" tIns="39739" rIns="79480" bIns="39739" rtlCol="0">
            <a:spAutoFit/>
          </a:bodyPr>
          <a:lstStyle/>
          <a:p>
            <a:pPr algn="r"/>
            <a:r>
              <a:rPr lang="zh-CN" altLang="en-US" sz="9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a:t>
            </a:r>
          </a:p>
        </p:txBody>
      </p:sp>
      <p:sp>
        <p:nvSpPr>
          <p:cNvPr id="23" name="TextBox 22"/>
          <p:cNvSpPr txBox="1"/>
          <p:nvPr/>
        </p:nvSpPr>
        <p:spPr>
          <a:xfrm>
            <a:off x="784345" y="1743507"/>
            <a:ext cx="2059617" cy="652680"/>
          </a:xfrm>
          <a:prstGeom prst="rect">
            <a:avLst/>
          </a:prstGeom>
          <a:noFill/>
        </p:spPr>
        <p:txBody>
          <a:bodyPr wrap="square" lIns="79480" tIns="39739" rIns="79480" bIns="39739" rtlCol="0">
            <a:spAutoFit/>
          </a:bodyPr>
          <a:lstStyle/>
          <a:p>
            <a:r>
              <a:rPr lang="zh-CN" altLang="en-US" sz="9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a:t>
            </a:r>
          </a:p>
        </p:txBody>
      </p:sp>
      <p:sp>
        <p:nvSpPr>
          <p:cNvPr id="24" name="TextBox 23"/>
          <p:cNvSpPr txBox="1"/>
          <p:nvPr/>
        </p:nvSpPr>
        <p:spPr>
          <a:xfrm>
            <a:off x="784345" y="3174058"/>
            <a:ext cx="2059617" cy="652680"/>
          </a:xfrm>
          <a:prstGeom prst="rect">
            <a:avLst/>
          </a:prstGeom>
          <a:noFill/>
        </p:spPr>
        <p:txBody>
          <a:bodyPr wrap="square" lIns="79480" tIns="39739" rIns="79480" bIns="39739" rtlCol="0">
            <a:spAutoFit/>
          </a:bodyPr>
          <a:lstStyle/>
          <a:p>
            <a:r>
              <a:rPr lang="zh-CN" altLang="en-US" sz="9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a:t>
            </a:r>
          </a:p>
        </p:txBody>
      </p:sp>
      <p:sp>
        <p:nvSpPr>
          <p:cNvPr id="25" name="Text Placeholder 2"/>
          <p:cNvSpPr txBox="1"/>
          <p:nvPr/>
        </p:nvSpPr>
        <p:spPr bwMode="auto">
          <a:xfrm>
            <a:off x="978258" y="1419622"/>
            <a:ext cx="1149727" cy="263560"/>
          </a:xfrm>
          <a:prstGeom prst="rect">
            <a:avLst/>
          </a:prstGeom>
          <a:solidFill>
            <a:schemeClr val="accent1"/>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a:solidFill>
                  <a:schemeClr val="bg1"/>
                </a:solidFill>
                <a:latin typeface="微软雅黑" panose="020B0503020204020204" pitchFamily="34" charset="-122"/>
                <a:ea typeface="微软雅黑" panose="020B0503020204020204" pitchFamily="34" charset="-122"/>
              </a:rPr>
              <a:t>项目优势</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6" name="Text Placeholder 2"/>
          <p:cNvSpPr txBox="1"/>
          <p:nvPr/>
        </p:nvSpPr>
        <p:spPr bwMode="auto">
          <a:xfrm>
            <a:off x="7251818" y="1423858"/>
            <a:ext cx="861567" cy="263560"/>
          </a:xfrm>
          <a:prstGeom prst="rect">
            <a:avLst/>
          </a:prstGeom>
          <a:solidFill>
            <a:schemeClr val="accent2"/>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a:solidFill>
                  <a:schemeClr val="bg1"/>
                </a:solidFill>
                <a:latin typeface="微软雅黑" panose="020B0503020204020204" pitchFamily="34" charset="-122"/>
                <a:ea typeface="微软雅黑" panose="020B0503020204020204" pitchFamily="34" charset="-122"/>
              </a:rPr>
              <a:t>项目机会</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7" name="Text Placeholder 2"/>
          <p:cNvSpPr txBox="1"/>
          <p:nvPr/>
        </p:nvSpPr>
        <p:spPr bwMode="auto">
          <a:xfrm>
            <a:off x="7373599" y="3954473"/>
            <a:ext cx="815918" cy="263560"/>
          </a:xfrm>
          <a:prstGeom prst="rect">
            <a:avLst/>
          </a:prstGeom>
          <a:solidFill>
            <a:schemeClr val="accent4"/>
          </a:solidFill>
          <a:ln>
            <a:noFill/>
          </a:ln>
        </p:spPr>
        <p:txBody>
          <a:bodyPr vert="horz" wrap="square" lIns="91440" tIns="45720" rIns="7948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a:solidFill>
                  <a:schemeClr val="bg1"/>
                </a:solidFill>
                <a:latin typeface="微软雅黑" panose="020B0503020204020204" pitchFamily="34" charset="-122"/>
                <a:ea typeface="微软雅黑" panose="020B0503020204020204" pitchFamily="34" charset="-122"/>
              </a:rPr>
              <a:t>项目风险</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8" name="Text Placeholder 2"/>
          <p:cNvSpPr txBox="1"/>
          <p:nvPr/>
        </p:nvSpPr>
        <p:spPr bwMode="auto">
          <a:xfrm>
            <a:off x="3959932" y="2417833"/>
            <a:ext cx="1245236" cy="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分析</a:t>
            </a:r>
            <a:endParaRPr lang="en-GB" sz="24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978253" y="3941225"/>
            <a:ext cx="1255769" cy="263560"/>
          </a:xfrm>
          <a:prstGeom prst="rect">
            <a:avLst/>
          </a:prstGeom>
          <a:solidFill>
            <a:schemeClr val="accent3"/>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a:solidFill>
                  <a:schemeClr val="bg1"/>
                </a:solidFill>
                <a:latin typeface="微软雅黑" panose="020B0503020204020204" pitchFamily="34" charset="-122"/>
                <a:ea typeface="微软雅黑" panose="020B0503020204020204" pitchFamily="34" charset="-122"/>
              </a:rPr>
              <a:t>项目弱势</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5"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23241" y="341172"/>
            <a:ext cx="742543" cy="79750"/>
            <a:chOff x="-123241" y="341172"/>
            <a:chExt cx="742543" cy="79750"/>
          </a:xfrm>
        </p:grpSpPr>
        <p:cxnSp>
          <p:nvCxnSpPr>
            <p:cNvPr id="37" name="直接连接符 36"/>
            <p:cNvCxnSpPr>
              <a:endCxn id="3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wipe(left)">
                                      <p:cBhvr>
                                        <p:cTn id="18" dur="500"/>
                                        <p:tgtEl>
                                          <p:spTgt spid="35">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fade">
                                      <p:cBhvr>
                                        <p:cTn id="26" dur="500"/>
                                        <p:tgtEl>
                                          <p:spTgt spid="28">
                                            <p:txEl>
                                              <p:pRg st="0" end="0"/>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3500"/>
                            </p:stCondLst>
                            <p:childTnLst>
                              <p:par>
                                <p:cTn id="36" presetID="18" presetClass="entr" presetSubtype="9"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trips(upLeft)">
                                      <p:cBhvr>
                                        <p:cTn id="38" dur="500"/>
                                        <p:tgtEl>
                                          <p:spTgt spid="5"/>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wipe(left)">
                                      <p:cBhvr>
                                        <p:cTn id="42" dur="500"/>
                                        <p:tgtEl>
                                          <p:spTgt spid="25">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wipe(left)">
                                      <p:cBhvr>
                                        <p:cTn id="45" dur="500"/>
                                        <p:tgtEl>
                                          <p:spTgt spid="25">
                                            <p:txEl>
                                              <p:pRg st="0" end="0"/>
                                            </p:txEl>
                                          </p:spTgt>
                                        </p:tgtEl>
                                      </p:cBhvr>
                                    </p:animEffect>
                                  </p:childTnLst>
                                </p:cTn>
                              </p:par>
                            </p:childTnLst>
                          </p:cTn>
                        </p:par>
                        <p:par>
                          <p:cTn id="46" fill="hold">
                            <p:stCondLst>
                              <p:cond delay="4500"/>
                            </p:stCondLst>
                            <p:childTnLst>
                              <p:par>
                                <p:cTn id="47" presetID="18" presetClass="entr" presetSubtype="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Right)">
                                      <p:cBhvr>
                                        <p:cTn id="49" dur="500"/>
                                        <p:tgtEl>
                                          <p:spTgt spid="2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500"/>
                            </p:stCondLst>
                            <p:childTnLst>
                              <p:par>
                                <p:cTn id="55" presetID="18" presetClass="entr" presetSubtype="12"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strips(downLeft)">
                                      <p:cBhvr>
                                        <p:cTn id="57" dur="500"/>
                                        <p:tgtEl>
                                          <p:spTgt spid="6"/>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9">
                                            <p:bg/>
                                          </p:spTgt>
                                        </p:tgtEl>
                                        <p:attrNameLst>
                                          <p:attrName>style.visibility</p:attrName>
                                        </p:attrNameLst>
                                      </p:cBhvr>
                                      <p:to>
                                        <p:strVal val="visible"/>
                                      </p:to>
                                    </p:set>
                                    <p:animEffect transition="in" filter="wipe(left)">
                                      <p:cBhvr>
                                        <p:cTn id="61" dur="500"/>
                                        <p:tgtEl>
                                          <p:spTgt spid="29">
                                            <p:bg/>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500"/>
                            </p:stCondLst>
                            <p:childTnLst>
                              <p:par>
                                <p:cTn id="66" presetID="18" presetClass="entr" presetSubtype="6"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trips(downRight)">
                                      <p:cBhvr>
                                        <p:cTn id="68" dur="500"/>
                                        <p:tgtEl>
                                          <p:spTgt spid="24"/>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7500"/>
                            </p:stCondLst>
                            <p:childTnLst>
                              <p:par>
                                <p:cTn id="74" presetID="18" presetClass="entr" presetSubtype="3"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strips(upRight)">
                                      <p:cBhvr>
                                        <p:cTn id="76" dur="500"/>
                                        <p:tgtEl>
                                          <p:spTgt spid="7"/>
                                        </p:tgtEl>
                                      </p:cBhvr>
                                    </p:animEffect>
                                  </p:childTnLst>
                                </p:cTn>
                              </p:par>
                            </p:childTnLst>
                          </p:cTn>
                        </p:par>
                        <p:par>
                          <p:cTn id="77" fill="hold">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26">
                                            <p:bg/>
                                          </p:spTgt>
                                        </p:tgtEl>
                                        <p:attrNameLst>
                                          <p:attrName>style.visibility</p:attrName>
                                        </p:attrNameLst>
                                      </p:cBhvr>
                                      <p:to>
                                        <p:strVal val="visible"/>
                                      </p:to>
                                    </p:set>
                                    <p:animEffect transition="in" filter="wipe(right)">
                                      <p:cBhvr>
                                        <p:cTn id="80" dur="500"/>
                                        <p:tgtEl>
                                          <p:spTgt spid="26">
                                            <p:bg/>
                                          </p:spTgt>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animEffect transition="in" filter="wipe(right)">
                                      <p:cBhvr>
                                        <p:cTn id="83" dur="500"/>
                                        <p:tgtEl>
                                          <p:spTgt spid="26">
                                            <p:txEl>
                                              <p:pRg st="0" end="0"/>
                                            </p:txEl>
                                          </p:spTgt>
                                        </p:tgtEl>
                                      </p:cBhvr>
                                    </p:animEffect>
                                  </p:childTnLst>
                                </p:cTn>
                              </p:par>
                            </p:childTnLst>
                          </p:cTn>
                        </p:par>
                        <p:par>
                          <p:cTn id="84" fill="hold">
                            <p:stCondLst>
                              <p:cond delay="8500"/>
                            </p:stCondLst>
                            <p:childTnLst>
                              <p:par>
                                <p:cTn id="85" presetID="18" presetClass="entr" presetSubtype="1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downLeft)">
                                      <p:cBhvr>
                                        <p:cTn id="87" dur="500"/>
                                        <p:tgtEl>
                                          <p:spTgt spid="21"/>
                                        </p:tgtEl>
                                      </p:cBhvr>
                                    </p:animEffect>
                                  </p:childTnLst>
                                </p:cTn>
                              </p:par>
                            </p:childTnLst>
                          </p:cTn>
                        </p:par>
                        <p:par>
                          <p:cTn id="88" fill="hold">
                            <p:stCondLst>
                              <p:cond delay="9000"/>
                            </p:stCondLst>
                            <p:childTnLst>
                              <p:par>
                                <p:cTn id="89" presetID="10"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9500"/>
                            </p:stCondLst>
                            <p:childTnLst>
                              <p:par>
                                <p:cTn id="93" presetID="18" presetClass="entr" presetSubtype="6" fill="hold" grpId="0"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000"/>
                            </p:stCondLst>
                            <p:childTnLst>
                              <p:par>
                                <p:cTn id="97" presetID="22" presetClass="entr" presetSubtype="2" fill="hold" grpId="0" nodeType="afterEffect">
                                  <p:stCondLst>
                                    <p:cond delay="0"/>
                                  </p:stCondLst>
                                  <p:childTnLst>
                                    <p:set>
                                      <p:cBhvr>
                                        <p:cTn id="98" dur="1" fill="hold">
                                          <p:stCondLst>
                                            <p:cond delay="0"/>
                                          </p:stCondLst>
                                        </p:cTn>
                                        <p:tgtEl>
                                          <p:spTgt spid="27">
                                            <p:bg/>
                                          </p:spTgt>
                                        </p:tgtEl>
                                        <p:attrNameLst>
                                          <p:attrName>style.visibility</p:attrName>
                                        </p:attrNameLst>
                                      </p:cBhvr>
                                      <p:to>
                                        <p:strVal val="visible"/>
                                      </p:to>
                                    </p:set>
                                    <p:animEffect transition="in" filter="wipe(right)">
                                      <p:cBhvr>
                                        <p:cTn id="99" dur="500"/>
                                        <p:tgtEl>
                                          <p:spTgt spid="27">
                                            <p:bg/>
                                          </p:spTgt>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7">
                                            <p:txEl>
                                              <p:pRg st="0" end="0"/>
                                            </p:txEl>
                                          </p:spTgt>
                                        </p:tgtEl>
                                        <p:attrNameLst>
                                          <p:attrName>style.visibility</p:attrName>
                                        </p:attrNameLst>
                                      </p:cBhvr>
                                      <p:to>
                                        <p:strVal val="visible"/>
                                      </p:to>
                                    </p:set>
                                    <p:animEffect transition="in" filter="wipe(right)">
                                      <p:cBhvr>
                                        <p:cTn id="102" dur="500"/>
                                        <p:tgtEl>
                                          <p:spTgt spid="27">
                                            <p:txEl>
                                              <p:pRg st="0" end="0"/>
                                            </p:txEl>
                                          </p:spTgt>
                                        </p:tgtEl>
                                      </p:cBhvr>
                                    </p:animEffect>
                                  </p:childTnLst>
                                </p:cTn>
                              </p:par>
                            </p:childTnLst>
                          </p:cTn>
                        </p:par>
                        <p:par>
                          <p:cTn id="103" fill="hold">
                            <p:stCondLst>
                              <p:cond delay="10500"/>
                            </p:stCondLst>
                            <p:childTnLst>
                              <p:par>
                                <p:cTn id="104" presetID="18" presetClass="entr" presetSubtype="12"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strips(downLeft)">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25" grpId="0" build="p" animBg="1"/>
      <p:bldP spid="26" grpId="0" build="p" animBg="1"/>
      <p:bldP spid="27" grpId="0" build="p" animBg="1"/>
      <p:bldP spid="28" grpId="0" build="p"/>
      <p:bldP spid="29" grpId="0" build="p" animBg="1"/>
      <p:bldP spid="33" grpId="0" animBg="1"/>
      <p:bldP spid="34" grpId="0"/>
      <p:bldP spid="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67161" y="1802440"/>
            <a:ext cx="2285139" cy="2501227"/>
            <a:chOff x="1854714" y="2490343"/>
            <a:chExt cx="2879434" cy="3150264"/>
          </a:xfrm>
          <a:solidFill>
            <a:schemeClr val="accent2"/>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grpSp>
      <p:grpSp>
        <p:nvGrpSpPr>
          <p:cNvPr id="15" name="Group 4"/>
          <p:cNvGrpSpPr/>
          <p:nvPr/>
        </p:nvGrpSpPr>
        <p:grpSpPr>
          <a:xfrm>
            <a:off x="1956024" y="2985004"/>
            <a:ext cx="905943" cy="1313621"/>
            <a:chOff x="2722728" y="3979767"/>
            <a:chExt cx="1141551" cy="1654490"/>
          </a:xfrm>
          <a:solidFill>
            <a:schemeClr val="accent4"/>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18" name="Group 1"/>
          <p:cNvGrpSpPr/>
          <p:nvPr/>
        </p:nvGrpSpPr>
        <p:grpSpPr>
          <a:xfrm>
            <a:off x="1956024" y="1802440"/>
            <a:ext cx="905943" cy="1313607"/>
            <a:chOff x="2722728" y="2490343"/>
            <a:chExt cx="1141551" cy="1654472"/>
          </a:xfrm>
          <a:solidFill>
            <a:schemeClr val="accent1"/>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21" name="Group 6"/>
          <p:cNvGrpSpPr/>
          <p:nvPr/>
        </p:nvGrpSpPr>
        <p:grpSpPr>
          <a:xfrm>
            <a:off x="2355809" y="2202411"/>
            <a:ext cx="1196491" cy="899604"/>
            <a:chOff x="3226486" y="2994101"/>
            <a:chExt cx="1507662" cy="1133040"/>
          </a:xfrm>
          <a:solidFill>
            <a:schemeClr val="accent2"/>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24" name="Group 5"/>
          <p:cNvGrpSpPr/>
          <p:nvPr/>
        </p:nvGrpSpPr>
        <p:grpSpPr>
          <a:xfrm>
            <a:off x="2355809" y="3002353"/>
            <a:ext cx="1196486" cy="899607"/>
            <a:chOff x="3226486" y="4001618"/>
            <a:chExt cx="1507655" cy="1133044"/>
          </a:xfrm>
          <a:solidFill>
            <a:schemeClr val="accent3"/>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27" name="Group 3"/>
          <p:cNvGrpSpPr/>
          <p:nvPr/>
        </p:nvGrpSpPr>
        <p:grpSpPr>
          <a:xfrm>
            <a:off x="1267162" y="3002353"/>
            <a:ext cx="1196482" cy="899613"/>
            <a:chOff x="1854714" y="4001618"/>
            <a:chExt cx="1507651" cy="1133051"/>
          </a:xfrm>
          <a:solidFill>
            <a:schemeClr val="accent1"/>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nvGrpSpPr>
            <p:cNvPr id="29"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grpSp>
        <p:nvGrpSpPr>
          <p:cNvPr id="32" name="Group 2"/>
          <p:cNvGrpSpPr/>
          <p:nvPr/>
        </p:nvGrpSpPr>
        <p:grpSpPr>
          <a:xfrm>
            <a:off x="1267161" y="2202411"/>
            <a:ext cx="1196488" cy="899604"/>
            <a:chOff x="1854714" y="2994101"/>
            <a:chExt cx="1507658" cy="1133040"/>
          </a:xfrm>
          <a:solidFill>
            <a:schemeClr val="accent2"/>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sp>
        <p:nvSpPr>
          <p:cNvPr id="35" name="TextBox 34"/>
          <p:cNvSpPr txBox="1"/>
          <p:nvPr/>
        </p:nvSpPr>
        <p:spPr>
          <a:xfrm>
            <a:off x="4326929" y="2054425"/>
            <a:ext cx="1765161" cy="366550"/>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800" dirty="0">
              <a:latin typeface="微软雅黑" panose="020B0503020204020204" pitchFamily="34" charset="-122"/>
              <a:ea typeface="微软雅黑" panose="020B0503020204020204" pitchFamily="34" charset="-122"/>
            </a:endParaRPr>
          </a:p>
        </p:txBody>
      </p:sp>
      <p:sp>
        <p:nvSpPr>
          <p:cNvPr id="36" name="Text Placeholder 2"/>
          <p:cNvSpPr txBox="1"/>
          <p:nvPr/>
        </p:nvSpPr>
        <p:spPr>
          <a:xfrm>
            <a:off x="4326929" y="1802440"/>
            <a:ext cx="1765161" cy="234441"/>
          </a:xfrm>
          <a:prstGeom prst="rect">
            <a:avLst/>
          </a:prstGeom>
          <a:noFill/>
        </p:spPr>
        <p:txBody>
          <a:bodyPr vert="horz" lIns="0" tIns="36288" rIns="0" bIns="36288"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00" dirty="0">
                <a:solidFill>
                  <a:schemeClr val="tx1"/>
                </a:solidFill>
                <a:latin typeface="微软雅黑" panose="020B0503020204020204" pitchFamily="34" charset="-122"/>
                <a:ea typeface="微软雅黑" panose="020B0503020204020204" pitchFamily="34" charset="-122"/>
              </a:rPr>
              <a:t>添加标题</a:t>
            </a:r>
            <a:endParaRPr lang="en-GB" altLang="zh-CN" sz="1100" dirty="0">
              <a:solidFill>
                <a:schemeClr val="tx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552977" y="2054425"/>
            <a:ext cx="1765161" cy="366550"/>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800" dirty="0">
              <a:latin typeface="微软雅黑" panose="020B0503020204020204" pitchFamily="34" charset="-122"/>
              <a:ea typeface="微软雅黑" panose="020B0503020204020204" pitchFamily="34" charset="-122"/>
            </a:endParaRPr>
          </a:p>
        </p:txBody>
      </p:sp>
      <p:sp>
        <p:nvSpPr>
          <p:cNvPr id="38" name="Text Placeholder 2"/>
          <p:cNvSpPr txBox="1"/>
          <p:nvPr/>
        </p:nvSpPr>
        <p:spPr>
          <a:xfrm>
            <a:off x="6552977" y="1802440"/>
            <a:ext cx="1765161" cy="234441"/>
          </a:xfrm>
          <a:prstGeom prst="rect">
            <a:avLst/>
          </a:prstGeom>
          <a:noFill/>
        </p:spPr>
        <p:txBody>
          <a:bodyPr vert="horz" lIns="0" tIns="36288" rIns="0" bIns="36288"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00" dirty="0">
                <a:solidFill>
                  <a:schemeClr val="tx1"/>
                </a:solidFill>
                <a:latin typeface="微软雅黑" panose="020B0503020204020204" pitchFamily="34" charset="-122"/>
                <a:ea typeface="微软雅黑" panose="020B0503020204020204" pitchFamily="34" charset="-122"/>
              </a:rPr>
              <a:t>添加标题</a:t>
            </a:r>
            <a:endParaRPr lang="en-GB" altLang="zh-CN" sz="1100" dirty="0">
              <a:solidFill>
                <a:schemeClr val="tx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326929" y="2970968"/>
            <a:ext cx="1765161" cy="366550"/>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800" dirty="0">
              <a:latin typeface="微软雅黑" panose="020B0503020204020204" pitchFamily="34" charset="-122"/>
              <a:ea typeface="微软雅黑" panose="020B0503020204020204" pitchFamily="34" charset="-122"/>
            </a:endParaRPr>
          </a:p>
        </p:txBody>
      </p:sp>
      <p:sp>
        <p:nvSpPr>
          <p:cNvPr id="40" name="Text Placeholder 2"/>
          <p:cNvSpPr txBox="1"/>
          <p:nvPr/>
        </p:nvSpPr>
        <p:spPr>
          <a:xfrm>
            <a:off x="4326929" y="2718983"/>
            <a:ext cx="1765161" cy="234441"/>
          </a:xfrm>
          <a:prstGeom prst="rect">
            <a:avLst/>
          </a:prstGeom>
          <a:noFill/>
        </p:spPr>
        <p:txBody>
          <a:bodyPr vert="horz" lIns="0" tIns="36288" rIns="0" bIns="36288"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00" dirty="0">
                <a:solidFill>
                  <a:schemeClr val="tx1"/>
                </a:solidFill>
                <a:latin typeface="微软雅黑" panose="020B0503020204020204" pitchFamily="34" charset="-122"/>
                <a:ea typeface="微软雅黑" panose="020B0503020204020204" pitchFamily="34" charset="-122"/>
              </a:rPr>
              <a:t>添加标题</a:t>
            </a:r>
            <a:endParaRPr lang="en-GB" altLang="zh-CN" sz="1100" dirty="0">
              <a:solidFill>
                <a:schemeClr val="tx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6552977" y="2970968"/>
            <a:ext cx="1765161" cy="366550"/>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800" dirty="0">
              <a:latin typeface="微软雅黑" panose="020B0503020204020204" pitchFamily="34" charset="-122"/>
              <a:ea typeface="微软雅黑" panose="020B0503020204020204" pitchFamily="34" charset="-122"/>
            </a:endParaRPr>
          </a:p>
        </p:txBody>
      </p:sp>
      <p:sp>
        <p:nvSpPr>
          <p:cNvPr id="42" name="Text Placeholder 2"/>
          <p:cNvSpPr txBox="1"/>
          <p:nvPr/>
        </p:nvSpPr>
        <p:spPr>
          <a:xfrm>
            <a:off x="6552977" y="2718983"/>
            <a:ext cx="1765161" cy="234441"/>
          </a:xfrm>
          <a:prstGeom prst="rect">
            <a:avLst/>
          </a:prstGeom>
          <a:noFill/>
        </p:spPr>
        <p:txBody>
          <a:bodyPr vert="horz" lIns="0" tIns="36288" rIns="0" bIns="36288"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00" dirty="0">
                <a:solidFill>
                  <a:schemeClr val="tx1"/>
                </a:solidFill>
                <a:latin typeface="微软雅黑" panose="020B0503020204020204" pitchFamily="34" charset="-122"/>
                <a:ea typeface="微软雅黑" panose="020B0503020204020204" pitchFamily="34" charset="-122"/>
              </a:rPr>
              <a:t>添加标题</a:t>
            </a:r>
            <a:endParaRPr lang="en-GB" altLang="zh-CN" sz="1100" dirty="0">
              <a:solidFill>
                <a:schemeClr val="tx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26929" y="3855239"/>
            <a:ext cx="1765161" cy="369332"/>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800" dirty="0">
              <a:latin typeface="微软雅黑" panose="020B0503020204020204" pitchFamily="34" charset="-122"/>
              <a:ea typeface="微软雅黑" panose="020B0503020204020204" pitchFamily="34" charset="-122"/>
            </a:endParaRPr>
          </a:p>
        </p:txBody>
      </p:sp>
      <p:sp>
        <p:nvSpPr>
          <p:cNvPr id="44" name="Text Placeholder 2"/>
          <p:cNvSpPr txBox="1"/>
          <p:nvPr/>
        </p:nvSpPr>
        <p:spPr>
          <a:xfrm>
            <a:off x="4326929" y="3603255"/>
            <a:ext cx="1765161" cy="234441"/>
          </a:xfrm>
          <a:prstGeom prst="rect">
            <a:avLst/>
          </a:prstGeom>
          <a:noFill/>
        </p:spPr>
        <p:txBody>
          <a:bodyPr vert="horz" lIns="0" tIns="36288" rIns="0" bIns="36288"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00" dirty="0">
                <a:solidFill>
                  <a:schemeClr val="tx1"/>
                </a:solidFill>
                <a:latin typeface="微软雅黑" panose="020B0503020204020204" pitchFamily="34" charset="-122"/>
                <a:ea typeface="微软雅黑" panose="020B0503020204020204" pitchFamily="34" charset="-122"/>
              </a:rPr>
              <a:t>添加标题</a:t>
            </a:r>
            <a:endParaRPr lang="en-GB" altLang="zh-CN" sz="1100" dirty="0">
              <a:solidFill>
                <a:schemeClr val="tx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552977" y="3855239"/>
            <a:ext cx="1765161" cy="366550"/>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800" dirty="0">
              <a:latin typeface="微软雅黑" panose="020B0503020204020204" pitchFamily="34" charset="-122"/>
              <a:ea typeface="微软雅黑" panose="020B0503020204020204" pitchFamily="34" charset="-122"/>
            </a:endParaRPr>
          </a:p>
        </p:txBody>
      </p:sp>
      <p:sp>
        <p:nvSpPr>
          <p:cNvPr id="46" name="Text Placeholder 2"/>
          <p:cNvSpPr txBox="1"/>
          <p:nvPr/>
        </p:nvSpPr>
        <p:spPr>
          <a:xfrm>
            <a:off x="6552977" y="3603255"/>
            <a:ext cx="1765161" cy="234441"/>
          </a:xfrm>
          <a:prstGeom prst="rect">
            <a:avLst/>
          </a:prstGeom>
          <a:noFill/>
        </p:spPr>
        <p:txBody>
          <a:bodyPr vert="horz" lIns="0" tIns="36288" rIns="0" bIns="36288"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00" dirty="0">
                <a:solidFill>
                  <a:schemeClr val="tx1"/>
                </a:solidFill>
                <a:latin typeface="微软雅黑" panose="020B0503020204020204" pitchFamily="34" charset="-122"/>
                <a:ea typeface="微软雅黑" panose="020B0503020204020204" pitchFamily="34" charset="-122"/>
              </a:rPr>
              <a:t>添加标题</a:t>
            </a:r>
            <a:endParaRPr lang="en-GB" altLang="zh-CN" sz="1100" dirty="0">
              <a:solidFill>
                <a:schemeClr val="tx1"/>
              </a:solidFill>
              <a:latin typeface="微软雅黑" panose="020B0503020204020204" pitchFamily="34" charset="-122"/>
              <a:ea typeface="微软雅黑" panose="020B0503020204020204" pitchFamily="34" charset="-122"/>
            </a:endParaRPr>
          </a:p>
        </p:txBody>
      </p:sp>
      <p:sp>
        <p:nvSpPr>
          <p:cNvPr id="47" name="Text Placeholder 2"/>
          <p:cNvSpPr txBox="1"/>
          <p:nvPr/>
        </p:nvSpPr>
        <p:spPr>
          <a:xfrm>
            <a:off x="2222119" y="1463537"/>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solidFill>
                <a:latin typeface="微软雅黑" panose="020B0503020204020204" pitchFamily="34" charset="-122"/>
                <a:ea typeface="微软雅黑" panose="020B0503020204020204" pitchFamily="34" charset="-122"/>
              </a:rPr>
              <a:t>A</a:t>
            </a:r>
            <a:endParaRPr lang="en-GB" dirty="0">
              <a:solidFill>
                <a:schemeClr val="tx1"/>
              </a:solidFill>
              <a:latin typeface="微软雅黑" panose="020B0503020204020204" pitchFamily="34" charset="-122"/>
              <a:ea typeface="微软雅黑" panose="020B0503020204020204" pitchFamily="34" charset="-122"/>
            </a:endParaRPr>
          </a:p>
        </p:txBody>
      </p:sp>
      <p:sp>
        <p:nvSpPr>
          <p:cNvPr id="48" name="Text Placeholder 2"/>
          <p:cNvSpPr txBox="1"/>
          <p:nvPr/>
        </p:nvSpPr>
        <p:spPr>
          <a:xfrm>
            <a:off x="3576794" y="2327343"/>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solidFill>
                <a:latin typeface="微软雅黑" panose="020B0503020204020204" pitchFamily="34" charset="-122"/>
                <a:ea typeface="微软雅黑" panose="020B0503020204020204" pitchFamily="34" charset="-122"/>
              </a:rPr>
              <a:t>B</a:t>
            </a:r>
            <a:endParaRPr lang="en-GB" dirty="0">
              <a:solidFill>
                <a:schemeClr val="tx1"/>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914652" y="2327343"/>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solidFill>
                <a:latin typeface="微软雅黑" panose="020B0503020204020204" pitchFamily="34" charset="-122"/>
                <a:ea typeface="微软雅黑" panose="020B0503020204020204" pitchFamily="34" charset="-122"/>
              </a:rPr>
              <a:t>F</a:t>
            </a:r>
            <a:endParaRPr lang="en-GB" dirty="0">
              <a:solidFill>
                <a:schemeClr val="tx1"/>
              </a:solidFill>
              <a:latin typeface="微软雅黑" panose="020B0503020204020204" pitchFamily="34" charset="-122"/>
              <a:ea typeface="微软雅黑" panose="020B0503020204020204" pitchFamily="34" charset="-122"/>
            </a:endParaRPr>
          </a:p>
        </p:txBody>
      </p:sp>
      <p:sp>
        <p:nvSpPr>
          <p:cNvPr id="50" name="Text Placeholder 2"/>
          <p:cNvSpPr txBox="1"/>
          <p:nvPr/>
        </p:nvSpPr>
        <p:spPr>
          <a:xfrm>
            <a:off x="2222118" y="4413446"/>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solidFill>
                <a:latin typeface="微软雅黑" panose="020B0503020204020204" pitchFamily="34" charset="-122"/>
                <a:ea typeface="微软雅黑" panose="020B0503020204020204" pitchFamily="34" charset="-122"/>
              </a:rPr>
              <a:t>D</a:t>
            </a:r>
            <a:endParaRPr lang="en-GB" dirty="0">
              <a:solidFill>
                <a:schemeClr val="tx1"/>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914652" y="3621792"/>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solidFill>
                <a:latin typeface="微软雅黑" panose="020B0503020204020204" pitchFamily="34" charset="-122"/>
                <a:ea typeface="微软雅黑" panose="020B0503020204020204" pitchFamily="34" charset="-122"/>
              </a:rPr>
              <a:t>E</a:t>
            </a:r>
            <a:endParaRPr lang="en-GB" dirty="0">
              <a:solidFill>
                <a:schemeClr val="tx1"/>
              </a:solidFill>
              <a:latin typeface="微软雅黑" panose="020B0503020204020204" pitchFamily="34" charset="-122"/>
              <a:ea typeface="微软雅黑" panose="020B0503020204020204" pitchFamily="34" charset="-122"/>
            </a:endParaRPr>
          </a:p>
        </p:txBody>
      </p:sp>
      <p:sp>
        <p:nvSpPr>
          <p:cNvPr id="52" name="Text Placeholder 2"/>
          <p:cNvSpPr txBox="1"/>
          <p:nvPr/>
        </p:nvSpPr>
        <p:spPr>
          <a:xfrm>
            <a:off x="3576794" y="3621791"/>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solidFill>
                  <a:schemeClr val="tx1"/>
                </a:solidFill>
                <a:latin typeface="微软雅黑" panose="020B0503020204020204" pitchFamily="34" charset="-122"/>
                <a:ea typeface="微软雅黑" panose="020B0503020204020204" pitchFamily="34" charset="-122"/>
              </a:rPr>
              <a:t>C</a:t>
            </a:r>
            <a:endParaRPr lang="en-GB" dirty="0">
              <a:solidFill>
                <a:schemeClr val="tx1"/>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64"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123241" y="341172"/>
            <a:ext cx="742543" cy="79750"/>
            <a:chOff x="-123241" y="341172"/>
            <a:chExt cx="742543" cy="79750"/>
          </a:xfrm>
        </p:grpSpPr>
        <p:cxnSp>
          <p:nvCxnSpPr>
            <p:cNvPr id="66" name="直接连接符 65"/>
            <p:cNvCxnSpPr>
              <a:endCxn id="63"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par>
                                <p:cTn id="12" presetID="22" presetClass="entr" presetSubtype="8"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wipe(left)">
                                      <p:cBhvr>
                                        <p:cTn id="14" dur="500"/>
                                        <p:tgtEl>
                                          <p:spTgt spid="6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4">
                                            <p:txEl>
                                              <p:pRg st="0" end="0"/>
                                            </p:txEl>
                                          </p:spTgt>
                                        </p:tgtEl>
                                        <p:attrNameLst>
                                          <p:attrName>style.visibility</p:attrName>
                                        </p:attrNameLst>
                                      </p:cBhvr>
                                      <p:to>
                                        <p:strVal val="visible"/>
                                      </p:to>
                                    </p:set>
                                    <p:animEffect transition="in" filter="wipe(left)">
                                      <p:cBhvr>
                                        <p:cTn id="18" dur="500"/>
                                        <p:tgtEl>
                                          <p:spTgt spid="64">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
                                        <p:tgtEl>
                                          <p:spTgt spid="8"/>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00"/>
                                        <p:tgtEl>
                                          <p:spTgt spid="18"/>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199"/>
                                          </p:stCondLst>
                                        </p:cTn>
                                        <p:tgtEl>
                                          <p:spTgt spid="47">
                                            <p:txEl>
                                              <p:pRg st="0" end="0"/>
                                            </p:txEl>
                                          </p:spTgt>
                                        </p:tgtEl>
                                        <p:attrNameLst>
                                          <p:attrName>style.visibility</p:attrName>
                                        </p:attrNameLst>
                                      </p:cBhvr>
                                      <p:to>
                                        <p:strVal val="visible"/>
                                      </p:to>
                                    </p:se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fade">
                                      <p:cBhvr>
                                        <p:cTn id="33" dur="200"/>
                                        <p:tgtEl>
                                          <p:spTgt spid="3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upRight)">
                                      <p:cBhvr>
                                        <p:cTn id="40" dur="200"/>
                                        <p:tgtEl>
                                          <p:spTgt spid="21"/>
                                        </p:tgtEl>
                                      </p:cBhvr>
                                    </p:animEffec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199"/>
                                          </p:stCondLst>
                                        </p:cTn>
                                        <p:tgtEl>
                                          <p:spTgt spid="48">
                                            <p:txEl>
                                              <p:pRg st="0" end="0"/>
                                            </p:txEl>
                                          </p:spTgt>
                                        </p:tgtEl>
                                        <p:attrNameLst>
                                          <p:attrName>style.visibility</p:attrName>
                                        </p:attrNameLst>
                                      </p:cBhvr>
                                      <p:to>
                                        <p:strVal val="visible"/>
                                      </p:to>
                                    </p:se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200"/>
                                        <p:tgtEl>
                                          <p:spTgt spid="4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200"/>
                                        <p:tgtEl>
                                          <p:spTgt spid="39"/>
                                        </p:tgtEl>
                                      </p:cBhvr>
                                    </p:animEffect>
                                  </p:childTnLst>
                                </p:cTn>
                              </p:par>
                            </p:childTnLst>
                          </p:cTn>
                        </p:par>
                        <p:par>
                          <p:cTn id="51" fill="hold">
                            <p:stCondLst>
                              <p:cond delay="5000"/>
                            </p:stCondLst>
                            <p:childTnLst>
                              <p:par>
                                <p:cTn id="52" presetID="18" presetClass="entr" presetSubtype="6"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strips(downRight)">
                                      <p:cBhvr>
                                        <p:cTn id="54" dur="200"/>
                                        <p:tgtEl>
                                          <p:spTgt spid="24"/>
                                        </p:tgtEl>
                                      </p:cBhvr>
                                    </p:animEffect>
                                  </p:childTnLst>
                                </p:cTn>
                              </p:par>
                            </p:childTnLst>
                          </p:cTn>
                        </p:par>
                        <p:par>
                          <p:cTn id="55" fill="hold">
                            <p:stCondLst>
                              <p:cond delay="5500"/>
                            </p:stCondLst>
                            <p:childTnLst>
                              <p:par>
                                <p:cTn id="56" presetID="1" presetClass="entr" presetSubtype="0" fill="hold" grpId="0" nodeType="afterEffect">
                                  <p:stCondLst>
                                    <p:cond delay="0"/>
                                  </p:stCondLst>
                                  <p:childTnLst>
                                    <p:set>
                                      <p:cBhvr>
                                        <p:cTn id="57" dur="1" fill="hold">
                                          <p:stCondLst>
                                            <p:cond delay="199"/>
                                          </p:stCondLst>
                                        </p:cTn>
                                        <p:tgtEl>
                                          <p:spTgt spid="52">
                                            <p:txEl>
                                              <p:pRg st="0" end="0"/>
                                            </p:txEl>
                                          </p:spTgt>
                                        </p:tgtEl>
                                        <p:attrNameLst>
                                          <p:attrName>style.visibility</p:attrName>
                                        </p:attrNameLst>
                                      </p:cBhvr>
                                      <p:to>
                                        <p:strVal val="visible"/>
                                      </p:to>
                                    </p:se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Effect transition="in" filter="fade">
                                      <p:cBhvr>
                                        <p:cTn id="61" dur="200"/>
                                        <p:tgtEl>
                                          <p:spTgt spid="4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200"/>
                                        <p:tgtEl>
                                          <p:spTgt spid="43"/>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200"/>
                                        <p:tgtEl>
                                          <p:spTgt spid="15"/>
                                        </p:tgtEl>
                                      </p:cBhvr>
                                    </p:animEffect>
                                  </p:childTnLst>
                                </p:cTn>
                              </p:par>
                            </p:childTnLst>
                          </p:cTn>
                        </p:par>
                        <p:par>
                          <p:cTn id="69" fill="hold">
                            <p:stCondLst>
                              <p:cond delay="7000"/>
                            </p:stCondLst>
                            <p:childTnLst>
                              <p:par>
                                <p:cTn id="70" presetID="1" presetClass="entr" presetSubtype="0" fill="hold" grpId="0" nodeType="afterEffect">
                                  <p:stCondLst>
                                    <p:cond delay="0"/>
                                  </p:stCondLst>
                                  <p:childTnLst>
                                    <p:set>
                                      <p:cBhvr>
                                        <p:cTn id="71" dur="1" fill="hold">
                                          <p:stCondLst>
                                            <p:cond delay="199"/>
                                          </p:stCondLst>
                                        </p:cTn>
                                        <p:tgtEl>
                                          <p:spTgt spid="50">
                                            <p:txEl>
                                              <p:pRg st="0" end="0"/>
                                            </p:txEl>
                                          </p:spTgt>
                                        </p:tgtEl>
                                        <p:attrNameLst>
                                          <p:attrName>style.visibility</p:attrName>
                                        </p:attrNameLst>
                                      </p:cBhvr>
                                      <p:to>
                                        <p:strVal val="visible"/>
                                      </p:to>
                                    </p:se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38">
                                            <p:txEl>
                                              <p:pRg st="0" end="0"/>
                                            </p:txEl>
                                          </p:spTgt>
                                        </p:tgtEl>
                                        <p:attrNameLst>
                                          <p:attrName>style.visibility</p:attrName>
                                        </p:attrNameLst>
                                      </p:cBhvr>
                                      <p:to>
                                        <p:strVal val="visible"/>
                                      </p:to>
                                    </p:set>
                                    <p:animEffect transition="in" filter="fade">
                                      <p:cBhvr>
                                        <p:cTn id="75" dur="200"/>
                                        <p:tgtEl>
                                          <p:spTgt spid="38">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200"/>
                                        <p:tgtEl>
                                          <p:spTgt spid="37"/>
                                        </p:tgtEl>
                                      </p:cBhvr>
                                    </p:animEffect>
                                  </p:childTnLst>
                                </p:cTn>
                              </p:par>
                            </p:childTnLst>
                          </p:cTn>
                        </p:par>
                        <p:par>
                          <p:cTn id="79" fill="hold">
                            <p:stCondLst>
                              <p:cond delay="8000"/>
                            </p:stCondLst>
                            <p:childTnLst>
                              <p:par>
                                <p:cTn id="80" presetID="18" presetClass="entr" presetSubtype="12"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strips(downLeft)">
                                      <p:cBhvr>
                                        <p:cTn id="82" dur="200"/>
                                        <p:tgtEl>
                                          <p:spTgt spid="27"/>
                                        </p:tgtEl>
                                      </p:cBhvr>
                                    </p:animEffect>
                                  </p:childTnLst>
                                </p:cTn>
                              </p:par>
                            </p:childTnLst>
                          </p:cTn>
                        </p:par>
                        <p:par>
                          <p:cTn id="83" fill="hold">
                            <p:stCondLst>
                              <p:cond delay="8500"/>
                            </p:stCondLst>
                            <p:childTnLst>
                              <p:par>
                                <p:cTn id="84" presetID="1" presetClass="entr" presetSubtype="0" fill="hold" grpId="0" nodeType="afterEffect">
                                  <p:stCondLst>
                                    <p:cond delay="0"/>
                                  </p:stCondLst>
                                  <p:childTnLst>
                                    <p:set>
                                      <p:cBhvr>
                                        <p:cTn id="85" dur="1" fill="hold">
                                          <p:stCondLst>
                                            <p:cond delay="199"/>
                                          </p:stCondLst>
                                        </p:cTn>
                                        <p:tgtEl>
                                          <p:spTgt spid="51">
                                            <p:txEl>
                                              <p:pRg st="0" end="0"/>
                                            </p:txEl>
                                          </p:spTgt>
                                        </p:tgtEl>
                                        <p:attrNameLst>
                                          <p:attrName>style.visibility</p:attrName>
                                        </p:attrNameLst>
                                      </p:cBhvr>
                                      <p:to>
                                        <p:strVal val="visible"/>
                                      </p:to>
                                    </p:se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200"/>
                                        <p:tgtEl>
                                          <p:spTgt spid="42">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200"/>
                                        <p:tgtEl>
                                          <p:spTgt spid="41"/>
                                        </p:tgtEl>
                                      </p:cBhvr>
                                    </p:animEffect>
                                  </p:childTnLst>
                                </p:cTn>
                              </p:par>
                            </p:childTnLst>
                          </p:cTn>
                        </p:par>
                        <p:par>
                          <p:cTn id="93" fill="hold">
                            <p:stCondLst>
                              <p:cond delay="9500"/>
                            </p:stCondLst>
                            <p:childTnLst>
                              <p:par>
                                <p:cTn id="94" presetID="18" presetClass="entr" presetSubtype="9" fill="hold"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strips(upLeft)">
                                      <p:cBhvr>
                                        <p:cTn id="96" dur="200"/>
                                        <p:tgtEl>
                                          <p:spTgt spid="32"/>
                                        </p:tgtEl>
                                      </p:cBhvr>
                                    </p:animEffect>
                                  </p:childTnLst>
                                </p:cTn>
                              </p:par>
                            </p:childTnLst>
                          </p:cTn>
                        </p:par>
                        <p:par>
                          <p:cTn id="97" fill="hold">
                            <p:stCondLst>
                              <p:cond delay="10000"/>
                            </p:stCondLst>
                            <p:childTnLst>
                              <p:par>
                                <p:cTn id="98" presetID="1" presetClass="entr" presetSubtype="0" fill="hold" grpId="0" nodeType="afterEffect">
                                  <p:stCondLst>
                                    <p:cond delay="0"/>
                                  </p:stCondLst>
                                  <p:childTnLst>
                                    <p:set>
                                      <p:cBhvr>
                                        <p:cTn id="99" dur="1" fill="hold">
                                          <p:stCondLst>
                                            <p:cond delay="199"/>
                                          </p:stCondLst>
                                        </p:cTn>
                                        <p:tgtEl>
                                          <p:spTgt spid="49">
                                            <p:txEl>
                                              <p:pRg st="0" end="0"/>
                                            </p:txEl>
                                          </p:spTgt>
                                        </p:tgtEl>
                                        <p:attrNameLst>
                                          <p:attrName>style.visibility</p:attrName>
                                        </p:attrNameLst>
                                      </p:cBhvr>
                                      <p:to>
                                        <p:strVal val="visible"/>
                                      </p:to>
                                    </p:set>
                                  </p:childTnLst>
                                </p:cTn>
                              </p:par>
                            </p:childTnLst>
                          </p:cTn>
                        </p:par>
                        <p:par>
                          <p:cTn id="100" fill="hold">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46">
                                            <p:txEl>
                                              <p:pRg st="0" end="0"/>
                                            </p:txEl>
                                          </p:spTgt>
                                        </p:tgtEl>
                                        <p:attrNameLst>
                                          <p:attrName>style.visibility</p:attrName>
                                        </p:attrNameLst>
                                      </p:cBhvr>
                                      <p:to>
                                        <p:strVal val="visible"/>
                                      </p:to>
                                    </p:set>
                                    <p:animEffect transition="in" filter="fade">
                                      <p:cBhvr>
                                        <p:cTn id="103" dur="200"/>
                                        <p:tgtEl>
                                          <p:spTgt spid="46">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39" grpId="0"/>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P spid="62" grpId="0" animBg="1"/>
      <p:bldP spid="63" grpId="0"/>
      <p:bldP spid="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90501" y="1508898"/>
            <a:ext cx="5665736" cy="108238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683379" y="3189093"/>
            <a:ext cx="1893590" cy="577081"/>
          </a:xfrm>
          <a:prstGeom prst="rect">
            <a:avLst/>
          </a:prstGeom>
          <a:noFill/>
        </p:spPr>
        <p:txBody>
          <a:bodyPr wrap="square" lIns="68580" tIns="34290" rIns="68580" bIns="34290"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p:txBody>
      </p:sp>
      <p:sp>
        <p:nvSpPr>
          <p:cNvPr id="10" name="TextBox 30"/>
          <p:cNvSpPr txBox="1"/>
          <p:nvPr/>
        </p:nvSpPr>
        <p:spPr>
          <a:xfrm>
            <a:off x="2576968" y="3189093"/>
            <a:ext cx="1893590" cy="577081"/>
          </a:xfrm>
          <a:prstGeom prst="rect">
            <a:avLst/>
          </a:prstGeom>
          <a:noFill/>
        </p:spPr>
        <p:txBody>
          <a:bodyPr wrap="square" lIns="68580" tIns="34290" rIns="68580" bIns="34290"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p:txBody>
      </p:sp>
      <p:sp>
        <p:nvSpPr>
          <p:cNvPr id="11" name="TextBox 31"/>
          <p:cNvSpPr txBox="1"/>
          <p:nvPr/>
        </p:nvSpPr>
        <p:spPr>
          <a:xfrm>
            <a:off x="4538186" y="3189093"/>
            <a:ext cx="1893590" cy="577081"/>
          </a:xfrm>
          <a:prstGeom prst="rect">
            <a:avLst/>
          </a:prstGeom>
          <a:noFill/>
        </p:spPr>
        <p:txBody>
          <a:bodyPr wrap="square" lIns="68580" tIns="34290" rIns="68580" bIns="34290"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p:txBody>
      </p:sp>
      <p:sp>
        <p:nvSpPr>
          <p:cNvPr id="12" name="TextBox 32"/>
          <p:cNvSpPr txBox="1"/>
          <p:nvPr/>
        </p:nvSpPr>
        <p:spPr>
          <a:xfrm>
            <a:off x="6567032" y="3189093"/>
            <a:ext cx="1893590" cy="577081"/>
          </a:xfrm>
          <a:prstGeom prst="rect">
            <a:avLst/>
          </a:prstGeom>
          <a:noFill/>
        </p:spPr>
        <p:txBody>
          <a:bodyPr wrap="square" lIns="68580" tIns="34290" rIns="68580" bIns="34290"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a:t>
            </a:r>
          </a:p>
        </p:txBody>
      </p:sp>
      <p:sp>
        <p:nvSpPr>
          <p:cNvPr id="13" name="等腰三角形 12"/>
          <p:cNvSpPr/>
          <p:nvPr/>
        </p:nvSpPr>
        <p:spPr>
          <a:xfrm rot="5400000">
            <a:off x="1408592" y="4165910"/>
            <a:ext cx="270597" cy="233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TextBox 34"/>
          <p:cNvSpPr txBox="1"/>
          <p:nvPr/>
        </p:nvSpPr>
        <p:spPr>
          <a:xfrm>
            <a:off x="1690501" y="4106088"/>
            <a:ext cx="6125074" cy="293285"/>
          </a:xfrm>
          <a:prstGeom prst="rect">
            <a:avLst/>
          </a:prstGeom>
          <a:noFill/>
        </p:spPr>
        <p:txBody>
          <a:bodyPr wrap="square" lIns="68580" tIns="34290" rIns="68580" bIns="34290"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这里输入简单的文字概述里输入简单文字概述输入简单的文字概述里输入输入里</a:t>
            </a:r>
            <a:endParaRPr lang="en-US" altLang="zh-CN" sz="11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482432" y="967704"/>
            <a:ext cx="2179136" cy="541193"/>
            <a:chOff x="3385609" y="1289874"/>
            <a:chExt cx="2320263" cy="576064"/>
          </a:xfrm>
          <a:solidFill>
            <a:schemeClr val="accent1"/>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35"/>
            <p:cNvSpPr txBox="1"/>
            <p:nvPr/>
          </p:nvSpPr>
          <p:spPr>
            <a:xfrm>
              <a:off x="3731061" y="1418148"/>
              <a:ext cx="1609870" cy="343988"/>
            </a:xfrm>
            <a:prstGeom prst="rect">
              <a:avLst/>
            </a:prstGeom>
            <a:grpFill/>
          </p:spPr>
          <p:txBody>
            <a:bodyPr wrap="none" rtlCol="0">
              <a:spAutoFit/>
            </a:bodyPr>
            <a:lstStyle/>
            <a:p>
              <a:pPr algn="ctr"/>
              <a:r>
                <a:rPr lang="zh-CN" altLang="en-US" sz="1500" b="1" spc="225"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8" name="组合 17"/>
          <p:cNvGrpSpPr/>
          <p:nvPr/>
        </p:nvGrpSpPr>
        <p:grpSpPr>
          <a:xfrm>
            <a:off x="751008" y="2591283"/>
            <a:ext cx="1788400" cy="541193"/>
            <a:chOff x="467544" y="3018066"/>
            <a:chExt cx="1904222" cy="576064"/>
          </a:xfrm>
          <a:solidFill>
            <a:schemeClr val="accent2"/>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36"/>
            <p:cNvSpPr txBox="1"/>
            <p:nvPr/>
          </p:nvSpPr>
          <p:spPr>
            <a:xfrm>
              <a:off x="583996" y="3158629"/>
              <a:ext cx="1671317" cy="393129"/>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1" name="组合 20"/>
          <p:cNvGrpSpPr/>
          <p:nvPr/>
        </p:nvGrpSpPr>
        <p:grpSpPr>
          <a:xfrm>
            <a:off x="2682159" y="2591283"/>
            <a:ext cx="1788400" cy="541193"/>
            <a:chOff x="2523762" y="3018066"/>
            <a:chExt cx="1904222" cy="576064"/>
          </a:xfrm>
          <a:solidFill>
            <a:schemeClr val="accent1"/>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37"/>
            <p:cNvSpPr txBox="1"/>
            <p:nvPr/>
          </p:nvSpPr>
          <p:spPr>
            <a:xfrm>
              <a:off x="2640214" y="3158629"/>
              <a:ext cx="1671317" cy="393129"/>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4" name="组合 23"/>
          <p:cNvGrpSpPr/>
          <p:nvPr/>
        </p:nvGrpSpPr>
        <p:grpSpPr>
          <a:xfrm>
            <a:off x="4643376" y="2591283"/>
            <a:ext cx="1788400" cy="541193"/>
            <a:chOff x="4611994" y="3018066"/>
            <a:chExt cx="1904222" cy="576064"/>
          </a:xfrm>
          <a:solidFill>
            <a:schemeClr val="accent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38"/>
            <p:cNvSpPr txBox="1"/>
            <p:nvPr/>
          </p:nvSpPr>
          <p:spPr>
            <a:xfrm>
              <a:off x="4728446" y="3158629"/>
              <a:ext cx="1671317" cy="393129"/>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7" name="组合 26"/>
          <p:cNvGrpSpPr/>
          <p:nvPr/>
        </p:nvGrpSpPr>
        <p:grpSpPr>
          <a:xfrm>
            <a:off x="6604594" y="2591283"/>
            <a:ext cx="1788400" cy="541193"/>
            <a:chOff x="6700226" y="3018066"/>
            <a:chExt cx="1904222" cy="576064"/>
          </a:xfrm>
          <a:solidFill>
            <a:schemeClr val="accent3"/>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39"/>
            <p:cNvSpPr txBox="1"/>
            <p:nvPr/>
          </p:nvSpPr>
          <p:spPr>
            <a:xfrm>
              <a:off x="6816678" y="3158629"/>
              <a:ext cx="1671317" cy="393129"/>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sp>
        <p:nvSpPr>
          <p:cNvPr id="33" name="任意多边形 32"/>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5"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23241" y="341172"/>
            <a:ext cx="742543" cy="79750"/>
            <a:chOff x="-123241" y="341172"/>
            <a:chExt cx="742543" cy="79750"/>
          </a:xfrm>
        </p:grpSpPr>
        <p:cxnSp>
          <p:nvCxnSpPr>
            <p:cNvPr id="37" name="直接连接符 36"/>
            <p:cNvCxnSpPr>
              <a:endCxn id="3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dir="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wipe(left)">
                                      <p:cBhvr>
                                        <p:cTn id="18" dur="500"/>
                                        <p:tgtEl>
                                          <p:spTgt spid="35">
                                            <p:txEl>
                                              <p:pRg st="0" end="0"/>
                                            </p:txEl>
                                          </p:spTgt>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par>
                                <p:cTn id="27" presetID="47"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childTnLst>
                          </p:cTn>
                        </p:par>
                        <p:par>
                          <p:cTn id="52" fill="hold">
                            <p:stCondLst>
                              <p:cond delay="3000"/>
                            </p:stCondLst>
                            <p:childTnLst>
                              <p:par>
                                <p:cTn id="53" presetID="2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par>
                          <p:cTn id="57" fill="hold">
                            <p:stCondLst>
                              <p:cond delay="3500"/>
                            </p:stCondLst>
                            <p:childTnLst>
                              <p:par>
                                <p:cTn id="58" presetID="23" presetClass="entr" presetSubtype="16"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childTnLst>
                                </p:cTn>
                              </p:par>
                            </p:childTnLst>
                          </p:cTn>
                        </p:par>
                        <p:par>
                          <p:cTn id="62" fill="hold">
                            <p:stCondLst>
                              <p:cond delay="4000"/>
                            </p:stCondLst>
                            <p:childTnLst>
                              <p:par>
                                <p:cTn id="63" presetID="2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0-#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P spid="33" grpId="0" animBg="1"/>
      <p:bldP spid="34" grpId="0"/>
      <p:bldP spid="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099325" y="1373079"/>
            <a:ext cx="477972" cy="442687"/>
            <a:chOff x="5518" y="593"/>
            <a:chExt cx="1120" cy="1037"/>
          </a:xfrm>
          <a:solidFill>
            <a:schemeClr val="accent1">
              <a:lumMod val="75000"/>
            </a:schemeClr>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Group 13"/>
          <p:cNvGrpSpPr>
            <a:grpSpLocks noChangeAspect="1"/>
          </p:cNvGrpSpPr>
          <p:nvPr/>
        </p:nvGrpSpPr>
        <p:grpSpPr bwMode="auto">
          <a:xfrm>
            <a:off x="1118835" y="2057116"/>
            <a:ext cx="453619" cy="504778"/>
            <a:chOff x="2568" y="615"/>
            <a:chExt cx="897" cy="1115"/>
          </a:xfrm>
          <a:solidFill>
            <a:schemeClr val="accent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93"/>
          <p:cNvGrpSpPr>
            <a:grpSpLocks noChangeAspect="1"/>
          </p:cNvGrpSpPr>
          <p:nvPr/>
        </p:nvGrpSpPr>
        <p:grpSpPr bwMode="auto">
          <a:xfrm>
            <a:off x="1137552" y="3003618"/>
            <a:ext cx="428775" cy="415060"/>
            <a:chOff x="1" y="1"/>
            <a:chExt cx="1115" cy="1079"/>
          </a:xfrm>
          <a:solidFill>
            <a:schemeClr val="accent3"/>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1"/>
          <p:cNvGrpSpPr/>
          <p:nvPr/>
        </p:nvGrpSpPr>
        <p:grpSpPr bwMode="auto">
          <a:xfrm>
            <a:off x="1164855" y="3688324"/>
            <a:ext cx="398316" cy="406165"/>
            <a:chOff x="1444625" y="2115707"/>
            <a:chExt cx="1719263" cy="1752600"/>
          </a:xfrm>
          <a:solidFill>
            <a:schemeClr val="accent4"/>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 name="圆角矩形 26"/>
          <p:cNvSpPr/>
          <p:nvPr/>
        </p:nvSpPr>
        <p:spPr>
          <a:xfrm>
            <a:off x="1964743" y="1376955"/>
            <a:ext cx="3103898" cy="4349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圆角矩形 27"/>
          <p:cNvSpPr/>
          <p:nvPr/>
        </p:nvSpPr>
        <p:spPr>
          <a:xfrm>
            <a:off x="1964742" y="2139750"/>
            <a:ext cx="3102462" cy="4349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圆角矩形 28"/>
          <p:cNvSpPr/>
          <p:nvPr/>
        </p:nvSpPr>
        <p:spPr>
          <a:xfrm>
            <a:off x="1964743" y="2949011"/>
            <a:ext cx="3103898" cy="4349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圆角矩形 29"/>
          <p:cNvSpPr/>
          <p:nvPr/>
        </p:nvSpPr>
        <p:spPr>
          <a:xfrm>
            <a:off x="1964742" y="3688324"/>
            <a:ext cx="3102462" cy="4349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2" name="组合 31"/>
          <p:cNvGrpSpPr/>
          <p:nvPr/>
        </p:nvGrpSpPr>
        <p:grpSpPr>
          <a:xfrm>
            <a:off x="1964742" y="1376955"/>
            <a:ext cx="2704564" cy="434936"/>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文本框 35"/>
            <p:cNvSpPr txBox="1"/>
            <p:nvPr/>
          </p:nvSpPr>
          <p:spPr>
            <a:xfrm>
              <a:off x="4080719" y="1479146"/>
              <a:ext cx="558392" cy="253916"/>
            </a:xfrm>
            <a:prstGeom prst="rect">
              <a:avLst/>
            </a:prstGeom>
            <a:grp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95%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964742" y="2137533"/>
            <a:ext cx="1980129" cy="434936"/>
            <a:chOff x="1964742" y="2137533"/>
            <a:chExt cx="1980129" cy="434936"/>
          </a:xfrm>
          <a:solidFill>
            <a:schemeClr val="accent2"/>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文本框 37"/>
            <p:cNvSpPr txBox="1"/>
            <p:nvPr/>
          </p:nvSpPr>
          <p:spPr>
            <a:xfrm>
              <a:off x="3386479" y="2241908"/>
              <a:ext cx="558392" cy="253916"/>
            </a:xfrm>
            <a:prstGeom prst="rect">
              <a:avLst/>
            </a:prstGeom>
            <a:grp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75%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964742" y="2954443"/>
            <a:ext cx="1545467" cy="434936"/>
            <a:chOff x="1964742" y="2954443"/>
            <a:chExt cx="1545467" cy="434936"/>
          </a:xfrm>
          <a:solidFill>
            <a:schemeClr val="accent3"/>
          </a:solidFill>
        </p:grpSpPr>
        <p:sp>
          <p:nvSpPr>
            <p:cNvPr id="39" name="圆角矩形 38"/>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文本框 39"/>
            <p:cNvSpPr txBox="1"/>
            <p:nvPr/>
          </p:nvSpPr>
          <p:spPr>
            <a:xfrm>
              <a:off x="2951817" y="3058180"/>
              <a:ext cx="558392" cy="253916"/>
            </a:xfrm>
            <a:prstGeom prst="rect">
              <a:avLst/>
            </a:prstGeom>
            <a:grp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55%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964742" y="3693608"/>
            <a:ext cx="1078662" cy="434936"/>
            <a:chOff x="1964742" y="3693608"/>
            <a:chExt cx="1078662" cy="434936"/>
          </a:xfrm>
          <a:solidFill>
            <a:schemeClr val="accent4"/>
          </a:solidFill>
        </p:grpSpPr>
        <p:sp>
          <p:nvSpPr>
            <p:cNvPr id="41" name="圆角矩形 40"/>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文本框 41"/>
            <p:cNvSpPr txBox="1"/>
            <p:nvPr/>
          </p:nvSpPr>
          <p:spPr>
            <a:xfrm>
              <a:off x="2485012" y="3788761"/>
              <a:ext cx="558392" cy="253916"/>
            </a:xfrm>
            <a:prstGeom prst="rect">
              <a:avLst/>
            </a:prstGeom>
            <a:grp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25%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47" name="Text Box 10"/>
          <p:cNvSpPr txBox="1">
            <a:spLocks noChangeArrowheads="1"/>
          </p:cNvSpPr>
          <p:nvPr/>
        </p:nvSpPr>
        <p:spPr bwMode="auto">
          <a:xfrm>
            <a:off x="5272608" y="1859140"/>
            <a:ext cx="2971800" cy="876571"/>
          </a:xfrm>
          <a:prstGeom prst="rect">
            <a:avLst/>
          </a:prstGeom>
          <a:noFill/>
          <a:ln w="9525">
            <a:noFill/>
            <a:miter lim="800000"/>
          </a:ln>
        </p:spPr>
        <p:txBody>
          <a:bodyPr lIns="45720" tIns="22860" rIns="45720" bIns="2286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00" dirty="0" err="1">
                <a:solidFill>
                  <a:srgbClr val="7F7F7F"/>
                </a:solidFill>
                <a:latin typeface="Open Sans" panose="020B0606030504020204" pitchFamily="34" charset="0"/>
              </a:rPr>
              <a:t>Lenima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astebus</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danai</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ame</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povera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dopanca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pakamare</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dadimesa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puosam</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santLoirem</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ipsume</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kolera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sitamba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denima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tetebus</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saname</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lovera</a:t>
            </a:r>
            <a:r>
              <a:rPr lang="en-US" altLang="zh-CN" sz="900" dirty="0">
                <a:solidFill>
                  <a:srgbClr val="7F7F7F"/>
                </a:solidFill>
                <a:latin typeface="Open Sans" panose="020B0606030504020204" pitchFamily="34" charset="0"/>
              </a:rPr>
              <a:t> don </a:t>
            </a:r>
            <a:r>
              <a:rPr lang="en-US" altLang="zh-CN" sz="900" dirty="0" err="1">
                <a:solidFill>
                  <a:srgbClr val="7F7F7F"/>
                </a:solidFill>
                <a:latin typeface="Open Sans" panose="020B0606030504020204" pitchFamily="34" charset="0"/>
              </a:rPr>
              <a:t>rakamare</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dimam</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qm</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santLorem</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lipsme</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denima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yestebus</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danasenata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rovera</a:t>
            </a:r>
            <a:r>
              <a:rPr lang="en-US" altLang="zh-CN" sz="900" dirty="0">
                <a:solidFill>
                  <a:srgbClr val="7F7F7F"/>
                </a:solidFill>
                <a:latin typeface="Open Sans" panose="020B0606030504020204" pitchFamily="34" charset="0"/>
              </a:rPr>
              <a:t> don </a:t>
            </a:r>
            <a:r>
              <a:rPr lang="en-US" altLang="zh-CN" sz="900" dirty="0" err="1">
                <a:solidFill>
                  <a:srgbClr val="7F7F7F"/>
                </a:solidFill>
                <a:latin typeface="Open Sans" panose="020B0606030504020204" pitchFamily="34" charset="0"/>
              </a:rPr>
              <a:t>takama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rinaku</a:t>
            </a:r>
            <a:r>
              <a:rPr lang="en-US" altLang="zh-CN" sz="900" dirty="0">
                <a:solidFill>
                  <a:srgbClr val="7F7F7F"/>
                </a:solidFill>
                <a:latin typeface="Open Sans" panose="020B0606030504020204" pitchFamily="34" charset="0"/>
              </a:rPr>
              <a:t>. Dan </a:t>
            </a:r>
            <a:r>
              <a:rPr lang="en-US" altLang="zh-CN" sz="900" dirty="0" err="1">
                <a:solidFill>
                  <a:srgbClr val="7F7F7F"/>
                </a:solidFill>
                <a:latin typeface="Open Sans" panose="020B0606030504020204" pitchFamily="34" charset="0"/>
              </a:rPr>
              <a:t>mencaji</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dika</a:t>
            </a:r>
            <a:r>
              <a:rPr lang="en-US" altLang="zh-CN" sz="900" dirty="0">
                <a:solidFill>
                  <a:srgbClr val="7F7F7F"/>
                </a:solidFill>
                <a:latin typeface="Open Sans" panose="020B0606030504020204" pitchFamily="34" charset="0"/>
              </a:rPr>
              <a:t> </a:t>
            </a:r>
            <a:r>
              <a:rPr lang="en-US" altLang="zh-CN" sz="900" dirty="0" err="1">
                <a:solidFill>
                  <a:srgbClr val="7F7F7F"/>
                </a:solidFill>
                <a:latin typeface="Open Sans" panose="020B0606030504020204" pitchFamily="34" charset="0"/>
              </a:rPr>
              <a:t>yangdolo</a:t>
            </a:r>
            <a:endParaRPr lang="en-US" altLang="zh-CN" sz="900" dirty="0">
              <a:solidFill>
                <a:srgbClr val="7F7F7F"/>
              </a:solidFill>
              <a:latin typeface="Open Sans" panose="020B0606030504020204" pitchFamily="34" charset="0"/>
            </a:endParaRPr>
          </a:p>
          <a:p>
            <a:pPr eaLnBrk="1" hangingPunct="1"/>
            <a:r>
              <a:rPr lang="en-US" altLang="zh-CN" sz="900" dirty="0" err="1">
                <a:solidFill>
                  <a:srgbClr val="7F7F7F"/>
                </a:solidFill>
                <a:latin typeface="Open Sans" panose="020B0606030504020204" pitchFamily="34" charset="0"/>
              </a:rPr>
              <a:t>Dimn</a:t>
            </a:r>
            <a:r>
              <a:rPr lang="en-US" altLang="zh-CN" sz="900" dirty="0">
                <a:solidFill>
                  <a:srgbClr val="7F7F7F"/>
                </a:solidFill>
                <a:latin typeface="Open Sans" panose="020B0606030504020204" pitchFamily="34" charset="0"/>
              </a:rPr>
              <a:t> lorem </a:t>
            </a:r>
            <a:r>
              <a:rPr lang="en-US" altLang="zh-CN" sz="900" dirty="0" err="1">
                <a:solidFill>
                  <a:srgbClr val="7F7F7F"/>
                </a:solidFill>
                <a:latin typeface="Open Sans" panose="020B0606030504020204" pitchFamily="34" charset="0"/>
              </a:rPr>
              <a:t>ipsue</a:t>
            </a:r>
            <a:r>
              <a:rPr lang="en-US" altLang="zh-CN" sz="900" dirty="0">
                <a:solidFill>
                  <a:srgbClr val="7F7F7F"/>
                </a:solidFill>
                <a:latin typeface="Open Sans" panose="020B0606030504020204" pitchFamily="34" charset="0"/>
              </a:rPr>
              <a:t> denim.</a:t>
            </a:r>
            <a:endParaRPr lang="en-US" altLang="zh-CN" sz="900" dirty="0">
              <a:solidFill>
                <a:srgbClr val="A6A6A6"/>
              </a:solidFill>
              <a:latin typeface="Open Sans" panose="020B0606030504020204" pitchFamily="34" charset="0"/>
            </a:endParaRPr>
          </a:p>
        </p:txBody>
      </p:sp>
      <p:sp>
        <p:nvSpPr>
          <p:cNvPr id="48" name="TextBox 47"/>
          <p:cNvSpPr txBox="1"/>
          <p:nvPr/>
        </p:nvSpPr>
        <p:spPr>
          <a:xfrm>
            <a:off x="5258321" y="1561392"/>
            <a:ext cx="2031206" cy="346249"/>
          </a:xfrm>
          <a:prstGeom prst="rect">
            <a:avLst/>
          </a:prstGeom>
          <a:noFill/>
        </p:spPr>
        <p:txBody>
          <a:bodyPr lIns="68580" tIns="34290" rIns="68580" bIns="34290">
            <a:spAutoFit/>
          </a:bodyPr>
          <a:lstStyle/>
          <a:p>
            <a:pPr defTabSz="685800">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 Box 10"/>
          <p:cNvSpPr txBox="1">
            <a:spLocks noChangeArrowheads="1"/>
          </p:cNvSpPr>
          <p:nvPr/>
        </p:nvSpPr>
        <p:spPr bwMode="auto">
          <a:xfrm>
            <a:off x="5272608" y="3326442"/>
            <a:ext cx="2971800" cy="876571"/>
          </a:xfrm>
          <a:prstGeom prst="rect">
            <a:avLst/>
          </a:prstGeom>
          <a:noFill/>
          <a:ln w="9525">
            <a:noFill/>
            <a:miter lim="800000"/>
          </a:ln>
        </p:spPr>
        <p:txBody>
          <a:bodyPr lIns="45720" tIns="22860" rIns="45720" bIns="22860">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00">
                <a:solidFill>
                  <a:srgbClr val="7F7F7F"/>
                </a:solidFill>
                <a:latin typeface="Open Sans" panose="020B0606030504020204" pitchFamily="34" charset="0"/>
              </a:rPr>
              <a:t>Lenima astebus danai ame povera dopanca pakamare dadimesa puosam santLoirem ipsume kolera sitamba denima tetebus saname lovera don rakamare dimam qm santLorem lipsme denima yestebus danasenata rovera don takama rinaku. Dan mencaji dika yangdolo</a:t>
            </a:r>
          </a:p>
          <a:p>
            <a:pPr eaLnBrk="1" hangingPunct="1"/>
            <a:r>
              <a:rPr lang="en-US" altLang="zh-CN" sz="900">
                <a:solidFill>
                  <a:srgbClr val="7F7F7F"/>
                </a:solidFill>
                <a:latin typeface="Open Sans" panose="020B0606030504020204" pitchFamily="34" charset="0"/>
              </a:rPr>
              <a:t>Dimn lorem ipsue denim.</a:t>
            </a:r>
            <a:endParaRPr lang="en-US" altLang="zh-CN" sz="900">
              <a:solidFill>
                <a:srgbClr val="A6A6A6"/>
              </a:solidFill>
              <a:latin typeface="Open Sans" panose="020B0606030504020204" pitchFamily="34" charset="0"/>
            </a:endParaRPr>
          </a:p>
        </p:txBody>
      </p:sp>
      <p:sp>
        <p:nvSpPr>
          <p:cNvPr id="50" name="TextBox 49"/>
          <p:cNvSpPr txBox="1"/>
          <p:nvPr/>
        </p:nvSpPr>
        <p:spPr>
          <a:xfrm>
            <a:off x="5258321" y="3028695"/>
            <a:ext cx="2031206" cy="346249"/>
          </a:xfrm>
          <a:prstGeom prst="rect">
            <a:avLst/>
          </a:prstGeom>
          <a:noFill/>
        </p:spPr>
        <p:txBody>
          <a:bodyPr lIns="68580" tIns="34290" rIns="68580" bIns="34290">
            <a:spAutoFit/>
          </a:bodyPr>
          <a:lstStyle/>
          <a:p>
            <a:pPr defTabSz="685800">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任意多边形 53"/>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56"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23241" y="341172"/>
            <a:ext cx="742543" cy="79750"/>
            <a:chOff x="-123241" y="341172"/>
            <a:chExt cx="742543" cy="79750"/>
          </a:xfrm>
        </p:grpSpPr>
        <p:cxnSp>
          <p:nvCxnSpPr>
            <p:cNvPr id="58" name="直接连接符 57"/>
            <p:cNvCxnSpPr>
              <a:endCxn id="55"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dir="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par>
                                <p:cTn id="12" presetID="22" presetClass="entr" presetSubtype="8"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6">
                                            <p:txEl>
                                              <p:pRg st="0" end="0"/>
                                            </p:txEl>
                                          </p:spTgt>
                                        </p:tgtEl>
                                        <p:attrNameLst>
                                          <p:attrName>style.visibility</p:attrName>
                                        </p:attrNameLst>
                                      </p:cBhvr>
                                      <p:to>
                                        <p:strVal val="visible"/>
                                      </p:to>
                                    </p:set>
                                    <p:animEffect transition="in" filter="wipe(left)">
                                      <p:cBhvr>
                                        <p:cTn id="18" dur="500"/>
                                        <p:tgtEl>
                                          <p:spTgt spid="56">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7" grpId="0"/>
      <p:bldP spid="48" grpId="0"/>
      <p:bldP spid="49" grpId="0"/>
      <p:bldP spid="50" grpId="0"/>
      <p:bldP spid="54" grpId="0" animBg="1"/>
      <p:bldP spid="55" grpId="0"/>
      <p:bldP spid="5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bwMode="auto">
          <a:xfrm>
            <a:off x="995622" y="938736"/>
            <a:ext cx="1285615" cy="1248160"/>
            <a:chOff x="1000362" y="871757"/>
            <a:chExt cx="1285875" cy="1247801"/>
          </a:xfrm>
        </p:grpSpPr>
        <p:sp>
          <p:nvSpPr>
            <p:cNvPr id="26" name="Teardrop 25"/>
            <p:cNvSpPr/>
            <p:nvPr/>
          </p:nvSpPr>
          <p:spPr bwMode="auto">
            <a:xfrm rot="8100000">
              <a:off x="1430377" y="871757"/>
              <a:ext cx="417507" cy="41732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sp>
          <p:nvSpPr>
            <p:cNvPr id="80943" name="Content Placeholder 2"/>
            <p:cNvSpPr txBox="1"/>
            <p:nvPr/>
          </p:nvSpPr>
          <p:spPr bwMode="auto">
            <a:xfrm>
              <a:off x="1000362" y="1357532"/>
              <a:ext cx="1285875" cy="7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grpSp>
          <p:nvGrpSpPr>
            <p:cNvPr id="28" name="Group 4699"/>
            <p:cNvGrpSpPr/>
            <p:nvPr/>
          </p:nvGrpSpPr>
          <p:grpSpPr bwMode="auto">
            <a:xfrm>
              <a:off x="1520226" y="1020230"/>
              <a:ext cx="241710" cy="167336"/>
              <a:chOff x="3908425" y="4124324"/>
              <a:chExt cx="546100" cy="319088"/>
            </a:xfrm>
            <a:solidFill>
              <a:schemeClr val="bg1"/>
            </a:solidFill>
          </p:grpSpPr>
          <p:sp>
            <p:nvSpPr>
              <p:cNvPr id="29"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solidFill>
                  <a:latin typeface="+mn-lt"/>
                  <a:ea typeface="宋体" panose="02010600030101010101" pitchFamily="2" charset="-122"/>
                </a:endParaRPr>
              </a:p>
            </p:txBody>
          </p:sp>
          <p:sp>
            <p:nvSpPr>
              <p:cNvPr id="30"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solidFill>
                  <a:latin typeface="+mn-lt"/>
                  <a:ea typeface="宋体" panose="02010600030101010101" pitchFamily="2" charset="-122"/>
                </a:endParaRPr>
              </a:p>
            </p:txBody>
          </p:sp>
          <p:sp>
            <p:nvSpPr>
              <p:cNvPr id="31"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solidFill>
                  <a:latin typeface="+mn-lt"/>
                  <a:ea typeface="宋体" panose="02010600030101010101" pitchFamily="2" charset="-122"/>
                </a:endParaRPr>
              </a:p>
            </p:txBody>
          </p:sp>
        </p:grpSp>
      </p:grpSp>
      <p:grpSp>
        <p:nvGrpSpPr>
          <p:cNvPr id="61" name="Group 60"/>
          <p:cNvGrpSpPr/>
          <p:nvPr/>
        </p:nvGrpSpPr>
        <p:grpSpPr bwMode="auto">
          <a:xfrm>
            <a:off x="6958634" y="943500"/>
            <a:ext cx="1286210" cy="1248160"/>
            <a:chOff x="9278455" y="1168739"/>
            <a:chExt cx="1714500" cy="1663735"/>
          </a:xfrm>
        </p:grpSpPr>
        <p:sp>
          <p:nvSpPr>
            <p:cNvPr id="17" name="Teardrop 16"/>
            <p:cNvSpPr/>
            <p:nvPr/>
          </p:nvSpPr>
          <p:spPr bwMode="auto">
            <a:xfrm rot="8100000">
              <a:off x="9852337" y="1168739"/>
              <a:ext cx="556419" cy="5564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685800">
                <a:defRPr/>
              </a:pPr>
              <a:endParaRPr lang="en-US" dirty="0"/>
            </a:p>
          </p:txBody>
        </p:sp>
        <p:sp>
          <p:nvSpPr>
            <p:cNvPr id="80940" name="Content Placeholder 2"/>
            <p:cNvSpPr txBox="1"/>
            <p:nvPr/>
          </p:nvSpPr>
          <p:spPr bwMode="auto">
            <a:xfrm>
              <a:off x="9278455" y="1816439"/>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sp>
          <p:nvSpPr>
            <p:cNvPr id="80941" name="Freeform 429"/>
            <p:cNvSpPr>
              <a:spLocks noChangeArrowheads="1"/>
            </p:cNvSpPr>
            <p:nvPr/>
          </p:nvSpPr>
          <p:spPr bwMode="auto">
            <a:xfrm>
              <a:off x="10000271" y="1293967"/>
              <a:ext cx="302205" cy="300039"/>
            </a:xfrm>
            <a:custGeom>
              <a:avLst/>
              <a:gdLst>
                <a:gd name="T0" fmla="*/ 70145466 w 1230"/>
                <a:gd name="T1" fmla="*/ 23127085 h 1221"/>
                <a:gd name="T2" fmla="*/ 67127101 w 1230"/>
                <a:gd name="T3" fmla="*/ 26146396 h 1221"/>
                <a:gd name="T4" fmla="*/ 47930696 w 1230"/>
                <a:gd name="T5" fmla="*/ 7004596 h 1221"/>
                <a:gd name="T6" fmla="*/ 50949060 w 1230"/>
                <a:gd name="T7" fmla="*/ 3441971 h 1221"/>
                <a:gd name="T8" fmla="*/ 64048541 w 1230"/>
                <a:gd name="T9" fmla="*/ 3441971 h 1221"/>
                <a:gd name="T10" fmla="*/ 70145466 w 1230"/>
                <a:gd name="T11" fmla="*/ 10023907 h 1221"/>
                <a:gd name="T12" fmla="*/ 70145466 w 1230"/>
                <a:gd name="T13" fmla="*/ 23127085 h 1221"/>
                <a:gd name="T14" fmla="*/ 25233135 w 1230"/>
                <a:gd name="T15" fmla="*/ 61531585 h 1221"/>
                <a:gd name="T16" fmla="*/ 25233135 w 1230"/>
                <a:gd name="T17" fmla="*/ 65034006 h 1221"/>
                <a:gd name="T18" fmla="*/ 28251254 w 1230"/>
                <a:gd name="T19" fmla="*/ 65034006 h 1221"/>
                <a:gd name="T20" fmla="*/ 64048541 w 1230"/>
                <a:gd name="T21" fmla="*/ 29225912 h 1221"/>
                <a:gd name="T22" fmla="*/ 60547140 w 1230"/>
                <a:gd name="T23" fmla="*/ 26146396 h 1221"/>
                <a:gd name="T24" fmla="*/ 25233135 w 1230"/>
                <a:gd name="T25" fmla="*/ 61531585 h 1221"/>
                <a:gd name="T26" fmla="*/ 9054848 w 1230"/>
                <a:gd name="T27" fmla="*/ 45348646 h 1221"/>
                <a:gd name="T28" fmla="*/ 9054848 w 1230"/>
                <a:gd name="T29" fmla="*/ 48911272 h 1221"/>
                <a:gd name="T30" fmla="*/ 12616445 w 1230"/>
                <a:gd name="T31" fmla="*/ 48911272 h 1221"/>
                <a:gd name="T32" fmla="*/ 47930696 w 1230"/>
                <a:gd name="T33" fmla="*/ 13042973 h 1221"/>
                <a:gd name="T34" fmla="*/ 44369099 w 1230"/>
                <a:gd name="T35" fmla="*/ 10023907 h 1221"/>
                <a:gd name="T36" fmla="*/ 9054848 w 1230"/>
                <a:gd name="T37" fmla="*/ 45348646 h 1221"/>
                <a:gd name="T38" fmla="*/ 50949060 w 1230"/>
                <a:gd name="T39" fmla="*/ 16605598 h 1221"/>
                <a:gd name="T40" fmla="*/ 15634809 w 1230"/>
                <a:gd name="T41" fmla="*/ 51930583 h 1221"/>
                <a:gd name="T42" fmla="*/ 15634809 w 1230"/>
                <a:gd name="T43" fmla="*/ 58512274 h 1221"/>
                <a:gd name="T44" fmla="*/ 22154329 w 1230"/>
                <a:gd name="T45" fmla="*/ 58512274 h 1221"/>
                <a:gd name="T46" fmla="*/ 57528776 w 1230"/>
                <a:gd name="T47" fmla="*/ 23127085 h 1221"/>
                <a:gd name="T48" fmla="*/ 50949060 w 1230"/>
                <a:gd name="T49" fmla="*/ 16605598 h 1221"/>
                <a:gd name="T50" fmla="*/ 22154329 w 1230"/>
                <a:gd name="T51" fmla="*/ 68053072 h 1221"/>
                <a:gd name="T52" fmla="*/ 20162233 w 1230"/>
                <a:gd name="T53" fmla="*/ 64067787 h 1221"/>
                <a:gd name="T54" fmla="*/ 18653174 w 1230"/>
                <a:gd name="T55" fmla="*/ 64067787 h 1221"/>
                <a:gd name="T56" fmla="*/ 12616445 w 1230"/>
                <a:gd name="T57" fmla="*/ 61531585 h 1221"/>
                <a:gd name="T58" fmla="*/ 9537885 w 1230"/>
                <a:gd name="T59" fmla="*/ 54949649 h 1221"/>
                <a:gd name="T60" fmla="*/ 10081117 w 1230"/>
                <a:gd name="T61" fmla="*/ 53923225 h 1221"/>
                <a:gd name="T62" fmla="*/ 6036729 w 1230"/>
                <a:gd name="T63" fmla="*/ 51930583 h 1221"/>
                <a:gd name="T64" fmla="*/ 5553693 w 1230"/>
                <a:gd name="T65" fmla="*/ 51447474 h 1221"/>
                <a:gd name="T66" fmla="*/ 0 w 1230"/>
                <a:gd name="T67" fmla="*/ 73668789 h 1221"/>
                <a:gd name="T68" fmla="*/ 22154329 w 1230"/>
                <a:gd name="T69" fmla="*/ 68053072 h 1221"/>
                <a:gd name="T70" fmla="*/ 22154329 w 1230"/>
                <a:gd name="T71" fmla="*/ 68053072 h 1221"/>
                <a:gd name="T72" fmla="*/ 22154329 w 1230"/>
                <a:gd name="T73" fmla="*/ 68053072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7" tIns="60958" rIns="121917" bIns="60958" anchor="ctr"/>
            <a:lstStyle/>
            <a:p>
              <a:endParaRPr lang="zh-CN" altLang="en-US"/>
            </a:p>
          </p:txBody>
        </p:sp>
      </p:grpSp>
      <p:grpSp>
        <p:nvGrpSpPr>
          <p:cNvPr id="64" name="Group 63"/>
          <p:cNvGrpSpPr/>
          <p:nvPr/>
        </p:nvGrpSpPr>
        <p:grpSpPr bwMode="auto">
          <a:xfrm>
            <a:off x="995622" y="3694693"/>
            <a:ext cx="1285615" cy="1248160"/>
            <a:chOff x="1327471" y="4835465"/>
            <a:chExt cx="1714500" cy="1663735"/>
          </a:xfrm>
        </p:grpSpPr>
        <p:sp>
          <p:nvSpPr>
            <p:cNvPr id="15" name="Teardrop 14"/>
            <p:cNvSpPr/>
            <p:nvPr/>
          </p:nvSpPr>
          <p:spPr bwMode="auto">
            <a:xfrm rot="8100000">
              <a:off x="1900824" y="4835465"/>
              <a:ext cx="556677" cy="55643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685800">
                <a:defRPr/>
              </a:pPr>
              <a:endParaRPr lang="en-US" dirty="0"/>
            </a:p>
          </p:txBody>
        </p:sp>
        <p:sp>
          <p:nvSpPr>
            <p:cNvPr id="80935" name="Content Placeholder 2"/>
            <p:cNvSpPr txBox="1"/>
            <p:nvPr/>
          </p:nvSpPr>
          <p:spPr bwMode="auto">
            <a:xfrm>
              <a:off x="1327471" y="548316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grpSp>
          <p:nvGrpSpPr>
            <p:cNvPr id="80936" name="Group 32"/>
            <p:cNvGrpSpPr/>
            <p:nvPr/>
          </p:nvGrpSpPr>
          <p:grpSpPr bwMode="auto">
            <a:xfrm>
              <a:off x="2037765" y="4951388"/>
              <a:ext cx="294784" cy="429075"/>
              <a:chOff x="1533086" y="3713538"/>
              <a:chExt cx="221088" cy="321806"/>
            </a:xfrm>
          </p:grpSpPr>
          <p:sp>
            <p:nvSpPr>
              <p:cNvPr id="34" name="Freeform 166"/>
              <p:cNvSpPr>
                <a:spLocks noChangeArrowheads="1"/>
              </p:cNvSpPr>
              <p:nvPr/>
            </p:nvSpPr>
            <p:spPr bwMode="auto">
              <a:xfrm>
                <a:off x="1532821" y="3713513"/>
                <a:ext cx="221559" cy="322071"/>
              </a:xfrm>
              <a:custGeom>
                <a:avLst/>
                <a:gdLst>
                  <a:gd name="T0" fmla="*/ 110640 w 793"/>
                  <a:gd name="T1" fmla="*/ 40642 h 1157"/>
                  <a:gd name="T2" fmla="*/ 154505 w 793"/>
                  <a:gd name="T3" fmla="*/ 58179 h 1157"/>
                  <a:gd name="T4" fmla="*/ 171827 w 793"/>
                  <a:gd name="T5" fmla="*/ 101604 h 1157"/>
                  <a:gd name="T6" fmla="*/ 154505 w 793"/>
                  <a:gd name="T7" fmla="*/ 142246 h 1157"/>
                  <a:gd name="T8" fmla="*/ 110640 w 793"/>
                  <a:gd name="T9" fmla="*/ 197362 h 1157"/>
                  <a:gd name="T10" fmla="*/ 67054 w 793"/>
                  <a:gd name="T11" fmla="*/ 142246 h 1157"/>
                  <a:gd name="T12" fmla="*/ 49732 w 793"/>
                  <a:gd name="T13" fmla="*/ 101604 h 1157"/>
                  <a:gd name="T14" fmla="*/ 67054 w 793"/>
                  <a:gd name="T15" fmla="*/ 58179 h 1157"/>
                  <a:gd name="T16" fmla="*/ 110640 w 793"/>
                  <a:gd name="T17" fmla="*/ 40642 h 1157"/>
                  <a:gd name="T18" fmla="*/ 110640 w 793"/>
                  <a:gd name="T19" fmla="*/ 0 h 1157"/>
                  <a:gd name="T20" fmla="*/ 37998 w 793"/>
                  <a:gd name="T21" fmla="*/ 29229 h 1157"/>
                  <a:gd name="T22" fmla="*/ 37998 w 793"/>
                  <a:gd name="T23" fmla="*/ 171196 h 1157"/>
                  <a:gd name="T24" fmla="*/ 110640 w 793"/>
                  <a:gd name="T25" fmla="*/ 321793 h 1157"/>
                  <a:gd name="T26" fmla="*/ 180488 w 793"/>
                  <a:gd name="T27" fmla="*/ 171196 h 1157"/>
                  <a:gd name="T28" fmla="*/ 180488 w 793"/>
                  <a:gd name="T29" fmla="*/ 29229 h 1157"/>
                  <a:gd name="T30" fmla="*/ 110640 w 793"/>
                  <a:gd name="T31" fmla="*/ 0 h 1157"/>
                  <a:gd name="T32" fmla="*/ 110640 w 793"/>
                  <a:gd name="T33" fmla="*/ 40642 h 1157"/>
                  <a:gd name="T34" fmla="*/ 110640 w 793"/>
                  <a:gd name="T35" fmla="*/ 0 h 1157"/>
                  <a:gd name="T36" fmla="*/ 110640 w 793"/>
                  <a:gd name="T37" fmla="*/ 0 h 1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35" name="Freeform 167"/>
              <p:cNvSpPr>
                <a:spLocks noChangeArrowheads="1"/>
              </p:cNvSpPr>
              <p:nvPr/>
            </p:nvSpPr>
            <p:spPr bwMode="auto">
              <a:xfrm>
                <a:off x="1622755" y="3794477"/>
                <a:ext cx="40500" cy="40482"/>
              </a:xfrm>
              <a:custGeom>
                <a:avLst/>
                <a:gdLst>
                  <a:gd name="T0" fmla="*/ 40224 w 147"/>
                  <a:gd name="T1" fmla="*/ 20103 h 147"/>
                  <a:gd name="T2" fmla="*/ 20112 w 147"/>
                  <a:gd name="T3" fmla="*/ 40207 h 147"/>
                  <a:gd name="T4" fmla="*/ 0 w 147"/>
                  <a:gd name="T5" fmla="*/ 20103 h 147"/>
                  <a:gd name="T6" fmla="*/ 20112 w 147"/>
                  <a:gd name="T7" fmla="*/ 0 h 147"/>
                  <a:gd name="T8" fmla="*/ 40224 w 147"/>
                  <a:gd name="T9" fmla="*/ 20103 h 147"/>
                  <a:gd name="T10" fmla="*/ 40224 w 147"/>
                  <a:gd name="T11" fmla="*/ 20103 h 147"/>
                  <a:gd name="T12" fmla="*/ 40224 w 147"/>
                  <a:gd name="T13" fmla="*/ 2010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grpSp>
        <p:nvGrpSpPr>
          <p:cNvPr id="62" name="Group 61"/>
          <p:cNvGrpSpPr/>
          <p:nvPr/>
        </p:nvGrpSpPr>
        <p:grpSpPr bwMode="auto">
          <a:xfrm>
            <a:off x="995622" y="2291108"/>
            <a:ext cx="1285615" cy="1248160"/>
            <a:chOff x="1327471" y="2964435"/>
            <a:chExt cx="1714500" cy="1663735"/>
          </a:xfrm>
        </p:grpSpPr>
        <p:sp>
          <p:nvSpPr>
            <p:cNvPr id="13" name="Teardrop 12"/>
            <p:cNvSpPr/>
            <p:nvPr/>
          </p:nvSpPr>
          <p:spPr bwMode="auto">
            <a:xfrm rot="8100000">
              <a:off x="1900824" y="2964435"/>
              <a:ext cx="556677" cy="55643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685800">
                <a:defRPr/>
              </a:pPr>
              <a:endParaRPr lang="en-US" dirty="0"/>
            </a:p>
          </p:txBody>
        </p:sp>
        <p:sp>
          <p:nvSpPr>
            <p:cNvPr id="80932" name="Content Placeholder 2"/>
            <p:cNvSpPr txBox="1"/>
            <p:nvPr/>
          </p:nvSpPr>
          <p:spPr bwMode="auto">
            <a:xfrm>
              <a:off x="1327471" y="361213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grpSp>
          <p:nvGrpSpPr>
            <p:cNvPr id="39" name="Group 38"/>
            <p:cNvGrpSpPr/>
            <p:nvPr/>
          </p:nvGrpSpPr>
          <p:grpSpPr>
            <a:xfrm>
              <a:off x="2033519" y="3086714"/>
              <a:ext cx="296967" cy="352647"/>
              <a:chOff x="2060819" y="1388284"/>
              <a:chExt cx="271040" cy="321860"/>
            </a:xfrm>
            <a:solidFill>
              <a:schemeClr val="bg1"/>
            </a:solidFill>
          </p:grpSpPr>
          <p:sp>
            <p:nvSpPr>
              <p:cNvPr id="40"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41"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42"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43"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grpSp>
      </p:grpSp>
      <p:grpSp>
        <p:nvGrpSpPr>
          <p:cNvPr id="63" name="Group 62"/>
          <p:cNvGrpSpPr/>
          <p:nvPr/>
        </p:nvGrpSpPr>
        <p:grpSpPr bwMode="auto">
          <a:xfrm>
            <a:off x="6958634" y="2295872"/>
            <a:ext cx="1286210" cy="1248160"/>
            <a:chOff x="9278455" y="2970827"/>
            <a:chExt cx="1714500" cy="1663730"/>
          </a:xfrm>
        </p:grpSpPr>
        <p:sp>
          <p:nvSpPr>
            <p:cNvPr id="19" name="Teardrop 18"/>
            <p:cNvSpPr/>
            <p:nvPr/>
          </p:nvSpPr>
          <p:spPr bwMode="auto">
            <a:xfrm rot="8100000">
              <a:off x="9852337" y="2970827"/>
              <a:ext cx="556419" cy="55642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685800">
                <a:defRPr/>
              </a:pPr>
              <a:endParaRPr lang="en-US" dirty="0"/>
            </a:p>
          </p:txBody>
        </p:sp>
        <p:sp>
          <p:nvSpPr>
            <p:cNvPr id="80929" name="Content Placeholder 2"/>
            <p:cNvSpPr txBox="1"/>
            <p:nvPr/>
          </p:nvSpPr>
          <p:spPr bwMode="auto">
            <a:xfrm>
              <a:off x="9278455" y="3618522"/>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sp>
          <p:nvSpPr>
            <p:cNvPr id="80930" name="Freeform 298"/>
            <p:cNvSpPr>
              <a:spLocks noChangeArrowheads="1"/>
            </p:cNvSpPr>
            <p:nvPr/>
          </p:nvSpPr>
          <p:spPr bwMode="auto">
            <a:xfrm>
              <a:off x="9955994" y="3082627"/>
              <a:ext cx="346012" cy="346012"/>
            </a:xfrm>
            <a:custGeom>
              <a:avLst/>
              <a:gdLst>
                <a:gd name="T0" fmla="*/ 39548568 w 1606"/>
                <a:gd name="T1" fmla="*/ 0 h 1607"/>
                <a:gd name="T2" fmla="*/ 0 w 1606"/>
                <a:gd name="T3" fmla="*/ 34909747 h 1607"/>
                <a:gd name="T4" fmla="*/ 34906707 w 1606"/>
                <a:gd name="T5" fmla="*/ 74455452 h 1607"/>
                <a:gd name="T6" fmla="*/ 74501813 w 1606"/>
                <a:gd name="T7" fmla="*/ 39545705 h 1607"/>
                <a:gd name="T8" fmla="*/ 23255626 w 1606"/>
                <a:gd name="T9" fmla="*/ 8159596 h 1607"/>
                <a:gd name="T10" fmla="*/ 10072913 w 1606"/>
                <a:gd name="T11" fmla="*/ 19796107 h 1607"/>
                <a:gd name="T12" fmla="*/ 7334119 w 1606"/>
                <a:gd name="T13" fmla="*/ 24803053 h 1607"/>
                <a:gd name="T14" fmla="*/ 14714774 w 1606"/>
                <a:gd name="T15" fmla="*/ 34909747 h 1607"/>
                <a:gd name="T16" fmla="*/ 7334119 w 1606"/>
                <a:gd name="T17" fmla="*/ 24803053 h 1607"/>
                <a:gd name="T18" fmla="*/ 14714774 w 1606"/>
                <a:gd name="T19" fmla="*/ 39545705 h 1607"/>
                <a:gd name="T20" fmla="*/ 7334119 w 1606"/>
                <a:gd name="T21" fmla="*/ 49652399 h 1607"/>
                <a:gd name="T22" fmla="*/ 10072913 w 1606"/>
                <a:gd name="T23" fmla="*/ 54659346 h 1607"/>
                <a:gd name="T24" fmla="*/ 23255626 w 1606"/>
                <a:gd name="T25" fmla="*/ 66295856 h 1607"/>
                <a:gd name="T26" fmla="*/ 34906707 w 1606"/>
                <a:gd name="T27" fmla="*/ 69401997 h 1607"/>
                <a:gd name="T28" fmla="*/ 34906707 w 1606"/>
                <a:gd name="T29" fmla="*/ 54659346 h 1607"/>
                <a:gd name="T30" fmla="*/ 34906707 w 1606"/>
                <a:gd name="T31" fmla="*/ 49652399 h 1607"/>
                <a:gd name="T32" fmla="*/ 19774392 w 1606"/>
                <a:gd name="T33" fmla="*/ 39545705 h 1607"/>
                <a:gd name="T34" fmla="*/ 34906707 w 1606"/>
                <a:gd name="T35" fmla="*/ 49652399 h 1607"/>
                <a:gd name="T36" fmla="*/ 19774392 w 1606"/>
                <a:gd name="T37" fmla="*/ 34909747 h 1607"/>
                <a:gd name="T38" fmla="*/ 34906707 w 1606"/>
                <a:gd name="T39" fmla="*/ 24803053 h 1607"/>
                <a:gd name="T40" fmla="*/ 34906707 w 1606"/>
                <a:gd name="T41" fmla="*/ 19796107 h 1607"/>
                <a:gd name="T42" fmla="*/ 34906707 w 1606"/>
                <a:gd name="T43" fmla="*/ 5053239 h 1607"/>
                <a:gd name="T44" fmla="*/ 64382578 w 1606"/>
                <a:gd name="T45" fmla="*/ 19796107 h 1607"/>
                <a:gd name="T46" fmla="*/ 51199650 w 1606"/>
                <a:gd name="T47" fmla="*/ 8159596 h 1607"/>
                <a:gd name="T48" fmla="*/ 39548568 w 1606"/>
                <a:gd name="T49" fmla="*/ 5053239 h 1607"/>
                <a:gd name="T50" fmla="*/ 39548568 w 1606"/>
                <a:gd name="T51" fmla="*/ 19796107 h 1607"/>
                <a:gd name="T52" fmla="*/ 39548568 w 1606"/>
                <a:gd name="T53" fmla="*/ 24803053 h 1607"/>
                <a:gd name="T54" fmla="*/ 54681099 w 1606"/>
                <a:gd name="T55" fmla="*/ 34909747 h 1607"/>
                <a:gd name="T56" fmla="*/ 39548568 w 1606"/>
                <a:gd name="T57" fmla="*/ 24803053 h 1607"/>
                <a:gd name="T58" fmla="*/ 54681099 w 1606"/>
                <a:gd name="T59" fmla="*/ 39545705 h 1607"/>
                <a:gd name="T60" fmla="*/ 39548568 w 1606"/>
                <a:gd name="T61" fmla="*/ 49652399 h 1607"/>
                <a:gd name="T62" fmla="*/ 39548568 w 1606"/>
                <a:gd name="T63" fmla="*/ 69401997 h 1607"/>
                <a:gd name="T64" fmla="*/ 51988842 w 1606"/>
                <a:gd name="T65" fmla="*/ 54659346 h 1607"/>
                <a:gd name="T66" fmla="*/ 51199650 w 1606"/>
                <a:gd name="T67" fmla="*/ 66295856 h 1607"/>
                <a:gd name="T68" fmla="*/ 64382578 w 1606"/>
                <a:gd name="T69" fmla="*/ 54659346 h 1607"/>
                <a:gd name="T70" fmla="*/ 67121157 w 1606"/>
                <a:gd name="T71" fmla="*/ 49652399 h 1607"/>
                <a:gd name="T72" fmla="*/ 59740717 w 1606"/>
                <a:gd name="T73" fmla="*/ 39545705 h 1607"/>
                <a:gd name="T74" fmla="*/ 67121157 w 1606"/>
                <a:gd name="T75" fmla="*/ 49652399 h 1607"/>
                <a:gd name="T76" fmla="*/ 58208871 w 1606"/>
                <a:gd name="T77" fmla="*/ 24803053 h 1607"/>
                <a:gd name="T78" fmla="*/ 69442195 w 1606"/>
                <a:gd name="T79" fmla="*/ 34909747 h 1607"/>
                <a:gd name="T80" fmla="*/ 59740717 w 1606"/>
                <a:gd name="T81" fmla="*/ 34909747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7" tIns="60958" rIns="121917" bIns="60958" anchor="ctr"/>
            <a:lstStyle/>
            <a:p>
              <a:endParaRPr lang="zh-CN" altLang="en-US"/>
            </a:p>
          </p:txBody>
        </p:sp>
      </p:grpSp>
      <p:grpSp>
        <p:nvGrpSpPr>
          <p:cNvPr id="65" name="Group 64"/>
          <p:cNvGrpSpPr/>
          <p:nvPr/>
        </p:nvGrpSpPr>
        <p:grpSpPr bwMode="auto">
          <a:xfrm>
            <a:off x="3942591" y="3700648"/>
            <a:ext cx="1285614" cy="1248160"/>
            <a:chOff x="5256522" y="4843675"/>
            <a:chExt cx="1714500" cy="1663735"/>
          </a:xfrm>
        </p:grpSpPr>
        <p:sp>
          <p:nvSpPr>
            <p:cNvPr id="23" name="Teardrop 22"/>
            <p:cNvSpPr/>
            <p:nvPr/>
          </p:nvSpPr>
          <p:spPr bwMode="auto">
            <a:xfrm rot="8100000">
              <a:off x="5829875" y="4843675"/>
              <a:ext cx="556676" cy="55643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685800">
                <a:defRPr/>
              </a:pPr>
              <a:endParaRPr lang="en-US" dirty="0"/>
            </a:p>
          </p:txBody>
        </p:sp>
        <p:sp>
          <p:nvSpPr>
            <p:cNvPr id="80926" name="Content Placeholder 2"/>
            <p:cNvSpPr txBox="1"/>
            <p:nvPr/>
          </p:nvSpPr>
          <p:spPr bwMode="auto">
            <a:xfrm>
              <a:off x="5256522" y="549137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grpSp>
          <p:nvGrpSpPr>
            <p:cNvPr id="51" name="Group 30"/>
            <p:cNvGrpSpPr/>
            <p:nvPr/>
          </p:nvGrpSpPr>
          <p:grpSpPr bwMode="auto">
            <a:xfrm>
              <a:off x="5934076" y="4946919"/>
              <a:ext cx="357669" cy="357669"/>
              <a:chOff x="1865313" y="2312988"/>
              <a:chExt cx="446087" cy="446087"/>
            </a:xfrm>
            <a:solidFill>
              <a:schemeClr val="bg1"/>
            </a:solidFill>
          </p:grpSpPr>
          <p:sp>
            <p:nvSpPr>
              <p:cNvPr id="52"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53"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grpSp>
      </p:grpSp>
      <p:grpSp>
        <p:nvGrpSpPr>
          <p:cNvPr id="66" name="Group 65"/>
          <p:cNvGrpSpPr/>
          <p:nvPr/>
        </p:nvGrpSpPr>
        <p:grpSpPr bwMode="auto">
          <a:xfrm>
            <a:off x="6958634" y="3699457"/>
            <a:ext cx="1286210" cy="1248160"/>
            <a:chOff x="9278455" y="4841857"/>
            <a:chExt cx="1714500" cy="1663735"/>
          </a:xfrm>
        </p:grpSpPr>
        <p:sp>
          <p:nvSpPr>
            <p:cNvPr id="21" name="Teardrop 20"/>
            <p:cNvSpPr/>
            <p:nvPr/>
          </p:nvSpPr>
          <p:spPr bwMode="auto">
            <a:xfrm rot="8100000">
              <a:off x="9852337" y="4841857"/>
              <a:ext cx="556419" cy="5564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685800">
                <a:defRPr/>
              </a:pPr>
              <a:endParaRPr lang="en-US" dirty="0"/>
            </a:p>
          </p:txBody>
        </p:sp>
        <p:sp>
          <p:nvSpPr>
            <p:cNvPr id="80923" name="Content Placeholder 2"/>
            <p:cNvSpPr txBox="1"/>
            <p:nvPr/>
          </p:nvSpPr>
          <p:spPr bwMode="auto">
            <a:xfrm>
              <a:off x="9278455" y="5489557"/>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a:p>
              <a:pPr algn="ctr" eaLnBrk="1" hangingPunct="1"/>
              <a:r>
                <a:rPr lang="zh-CN" altLang="en-US" sz="1000" dirty="0">
                  <a:latin typeface="微软雅黑" panose="020B0503020204020204" pitchFamily="34" charset="-122"/>
                  <a:ea typeface="微软雅黑" panose="020B0503020204020204" pitchFamily="34" charset="-122"/>
                </a:rPr>
                <a:t>请在这里输入内容</a:t>
              </a:r>
              <a:endParaRPr lang="en-US" altLang="zh-CN" sz="1000" dirty="0">
                <a:latin typeface="微软雅黑" panose="020B0503020204020204" pitchFamily="34" charset="-122"/>
                <a:ea typeface="微软雅黑" panose="020B0503020204020204" pitchFamily="34" charset="-122"/>
              </a:endParaRPr>
            </a:p>
            <a:p>
              <a:pPr algn="ctr" eaLnBrk="1" hangingPunct="1"/>
              <a:endParaRPr lang="en-US" altLang="zh-CN" sz="1000" dirty="0">
                <a:latin typeface="微软雅黑" panose="020B0503020204020204" pitchFamily="34" charset="-122"/>
                <a:ea typeface="微软雅黑" panose="020B0503020204020204" pitchFamily="34" charset="-122"/>
              </a:endParaRPr>
            </a:p>
          </p:txBody>
        </p:sp>
        <p:sp>
          <p:nvSpPr>
            <p:cNvPr id="80924" name="Freeform 576"/>
            <p:cNvSpPr>
              <a:spLocks noChangeArrowheads="1"/>
            </p:cNvSpPr>
            <p:nvPr/>
          </p:nvSpPr>
          <p:spPr bwMode="auto">
            <a:xfrm>
              <a:off x="9974502" y="4969156"/>
              <a:ext cx="321257" cy="321257"/>
            </a:xfrm>
            <a:custGeom>
              <a:avLst/>
              <a:gdLst>
                <a:gd name="T0" fmla="*/ 60129235 w 1690"/>
                <a:gd name="T1" fmla="*/ 37472253 h 1690"/>
                <a:gd name="T2" fmla="*/ 61032557 w 1690"/>
                <a:gd name="T3" fmla="*/ 37472253 h 1690"/>
                <a:gd name="T4" fmla="*/ 61032557 w 1690"/>
                <a:gd name="T5" fmla="*/ 24174494 h 1690"/>
                <a:gd name="T6" fmla="*/ 52251596 w 1690"/>
                <a:gd name="T7" fmla="*/ 24174494 h 1690"/>
                <a:gd name="T8" fmla="*/ 50444953 w 1690"/>
                <a:gd name="T9" fmla="*/ 19621389 h 1690"/>
                <a:gd name="T10" fmla="*/ 55901379 w 1690"/>
                <a:gd name="T11" fmla="*/ 14201270 h 1690"/>
                <a:gd name="T12" fmla="*/ 56804701 w 1690"/>
                <a:gd name="T13" fmla="*/ 13586890 h 1690"/>
                <a:gd name="T14" fmla="*/ 55901379 w 1690"/>
                <a:gd name="T15" fmla="*/ 12972510 h 1690"/>
                <a:gd name="T16" fmla="*/ 48023739 w 1690"/>
                <a:gd name="T17" fmla="*/ 4842046 h 1690"/>
                <a:gd name="T18" fmla="*/ 47409549 w 1690"/>
                <a:gd name="T19" fmla="*/ 4227856 h 1690"/>
                <a:gd name="T20" fmla="*/ 46542345 w 1690"/>
                <a:gd name="T21" fmla="*/ 4842046 h 1690"/>
                <a:gd name="T22" fmla="*/ 41085919 w 1690"/>
                <a:gd name="T23" fmla="*/ 10262355 h 1690"/>
                <a:gd name="T24" fmla="*/ 36858063 w 1690"/>
                <a:gd name="T25" fmla="*/ 8455712 h 1690"/>
                <a:gd name="T26" fmla="*/ 36858063 w 1690"/>
                <a:gd name="T27" fmla="*/ 0 h 1690"/>
                <a:gd name="T28" fmla="*/ 23849245 w 1690"/>
                <a:gd name="T29" fmla="*/ 0 h 1690"/>
                <a:gd name="T30" fmla="*/ 23849245 w 1690"/>
                <a:gd name="T31" fmla="*/ 8455712 h 1690"/>
                <a:gd name="T32" fmla="*/ 19946638 w 1690"/>
                <a:gd name="T33" fmla="*/ 10262355 h 1690"/>
                <a:gd name="T34" fmla="*/ 14490211 w 1690"/>
                <a:gd name="T35" fmla="*/ 4842046 h 1690"/>
                <a:gd name="T36" fmla="*/ 13912139 w 1690"/>
                <a:gd name="T37" fmla="*/ 4227856 h 1690"/>
                <a:gd name="T38" fmla="*/ 4516987 w 1690"/>
                <a:gd name="T39" fmla="*/ 13586890 h 1690"/>
                <a:gd name="T40" fmla="*/ 5131178 w 1690"/>
                <a:gd name="T41" fmla="*/ 14201270 h 1690"/>
                <a:gd name="T42" fmla="*/ 10262355 w 1690"/>
                <a:gd name="T43" fmla="*/ 19332448 h 1690"/>
                <a:gd name="T44" fmla="*/ 8455712 w 1690"/>
                <a:gd name="T45" fmla="*/ 23849245 h 1690"/>
                <a:gd name="T46" fmla="*/ 0 w 1690"/>
                <a:gd name="T47" fmla="*/ 23849245 h 1690"/>
                <a:gd name="T48" fmla="*/ 0 w 1690"/>
                <a:gd name="T49" fmla="*/ 37147194 h 1690"/>
                <a:gd name="T50" fmla="*/ 8455712 w 1690"/>
                <a:gd name="T51" fmla="*/ 37147194 h 1690"/>
                <a:gd name="T52" fmla="*/ 10262355 w 1690"/>
                <a:gd name="T53" fmla="*/ 41700109 h 1690"/>
                <a:gd name="T54" fmla="*/ 5131178 w 1690"/>
                <a:gd name="T55" fmla="*/ 46831287 h 1690"/>
                <a:gd name="T56" fmla="*/ 4516987 w 1690"/>
                <a:gd name="T57" fmla="*/ 47409549 h 1690"/>
                <a:gd name="T58" fmla="*/ 5131178 w 1690"/>
                <a:gd name="T59" fmla="*/ 48348988 h 1690"/>
                <a:gd name="T60" fmla="*/ 12972510 w 1690"/>
                <a:gd name="T61" fmla="*/ 56190321 h 1690"/>
                <a:gd name="T62" fmla="*/ 13912139 w 1690"/>
                <a:gd name="T63" fmla="*/ 56804701 h 1690"/>
                <a:gd name="T64" fmla="*/ 14490211 w 1690"/>
                <a:gd name="T65" fmla="*/ 56190321 h 1690"/>
                <a:gd name="T66" fmla="*/ 19946638 w 1690"/>
                <a:gd name="T67" fmla="*/ 51059143 h 1690"/>
                <a:gd name="T68" fmla="*/ 24174494 w 1690"/>
                <a:gd name="T69" fmla="*/ 52576845 h 1690"/>
                <a:gd name="T70" fmla="*/ 24174494 w 1690"/>
                <a:gd name="T71" fmla="*/ 61032557 h 1690"/>
                <a:gd name="T72" fmla="*/ 37472253 w 1690"/>
                <a:gd name="T73" fmla="*/ 61032557 h 1690"/>
                <a:gd name="T74" fmla="*/ 37472253 w 1690"/>
                <a:gd name="T75" fmla="*/ 52576845 h 1690"/>
                <a:gd name="T76" fmla="*/ 41085919 w 1690"/>
                <a:gd name="T77" fmla="*/ 50733894 h 1690"/>
                <a:gd name="T78" fmla="*/ 47409549 w 1690"/>
                <a:gd name="T79" fmla="*/ 56804701 h 1690"/>
                <a:gd name="T80" fmla="*/ 48023739 w 1690"/>
                <a:gd name="T81" fmla="*/ 56190321 h 1690"/>
                <a:gd name="T82" fmla="*/ 55901379 w 1690"/>
                <a:gd name="T83" fmla="*/ 48348988 h 1690"/>
                <a:gd name="T84" fmla="*/ 56804701 w 1690"/>
                <a:gd name="T85" fmla="*/ 47409549 h 1690"/>
                <a:gd name="T86" fmla="*/ 50444953 w 1690"/>
                <a:gd name="T87" fmla="*/ 41374860 h 1690"/>
                <a:gd name="T88" fmla="*/ 52251596 w 1690"/>
                <a:gd name="T89" fmla="*/ 37472253 h 1690"/>
                <a:gd name="T90" fmla="*/ 60129235 w 1690"/>
                <a:gd name="T91" fmla="*/ 37472253 h 1690"/>
                <a:gd name="T92" fmla="*/ 44121132 w 1690"/>
                <a:gd name="T93" fmla="*/ 30498125 h 1690"/>
                <a:gd name="T94" fmla="*/ 30498125 w 1690"/>
                <a:gd name="T95" fmla="*/ 44410264 h 1690"/>
                <a:gd name="T96" fmla="*/ 16622293 w 1690"/>
                <a:gd name="T97" fmla="*/ 30498125 h 1690"/>
                <a:gd name="T98" fmla="*/ 30498125 w 1690"/>
                <a:gd name="T99" fmla="*/ 16911235 h 1690"/>
                <a:gd name="T100" fmla="*/ 44121132 w 1690"/>
                <a:gd name="T101" fmla="*/ 30498125 h 1690"/>
                <a:gd name="T102" fmla="*/ 44121132 w 1690"/>
                <a:gd name="T103" fmla="*/ 30498125 h 1690"/>
                <a:gd name="T104" fmla="*/ 44121132 w 1690"/>
                <a:gd name="T105" fmla="*/ 30498125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7" tIns="60958" rIns="121917" bIns="60958" anchor="ctr"/>
            <a:lstStyle/>
            <a:p>
              <a:endParaRPr lang="zh-CN" altLang="en-US"/>
            </a:p>
          </p:txBody>
        </p:sp>
      </p:grpSp>
      <p:sp>
        <p:nvSpPr>
          <p:cNvPr id="6" name="Freeform 1"/>
          <p:cNvSpPr>
            <a:spLocks noChangeArrowheads="1"/>
          </p:cNvSpPr>
          <p:nvPr/>
        </p:nvSpPr>
        <p:spPr bwMode="auto">
          <a:xfrm>
            <a:off x="3389402" y="1763498"/>
            <a:ext cx="1021822" cy="949221"/>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3"/>
          </a:solidFill>
          <a:ln>
            <a:noFill/>
          </a:ln>
          <a:effectLst/>
        </p:spPr>
        <p:txBody>
          <a:bodyPr wrap="none" lIns="91444" tIns="45722" rIns="91444" bIns="45722" anchor="ctr"/>
          <a:lstStyle/>
          <a:p>
            <a:pPr defTabSz="685800">
              <a:defRPr/>
            </a:pPr>
            <a:endParaRPr lang="en-US" dirty="0">
              <a:latin typeface="+mn-lt"/>
              <a:ea typeface="+mn-ea"/>
            </a:endParaRPr>
          </a:p>
        </p:txBody>
      </p:sp>
      <p:sp>
        <p:nvSpPr>
          <p:cNvPr id="7" name="Freeform 3"/>
          <p:cNvSpPr>
            <a:spLocks noChangeArrowheads="1"/>
          </p:cNvSpPr>
          <p:nvPr/>
        </p:nvSpPr>
        <p:spPr bwMode="auto">
          <a:xfrm>
            <a:off x="3389402" y="2358994"/>
            <a:ext cx="723493" cy="1185633"/>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2"/>
          </a:solidFill>
          <a:ln>
            <a:noFill/>
          </a:ln>
          <a:effectLst/>
        </p:spPr>
        <p:txBody>
          <a:bodyPr wrap="none" lIns="91444" tIns="45722" rIns="91444" bIns="45722" anchor="ctr"/>
          <a:lstStyle/>
          <a:p>
            <a:pPr defTabSz="685800">
              <a:defRPr/>
            </a:pPr>
            <a:endParaRPr lang="en-US" dirty="0">
              <a:latin typeface="+mn-lt"/>
              <a:ea typeface="+mn-ea"/>
            </a:endParaRPr>
          </a:p>
        </p:txBody>
      </p:sp>
      <p:sp>
        <p:nvSpPr>
          <p:cNvPr id="8" name="Freeform 5"/>
          <p:cNvSpPr>
            <a:spLocks noChangeArrowheads="1"/>
          </p:cNvSpPr>
          <p:nvPr/>
        </p:nvSpPr>
        <p:spPr bwMode="auto">
          <a:xfrm>
            <a:off x="3968792" y="2776437"/>
            <a:ext cx="1039091" cy="831909"/>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5"/>
          </a:solidFill>
          <a:ln>
            <a:noFill/>
          </a:ln>
          <a:effectLst/>
        </p:spPr>
        <p:txBody>
          <a:bodyPr wrap="none" lIns="91444" tIns="45722" rIns="91444" bIns="45722" anchor="ctr"/>
          <a:lstStyle/>
          <a:p>
            <a:pPr defTabSz="685800">
              <a:defRPr/>
            </a:pPr>
            <a:endParaRPr lang="en-US" dirty="0">
              <a:latin typeface="+mn-lt"/>
              <a:ea typeface="+mn-ea"/>
            </a:endParaRPr>
          </a:p>
        </p:txBody>
      </p:sp>
      <p:sp>
        <p:nvSpPr>
          <p:cNvPr id="9" name="Freeform 7"/>
          <p:cNvSpPr>
            <a:spLocks noChangeArrowheads="1"/>
          </p:cNvSpPr>
          <p:nvPr/>
        </p:nvSpPr>
        <p:spPr bwMode="auto">
          <a:xfrm>
            <a:off x="4519599" y="2856830"/>
            <a:ext cx="1192722" cy="750325"/>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4"/>
          </a:solidFill>
          <a:ln>
            <a:noFill/>
          </a:ln>
          <a:effectLst/>
        </p:spPr>
        <p:txBody>
          <a:bodyPr wrap="none" lIns="91444" tIns="45722" rIns="91444" bIns="45722" anchor="ctr"/>
          <a:lstStyle/>
          <a:p>
            <a:pPr defTabSz="685800">
              <a:defRPr/>
            </a:pPr>
            <a:endParaRPr lang="en-US" dirty="0">
              <a:latin typeface="+mn-lt"/>
              <a:ea typeface="+mn-ea"/>
            </a:endParaRPr>
          </a:p>
        </p:txBody>
      </p:sp>
      <p:sp>
        <p:nvSpPr>
          <p:cNvPr id="10" name="Freeform 8"/>
          <p:cNvSpPr>
            <a:spLocks noChangeArrowheads="1"/>
          </p:cNvSpPr>
          <p:nvPr/>
        </p:nvSpPr>
        <p:spPr bwMode="auto">
          <a:xfrm>
            <a:off x="4925112" y="1827216"/>
            <a:ext cx="849732" cy="1148117"/>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3"/>
          </a:solidFill>
          <a:ln>
            <a:noFill/>
          </a:ln>
          <a:effectLst/>
        </p:spPr>
        <p:txBody>
          <a:bodyPr wrap="none" lIns="91444" tIns="45722" rIns="91444" bIns="45722" anchor="ctr"/>
          <a:lstStyle/>
          <a:p>
            <a:pPr defTabSz="685800">
              <a:defRPr/>
            </a:pPr>
            <a:endParaRPr lang="en-US" dirty="0">
              <a:latin typeface="+mn-lt"/>
              <a:ea typeface="+mn-ea"/>
            </a:endParaRPr>
          </a:p>
        </p:txBody>
      </p:sp>
      <p:sp>
        <p:nvSpPr>
          <p:cNvPr id="11" name="Freeform 10"/>
          <p:cNvSpPr>
            <a:spLocks noChangeArrowheads="1"/>
          </p:cNvSpPr>
          <p:nvPr/>
        </p:nvSpPr>
        <p:spPr bwMode="auto">
          <a:xfrm>
            <a:off x="4645838" y="1301393"/>
            <a:ext cx="895583" cy="1157049"/>
          </a:xfrm>
          <a:custGeom>
            <a:avLst/>
            <a:gdLst>
              <a:gd name="T0" fmla="*/ 1468984979 w 3095"/>
              <a:gd name="T1" fmla="*/ 1449179443 h 4001"/>
              <a:gd name="T2" fmla="*/ 1468984979 w 3095"/>
              <a:gd name="T3" fmla="*/ 1449179443 h 4001"/>
              <a:gd name="T4" fmla="*/ 1840842686 w 3095"/>
              <a:gd name="T5" fmla="*/ 873192891 h 4001"/>
              <a:gd name="T6" fmla="*/ 0 w 3095"/>
              <a:gd name="T7" fmla="*/ 0 h 4001"/>
              <a:gd name="T8" fmla="*/ 148743237 w 3095"/>
              <a:gd name="T9" fmla="*/ 427383384 h 4001"/>
              <a:gd name="T10" fmla="*/ 446228940 w 3095"/>
              <a:gd name="T11" fmla="*/ 594413447 h 4001"/>
              <a:gd name="T12" fmla="*/ 390896792 w 3095"/>
              <a:gd name="T13" fmla="*/ 1188826124 h 4001"/>
              <a:gd name="T14" fmla="*/ 614010490 w 3095"/>
              <a:gd name="T15" fmla="*/ 1839114646 h 4001"/>
              <a:gd name="T16" fmla="*/ 855569267 w 3095"/>
              <a:gd name="T17" fmla="*/ 2147483647 h 4001"/>
              <a:gd name="T18" fmla="*/ 1153054970 w 3095"/>
              <a:gd name="T19" fmla="*/ 1931842740 h 4001"/>
              <a:gd name="T20" fmla="*/ 1227426974 w 3095"/>
              <a:gd name="T21" fmla="*/ 1950269635 h 4001"/>
              <a:gd name="T22" fmla="*/ 1580839603 w 3095"/>
              <a:gd name="T23" fmla="*/ 1727365267 h 4001"/>
              <a:gd name="T24" fmla="*/ 1468984979 w 3095"/>
              <a:gd name="T25" fmla="*/ 1449179443 h 40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91444" tIns="45722" rIns="91444" bIns="45722" anchor="ctr"/>
          <a:lstStyle/>
          <a:p>
            <a:endParaRPr lang="zh-CN" altLang="en-US"/>
          </a:p>
        </p:txBody>
      </p:sp>
      <p:sp>
        <p:nvSpPr>
          <p:cNvPr id="12" name="Freeform 12"/>
          <p:cNvSpPr>
            <a:spLocks noChangeArrowheads="1"/>
          </p:cNvSpPr>
          <p:nvPr/>
        </p:nvSpPr>
        <p:spPr bwMode="auto">
          <a:xfrm>
            <a:off x="3669867" y="1274595"/>
            <a:ext cx="1183790" cy="831909"/>
          </a:xfrm>
          <a:custGeom>
            <a:avLst/>
            <a:gdLst>
              <a:gd name="T0" fmla="*/ 2147483647 w 4094"/>
              <a:gd name="T1" fmla="*/ 1152299960 h 2876"/>
              <a:gd name="T2" fmla="*/ 2147483647 w 4094"/>
              <a:gd name="T3" fmla="*/ 1152299960 h 2876"/>
              <a:gd name="T4" fmla="*/ 2147483647 w 4094"/>
              <a:gd name="T5" fmla="*/ 743227544 h 2876"/>
              <a:gd name="T6" fmla="*/ 2042117807 w 4094"/>
              <a:gd name="T7" fmla="*/ 632040679 h 2876"/>
              <a:gd name="T8" fmla="*/ 1838321603 w 4094"/>
              <a:gd name="T9" fmla="*/ 0 h 2876"/>
              <a:gd name="T10" fmla="*/ 0 w 4094"/>
              <a:gd name="T11" fmla="*/ 891873053 h 2876"/>
              <a:gd name="T12" fmla="*/ 408780321 w 4094"/>
              <a:gd name="T13" fmla="*/ 1040518562 h 2876"/>
              <a:gd name="T14" fmla="*/ 742696636 w 4094"/>
              <a:gd name="T15" fmla="*/ 910899641 h 2876"/>
              <a:gd name="T16" fmla="*/ 1169895402 w 4094"/>
              <a:gd name="T17" fmla="*/ 1319377524 h 2876"/>
              <a:gd name="T18" fmla="*/ 1819903158 w 4094"/>
              <a:gd name="T19" fmla="*/ 1542345787 h 2876"/>
              <a:gd name="T20" fmla="*/ 1856740819 w 4094"/>
              <a:gd name="T21" fmla="*/ 1542345787 h 2876"/>
              <a:gd name="T22" fmla="*/ 2147483647 w 4094"/>
              <a:gd name="T23" fmla="*/ 1709423351 h 2876"/>
              <a:gd name="T24" fmla="*/ 2147483647 w 4094"/>
              <a:gd name="T25" fmla="*/ 1189164070 h 2876"/>
              <a:gd name="T26" fmla="*/ 2147483647 w 4094"/>
              <a:gd name="T27" fmla="*/ 1152299960 h 2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solidFill>
          <a:ln w="9525">
            <a:solidFill>
              <a:schemeClr val="accent1"/>
            </a:solidFill>
            <a:round/>
          </a:ln>
        </p:spPr>
        <p:txBody>
          <a:bodyPr wrap="none" lIns="91444" tIns="45722" rIns="91444" bIns="45722" anchor="ctr"/>
          <a:lstStyle/>
          <a:p>
            <a:endParaRPr lang="zh-CN" altLang="en-US"/>
          </a:p>
        </p:txBody>
      </p:sp>
      <p:grpSp>
        <p:nvGrpSpPr>
          <p:cNvPr id="36" name="Group 30"/>
          <p:cNvGrpSpPr/>
          <p:nvPr/>
        </p:nvGrpSpPr>
        <p:grpSpPr bwMode="auto">
          <a:xfrm>
            <a:off x="3654143" y="2457235"/>
            <a:ext cx="239822" cy="239896"/>
            <a:chOff x="1865313" y="2312988"/>
            <a:chExt cx="446087" cy="446087"/>
          </a:xfrm>
          <a:solidFill>
            <a:srgbClr val="FFFFFF"/>
          </a:solidFill>
        </p:grpSpPr>
        <p:sp>
          <p:nvSpPr>
            <p:cNvPr id="37"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38"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grpSp>
      <p:grpSp>
        <p:nvGrpSpPr>
          <p:cNvPr id="44" name="Group 43"/>
          <p:cNvGrpSpPr/>
          <p:nvPr/>
        </p:nvGrpSpPr>
        <p:grpSpPr>
          <a:xfrm>
            <a:off x="3891965" y="1835705"/>
            <a:ext cx="199121" cy="236528"/>
            <a:chOff x="2060819" y="1388284"/>
            <a:chExt cx="271040" cy="321860"/>
          </a:xfrm>
          <a:solidFill>
            <a:srgbClr val="FFFFFF"/>
          </a:solidFill>
        </p:grpSpPr>
        <p:sp>
          <p:nvSpPr>
            <p:cNvPr id="45"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46"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47"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48"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grpSp>
      <p:sp>
        <p:nvSpPr>
          <p:cNvPr id="50" name="Freeform 298"/>
          <p:cNvSpPr>
            <a:spLocks noChangeArrowheads="1"/>
          </p:cNvSpPr>
          <p:nvPr/>
        </p:nvSpPr>
        <p:spPr bwMode="auto">
          <a:xfrm>
            <a:off x="4692284" y="3172442"/>
            <a:ext cx="231637" cy="232244"/>
          </a:xfrm>
          <a:custGeom>
            <a:avLst/>
            <a:gdLst>
              <a:gd name="T0" fmla="*/ 126173857 w 1606"/>
              <a:gd name="T1" fmla="*/ 0 h 1607"/>
              <a:gd name="T2" fmla="*/ 0 w 1606"/>
              <a:gd name="T3" fmla="*/ 111689071 h 1607"/>
              <a:gd name="T4" fmla="*/ 111364865 w 1606"/>
              <a:gd name="T5" fmla="*/ 238210559 h 1607"/>
              <a:gd name="T6" fmla="*/ 237686762 w 1606"/>
              <a:gd name="T7" fmla="*/ 126521488 h 1607"/>
              <a:gd name="T8" fmla="*/ 74193768 w 1606"/>
              <a:gd name="T9" fmla="*/ 26105346 h 1607"/>
              <a:gd name="T10" fmla="*/ 32135816 w 1606"/>
              <a:gd name="T11" fmla="*/ 63334908 h 1607"/>
              <a:gd name="T12" fmla="*/ 23398384 w 1606"/>
              <a:gd name="T13" fmla="*/ 79353949 h 1607"/>
              <a:gd name="T14" fmla="*/ 46944808 w 1606"/>
              <a:gd name="T15" fmla="*/ 111689071 h 1607"/>
              <a:gd name="T16" fmla="*/ 23398384 w 1606"/>
              <a:gd name="T17" fmla="*/ 79353949 h 1607"/>
              <a:gd name="T18" fmla="*/ 46944808 w 1606"/>
              <a:gd name="T19" fmla="*/ 126521488 h 1607"/>
              <a:gd name="T20" fmla="*/ 23398384 w 1606"/>
              <a:gd name="T21" fmla="*/ 158856610 h 1607"/>
              <a:gd name="T22" fmla="*/ 32135816 w 1606"/>
              <a:gd name="T23" fmla="*/ 174875651 h 1607"/>
              <a:gd name="T24" fmla="*/ 74193768 w 1606"/>
              <a:gd name="T25" fmla="*/ 212105213 h 1607"/>
              <a:gd name="T26" fmla="*/ 111364865 w 1606"/>
              <a:gd name="T27" fmla="*/ 222043190 h 1607"/>
              <a:gd name="T28" fmla="*/ 111364865 w 1606"/>
              <a:gd name="T29" fmla="*/ 174875651 h 1607"/>
              <a:gd name="T30" fmla="*/ 111364865 w 1606"/>
              <a:gd name="T31" fmla="*/ 158856610 h 1607"/>
              <a:gd name="T32" fmla="*/ 63086928 w 1606"/>
              <a:gd name="T33" fmla="*/ 126521488 h 1607"/>
              <a:gd name="T34" fmla="*/ 111364865 w 1606"/>
              <a:gd name="T35" fmla="*/ 158856610 h 1607"/>
              <a:gd name="T36" fmla="*/ 63086928 w 1606"/>
              <a:gd name="T37" fmla="*/ 111689071 h 1607"/>
              <a:gd name="T38" fmla="*/ 111364865 w 1606"/>
              <a:gd name="T39" fmla="*/ 79353949 h 1607"/>
              <a:gd name="T40" fmla="*/ 111364865 w 1606"/>
              <a:gd name="T41" fmla="*/ 63334908 h 1607"/>
              <a:gd name="T42" fmla="*/ 111364865 w 1606"/>
              <a:gd name="T43" fmla="*/ 16167369 h 1607"/>
              <a:gd name="T44" fmla="*/ 205402906 w 1606"/>
              <a:gd name="T45" fmla="*/ 63334908 h 1607"/>
              <a:gd name="T46" fmla="*/ 163344953 w 1606"/>
              <a:gd name="T47" fmla="*/ 26105346 h 1607"/>
              <a:gd name="T48" fmla="*/ 126173857 w 1606"/>
              <a:gd name="T49" fmla="*/ 16167369 h 1607"/>
              <a:gd name="T50" fmla="*/ 126173857 w 1606"/>
              <a:gd name="T51" fmla="*/ 63334908 h 1607"/>
              <a:gd name="T52" fmla="*/ 126173857 w 1606"/>
              <a:gd name="T53" fmla="*/ 79353949 h 1607"/>
              <a:gd name="T54" fmla="*/ 174451793 w 1606"/>
              <a:gd name="T55" fmla="*/ 111689071 h 1607"/>
              <a:gd name="T56" fmla="*/ 126173857 w 1606"/>
              <a:gd name="T57" fmla="*/ 79353949 h 1607"/>
              <a:gd name="T58" fmla="*/ 174451793 w 1606"/>
              <a:gd name="T59" fmla="*/ 126521488 h 1607"/>
              <a:gd name="T60" fmla="*/ 126173857 w 1606"/>
              <a:gd name="T61" fmla="*/ 158856610 h 1607"/>
              <a:gd name="T62" fmla="*/ 126173857 w 1606"/>
              <a:gd name="T63" fmla="*/ 222043190 h 1607"/>
              <a:gd name="T64" fmla="*/ 165862401 w 1606"/>
              <a:gd name="T65" fmla="*/ 174875651 h 1607"/>
              <a:gd name="T66" fmla="*/ 163344953 w 1606"/>
              <a:gd name="T67" fmla="*/ 212105213 h 1607"/>
              <a:gd name="T68" fmla="*/ 205402906 w 1606"/>
              <a:gd name="T69" fmla="*/ 174875651 h 1607"/>
              <a:gd name="T70" fmla="*/ 214140338 w 1606"/>
              <a:gd name="T71" fmla="*/ 158856610 h 1607"/>
              <a:gd name="T72" fmla="*/ 190593529 w 1606"/>
              <a:gd name="T73" fmla="*/ 126521488 h 1607"/>
              <a:gd name="T74" fmla="*/ 214140338 w 1606"/>
              <a:gd name="T75" fmla="*/ 158856610 h 1607"/>
              <a:gd name="T76" fmla="*/ 185706673 w 1606"/>
              <a:gd name="T77" fmla="*/ 79353949 h 1607"/>
              <a:gd name="T78" fmla="*/ 221544641 w 1606"/>
              <a:gd name="T79" fmla="*/ 111689071 h 1607"/>
              <a:gd name="T80" fmla="*/ 190593529 w 1606"/>
              <a:gd name="T81" fmla="*/ 111689071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rgbClr val="FFFFFF"/>
          </a:solidFill>
          <a:ln>
            <a:noFill/>
          </a:ln>
        </p:spPr>
        <p:txBody>
          <a:bodyPr wrap="none" lIns="91444" tIns="45722" rIns="91444" bIns="45722" anchor="ctr"/>
          <a:lstStyle/>
          <a:p>
            <a:endParaRPr lang="zh-CN" altLang="en-US"/>
          </a:p>
        </p:txBody>
      </p:sp>
      <p:sp>
        <p:nvSpPr>
          <p:cNvPr id="54" name="Freeform 526"/>
          <p:cNvSpPr>
            <a:spLocks noChangeArrowheads="1"/>
          </p:cNvSpPr>
          <p:nvPr/>
        </p:nvSpPr>
        <p:spPr bwMode="auto">
          <a:xfrm rot="-1251501">
            <a:off x="4622019" y="1583658"/>
            <a:ext cx="191741" cy="248322"/>
          </a:xfrm>
          <a:custGeom>
            <a:avLst/>
            <a:gdLst>
              <a:gd name="T0" fmla="*/ 125867850 w 1222"/>
              <a:gd name="T1" fmla="*/ 234923736 h 1581"/>
              <a:gd name="T2" fmla="*/ 120090569 w 1222"/>
              <a:gd name="T3" fmla="*/ 214380784 h 1581"/>
              <a:gd name="T4" fmla="*/ 120090569 w 1222"/>
              <a:gd name="T5" fmla="*/ 63032384 h 1581"/>
              <a:gd name="T6" fmla="*/ 125867850 w 1222"/>
              <a:gd name="T7" fmla="*/ 42665292 h 1581"/>
              <a:gd name="T8" fmla="*/ 2975858 w 1222"/>
              <a:gd name="T9" fmla="*/ 80765764 h 1581"/>
              <a:gd name="T10" fmla="*/ 0 w 1222"/>
              <a:gd name="T11" fmla="*/ 139409186 h 1581"/>
              <a:gd name="T12" fmla="*/ 2975858 w 1222"/>
              <a:gd name="T13" fmla="*/ 196647405 h 1581"/>
              <a:gd name="T14" fmla="*/ 87879851 w 1222"/>
              <a:gd name="T15" fmla="*/ 268634408 h 1581"/>
              <a:gd name="T16" fmla="*/ 86304076 w 1222"/>
              <a:gd name="T17" fmla="*/ 195243037 h 1581"/>
              <a:gd name="T18" fmla="*/ 49716998 w 1222"/>
              <a:gd name="T19" fmla="*/ 196647405 h 1581"/>
              <a:gd name="T20" fmla="*/ 49716998 w 1222"/>
              <a:gd name="T21" fmla="*/ 139409186 h 1581"/>
              <a:gd name="T22" fmla="*/ 49716998 w 1222"/>
              <a:gd name="T23" fmla="*/ 80765764 h 1581"/>
              <a:gd name="T24" fmla="*/ 86304076 w 1222"/>
              <a:gd name="T25" fmla="*/ 82170550 h 1581"/>
              <a:gd name="T26" fmla="*/ 87879851 w 1222"/>
              <a:gd name="T27" fmla="*/ 10183546 h 1581"/>
              <a:gd name="T28" fmla="*/ 2975858 w 1222"/>
              <a:gd name="T29" fmla="*/ 80765764 h 1581"/>
              <a:gd name="T30" fmla="*/ 105385712 w 1222"/>
              <a:gd name="T31" fmla="*/ 159951719 h 1581"/>
              <a:gd name="T32" fmla="*/ 86304076 w 1222"/>
              <a:gd name="T33" fmla="*/ 151172959 h 1581"/>
              <a:gd name="T34" fmla="*/ 95057216 w 1222"/>
              <a:gd name="T35" fmla="*/ 145378793 h 1581"/>
              <a:gd name="T36" fmla="*/ 106786214 w 1222"/>
              <a:gd name="T37" fmla="*/ 136599615 h 1581"/>
              <a:gd name="T38" fmla="*/ 109762073 w 1222"/>
              <a:gd name="T39" fmla="*/ 115881641 h 1581"/>
              <a:gd name="T40" fmla="*/ 83328218 w 1222"/>
              <a:gd name="T41" fmla="*/ 118866235 h 1581"/>
              <a:gd name="T42" fmla="*/ 89280353 w 1222"/>
              <a:gd name="T43" fmla="*/ 129225641 h 1581"/>
              <a:gd name="T44" fmla="*/ 98033075 w 1222"/>
              <a:gd name="T45" fmla="*/ 118866235 h 1581"/>
              <a:gd name="T46" fmla="*/ 102409854 w 1222"/>
              <a:gd name="T47" fmla="*/ 126240628 h 1581"/>
              <a:gd name="T48" fmla="*/ 87879851 w 1222"/>
              <a:gd name="T49" fmla="*/ 140989413 h 1581"/>
              <a:gd name="T50" fmla="*/ 71774492 w 1222"/>
              <a:gd name="T51" fmla="*/ 159951719 h 1581"/>
              <a:gd name="T52" fmla="*/ 143373711 w 1222"/>
              <a:gd name="T53" fmla="*/ 142393781 h 1581"/>
              <a:gd name="T54" fmla="*/ 138997351 w 1222"/>
              <a:gd name="T55" fmla="*/ 111492261 h 1581"/>
              <a:gd name="T56" fmla="*/ 112738349 w 1222"/>
              <a:gd name="T57" fmla="*/ 149768173 h 1581"/>
              <a:gd name="T58" fmla="*/ 130244211 w 1222"/>
              <a:gd name="T59" fmla="*/ 159951719 h 1581"/>
              <a:gd name="T60" fmla="*/ 140572707 w 1222"/>
              <a:gd name="T61" fmla="*/ 149768173 h 1581"/>
              <a:gd name="T62" fmla="*/ 147750072 w 1222"/>
              <a:gd name="T63" fmla="*/ 142393781 h 1581"/>
              <a:gd name="T64" fmla="*/ 137596848 w 1222"/>
              <a:gd name="T65" fmla="*/ 120446462 h 1581"/>
              <a:gd name="T66" fmla="*/ 121491071 w 1222"/>
              <a:gd name="T67" fmla="*/ 142393781 h 1581"/>
              <a:gd name="T68" fmla="*/ 121491071 w 1222"/>
              <a:gd name="T69" fmla="*/ 14239378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a:noFill/>
          </a:ln>
        </p:spPr>
        <p:txBody>
          <a:bodyPr wrap="none" lIns="91444" tIns="45722" rIns="91444" bIns="45722" anchor="ctr"/>
          <a:lstStyle/>
          <a:p>
            <a:endParaRPr lang="zh-CN" altLang="en-US"/>
          </a:p>
        </p:txBody>
      </p:sp>
      <p:sp>
        <p:nvSpPr>
          <p:cNvPr id="55" name="Freeform 168"/>
          <p:cNvSpPr>
            <a:spLocks noChangeArrowheads="1"/>
          </p:cNvSpPr>
          <p:nvPr/>
        </p:nvSpPr>
        <p:spPr bwMode="auto">
          <a:xfrm>
            <a:off x="5199028" y="2025516"/>
            <a:ext cx="183404" cy="183413"/>
          </a:xfrm>
          <a:custGeom>
            <a:avLst/>
            <a:gdLst>
              <a:gd name="T0" fmla="*/ 114492588 w 1043"/>
              <a:gd name="T1" fmla="*/ 0 h 1043"/>
              <a:gd name="T2" fmla="*/ 0 w 1043"/>
              <a:gd name="T3" fmla="*/ 114521653 h 1043"/>
              <a:gd name="T4" fmla="*/ 114492588 w 1043"/>
              <a:gd name="T5" fmla="*/ 229042838 h 1043"/>
              <a:gd name="T6" fmla="*/ 228985177 w 1043"/>
              <a:gd name="T7" fmla="*/ 114521653 h 1043"/>
              <a:gd name="T8" fmla="*/ 114492588 w 1043"/>
              <a:gd name="T9" fmla="*/ 0 h 1043"/>
              <a:gd name="T10" fmla="*/ 70981195 w 1043"/>
              <a:gd name="T11" fmla="*/ 171672080 h 1043"/>
              <a:gd name="T12" fmla="*/ 70981195 w 1043"/>
              <a:gd name="T13" fmla="*/ 57150895 h 1043"/>
              <a:gd name="T14" fmla="*/ 185473783 w 1043"/>
              <a:gd name="T15" fmla="*/ 114521653 h 1043"/>
              <a:gd name="T16" fmla="*/ 70981195 w 1043"/>
              <a:gd name="T17" fmla="*/ 171672080 h 1043"/>
              <a:gd name="T18" fmla="*/ 70981195 w 1043"/>
              <a:gd name="T19" fmla="*/ 171672080 h 1043"/>
              <a:gd name="T20" fmla="*/ 70981195 w 1043"/>
              <a:gd name="T21" fmla="*/ 171672080 h 10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rgbClr val="FFFFFF"/>
          </a:solidFill>
          <a:ln>
            <a:noFill/>
          </a:ln>
        </p:spPr>
        <p:txBody>
          <a:bodyPr wrap="none" lIns="91444" tIns="45722" rIns="91444" bIns="45722" anchor="ctr"/>
          <a:lstStyle/>
          <a:p>
            <a:endParaRPr lang="zh-CN" altLang="en-US"/>
          </a:p>
        </p:txBody>
      </p:sp>
      <p:sp>
        <p:nvSpPr>
          <p:cNvPr id="57" name="Freeform 576"/>
          <p:cNvSpPr>
            <a:spLocks noChangeArrowheads="1"/>
          </p:cNvSpPr>
          <p:nvPr/>
        </p:nvSpPr>
        <p:spPr bwMode="auto">
          <a:xfrm>
            <a:off x="5222847" y="2710337"/>
            <a:ext cx="215559" cy="215570"/>
          </a:xfrm>
          <a:custGeom>
            <a:avLst/>
            <a:gdLst>
              <a:gd name="T0" fmla="*/ 192273673 w 1690"/>
              <a:gd name="T1" fmla="*/ 119855442 h 1690"/>
              <a:gd name="T2" fmla="*/ 195162350 w 1690"/>
              <a:gd name="T3" fmla="*/ 119855442 h 1690"/>
              <a:gd name="T4" fmla="*/ 195162350 w 1690"/>
              <a:gd name="T5" fmla="*/ 77322351 h 1690"/>
              <a:gd name="T6" fmla="*/ 167083866 w 1690"/>
              <a:gd name="T7" fmla="*/ 77322351 h 1690"/>
              <a:gd name="T8" fmla="*/ 161306512 w 1690"/>
              <a:gd name="T9" fmla="*/ 62759271 h 1690"/>
              <a:gd name="T10" fmla="*/ 178754529 w 1690"/>
              <a:gd name="T11" fmla="*/ 45422448 h 1690"/>
              <a:gd name="T12" fmla="*/ 181643206 w 1690"/>
              <a:gd name="T13" fmla="*/ 43457672 h 1690"/>
              <a:gd name="T14" fmla="*/ 178754529 w 1690"/>
              <a:gd name="T15" fmla="*/ 41492895 h 1690"/>
              <a:gd name="T16" fmla="*/ 153564722 w 1690"/>
              <a:gd name="T17" fmla="*/ 15487661 h 1690"/>
              <a:gd name="T18" fmla="*/ 151600285 w 1690"/>
              <a:gd name="T19" fmla="*/ 13522885 h 1690"/>
              <a:gd name="T20" fmla="*/ 148827223 w 1690"/>
              <a:gd name="T21" fmla="*/ 15487661 h 1690"/>
              <a:gd name="T22" fmla="*/ 131379206 w 1690"/>
              <a:gd name="T23" fmla="*/ 32824484 h 1690"/>
              <a:gd name="T24" fmla="*/ 117860062 w 1690"/>
              <a:gd name="T25" fmla="*/ 27045430 h 1690"/>
              <a:gd name="T26" fmla="*/ 117860062 w 1690"/>
              <a:gd name="T27" fmla="*/ 0 h 1690"/>
              <a:gd name="T28" fmla="*/ 76262433 w 1690"/>
              <a:gd name="T29" fmla="*/ 0 h 1690"/>
              <a:gd name="T30" fmla="*/ 76262433 w 1690"/>
              <a:gd name="T31" fmla="*/ 27045430 h 1690"/>
              <a:gd name="T32" fmla="*/ 63783144 w 1690"/>
              <a:gd name="T33" fmla="*/ 32824484 h 1690"/>
              <a:gd name="T34" fmla="*/ 46335127 w 1690"/>
              <a:gd name="T35" fmla="*/ 15487661 h 1690"/>
              <a:gd name="T36" fmla="*/ 44486306 w 1690"/>
              <a:gd name="T37" fmla="*/ 13522885 h 1690"/>
              <a:gd name="T38" fmla="*/ 14443725 w 1690"/>
              <a:gd name="T39" fmla="*/ 43457672 h 1690"/>
              <a:gd name="T40" fmla="*/ 16407821 w 1690"/>
              <a:gd name="T41" fmla="*/ 45422448 h 1690"/>
              <a:gd name="T42" fmla="*/ 32815983 w 1690"/>
              <a:gd name="T43" fmla="*/ 61834690 h 1690"/>
              <a:gd name="T44" fmla="*/ 27038629 w 1690"/>
              <a:gd name="T45" fmla="*/ 76282155 h 1690"/>
              <a:gd name="T46" fmla="*/ 0 w 1690"/>
              <a:gd name="T47" fmla="*/ 76282155 h 1690"/>
              <a:gd name="T48" fmla="*/ 0 w 1690"/>
              <a:gd name="T49" fmla="*/ 118815246 h 1690"/>
              <a:gd name="T50" fmla="*/ 27038629 w 1690"/>
              <a:gd name="T51" fmla="*/ 118815246 h 1690"/>
              <a:gd name="T52" fmla="*/ 32815983 w 1690"/>
              <a:gd name="T53" fmla="*/ 133377987 h 1690"/>
              <a:gd name="T54" fmla="*/ 16407821 w 1690"/>
              <a:gd name="T55" fmla="*/ 149790229 h 1690"/>
              <a:gd name="T56" fmla="*/ 14443725 w 1690"/>
              <a:gd name="T57" fmla="*/ 151639390 h 1690"/>
              <a:gd name="T58" fmla="*/ 16407821 w 1690"/>
              <a:gd name="T59" fmla="*/ 154644362 h 1690"/>
              <a:gd name="T60" fmla="*/ 41482014 w 1690"/>
              <a:gd name="T61" fmla="*/ 179725016 h 1690"/>
              <a:gd name="T62" fmla="*/ 44486306 w 1690"/>
              <a:gd name="T63" fmla="*/ 181690132 h 1690"/>
              <a:gd name="T64" fmla="*/ 46335127 w 1690"/>
              <a:gd name="T65" fmla="*/ 179725016 h 1690"/>
              <a:gd name="T66" fmla="*/ 63783144 w 1690"/>
              <a:gd name="T67" fmla="*/ 163313114 h 1690"/>
              <a:gd name="T68" fmla="*/ 77302289 w 1690"/>
              <a:gd name="T69" fmla="*/ 168167247 h 1690"/>
              <a:gd name="T70" fmla="*/ 77302289 w 1690"/>
              <a:gd name="T71" fmla="*/ 195212677 h 1690"/>
              <a:gd name="T72" fmla="*/ 119824498 w 1690"/>
              <a:gd name="T73" fmla="*/ 195212677 h 1690"/>
              <a:gd name="T74" fmla="*/ 119824498 w 1690"/>
              <a:gd name="T75" fmla="*/ 168167247 h 1690"/>
              <a:gd name="T76" fmla="*/ 131379206 w 1690"/>
              <a:gd name="T77" fmla="*/ 162272578 h 1690"/>
              <a:gd name="T78" fmla="*/ 151600285 w 1690"/>
              <a:gd name="T79" fmla="*/ 181690132 h 1690"/>
              <a:gd name="T80" fmla="*/ 153564722 w 1690"/>
              <a:gd name="T81" fmla="*/ 179725016 h 1690"/>
              <a:gd name="T82" fmla="*/ 178754529 w 1690"/>
              <a:gd name="T83" fmla="*/ 154644362 h 1690"/>
              <a:gd name="T84" fmla="*/ 181643206 w 1690"/>
              <a:gd name="T85" fmla="*/ 151639390 h 1690"/>
              <a:gd name="T86" fmla="*/ 161306512 w 1690"/>
              <a:gd name="T87" fmla="*/ 132337791 h 1690"/>
              <a:gd name="T88" fmla="*/ 167083866 w 1690"/>
              <a:gd name="T89" fmla="*/ 119855442 h 1690"/>
              <a:gd name="T90" fmla="*/ 192273673 w 1690"/>
              <a:gd name="T91" fmla="*/ 119855442 h 1690"/>
              <a:gd name="T92" fmla="*/ 141085433 w 1690"/>
              <a:gd name="T93" fmla="*/ 97548531 h 1690"/>
              <a:gd name="T94" fmla="*/ 97523368 w 1690"/>
              <a:gd name="T95" fmla="*/ 142046398 h 1690"/>
              <a:gd name="T96" fmla="*/ 53152677 w 1690"/>
              <a:gd name="T97" fmla="*/ 97548531 h 1690"/>
              <a:gd name="T98" fmla="*/ 97523368 w 1690"/>
              <a:gd name="T99" fmla="*/ 54090859 h 1690"/>
              <a:gd name="T100" fmla="*/ 141085433 w 1690"/>
              <a:gd name="T101" fmla="*/ 97548531 h 1690"/>
              <a:gd name="T102" fmla="*/ 141085433 w 1690"/>
              <a:gd name="T103" fmla="*/ 97548531 h 1690"/>
              <a:gd name="T104" fmla="*/ 141085433 w 1690"/>
              <a:gd name="T105" fmla="*/ 97548531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rgbClr val="FFFFFF"/>
          </a:solidFill>
          <a:ln>
            <a:noFill/>
          </a:ln>
        </p:spPr>
        <p:txBody>
          <a:bodyPr wrap="none" lIns="91444" tIns="45722" rIns="91444" bIns="45722" anchor="ctr"/>
          <a:lstStyle/>
          <a:p>
            <a:endParaRPr lang="zh-CN" altLang="en-US"/>
          </a:p>
        </p:txBody>
      </p:sp>
      <p:sp>
        <p:nvSpPr>
          <p:cNvPr id="58" name="Freeform 523"/>
          <p:cNvSpPr>
            <a:spLocks noChangeArrowheads="1"/>
          </p:cNvSpPr>
          <p:nvPr/>
        </p:nvSpPr>
        <p:spPr bwMode="auto">
          <a:xfrm>
            <a:off x="4021193" y="3081331"/>
            <a:ext cx="182808" cy="182222"/>
          </a:xfrm>
          <a:custGeom>
            <a:avLst/>
            <a:gdLst>
              <a:gd name="T0" fmla="*/ 32234871 w 1406"/>
              <a:gd name="T1" fmla="*/ 94876343 h 1397"/>
              <a:gd name="T2" fmla="*/ 32234871 w 1406"/>
              <a:gd name="T3" fmla="*/ 168508289 h 1397"/>
              <a:gd name="T4" fmla="*/ 37286659 w 1406"/>
              <a:gd name="T5" fmla="*/ 168508289 h 1397"/>
              <a:gd name="T6" fmla="*/ 42218167 w 1406"/>
              <a:gd name="T7" fmla="*/ 168508289 h 1397"/>
              <a:gd name="T8" fmla="*/ 42218167 w 1406"/>
              <a:gd name="T9" fmla="*/ 94876343 h 1397"/>
              <a:gd name="T10" fmla="*/ 37286659 w 1406"/>
              <a:gd name="T11" fmla="*/ 94876343 h 1397"/>
              <a:gd name="T12" fmla="*/ 32234871 w 1406"/>
              <a:gd name="T13" fmla="*/ 94876343 h 1397"/>
              <a:gd name="T14" fmla="*/ 126775127 w 1406"/>
              <a:gd name="T15" fmla="*/ 94876343 h 1397"/>
              <a:gd name="T16" fmla="*/ 126775127 w 1406"/>
              <a:gd name="T17" fmla="*/ 168508289 h 1397"/>
              <a:gd name="T18" fmla="*/ 131826915 w 1406"/>
              <a:gd name="T19" fmla="*/ 168508289 h 1397"/>
              <a:gd name="T20" fmla="*/ 136758422 w 1406"/>
              <a:gd name="T21" fmla="*/ 168508289 h 1397"/>
              <a:gd name="T22" fmla="*/ 136758422 w 1406"/>
              <a:gd name="T23" fmla="*/ 94876343 h 1397"/>
              <a:gd name="T24" fmla="*/ 131826915 w 1406"/>
              <a:gd name="T25" fmla="*/ 94876343 h 1397"/>
              <a:gd name="T26" fmla="*/ 126775127 w 1406"/>
              <a:gd name="T27" fmla="*/ 94876343 h 1397"/>
              <a:gd name="T28" fmla="*/ 168993293 w 1406"/>
              <a:gd name="T29" fmla="*/ 84736964 h 1397"/>
              <a:gd name="T30" fmla="*/ 84556614 w 1406"/>
              <a:gd name="T31" fmla="*/ 0 h 1397"/>
              <a:gd name="T32" fmla="*/ 0 w 1406"/>
              <a:gd name="T33" fmla="*/ 84736964 h 1397"/>
              <a:gd name="T34" fmla="*/ 5051788 w 1406"/>
              <a:gd name="T35" fmla="*/ 112982502 h 1397"/>
              <a:gd name="T36" fmla="*/ 0 w 1406"/>
              <a:gd name="T37" fmla="*/ 132175309 h 1397"/>
              <a:gd name="T38" fmla="*/ 21169397 w 1406"/>
              <a:gd name="T39" fmla="*/ 165490711 h 1397"/>
              <a:gd name="T40" fmla="*/ 21169397 w 1406"/>
              <a:gd name="T41" fmla="*/ 97894268 h 1397"/>
              <a:gd name="T42" fmla="*/ 12148347 w 1406"/>
              <a:gd name="T43" fmla="*/ 105015723 h 1397"/>
              <a:gd name="T44" fmla="*/ 11065821 w 1406"/>
              <a:gd name="T45" fmla="*/ 89806827 h 1397"/>
              <a:gd name="T46" fmla="*/ 84556614 w 1406"/>
              <a:gd name="T47" fmla="*/ 16174882 h 1397"/>
              <a:gd name="T48" fmla="*/ 157927472 w 1406"/>
              <a:gd name="T49" fmla="*/ 89806827 h 1397"/>
              <a:gd name="T50" fmla="*/ 156965227 w 1406"/>
              <a:gd name="T51" fmla="*/ 105015723 h 1397"/>
              <a:gd name="T52" fmla="*/ 147823897 w 1406"/>
              <a:gd name="T53" fmla="*/ 97894268 h 1397"/>
              <a:gd name="T54" fmla="*/ 147823897 w 1406"/>
              <a:gd name="T55" fmla="*/ 165490711 h 1397"/>
              <a:gd name="T56" fmla="*/ 168993293 w 1406"/>
              <a:gd name="T57" fmla="*/ 132175309 h 1397"/>
              <a:gd name="T58" fmla="*/ 163941506 w 1406"/>
              <a:gd name="T59" fmla="*/ 112982502 h 1397"/>
              <a:gd name="T60" fmla="*/ 168993293 w 1406"/>
              <a:gd name="T61" fmla="*/ 84736964 h 1397"/>
              <a:gd name="T62" fmla="*/ 168993293 w 1406"/>
              <a:gd name="T63" fmla="*/ 84736964 h 1397"/>
              <a:gd name="T64" fmla="*/ 168993293 w 1406"/>
              <a:gd name="T65" fmla="*/ 84736964 h 13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rgbClr val="FFFFFF"/>
          </a:solidFill>
          <a:ln>
            <a:noFill/>
          </a:ln>
        </p:spPr>
        <p:txBody>
          <a:bodyPr wrap="none" lIns="91444" tIns="45722" rIns="91444" bIns="45722" anchor="ctr"/>
          <a:lstStyle/>
          <a:p>
            <a:endParaRPr lang="zh-CN" altLang="en-US"/>
          </a:p>
        </p:txBody>
      </p:sp>
      <p:sp>
        <p:nvSpPr>
          <p:cNvPr id="67" name="任意多边形 66"/>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69"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123241" y="341172"/>
            <a:ext cx="742543" cy="79750"/>
            <a:chOff x="-123241" y="341172"/>
            <a:chExt cx="742543" cy="79750"/>
          </a:xfrm>
        </p:grpSpPr>
        <p:cxnSp>
          <p:nvCxnSpPr>
            <p:cNvPr id="71" name="直接连接符 70"/>
            <p:cNvCxnSpPr>
              <a:endCxn id="68"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right)">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2" presetClass="entr" presetSubtype="8"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left)">
                                      <p:cBhvr>
                                        <p:cTn id="14" dur="500"/>
                                        <p:tgtEl>
                                          <p:spTgt spid="7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9">
                                            <p:txEl>
                                              <p:pRg st="0" end="0"/>
                                            </p:txEl>
                                          </p:spTgt>
                                        </p:tgtEl>
                                        <p:attrNameLst>
                                          <p:attrName>style.visibility</p:attrName>
                                        </p:attrNameLst>
                                      </p:cBhvr>
                                      <p:to>
                                        <p:strVal val="visible"/>
                                      </p:to>
                                    </p:set>
                                    <p:animEffect transition="in" filter="wipe(left)">
                                      <p:cBhvr>
                                        <p:cTn id="18" dur="500"/>
                                        <p:tgtEl>
                                          <p:spTgt spid="69">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49" presetClass="entr" presetSubtype="0" decel="10000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 calcmode="lin" valueType="num">
                                      <p:cBhvr>
                                        <p:cTn id="36" dur="500" fill="hold"/>
                                        <p:tgtEl>
                                          <p:spTgt spid="54"/>
                                        </p:tgtEl>
                                        <p:attrNameLst>
                                          <p:attrName>style.rotation</p:attrName>
                                        </p:attrNameLst>
                                      </p:cBhvr>
                                      <p:tavLst>
                                        <p:tav tm="0">
                                          <p:val>
                                            <p:fltVal val="360"/>
                                          </p:val>
                                        </p:tav>
                                        <p:tav tm="100000">
                                          <p:val>
                                            <p:fltVal val="0"/>
                                          </p:val>
                                        </p:tav>
                                      </p:tavLst>
                                    </p:anim>
                                    <p:animEffect transition="in" filter="fade">
                                      <p:cBhvr>
                                        <p:cTn id="37" dur="500"/>
                                        <p:tgtEl>
                                          <p:spTgt spid="5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par>
                                <p:cTn id="44" presetID="37"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900" decel="100000" fill="hold"/>
                                        <p:tgtEl>
                                          <p:spTgt spid="1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49" presetClass="entr" presetSubtype="0" decel="10000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 calcmode="lin" valueType="num">
                                      <p:cBhvr>
                                        <p:cTn id="55" dur="500" fill="hold"/>
                                        <p:tgtEl>
                                          <p:spTgt spid="55"/>
                                        </p:tgtEl>
                                        <p:attrNameLst>
                                          <p:attrName>style.rotation</p:attrName>
                                        </p:attrNameLst>
                                      </p:cBhvr>
                                      <p:tavLst>
                                        <p:tav tm="0">
                                          <p:val>
                                            <p:fltVal val="360"/>
                                          </p:val>
                                        </p:tav>
                                        <p:tav tm="100000">
                                          <p:val>
                                            <p:fltVal val="0"/>
                                          </p:val>
                                        </p:tav>
                                      </p:tavLst>
                                    </p:anim>
                                    <p:animEffect transition="in" filter="fade">
                                      <p:cBhvr>
                                        <p:cTn id="56" dur="500"/>
                                        <p:tgtEl>
                                          <p:spTgt spid="55"/>
                                        </p:tgtEl>
                                      </p:cBhvr>
                                    </p:animEffect>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p:cTn id="60" dur="500" fill="hold"/>
                                        <p:tgtEl>
                                          <p:spTgt spid="62"/>
                                        </p:tgtEl>
                                        <p:attrNameLst>
                                          <p:attrName>ppt_w</p:attrName>
                                        </p:attrNameLst>
                                      </p:cBhvr>
                                      <p:tavLst>
                                        <p:tav tm="0">
                                          <p:val>
                                            <p:fltVal val="0"/>
                                          </p:val>
                                        </p:tav>
                                        <p:tav tm="100000">
                                          <p:val>
                                            <p:strVal val="#ppt_w"/>
                                          </p:val>
                                        </p:tav>
                                      </p:tavLst>
                                    </p:anim>
                                    <p:anim calcmode="lin" valueType="num">
                                      <p:cBhvr>
                                        <p:cTn id="61" dur="500" fill="hold"/>
                                        <p:tgtEl>
                                          <p:spTgt spid="62"/>
                                        </p:tgtEl>
                                        <p:attrNameLst>
                                          <p:attrName>ppt_h</p:attrName>
                                        </p:attrNameLst>
                                      </p:cBhvr>
                                      <p:tavLst>
                                        <p:tav tm="0">
                                          <p:val>
                                            <p:fltVal val="0"/>
                                          </p:val>
                                        </p:tav>
                                        <p:tav tm="100000">
                                          <p:val>
                                            <p:strVal val="#ppt_h"/>
                                          </p:val>
                                        </p:tav>
                                      </p:tavLst>
                                    </p:anim>
                                    <p:animEffect transition="in" filter="fade">
                                      <p:cBhvr>
                                        <p:cTn id="62" dur="500"/>
                                        <p:tgtEl>
                                          <p:spTgt spid="62"/>
                                        </p:tgtEl>
                                      </p:cBhvr>
                                    </p:animEffect>
                                  </p:childTnLst>
                                </p:cTn>
                              </p:par>
                              <p:par>
                                <p:cTn id="63" presetID="37"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900" decel="100000" fill="hold"/>
                                        <p:tgtEl>
                                          <p:spTgt spid="1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9" fill="hold">
                            <p:stCondLst>
                              <p:cond delay="4000"/>
                            </p:stCondLst>
                            <p:childTnLst>
                              <p:par>
                                <p:cTn id="70" presetID="49" presetClass="entr" presetSubtype="0" decel="10000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 calcmode="lin" valueType="num">
                                      <p:cBhvr>
                                        <p:cTn id="74" dur="500" fill="hold"/>
                                        <p:tgtEl>
                                          <p:spTgt spid="57"/>
                                        </p:tgtEl>
                                        <p:attrNameLst>
                                          <p:attrName>style.rotation</p:attrName>
                                        </p:attrNameLst>
                                      </p:cBhvr>
                                      <p:tavLst>
                                        <p:tav tm="0">
                                          <p:val>
                                            <p:fltVal val="360"/>
                                          </p:val>
                                        </p:tav>
                                        <p:tav tm="100000">
                                          <p:val>
                                            <p:fltVal val="0"/>
                                          </p:val>
                                        </p:tav>
                                      </p:tavLst>
                                    </p:anim>
                                    <p:animEffect transition="in" filter="fade">
                                      <p:cBhvr>
                                        <p:cTn id="75" dur="500"/>
                                        <p:tgtEl>
                                          <p:spTgt spid="57"/>
                                        </p:tgtEl>
                                      </p:cBhvr>
                                    </p:animEffect>
                                  </p:childTnLst>
                                </p:cTn>
                              </p:par>
                            </p:childTnLst>
                          </p:cTn>
                        </p:par>
                        <p:par>
                          <p:cTn id="76" fill="hold">
                            <p:stCondLst>
                              <p:cond delay="4500"/>
                            </p:stCondLst>
                            <p:childTnLst>
                              <p:par>
                                <p:cTn id="77" presetID="53" presetClass="entr" presetSubtype="16"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37"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900" decel="100000" fill="hold"/>
                                        <p:tgtEl>
                                          <p:spTgt spid="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88" fill="hold">
                            <p:stCondLst>
                              <p:cond delay="5000"/>
                            </p:stCondLst>
                            <p:childTnLst>
                              <p:par>
                                <p:cTn id="89" presetID="49" presetClass="entr" presetSubtype="0" decel="10000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 calcmode="lin" valueType="num">
                                      <p:cBhvr>
                                        <p:cTn id="93" dur="500" fill="hold"/>
                                        <p:tgtEl>
                                          <p:spTgt spid="50"/>
                                        </p:tgtEl>
                                        <p:attrNameLst>
                                          <p:attrName>style.rotation</p:attrName>
                                        </p:attrNameLst>
                                      </p:cBhvr>
                                      <p:tavLst>
                                        <p:tav tm="0">
                                          <p:val>
                                            <p:fltVal val="360"/>
                                          </p:val>
                                        </p:tav>
                                        <p:tav tm="100000">
                                          <p:val>
                                            <p:fltVal val="0"/>
                                          </p:val>
                                        </p:tav>
                                      </p:tavLst>
                                    </p:anim>
                                    <p:animEffect transition="in" filter="fade">
                                      <p:cBhvr>
                                        <p:cTn id="94" dur="500"/>
                                        <p:tgtEl>
                                          <p:spTgt spid="50"/>
                                        </p:tgtEl>
                                      </p:cBhvr>
                                    </p:animEffect>
                                  </p:childTnLst>
                                </p:cTn>
                              </p:par>
                            </p:childTnLst>
                          </p:cTn>
                        </p:par>
                        <p:par>
                          <p:cTn id="95" fill="hold">
                            <p:stCondLst>
                              <p:cond delay="5500"/>
                            </p:stCondLst>
                            <p:childTnLst>
                              <p:par>
                                <p:cTn id="96" presetID="53" presetClass="entr" presetSubtype="16" fill="hold" nodeType="after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p:cTn id="98" dur="500" fill="hold"/>
                                        <p:tgtEl>
                                          <p:spTgt spid="64"/>
                                        </p:tgtEl>
                                        <p:attrNameLst>
                                          <p:attrName>ppt_w</p:attrName>
                                        </p:attrNameLst>
                                      </p:cBhvr>
                                      <p:tavLst>
                                        <p:tav tm="0">
                                          <p:val>
                                            <p:fltVal val="0"/>
                                          </p:val>
                                        </p:tav>
                                        <p:tav tm="100000">
                                          <p:val>
                                            <p:strVal val="#ppt_w"/>
                                          </p:val>
                                        </p:tav>
                                      </p:tavLst>
                                    </p:anim>
                                    <p:anim calcmode="lin" valueType="num">
                                      <p:cBhvr>
                                        <p:cTn id="99" dur="500" fill="hold"/>
                                        <p:tgtEl>
                                          <p:spTgt spid="64"/>
                                        </p:tgtEl>
                                        <p:attrNameLst>
                                          <p:attrName>ppt_h</p:attrName>
                                        </p:attrNameLst>
                                      </p:cBhvr>
                                      <p:tavLst>
                                        <p:tav tm="0">
                                          <p:val>
                                            <p:fltVal val="0"/>
                                          </p:val>
                                        </p:tav>
                                        <p:tav tm="100000">
                                          <p:val>
                                            <p:strVal val="#ppt_h"/>
                                          </p:val>
                                        </p:tav>
                                      </p:tavLst>
                                    </p:anim>
                                    <p:animEffect transition="in" filter="fade">
                                      <p:cBhvr>
                                        <p:cTn id="100" dur="500"/>
                                        <p:tgtEl>
                                          <p:spTgt spid="64"/>
                                        </p:tgtEl>
                                      </p:cBhvr>
                                    </p:animEffect>
                                  </p:childTnLst>
                                </p:cTn>
                              </p:par>
                              <p:par>
                                <p:cTn id="101" presetID="37" presetClass="entr" presetSubtype="0" fill="hold"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1000"/>
                                        <p:tgtEl>
                                          <p:spTgt spid="8"/>
                                        </p:tgtEl>
                                      </p:cBhvr>
                                    </p:animEffect>
                                    <p:anim calcmode="lin" valueType="num">
                                      <p:cBhvr>
                                        <p:cTn id="104" dur="1000" fill="hold"/>
                                        <p:tgtEl>
                                          <p:spTgt spid="8"/>
                                        </p:tgtEl>
                                        <p:attrNameLst>
                                          <p:attrName>ppt_x</p:attrName>
                                        </p:attrNameLst>
                                      </p:cBhvr>
                                      <p:tavLst>
                                        <p:tav tm="0">
                                          <p:val>
                                            <p:strVal val="#ppt_x"/>
                                          </p:val>
                                        </p:tav>
                                        <p:tav tm="100000">
                                          <p:val>
                                            <p:strVal val="#ppt_x"/>
                                          </p:val>
                                        </p:tav>
                                      </p:tavLst>
                                    </p:anim>
                                    <p:anim calcmode="lin" valueType="num">
                                      <p:cBhvr>
                                        <p:cTn id="105" dur="900" decel="100000" fill="hold"/>
                                        <p:tgtEl>
                                          <p:spTgt spid="8"/>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07" fill="hold">
                            <p:stCondLst>
                              <p:cond delay="6000"/>
                            </p:stCondLst>
                            <p:childTnLst>
                              <p:par>
                                <p:cTn id="108" presetID="49" presetClass="entr" presetSubtype="0" decel="100000"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500" fill="hold"/>
                                        <p:tgtEl>
                                          <p:spTgt spid="58"/>
                                        </p:tgtEl>
                                        <p:attrNameLst>
                                          <p:attrName>ppt_w</p:attrName>
                                        </p:attrNameLst>
                                      </p:cBhvr>
                                      <p:tavLst>
                                        <p:tav tm="0">
                                          <p:val>
                                            <p:fltVal val="0"/>
                                          </p:val>
                                        </p:tav>
                                        <p:tav tm="100000">
                                          <p:val>
                                            <p:strVal val="#ppt_w"/>
                                          </p:val>
                                        </p:tav>
                                      </p:tavLst>
                                    </p:anim>
                                    <p:anim calcmode="lin" valueType="num">
                                      <p:cBhvr>
                                        <p:cTn id="111" dur="500" fill="hold"/>
                                        <p:tgtEl>
                                          <p:spTgt spid="58"/>
                                        </p:tgtEl>
                                        <p:attrNameLst>
                                          <p:attrName>ppt_h</p:attrName>
                                        </p:attrNameLst>
                                      </p:cBhvr>
                                      <p:tavLst>
                                        <p:tav tm="0">
                                          <p:val>
                                            <p:fltVal val="0"/>
                                          </p:val>
                                        </p:tav>
                                        <p:tav tm="100000">
                                          <p:val>
                                            <p:strVal val="#ppt_h"/>
                                          </p:val>
                                        </p:tav>
                                      </p:tavLst>
                                    </p:anim>
                                    <p:anim calcmode="lin" valueType="num">
                                      <p:cBhvr>
                                        <p:cTn id="112" dur="500" fill="hold"/>
                                        <p:tgtEl>
                                          <p:spTgt spid="58"/>
                                        </p:tgtEl>
                                        <p:attrNameLst>
                                          <p:attrName>style.rotation</p:attrName>
                                        </p:attrNameLst>
                                      </p:cBhvr>
                                      <p:tavLst>
                                        <p:tav tm="0">
                                          <p:val>
                                            <p:fltVal val="360"/>
                                          </p:val>
                                        </p:tav>
                                        <p:tav tm="100000">
                                          <p:val>
                                            <p:fltVal val="0"/>
                                          </p:val>
                                        </p:tav>
                                      </p:tavLst>
                                    </p:anim>
                                    <p:animEffect transition="in" filter="fade">
                                      <p:cBhvr>
                                        <p:cTn id="113" dur="500"/>
                                        <p:tgtEl>
                                          <p:spTgt spid="58"/>
                                        </p:tgtEl>
                                      </p:cBhvr>
                                    </p:animEffect>
                                  </p:childTnLst>
                                </p:cTn>
                              </p:par>
                            </p:childTnLst>
                          </p:cTn>
                        </p:par>
                        <p:par>
                          <p:cTn id="114" fill="hold">
                            <p:stCondLst>
                              <p:cond delay="6500"/>
                            </p:stCondLst>
                            <p:childTnLst>
                              <p:par>
                                <p:cTn id="115" presetID="53" presetClass="entr" presetSubtype="16" fill="hold" nodeType="after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par>
                                <p:cTn id="120" presetID="37" presetClass="entr" presetSubtype="0" fill="hold" nodeType="with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1000"/>
                                        <p:tgtEl>
                                          <p:spTgt spid="7"/>
                                        </p:tgtEl>
                                      </p:cBhvr>
                                    </p:animEffect>
                                    <p:anim calcmode="lin" valueType="num">
                                      <p:cBhvr>
                                        <p:cTn id="123" dur="1000" fill="hold"/>
                                        <p:tgtEl>
                                          <p:spTgt spid="7"/>
                                        </p:tgtEl>
                                        <p:attrNameLst>
                                          <p:attrName>ppt_x</p:attrName>
                                        </p:attrNameLst>
                                      </p:cBhvr>
                                      <p:tavLst>
                                        <p:tav tm="0">
                                          <p:val>
                                            <p:strVal val="#ppt_x"/>
                                          </p:val>
                                        </p:tav>
                                        <p:tav tm="100000">
                                          <p:val>
                                            <p:strVal val="#ppt_x"/>
                                          </p:val>
                                        </p:tav>
                                      </p:tavLst>
                                    </p:anim>
                                    <p:anim calcmode="lin" valueType="num">
                                      <p:cBhvr>
                                        <p:cTn id="124" dur="900" decel="100000" fill="hold"/>
                                        <p:tgtEl>
                                          <p:spTgt spid="7"/>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26" fill="hold">
                            <p:stCondLst>
                              <p:cond delay="7000"/>
                            </p:stCondLst>
                            <p:childTnLst>
                              <p:par>
                                <p:cTn id="127" presetID="49" presetClass="entr" presetSubtype="0" decel="100000" fill="hold" nodeType="after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p:cTn id="129" dur="500" fill="hold"/>
                                        <p:tgtEl>
                                          <p:spTgt spid="36"/>
                                        </p:tgtEl>
                                        <p:attrNameLst>
                                          <p:attrName>ppt_w</p:attrName>
                                        </p:attrNameLst>
                                      </p:cBhvr>
                                      <p:tavLst>
                                        <p:tav tm="0">
                                          <p:val>
                                            <p:fltVal val="0"/>
                                          </p:val>
                                        </p:tav>
                                        <p:tav tm="100000">
                                          <p:val>
                                            <p:strVal val="#ppt_w"/>
                                          </p:val>
                                        </p:tav>
                                      </p:tavLst>
                                    </p:anim>
                                    <p:anim calcmode="lin" valueType="num">
                                      <p:cBhvr>
                                        <p:cTn id="130" dur="500" fill="hold"/>
                                        <p:tgtEl>
                                          <p:spTgt spid="36"/>
                                        </p:tgtEl>
                                        <p:attrNameLst>
                                          <p:attrName>ppt_h</p:attrName>
                                        </p:attrNameLst>
                                      </p:cBhvr>
                                      <p:tavLst>
                                        <p:tav tm="0">
                                          <p:val>
                                            <p:fltVal val="0"/>
                                          </p:val>
                                        </p:tav>
                                        <p:tav tm="100000">
                                          <p:val>
                                            <p:strVal val="#ppt_h"/>
                                          </p:val>
                                        </p:tav>
                                      </p:tavLst>
                                    </p:anim>
                                    <p:anim calcmode="lin" valueType="num">
                                      <p:cBhvr>
                                        <p:cTn id="131" dur="500" fill="hold"/>
                                        <p:tgtEl>
                                          <p:spTgt spid="36"/>
                                        </p:tgtEl>
                                        <p:attrNameLst>
                                          <p:attrName>style.rotation</p:attrName>
                                        </p:attrNameLst>
                                      </p:cBhvr>
                                      <p:tavLst>
                                        <p:tav tm="0">
                                          <p:val>
                                            <p:fltVal val="360"/>
                                          </p:val>
                                        </p:tav>
                                        <p:tav tm="100000">
                                          <p:val>
                                            <p:fltVal val="0"/>
                                          </p:val>
                                        </p:tav>
                                      </p:tavLst>
                                    </p:anim>
                                    <p:animEffect transition="in" filter="fade">
                                      <p:cBhvr>
                                        <p:cTn id="132" dur="500"/>
                                        <p:tgtEl>
                                          <p:spTgt spid="36"/>
                                        </p:tgtEl>
                                      </p:cBhvr>
                                    </p:animEffect>
                                  </p:childTnLst>
                                </p:cTn>
                              </p:par>
                            </p:childTnLst>
                          </p:cTn>
                        </p:par>
                        <p:par>
                          <p:cTn id="133" fill="hold">
                            <p:stCondLst>
                              <p:cond delay="7500"/>
                            </p:stCondLst>
                            <p:childTnLst>
                              <p:par>
                                <p:cTn id="134" presetID="53" presetClass="entr" presetSubtype="16" fill="hold" nodeType="afterEffect">
                                  <p:stCondLst>
                                    <p:cond delay="0"/>
                                  </p:stCondLst>
                                  <p:childTnLst>
                                    <p:set>
                                      <p:cBhvr>
                                        <p:cTn id="135" dur="1" fill="hold">
                                          <p:stCondLst>
                                            <p:cond delay="0"/>
                                          </p:stCondLst>
                                        </p:cTn>
                                        <p:tgtEl>
                                          <p:spTgt spid="65"/>
                                        </p:tgtEl>
                                        <p:attrNameLst>
                                          <p:attrName>style.visibility</p:attrName>
                                        </p:attrNameLst>
                                      </p:cBhvr>
                                      <p:to>
                                        <p:strVal val="visible"/>
                                      </p:to>
                                    </p:set>
                                    <p:anim calcmode="lin" valueType="num">
                                      <p:cBhvr>
                                        <p:cTn id="136" dur="500" fill="hold"/>
                                        <p:tgtEl>
                                          <p:spTgt spid="65"/>
                                        </p:tgtEl>
                                        <p:attrNameLst>
                                          <p:attrName>ppt_w</p:attrName>
                                        </p:attrNameLst>
                                      </p:cBhvr>
                                      <p:tavLst>
                                        <p:tav tm="0">
                                          <p:val>
                                            <p:fltVal val="0"/>
                                          </p:val>
                                        </p:tav>
                                        <p:tav tm="100000">
                                          <p:val>
                                            <p:strVal val="#ppt_w"/>
                                          </p:val>
                                        </p:tav>
                                      </p:tavLst>
                                    </p:anim>
                                    <p:anim calcmode="lin" valueType="num">
                                      <p:cBhvr>
                                        <p:cTn id="137" dur="500" fill="hold"/>
                                        <p:tgtEl>
                                          <p:spTgt spid="65"/>
                                        </p:tgtEl>
                                        <p:attrNameLst>
                                          <p:attrName>ppt_h</p:attrName>
                                        </p:attrNameLst>
                                      </p:cBhvr>
                                      <p:tavLst>
                                        <p:tav tm="0">
                                          <p:val>
                                            <p:fltVal val="0"/>
                                          </p:val>
                                        </p:tav>
                                        <p:tav tm="100000">
                                          <p:val>
                                            <p:strVal val="#ppt_h"/>
                                          </p:val>
                                        </p:tav>
                                      </p:tavLst>
                                    </p:anim>
                                    <p:animEffect transition="in" filter="fade">
                                      <p:cBhvr>
                                        <p:cTn id="138" dur="500"/>
                                        <p:tgtEl>
                                          <p:spTgt spid="65"/>
                                        </p:tgtEl>
                                      </p:cBhvr>
                                    </p:animEffect>
                                  </p:childTnLst>
                                </p:cTn>
                              </p:par>
                              <p:par>
                                <p:cTn id="139" presetID="37" presetClass="entr" presetSubtype="0" fill="hold"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1000"/>
                                        <p:tgtEl>
                                          <p:spTgt spid="6"/>
                                        </p:tgtEl>
                                      </p:cBhvr>
                                    </p:animEffect>
                                    <p:anim calcmode="lin" valueType="num">
                                      <p:cBhvr>
                                        <p:cTn id="142" dur="1000" fill="hold"/>
                                        <p:tgtEl>
                                          <p:spTgt spid="6"/>
                                        </p:tgtEl>
                                        <p:attrNameLst>
                                          <p:attrName>ppt_x</p:attrName>
                                        </p:attrNameLst>
                                      </p:cBhvr>
                                      <p:tavLst>
                                        <p:tav tm="0">
                                          <p:val>
                                            <p:strVal val="#ppt_x"/>
                                          </p:val>
                                        </p:tav>
                                        <p:tav tm="100000">
                                          <p:val>
                                            <p:strVal val="#ppt_x"/>
                                          </p:val>
                                        </p:tav>
                                      </p:tavLst>
                                    </p:anim>
                                    <p:anim calcmode="lin" valueType="num">
                                      <p:cBhvr>
                                        <p:cTn id="143" dur="900" decel="100000" fill="hold"/>
                                        <p:tgtEl>
                                          <p:spTgt spid="6"/>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45" fill="hold">
                            <p:stCondLst>
                              <p:cond delay="8000"/>
                            </p:stCondLst>
                            <p:childTnLst>
                              <p:par>
                                <p:cTn id="146" presetID="49" presetClass="entr" presetSubtype="0" decel="100000" fill="hold" nodeType="afterEffect">
                                  <p:stCondLst>
                                    <p:cond delay="0"/>
                                  </p:stCondLst>
                                  <p:childTnLst>
                                    <p:set>
                                      <p:cBhvr>
                                        <p:cTn id="147" dur="1" fill="hold">
                                          <p:stCondLst>
                                            <p:cond delay="0"/>
                                          </p:stCondLst>
                                        </p:cTn>
                                        <p:tgtEl>
                                          <p:spTgt spid="44"/>
                                        </p:tgtEl>
                                        <p:attrNameLst>
                                          <p:attrName>style.visibility</p:attrName>
                                        </p:attrNameLst>
                                      </p:cBhvr>
                                      <p:to>
                                        <p:strVal val="visible"/>
                                      </p:to>
                                    </p:set>
                                    <p:anim calcmode="lin" valueType="num">
                                      <p:cBhvr>
                                        <p:cTn id="148" dur="500" fill="hold"/>
                                        <p:tgtEl>
                                          <p:spTgt spid="44"/>
                                        </p:tgtEl>
                                        <p:attrNameLst>
                                          <p:attrName>ppt_w</p:attrName>
                                        </p:attrNameLst>
                                      </p:cBhvr>
                                      <p:tavLst>
                                        <p:tav tm="0">
                                          <p:val>
                                            <p:fltVal val="0"/>
                                          </p:val>
                                        </p:tav>
                                        <p:tav tm="100000">
                                          <p:val>
                                            <p:strVal val="#ppt_w"/>
                                          </p:val>
                                        </p:tav>
                                      </p:tavLst>
                                    </p:anim>
                                    <p:anim calcmode="lin" valueType="num">
                                      <p:cBhvr>
                                        <p:cTn id="149" dur="500" fill="hold"/>
                                        <p:tgtEl>
                                          <p:spTgt spid="44"/>
                                        </p:tgtEl>
                                        <p:attrNameLst>
                                          <p:attrName>ppt_h</p:attrName>
                                        </p:attrNameLst>
                                      </p:cBhvr>
                                      <p:tavLst>
                                        <p:tav tm="0">
                                          <p:val>
                                            <p:fltVal val="0"/>
                                          </p:val>
                                        </p:tav>
                                        <p:tav tm="100000">
                                          <p:val>
                                            <p:strVal val="#ppt_h"/>
                                          </p:val>
                                        </p:tav>
                                      </p:tavLst>
                                    </p:anim>
                                    <p:anim calcmode="lin" valueType="num">
                                      <p:cBhvr>
                                        <p:cTn id="150" dur="500" fill="hold"/>
                                        <p:tgtEl>
                                          <p:spTgt spid="44"/>
                                        </p:tgtEl>
                                        <p:attrNameLst>
                                          <p:attrName>style.rotation</p:attrName>
                                        </p:attrNameLst>
                                      </p:cBhvr>
                                      <p:tavLst>
                                        <p:tav tm="0">
                                          <p:val>
                                            <p:fltVal val="360"/>
                                          </p:val>
                                        </p:tav>
                                        <p:tav tm="100000">
                                          <p:val>
                                            <p:fltVal val="0"/>
                                          </p:val>
                                        </p:tav>
                                      </p:tavLst>
                                    </p:anim>
                                    <p:animEffect transition="in" filter="fade">
                                      <p:cBhvr>
                                        <p:cTn id="1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0" grpId="0" animBg="1"/>
      <p:bldP spid="54" grpId="0" animBg="1"/>
      <p:bldP spid="55" grpId="0" animBg="1"/>
      <p:bldP spid="57" grpId="0" animBg="1"/>
      <p:bldP spid="58" grpId="0" animBg="1"/>
      <p:bldP spid="67" grpId="0" animBg="1"/>
      <p:bldP spid="68" grpId="0"/>
      <p:bldP spid="6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5777283" y="1513438"/>
            <a:ext cx="1061816" cy="253988"/>
          </a:xfrm>
          <a:prstGeom prst="rect">
            <a:avLst/>
          </a:prstGeom>
        </p:spPr>
        <p:txBody>
          <a:bodyPr wrap="none" lIns="68573" tIns="34287" rIns="68573" bIns="34287">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1"/>
              </a:solidFill>
              <a:latin typeface="微软雅黑" panose="020B0503020204020204" pitchFamily="34" charset="-122"/>
              <a:ea typeface="微软雅黑" panose="020B0503020204020204" pitchFamily="34" charset="-122"/>
            </a:endParaRPr>
          </a:p>
        </p:txBody>
      </p:sp>
      <p:sp>
        <p:nvSpPr>
          <p:cNvPr id="33" name="矩形 32"/>
          <p:cNvSpPr/>
          <p:nvPr/>
        </p:nvSpPr>
        <p:spPr>
          <a:xfrm>
            <a:off x="5767560" y="3148269"/>
            <a:ext cx="1061816" cy="253988"/>
          </a:xfrm>
          <a:prstGeom prst="rect">
            <a:avLst/>
          </a:prstGeom>
        </p:spPr>
        <p:txBody>
          <a:bodyPr wrap="none" lIns="68573" tIns="34287" rIns="68573" bIns="34287">
            <a:spAutoFit/>
          </a:bodyPr>
          <a:lstStyle/>
          <a:p>
            <a:r>
              <a:rPr lang="zh-CN" altLang="en-US" sz="1200" b="1" dirty="0">
                <a:solidFill>
                  <a:schemeClr val="accent3"/>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3"/>
              </a:solidFill>
              <a:latin typeface="微软雅黑" panose="020B0503020204020204" pitchFamily="34" charset="-122"/>
              <a:ea typeface="微软雅黑" panose="020B0503020204020204" pitchFamily="34" charset="-122"/>
            </a:endParaRPr>
          </a:p>
        </p:txBody>
      </p:sp>
      <p:sp>
        <p:nvSpPr>
          <p:cNvPr id="34" name="矩形 33"/>
          <p:cNvSpPr/>
          <p:nvPr/>
        </p:nvSpPr>
        <p:spPr>
          <a:xfrm>
            <a:off x="2051488" y="2305978"/>
            <a:ext cx="1061816" cy="253988"/>
          </a:xfrm>
          <a:prstGeom prst="rect">
            <a:avLst/>
          </a:prstGeom>
        </p:spPr>
        <p:txBody>
          <a:bodyPr wrap="none" lIns="68573" tIns="34287" rIns="68573" bIns="34287">
            <a:spAutoFit/>
          </a:bodyPr>
          <a:lstStyle/>
          <a:p>
            <a:pPr algn="r"/>
            <a:r>
              <a:rPr lang="zh-CN" altLang="en-US" sz="1200" b="1" dirty="0">
                <a:solidFill>
                  <a:schemeClr val="accent2"/>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2"/>
              </a:solidFill>
              <a:latin typeface="微软雅黑" panose="020B0503020204020204" pitchFamily="34" charset="-122"/>
              <a:ea typeface="微软雅黑" panose="020B0503020204020204" pitchFamily="34" charset="-122"/>
            </a:endParaRPr>
          </a:p>
        </p:txBody>
      </p:sp>
      <p:sp>
        <p:nvSpPr>
          <p:cNvPr id="35" name="等腰三角形 34"/>
          <p:cNvSpPr>
            <a:spLocks noChangeAspect="1" noChangeArrowheads="1"/>
          </p:cNvSpPr>
          <p:nvPr/>
        </p:nvSpPr>
        <p:spPr bwMode="auto">
          <a:xfrm rot="5400000" flipV="1">
            <a:off x="5545997" y="1895281"/>
            <a:ext cx="179492"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6" name="矩形 47"/>
          <p:cNvSpPr>
            <a:spLocks noChangeArrowheads="1"/>
          </p:cNvSpPr>
          <p:nvPr/>
        </p:nvSpPr>
        <p:spPr bwMode="auto">
          <a:xfrm>
            <a:off x="5767563" y="1824587"/>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37" name="等腰三角形 18"/>
          <p:cNvSpPr>
            <a:spLocks noChangeAspect="1" noChangeArrowheads="1"/>
          </p:cNvSpPr>
          <p:nvPr/>
        </p:nvSpPr>
        <p:spPr bwMode="auto">
          <a:xfrm rot="5400000" flipV="1">
            <a:off x="5545997" y="3533088"/>
            <a:ext cx="179492" cy="154736"/>
          </a:xfrm>
          <a:prstGeom prst="triangle">
            <a:avLst>
              <a:gd name="adj" fmla="val 50000"/>
            </a:avLst>
          </a:prstGeom>
          <a:solidFill>
            <a:schemeClr val="accent3"/>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8" name="矩形 47"/>
          <p:cNvSpPr>
            <a:spLocks noChangeArrowheads="1"/>
          </p:cNvSpPr>
          <p:nvPr/>
        </p:nvSpPr>
        <p:spPr bwMode="auto">
          <a:xfrm>
            <a:off x="5767563" y="3462397"/>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39" name="等腰三角形 18"/>
          <p:cNvSpPr>
            <a:spLocks noChangeAspect="1" noChangeArrowheads="1"/>
          </p:cNvSpPr>
          <p:nvPr/>
        </p:nvSpPr>
        <p:spPr bwMode="auto">
          <a:xfrm rot="16200000" flipH="1" flipV="1">
            <a:off x="3243264" y="2685359"/>
            <a:ext cx="179492" cy="154736"/>
          </a:xfrm>
          <a:prstGeom prst="triangle">
            <a:avLst>
              <a:gd name="adj" fmla="val 50000"/>
            </a:avLst>
          </a:prstGeom>
          <a:solidFill>
            <a:schemeClr val="accent2"/>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accent3">
                  <a:lumMod val="75000"/>
                </a:schemeClr>
              </a:solidFill>
              <a:sym typeface="微软雅黑" panose="020B0503020204020204" pitchFamily="34" charset="-122"/>
            </a:endParaRPr>
          </a:p>
        </p:txBody>
      </p:sp>
      <p:sp>
        <p:nvSpPr>
          <p:cNvPr id="40" name="矩形 47"/>
          <p:cNvSpPr>
            <a:spLocks noChangeArrowheads="1"/>
          </p:cNvSpPr>
          <p:nvPr/>
        </p:nvSpPr>
        <p:spPr bwMode="auto">
          <a:xfrm>
            <a:off x="1374097" y="2614662"/>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41" name="形状 40"/>
          <p:cNvSpPr/>
          <p:nvPr/>
        </p:nvSpPr>
        <p:spPr>
          <a:xfrm>
            <a:off x="3517724" y="2252100"/>
            <a:ext cx="1400989" cy="1401633"/>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42" name="空心弧 41"/>
          <p:cNvSpPr/>
          <p:nvPr/>
        </p:nvSpPr>
        <p:spPr>
          <a:xfrm>
            <a:off x="4020413" y="3169291"/>
            <a:ext cx="1203665" cy="1204519"/>
          </a:xfrm>
          <a:prstGeom prst="blockArc">
            <a:avLst>
              <a:gd name="adj1" fmla="val 13624405"/>
              <a:gd name="adj2" fmla="val 17228224"/>
              <a:gd name="adj3" fmla="val 11481"/>
            </a:avLst>
          </a:prstGeom>
          <a:solidFill>
            <a:schemeClr val="accent3"/>
          </a:solidFill>
          <a:ln>
            <a:noFill/>
          </a:ln>
          <a:effectLst/>
        </p:spPr>
        <p:style>
          <a:lnRef idx="0">
            <a:scrgbClr r="0" g="0" b="0"/>
          </a:lnRef>
          <a:fillRef idx="3">
            <a:scrgbClr r="0" g="0" b="0"/>
          </a:fillRef>
          <a:effectRef idx="2">
            <a:scrgbClr r="0" g="0" b="0"/>
          </a:effectRef>
          <a:fontRef idx="minor">
            <a:schemeClr val="lt1"/>
          </a:fontRef>
        </p:style>
      </p:sp>
      <p:sp>
        <p:nvSpPr>
          <p:cNvPr id="55" name="空心弧 54"/>
          <p:cNvSpPr/>
          <p:nvPr/>
        </p:nvSpPr>
        <p:spPr>
          <a:xfrm>
            <a:off x="4020413" y="3169291"/>
            <a:ext cx="1203665" cy="1204519"/>
          </a:xfrm>
          <a:prstGeom prst="blockArc">
            <a:avLst>
              <a:gd name="adj1" fmla="val 17085111"/>
              <a:gd name="adj2" fmla="val 10799997"/>
              <a:gd name="adj3" fmla="val 11504"/>
            </a:avLst>
          </a:prstGeom>
          <a:solidFill>
            <a:schemeClr val="accent3"/>
          </a:solidFill>
          <a:ln>
            <a:noFill/>
          </a:ln>
          <a:effectLst/>
        </p:spPr>
        <p:style>
          <a:lnRef idx="0">
            <a:scrgbClr r="0" g="0" b="0"/>
          </a:lnRef>
          <a:fillRef idx="3">
            <a:scrgbClr r="0" g="0" b="0"/>
          </a:fillRef>
          <a:effectRef idx="2">
            <a:scrgbClr r="0" g="0" b="0"/>
          </a:effectRef>
          <a:fontRef idx="minor">
            <a:schemeClr val="lt1"/>
          </a:fontRef>
        </p:style>
      </p:sp>
      <p:sp>
        <p:nvSpPr>
          <p:cNvPr id="56" name="任意多边形 55"/>
          <p:cNvSpPr/>
          <p:nvPr/>
        </p:nvSpPr>
        <p:spPr>
          <a:xfrm rot="17307692">
            <a:off x="4288350" y="1864377"/>
            <a:ext cx="1214825"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57" name="任意多边形 56"/>
          <p:cNvSpPr/>
          <p:nvPr/>
        </p:nvSpPr>
        <p:spPr>
          <a:xfrm rot="17307692">
            <a:off x="3991358" y="1525898"/>
            <a:ext cx="797793"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58" name="TextBox 57"/>
          <p:cNvSpPr txBox="1"/>
          <p:nvPr/>
        </p:nvSpPr>
        <p:spPr>
          <a:xfrm>
            <a:off x="4406086" y="1752073"/>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anose="020B0503020204020204" pitchFamily="34" charset="-122"/>
                <a:ea typeface="微软雅黑" panose="020B0503020204020204" pitchFamily="34" charset="-122"/>
              </a:rPr>
              <a:t>A</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3966677" y="2614662"/>
            <a:ext cx="471924" cy="654025"/>
          </a:xfrm>
          <a:prstGeom prst="rect">
            <a:avLst/>
          </a:prstGeom>
          <a:noFill/>
        </p:spPr>
        <p:txBody>
          <a:bodyPr wrap="none" lIns="68580" tIns="34290" rIns="68580" bIns="34290" rtlCol="0">
            <a:spAutoFit/>
          </a:bodyPr>
          <a:lstStyle/>
          <a:p>
            <a:r>
              <a:rPr lang="en-US" altLang="zh-CN" sz="3800" b="1" dirty="0">
                <a:solidFill>
                  <a:schemeClr val="accent2"/>
                </a:solidFill>
                <a:latin typeface="微软雅黑" panose="020B0503020204020204" pitchFamily="34" charset="-122"/>
                <a:ea typeface="微软雅黑" panose="020B0503020204020204" pitchFamily="34" charset="-122"/>
              </a:rPr>
              <a:t>B</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393147" y="3471528"/>
            <a:ext cx="467116" cy="654025"/>
          </a:xfrm>
          <a:prstGeom prst="rect">
            <a:avLst/>
          </a:prstGeom>
          <a:noFill/>
        </p:spPr>
        <p:txBody>
          <a:bodyPr wrap="none" lIns="68580" tIns="34290" rIns="68580" bIns="34290" rtlCol="0">
            <a:spAutoFit/>
          </a:bodyPr>
          <a:lstStyle/>
          <a:p>
            <a:r>
              <a:rPr lang="en-US" altLang="zh-CN" sz="3800" b="1" dirty="0">
                <a:solidFill>
                  <a:schemeClr val="accent3"/>
                </a:solidFill>
                <a:latin typeface="微软雅黑" panose="020B0503020204020204" pitchFamily="34" charset="-122"/>
                <a:ea typeface="微软雅黑" panose="020B0503020204020204" pitchFamily="34" charset="-122"/>
              </a:rPr>
              <a:t>C</a:t>
            </a:r>
            <a:endParaRPr lang="zh-CN" altLang="en-US" sz="3800" b="1" dirty="0">
              <a:solidFill>
                <a:schemeClr val="accent3"/>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25"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23241" y="341172"/>
            <a:ext cx="742543" cy="79750"/>
            <a:chOff x="-123241" y="341172"/>
            <a:chExt cx="742543" cy="79750"/>
          </a:xfrm>
        </p:grpSpPr>
        <p:cxnSp>
          <p:nvCxnSpPr>
            <p:cNvPr id="27" name="直接连接符 26"/>
            <p:cNvCxnSpPr>
              <a:endCxn id="2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350"/>
                                        <p:tgtEl>
                                          <p:spTgt spid="57"/>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600"/>
                                        <p:tgtEl>
                                          <p:spTgt spid="5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26" presetClass="emph" presetSubtype="0" fill="hold" grpId="1" nodeType="withEffect">
                                  <p:stCondLst>
                                    <p:cond delay="0"/>
                                  </p:stCondLst>
                                  <p:childTnLst>
                                    <p:animEffect transition="out" filter="fade">
                                      <p:cBhvr>
                                        <p:cTn id="35" dur="500" tmFilter="0, 0; .2, .5; .8, .5; 1, 0"/>
                                        <p:tgtEl>
                                          <p:spTgt spid="35"/>
                                        </p:tgtEl>
                                      </p:cBhvr>
                                    </p:animEffect>
                                    <p:animScale>
                                      <p:cBhvr>
                                        <p:cTn id="36" dur="250" autoRev="1" fill="hold"/>
                                        <p:tgtEl>
                                          <p:spTgt spid="35"/>
                                        </p:tgtEl>
                                      </p:cBhvr>
                                      <p:by x="105000" y="105000"/>
                                    </p:animScale>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75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5500"/>
                            </p:stCondLst>
                            <p:childTnLst>
                              <p:par>
                                <p:cTn id="53" presetID="1"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26" presetClass="emph" presetSubtype="0" fill="hold" grpId="1" nodeType="withEffect">
                                  <p:stCondLst>
                                    <p:cond delay="0"/>
                                  </p:stCondLst>
                                  <p:childTnLst>
                                    <p:animEffect transition="out" filter="fade">
                                      <p:cBhvr>
                                        <p:cTn id="56" dur="500" tmFilter="0, 0; .2, .5; .8, .5; 1, 0"/>
                                        <p:tgtEl>
                                          <p:spTgt spid="39"/>
                                        </p:tgtEl>
                                      </p:cBhvr>
                                    </p:animEffect>
                                    <p:animScale>
                                      <p:cBhvr>
                                        <p:cTn id="57" dur="250" autoRev="1" fill="hold"/>
                                        <p:tgtEl>
                                          <p:spTgt spid="39"/>
                                        </p:tgtEl>
                                      </p:cBhvr>
                                      <p:by x="105000" y="105000"/>
                                    </p:animScale>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right)">
                                      <p:cBhvr>
                                        <p:cTn id="61" dur="500"/>
                                        <p:tgtEl>
                                          <p:spTgt spid="34"/>
                                        </p:tgtEl>
                                      </p:cBhvr>
                                    </p:animEffect>
                                  </p:childTnLst>
                                </p:cTn>
                              </p:par>
                            </p:childTnLst>
                          </p:cTn>
                        </p:par>
                        <p:par>
                          <p:cTn id="62" fill="hold">
                            <p:stCondLst>
                              <p:cond delay="6000"/>
                            </p:stCondLst>
                            <p:childTnLst>
                              <p:par>
                                <p:cTn id="63" presetID="22" presetClass="entr" presetSubtype="2"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right)">
                                      <p:cBhvr>
                                        <p:cTn id="65" dur="500"/>
                                        <p:tgtEl>
                                          <p:spTgt spid="40"/>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250"/>
                                        <p:tgtEl>
                                          <p:spTgt spid="42"/>
                                        </p:tgtEl>
                                      </p:cBhvr>
                                    </p:animEffect>
                                  </p:childTnLst>
                                </p:cTn>
                              </p:par>
                            </p:childTnLst>
                          </p:cTn>
                        </p:par>
                        <p:par>
                          <p:cTn id="70" fill="hold">
                            <p:stCondLst>
                              <p:cond delay="7000"/>
                            </p:stCondLst>
                            <p:childTnLst>
                              <p:par>
                                <p:cTn id="71" presetID="21" presetClass="entr" presetSubtype="1"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heel(1)">
                                      <p:cBhvr>
                                        <p:cTn id="73" dur="1000"/>
                                        <p:tgtEl>
                                          <p:spTgt spid="55"/>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childTnLst>
                          </p:cTn>
                        </p:par>
                        <p:par>
                          <p:cTn id="78" fill="hold">
                            <p:stCondLst>
                              <p:cond delay="8500"/>
                            </p:stCondLst>
                            <p:childTnLst>
                              <p:par>
                                <p:cTn id="79" presetID="1"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26" presetClass="emph" presetSubtype="0" fill="hold" grpId="1" nodeType="withEffect">
                                  <p:stCondLst>
                                    <p:cond delay="0"/>
                                  </p:stCondLst>
                                  <p:childTnLst>
                                    <p:animEffect transition="out" filter="fade">
                                      <p:cBhvr>
                                        <p:cTn id="82" dur="500" tmFilter="0, 0; .2, .5; .8, .5; 1, 0"/>
                                        <p:tgtEl>
                                          <p:spTgt spid="37"/>
                                        </p:tgtEl>
                                      </p:cBhvr>
                                    </p:animEffect>
                                    <p:animScale>
                                      <p:cBhvr>
                                        <p:cTn id="83" dur="250" autoRev="1" fill="hold"/>
                                        <p:tgtEl>
                                          <p:spTgt spid="37"/>
                                        </p:tgtEl>
                                      </p:cBhvr>
                                      <p:by x="105000" y="105000"/>
                                    </p:animScale>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left)">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P spid="35" grpId="1" animBg="1"/>
      <p:bldP spid="36" grpId="0"/>
      <p:bldP spid="37" grpId="0" animBg="1"/>
      <p:bldP spid="37" grpId="1" animBg="1"/>
      <p:bldP spid="38" grpId="0"/>
      <p:bldP spid="39" grpId="0" animBg="1"/>
      <p:bldP spid="39" grpId="1" animBg="1"/>
      <p:bldP spid="40" grpId="0"/>
      <p:bldP spid="56" grpId="0" animBg="1"/>
      <p:bldP spid="57" grpId="0" animBg="1"/>
      <p:bldP spid="58" grpId="0"/>
      <p:bldP spid="59" grpId="0"/>
      <p:bldP spid="60" grpId="0"/>
      <p:bldP spid="23" grpId="0" animBg="1"/>
      <p:bldP spid="24" grpId="0"/>
      <p:bldP spid="2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 name="直接连接符 500"/>
          <p:cNvCxnSpPr/>
          <p:nvPr/>
        </p:nvCxnSpPr>
        <p:spPr>
          <a:xfrm flipH="1">
            <a:off x="6001048" y="3526672"/>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a:off x="4829621" y="4444357"/>
            <a:ext cx="968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flipH="1">
            <a:off x="2673563" y="3539975"/>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flipH="1">
            <a:off x="2673564" y="2510482"/>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5" name="组合 504"/>
          <p:cNvGrpSpPr/>
          <p:nvPr/>
        </p:nvGrpSpPr>
        <p:grpSpPr>
          <a:xfrm>
            <a:off x="3540592" y="1359307"/>
            <a:ext cx="781181" cy="197229"/>
            <a:chOff x="4470269" y="1661160"/>
            <a:chExt cx="1290451" cy="262890"/>
          </a:xfrm>
        </p:grpSpPr>
        <p:cxnSp>
          <p:nvCxnSpPr>
            <p:cNvPr id="506" name="直接连接符 505"/>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08" name="组合 507"/>
          <p:cNvGrpSpPr/>
          <p:nvPr/>
        </p:nvGrpSpPr>
        <p:grpSpPr>
          <a:xfrm>
            <a:off x="5109953" y="2115075"/>
            <a:ext cx="902970" cy="788914"/>
            <a:chOff x="6842760" y="2637270"/>
            <a:chExt cx="1203960" cy="1051560"/>
          </a:xfrm>
          <a:solidFill>
            <a:schemeClr val="accent2">
              <a:lumMod val="75000"/>
            </a:schemeClr>
          </a:solidFill>
        </p:grpSpPr>
        <p:sp>
          <p:nvSpPr>
            <p:cNvPr id="509" name="六边形 508"/>
            <p:cNvSpPr/>
            <p:nvPr/>
          </p:nvSpPr>
          <p:spPr>
            <a:xfrm>
              <a:off x="684276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10" name="文本框 61"/>
            <p:cNvSpPr txBox="1"/>
            <p:nvPr/>
          </p:nvSpPr>
          <p:spPr>
            <a:xfrm>
              <a:off x="7024263" y="2809108"/>
              <a:ext cx="820724" cy="738436"/>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1" name="组合 510"/>
          <p:cNvGrpSpPr/>
          <p:nvPr/>
        </p:nvGrpSpPr>
        <p:grpSpPr>
          <a:xfrm>
            <a:off x="4122272" y="1546256"/>
            <a:ext cx="902970" cy="788916"/>
            <a:chOff x="5525852" y="1879080"/>
            <a:chExt cx="1203960" cy="1051560"/>
          </a:xfrm>
          <a:solidFill>
            <a:schemeClr val="accent2">
              <a:lumMod val="75000"/>
            </a:schemeClr>
          </a:solidFill>
        </p:grpSpPr>
        <p:sp>
          <p:nvSpPr>
            <p:cNvPr id="512" name="六边形 511"/>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13" name="文本框 64"/>
            <p:cNvSpPr txBox="1"/>
            <p:nvPr/>
          </p:nvSpPr>
          <p:spPr>
            <a:xfrm>
              <a:off x="5686669" y="1989362"/>
              <a:ext cx="882327" cy="861506"/>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4" name="组合 513"/>
          <p:cNvGrpSpPr/>
          <p:nvPr/>
        </p:nvGrpSpPr>
        <p:grpSpPr>
          <a:xfrm>
            <a:off x="5098079" y="3132215"/>
            <a:ext cx="902970" cy="788916"/>
            <a:chOff x="6842760" y="4008870"/>
            <a:chExt cx="1203960" cy="1051560"/>
          </a:xfrm>
          <a:solidFill>
            <a:schemeClr val="accent2">
              <a:lumMod val="75000"/>
            </a:schemeClr>
          </a:solidFill>
        </p:grpSpPr>
        <p:sp>
          <p:nvSpPr>
            <p:cNvPr id="515" name="六边形 514"/>
            <p:cNvSpPr/>
            <p:nvPr/>
          </p:nvSpPr>
          <p:spPr>
            <a:xfrm>
              <a:off x="6842760" y="400887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16" name="文本框 67"/>
            <p:cNvSpPr txBox="1"/>
            <p:nvPr/>
          </p:nvSpPr>
          <p:spPr>
            <a:xfrm>
              <a:off x="6981635" y="4119152"/>
              <a:ext cx="926211" cy="861506"/>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7" name="组合 516"/>
          <p:cNvGrpSpPr/>
          <p:nvPr/>
        </p:nvGrpSpPr>
        <p:grpSpPr>
          <a:xfrm>
            <a:off x="3132561" y="3144094"/>
            <a:ext cx="902970" cy="788916"/>
            <a:chOff x="4206240" y="4008870"/>
            <a:chExt cx="1203960" cy="1051560"/>
          </a:xfrm>
          <a:solidFill>
            <a:schemeClr val="accent2">
              <a:lumMod val="75000"/>
            </a:schemeClr>
          </a:solidFill>
        </p:grpSpPr>
        <p:sp>
          <p:nvSpPr>
            <p:cNvPr id="518" name="六边形 517"/>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19" name="文本框 70"/>
            <p:cNvSpPr txBox="1"/>
            <p:nvPr/>
          </p:nvSpPr>
          <p:spPr>
            <a:xfrm>
              <a:off x="4397857" y="4119152"/>
              <a:ext cx="820725" cy="861506"/>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0" name="组合 519"/>
          <p:cNvGrpSpPr/>
          <p:nvPr/>
        </p:nvGrpSpPr>
        <p:grpSpPr>
          <a:xfrm>
            <a:off x="3132561" y="2115075"/>
            <a:ext cx="902970" cy="788914"/>
            <a:chOff x="4206240" y="2637270"/>
            <a:chExt cx="1203960" cy="1051560"/>
          </a:xfrm>
          <a:solidFill>
            <a:schemeClr val="accent2">
              <a:lumMod val="75000"/>
            </a:schemeClr>
          </a:solidFill>
        </p:grpSpPr>
        <p:sp>
          <p:nvSpPr>
            <p:cNvPr id="521" name="六边形 520"/>
            <p:cNvSpPr/>
            <p:nvPr/>
          </p:nvSpPr>
          <p:spPr>
            <a:xfrm>
              <a:off x="420624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22" name="文本框 73"/>
            <p:cNvSpPr txBox="1"/>
            <p:nvPr/>
          </p:nvSpPr>
          <p:spPr>
            <a:xfrm>
              <a:off x="4387743" y="2809108"/>
              <a:ext cx="820724" cy="738436"/>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3" name="组合 522"/>
          <p:cNvGrpSpPr/>
          <p:nvPr/>
        </p:nvGrpSpPr>
        <p:grpSpPr>
          <a:xfrm>
            <a:off x="4122272" y="3661906"/>
            <a:ext cx="902970" cy="788914"/>
            <a:chOff x="5525852" y="4683240"/>
            <a:chExt cx="1203960" cy="1051560"/>
          </a:xfrm>
          <a:solidFill>
            <a:schemeClr val="accent2">
              <a:lumMod val="75000"/>
            </a:schemeClr>
          </a:solidFill>
        </p:grpSpPr>
        <p:sp>
          <p:nvSpPr>
            <p:cNvPr id="524" name="六边形 523"/>
            <p:cNvSpPr/>
            <p:nvPr/>
          </p:nvSpPr>
          <p:spPr>
            <a:xfrm>
              <a:off x="5525852" y="4683240"/>
              <a:ext cx="1203960" cy="105156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25" name="文本框 76"/>
            <p:cNvSpPr txBox="1"/>
            <p:nvPr/>
          </p:nvSpPr>
          <p:spPr>
            <a:xfrm>
              <a:off x="5693281" y="4855078"/>
              <a:ext cx="820724" cy="738436"/>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6" name="矩形 525"/>
          <p:cNvSpPr/>
          <p:nvPr/>
        </p:nvSpPr>
        <p:spPr>
          <a:xfrm>
            <a:off x="2449311" y="1184129"/>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527" name="矩形 47"/>
          <p:cNvSpPr>
            <a:spLocks noChangeArrowheads="1"/>
          </p:cNvSpPr>
          <p:nvPr/>
        </p:nvSpPr>
        <p:spPr bwMode="auto">
          <a:xfrm>
            <a:off x="1043608" y="1457923"/>
            <a:ext cx="246751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528" name="矩形 527"/>
          <p:cNvSpPr/>
          <p:nvPr/>
        </p:nvSpPr>
        <p:spPr>
          <a:xfrm>
            <a:off x="1552823" y="2201330"/>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529" name="矩形 47"/>
          <p:cNvSpPr>
            <a:spLocks noChangeArrowheads="1"/>
          </p:cNvSpPr>
          <p:nvPr/>
        </p:nvSpPr>
        <p:spPr bwMode="auto">
          <a:xfrm>
            <a:off x="1116629" y="2475125"/>
            <a:ext cx="149801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530" name="矩形 529"/>
          <p:cNvSpPr/>
          <p:nvPr/>
        </p:nvSpPr>
        <p:spPr>
          <a:xfrm>
            <a:off x="1552823" y="3266183"/>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531" name="矩形 47"/>
          <p:cNvSpPr>
            <a:spLocks noChangeArrowheads="1"/>
          </p:cNvSpPr>
          <p:nvPr/>
        </p:nvSpPr>
        <p:spPr bwMode="auto">
          <a:xfrm>
            <a:off x="1116629" y="3539975"/>
            <a:ext cx="1498009"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532" name="矩形 531"/>
          <p:cNvSpPr/>
          <p:nvPr/>
        </p:nvSpPr>
        <p:spPr>
          <a:xfrm>
            <a:off x="6497054" y="1757582"/>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533" name="矩形 47"/>
          <p:cNvSpPr>
            <a:spLocks noChangeArrowheads="1"/>
          </p:cNvSpPr>
          <p:nvPr/>
        </p:nvSpPr>
        <p:spPr bwMode="auto">
          <a:xfrm>
            <a:off x="6507395" y="2043204"/>
            <a:ext cx="1605531"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534" name="矩形 533"/>
          <p:cNvSpPr/>
          <p:nvPr/>
        </p:nvSpPr>
        <p:spPr>
          <a:xfrm>
            <a:off x="6518342" y="3020366"/>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535" name="矩形 47"/>
          <p:cNvSpPr>
            <a:spLocks noChangeArrowheads="1"/>
          </p:cNvSpPr>
          <p:nvPr/>
        </p:nvSpPr>
        <p:spPr bwMode="auto">
          <a:xfrm>
            <a:off x="6520710" y="3305988"/>
            <a:ext cx="1605531"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536" name="矩形 535"/>
          <p:cNvSpPr/>
          <p:nvPr/>
        </p:nvSpPr>
        <p:spPr>
          <a:xfrm>
            <a:off x="5854652" y="4057308"/>
            <a:ext cx="1061816" cy="253988"/>
          </a:xfrm>
          <a:prstGeom prst="rect">
            <a:avLst/>
          </a:prstGeom>
        </p:spPr>
        <p:txBody>
          <a:bodyPr wrap="none" lIns="68573" tIns="34287" rIns="68573" bIns="34287">
            <a:spAutoFit/>
          </a:bodyPr>
          <a:lstStyle/>
          <a:p>
            <a:pPr algn="r"/>
            <a:r>
              <a:rPr lang="zh-CN" altLang="en-US" sz="1200" b="1" dirty="0">
                <a:latin typeface="微软雅黑" panose="020B0503020204020204" pitchFamily="34" charset="-122"/>
                <a:ea typeface="微软雅黑" panose="020B0503020204020204" pitchFamily="34" charset="-122"/>
              </a:rPr>
              <a:t>此处添加标题</a:t>
            </a:r>
            <a:endParaRPr lang="en-US" altLang="zh-CN" sz="1200" b="1" dirty="0">
              <a:latin typeface="微软雅黑" panose="020B0503020204020204" pitchFamily="34" charset="-122"/>
              <a:ea typeface="微软雅黑" panose="020B0503020204020204" pitchFamily="34" charset="-122"/>
            </a:endParaRPr>
          </a:p>
        </p:txBody>
      </p:sp>
      <p:sp>
        <p:nvSpPr>
          <p:cNvPr id="537" name="矩形 47"/>
          <p:cNvSpPr>
            <a:spLocks noChangeArrowheads="1"/>
          </p:cNvSpPr>
          <p:nvPr/>
        </p:nvSpPr>
        <p:spPr bwMode="auto">
          <a:xfrm>
            <a:off x="5864996" y="4342931"/>
            <a:ext cx="2139811"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grpSp>
        <p:nvGrpSpPr>
          <p:cNvPr id="538" name="组合 537"/>
          <p:cNvGrpSpPr/>
          <p:nvPr/>
        </p:nvGrpSpPr>
        <p:grpSpPr>
          <a:xfrm flipH="1">
            <a:off x="5808836" y="1928282"/>
            <a:ext cx="663084" cy="197229"/>
            <a:chOff x="4255294" y="1661160"/>
            <a:chExt cx="1505426" cy="262890"/>
          </a:xfrm>
        </p:grpSpPr>
        <p:cxnSp>
          <p:nvCxnSpPr>
            <p:cNvPr id="539" name="直接连接符 538"/>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a:off x="3866116" y="2406085"/>
            <a:ext cx="1415291" cy="1194804"/>
            <a:chOff x="5927099" y="3207123"/>
            <a:chExt cx="1887055" cy="1592580"/>
          </a:xfrm>
          <a:solidFill>
            <a:schemeClr val="accent3">
              <a:lumMod val="75000"/>
            </a:schemeClr>
          </a:solidFill>
        </p:grpSpPr>
        <p:sp>
          <p:nvSpPr>
            <p:cNvPr id="542" name="六边形 541"/>
            <p:cNvSpPr/>
            <p:nvPr/>
          </p:nvSpPr>
          <p:spPr>
            <a:xfrm>
              <a:off x="5927099" y="3207123"/>
              <a:ext cx="1887055" cy="159258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43" name="文本框 1"/>
            <p:cNvSpPr txBox="1"/>
            <p:nvPr/>
          </p:nvSpPr>
          <p:spPr>
            <a:xfrm>
              <a:off x="6291627" y="3451750"/>
              <a:ext cx="1157999" cy="1107654"/>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更改文字</a:t>
              </a:r>
            </a:p>
          </p:txBody>
        </p:sp>
      </p:grpSp>
      <p:sp>
        <p:nvSpPr>
          <p:cNvPr id="49" name="任意多边形 4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23241" y="341172"/>
            <a:ext cx="742543" cy="79750"/>
            <a:chOff x="-123241" y="341172"/>
            <a:chExt cx="742543" cy="79750"/>
          </a:xfrm>
        </p:grpSpPr>
        <p:cxnSp>
          <p:nvCxnSpPr>
            <p:cNvPr id="53" name="直接连接符 52"/>
            <p:cNvCxnSpPr>
              <a:endCxn id="5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8"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left)">
                                      <p:cBhvr>
                                        <p:cTn id="14" dur="500"/>
                                        <p:tgtEl>
                                          <p:spTgt spid="5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childTnLst>
                          </p:cTn>
                        </p:par>
                        <p:par>
                          <p:cTn id="19" fill="hold">
                            <p:stCondLst>
                              <p:cond delay="1500"/>
                            </p:stCondLst>
                            <p:childTnLst>
                              <p:par>
                                <p:cTn id="20" presetID="23" presetClass="entr" presetSubtype="528" fill="hold" nodeType="afterEffect">
                                  <p:stCondLst>
                                    <p:cond delay="0"/>
                                  </p:stCondLst>
                                  <p:childTnLst>
                                    <p:set>
                                      <p:cBhvr>
                                        <p:cTn id="21" dur="1" fill="hold">
                                          <p:stCondLst>
                                            <p:cond delay="0"/>
                                          </p:stCondLst>
                                        </p:cTn>
                                        <p:tgtEl>
                                          <p:spTgt spid="541"/>
                                        </p:tgtEl>
                                        <p:attrNameLst>
                                          <p:attrName>style.visibility</p:attrName>
                                        </p:attrNameLst>
                                      </p:cBhvr>
                                      <p:to>
                                        <p:strVal val="visible"/>
                                      </p:to>
                                    </p:set>
                                    <p:anim calcmode="lin" valueType="num">
                                      <p:cBhvr>
                                        <p:cTn id="22" dur="350" fill="hold"/>
                                        <p:tgtEl>
                                          <p:spTgt spid="541"/>
                                        </p:tgtEl>
                                        <p:attrNameLst>
                                          <p:attrName>ppt_w</p:attrName>
                                        </p:attrNameLst>
                                      </p:cBhvr>
                                      <p:tavLst>
                                        <p:tav tm="0">
                                          <p:val>
                                            <p:fltVal val="0"/>
                                          </p:val>
                                        </p:tav>
                                        <p:tav tm="100000">
                                          <p:val>
                                            <p:strVal val="#ppt_w"/>
                                          </p:val>
                                        </p:tav>
                                      </p:tavLst>
                                    </p:anim>
                                    <p:anim calcmode="lin" valueType="num">
                                      <p:cBhvr>
                                        <p:cTn id="23" dur="350" fill="hold"/>
                                        <p:tgtEl>
                                          <p:spTgt spid="541"/>
                                        </p:tgtEl>
                                        <p:attrNameLst>
                                          <p:attrName>ppt_h</p:attrName>
                                        </p:attrNameLst>
                                      </p:cBhvr>
                                      <p:tavLst>
                                        <p:tav tm="0">
                                          <p:val>
                                            <p:fltVal val="0"/>
                                          </p:val>
                                        </p:tav>
                                        <p:tav tm="100000">
                                          <p:val>
                                            <p:strVal val="#ppt_h"/>
                                          </p:val>
                                        </p:tav>
                                      </p:tavLst>
                                    </p:anim>
                                    <p:anim calcmode="lin" valueType="num">
                                      <p:cBhvr>
                                        <p:cTn id="24" dur="350" fill="hold"/>
                                        <p:tgtEl>
                                          <p:spTgt spid="541"/>
                                        </p:tgtEl>
                                        <p:attrNameLst>
                                          <p:attrName>ppt_x</p:attrName>
                                        </p:attrNameLst>
                                      </p:cBhvr>
                                      <p:tavLst>
                                        <p:tav tm="0">
                                          <p:val>
                                            <p:fltVal val="0.5"/>
                                          </p:val>
                                        </p:tav>
                                        <p:tav tm="100000">
                                          <p:val>
                                            <p:strVal val="#ppt_x"/>
                                          </p:val>
                                        </p:tav>
                                      </p:tavLst>
                                    </p:anim>
                                    <p:anim calcmode="lin" valueType="num">
                                      <p:cBhvr>
                                        <p:cTn id="25" dur="350" fill="hold"/>
                                        <p:tgtEl>
                                          <p:spTgt spid="541"/>
                                        </p:tgtEl>
                                        <p:attrNameLst>
                                          <p:attrName>ppt_y</p:attrName>
                                        </p:attrNameLst>
                                      </p:cBhvr>
                                      <p:tavLst>
                                        <p:tav tm="0">
                                          <p:val>
                                            <p:fltVal val="0.5"/>
                                          </p:val>
                                        </p:tav>
                                        <p:tav tm="100000">
                                          <p:val>
                                            <p:strVal val="#ppt_y"/>
                                          </p:val>
                                        </p:tav>
                                      </p:tavLst>
                                    </p:anim>
                                  </p:childTnLst>
                                </p:cTn>
                              </p:par>
                              <p:par>
                                <p:cTn id="26" presetID="2" presetClass="entr" presetSubtype="1" fill="hold" nodeType="withEffect">
                                  <p:stCondLst>
                                    <p:cond delay="750"/>
                                  </p:stCondLst>
                                  <p:childTnLst>
                                    <p:set>
                                      <p:cBhvr>
                                        <p:cTn id="27" dur="1" fill="hold">
                                          <p:stCondLst>
                                            <p:cond delay="0"/>
                                          </p:stCondLst>
                                        </p:cTn>
                                        <p:tgtEl>
                                          <p:spTgt spid="511"/>
                                        </p:tgtEl>
                                        <p:attrNameLst>
                                          <p:attrName>style.visibility</p:attrName>
                                        </p:attrNameLst>
                                      </p:cBhvr>
                                      <p:to>
                                        <p:strVal val="visible"/>
                                      </p:to>
                                    </p:set>
                                    <p:anim calcmode="lin" valueType="num">
                                      <p:cBhvr additive="base">
                                        <p:cTn id="28" dur="250" fill="hold"/>
                                        <p:tgtEl>
                                          <p:spTgt spid="511"/>
                                        </p:tgtEl>
                                        <p:attrNameLst>
                                          <p:attrName>ppt_x</p:attrName>
                                        </p:attrNameLst>
                                      </p:cBhvr>
                                      <p:tavLst>
                                        <p:tav tm="0">
                                          <p:val>
                                            <p:strVal val="#ppt_x"/>
                                          </p:val>
                                        </p:tav>
                                        <p:tav tm="100000">
                                          <p:val>
                                            <p:strVal val="#ppt_x"/>
                                          </p:val>
                                        </p:tav>
                                      </p:tavLst>
                                    </p:anim>
                                    <p:anim calcmode="lin" valueType="num">
                                      <p:cBhvr additive="base">
                                        <p:cTn id="29" dur="250" fill="hold"/>
                                        <p:tgtEl>
                                          <p:spTgt spid="511"/>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2" presetClass="entr" presetSubtype="2" fill="hold" nodeType="afterEffect">
                                  <p:stCondLst>
                                    <p:cond delay="250"/>
                                  </p:stCondLst>
                                  <p:childTnLst>
                                    <p:set>
                                      <p:cBhvr>
                                        <p:cTn id="32" dur="1" fill="hold">
                                          <p:stCondLst>
                                            <p:cond delay="0"/>
                                          </p:stCondLst>
                                        </p:cTn>
                                        <p:tgtEl>
                                          <p:spTgt spid="505"/>
                                        </p:tgtEl>
                                        <p:attrNameLst>
                                          <p:attrName>style.visibility</p:attrName>
                                        </p:attrNameLst>
                                      </p:cBhvr>
                                      <p:to>
                                        <p:strVal val="visible"/>
                                      </p:to>
                                    </p:set>
                                    <p:animEffect transition="in" filter="wipe(right)">
                                      <p:cBhvr>
                                        <p:cTn id="33" dur="500"/>
                                        <p:tgtEl>
                                          <p:spTgt spid="505"/>
                                        </p:tgtEl>
                                      </p:cBhvr>
                                    </p:animEffect>
                                  </p:childTnLst>
                                </p:cTn>
                              </p:par>
                            </p:childTnLst>
                          </p:cTn>
                        </p:par>
                        <p:par>
                          <p:cTn id="34" fill="hold">
                            <p:stCondLst>
                              <p:cond delay="2750"/>
                            </p:stCondLst>
                            <p:childTnLst>
                              <p:par>
                                <p:cTn id="35" presetID="22" presetClass="entr" presetSubtype="2" fill="hold" grpId="0" nodeType="afterEffect">
                                  <p:stCondLst>
                                    <p:cond delay="0"/>
                                  </p:stCondLst>
                                  <p:childTnLst>
                                    <p:set>
                                      <p:cBhvr>
                                        <p:cTn id="36" dur="1" fill="hold">
                                          <p:stCondLst>
                                            <p:cond delay="0"/>
                                          </p:stCondLst>
                                        </p:cTn>
                                        <p:tgtEl>
                                          <p:spTgt spid="526"/>
                                        </p:tgtEl>
                                        <p:attrNameLst>
                                          <p:attrName>style.visibility</p:attrName>
                                        </p:attrNameLst>
                                      </p:cBhvr>
                                      <p:to>
                                        <p:strVal val="visible"/>
                                      </p:to>
                                    </p:set>
                                    <p:animEffect transition="in" filter="wipe(right)">
                                      <p:cBhvr>
                                        <p:cTn id="37" dur="500"/>
                                        <p:tgtEl>
                                          <p:spTgt spid="5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27"/>
                                        </p:tgtEl>
                                        <p:attrNameLst>
                                          <p:attrName>style.visibility</p:attrName>
                                        </p:attrNameLst>
                                      </p:cBhvr>
                                      <p:to>
                                        <p:strVal val="visible"/>
                                      </p:to>
                                    </p:set>
                                    <p:animEffect transition="in" filter="wipe(right)">
                                      <p:cBhvr>
                                        <p:cTn id="40" dur="500"/>
                                        <p:tgtEl>
                                          <p:spTgt spid="527"/>
                                        </p:tgtEl>
                                      </p:cBhvr>
                                    </p:animEffect>
                                  </p:childTnLst>
                                </p:cTn>
                              </p:par>
                            </p:childTnLst>
                          </p:cTn>
                        </p:par>
                        <p:par>
                          <p:cTn id="41" fill="hold">
                            <p:stCondLst>
                              <p:cond delay="3250"/>
                            </p:stCondLst>
                            <p:childTnLst>
                              <p:par>
                                <p:cTn id="42" presetID="2" presetClass="entr" presetSubtype="2" fill="hold" nodeType="afterEffect">
                                  <p:stCondLst>
                                    <p:cond delay="250"/>
                                  </p:stCondLst>
                                  <p:childTnLst>
                                    <p:set>
                                      <p:cBhvr>
                                        <p:cTn id="43" dur="1" fill="hold">
                                          <p:stCondLst>
                                            <p:cond delay="0"/>
                                          </p:stCondLst>
                                        </p:cTn>
                                        <p:tgtEl>
                                          <p:spTgt spid="508"/>
                                        </p:tgtEl>
                                        <p:attrNameLst>
                                          <p:attrName>style.visibility</p:attrName>
                                        </p:attrNameLst>
                                      </p:cBhvr>
                                      <p:to>
                                        <p:strVal val="visible"/>
                                      </p:to>
                                    </p:set>
                                    <p:anim calcmode="lin" valueType="num">
                                      <p:cBhvr additive="base">
                                        <p:cTn id="44" dur="250" fill="hold"/>
                                        <p:tgtEl>
                                          <p:spTgt spid="508"/>
                                        </p:tgtEl>
                                        <p:attrNameLst>
                                          <p:attrName>ppt_x</p:attrName>
                                        </p:attrNameLst>
                                      </p:cBhvr>
                                      <p:tavLst>
                                        <p:tav tm="0">
                                          <p:val>
                                            <p:strVal val="1+#ppt_w/2"/>
                                          </p:val>
                                        </p:tav>
                                        <p:tav tm="100000">
                                          <p:val>
                                            <p:strVal val="#ppt_x"/>
                                          </p:val>
                                        </p:tav>
                                      </p:tavLst>
                                    </p:anim>
                                    <p:anim calcmode="lin" valueType="num">
                                      <p:cBhvr additive="base">
                                        <p:cTn id="45" dur="250" fill="hold"/>
                                        <p:tgtEl>
                                          <p:spTgt spid="508"/>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538"/>
                                        </p:tgtEl>
                                        <p:attrNameLst>
                                          <p:attrName>style.visibility</p:attrName>
                                        </p:attrNameLst>
                                      </p:cBhvr>
                                      <p:to>
                                        <p:strVal val="visible"/>
                                      </p:to>
                                    </p:set>
                                    <p:animEffect transition="in" filter="wipe(left)">
                                      <p:cBhvr>
                                        <p:cTn id="49" dur="500"/>
                                        <p:tgtEl>
                                          <p:spTgt spid="538"/>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532"/>
                                        </p:tgtEl>
                                        <p:attrNameLst>
                                          <p:attrName>style.visibility</p:attrName>
                                        </p:attrNameLst>
                                      </p:cBhvr>
                                      <p:to>
                                        <p:strVal val="visible"/>
                                      </p:to>
                                    </p:set>
                                    <p:animEffect transition="in" filter="wipe(left)">
                                      <p:cBhvr>
                                        <p:cTn id="53" dur="500"/>
                                        <p:tgtEl>
                                          <p:spTgt spid="5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33"/>
                                        </p:tgtEl>
                                        <p:attrNameLst>
                                          <p:attrName>style.visibility</p:attrName>
                                        </p:attrNameLst>
                                      </p:cBhvr>
                                      <p:to>
                                        <p:strVal val="visible"/>
                                      </p:to>
                                    </p:set>
                                    <p:animEffect transition="in" filter="wipe(left)">
                                      <p:cBhvr>
                                        <p:cTn id="56" dur="500"/>
                                        <p:tgtEl>
                                          <p:spTgt spid="533"/>
                                        </p:tgtEl>
                                      </p:cBhvr>
                                    </p:animEffect>
                                  </p:childTnLst>
                                </p:cTn>
                              </p:par>
                            </p:childTnLst>
                          </p:cTn>
                        </p:par>
                        <p:par>
                          <p:cTn id="57" fill="hold">
                            <p:stCondLst>
                              <p:cond delay="5000"/>
                            </p:stCondLst>
                            <p:childTnLst>
                              <p:par>
                                <p:cTn id="58" presetID="2" presetClass="entr" presetSubtype="2" fill="hold" nodeType="afterEffect">
                                  <p:stCondLst>
                                    <p:cond delay="250"/>
                                  </p:stCondLst>
                                  <p:childTnLst>
                                    <p:set>
                                      <p:cBhvr>
                                        <p:cTn id="59" dur="1" fill="hold">
                                          <p:stCondLst>
                                            <p:cond delay="0"/>
                                          </p:stCondLst>
                                        </p:cTn>
                                        <p:tgtEl>
                                          <p:spTgt spid="514"/>
                                        </p:tgtEl>
                                        <p:attrNameLst>
                                          <p:attrName>style.visibility</p:attrName>
                                        </p:attrNameLst>
                                      </p:cBhvr>
                                      <p:to>
                                        <p:strVal val="visible"/>
                                      </p:to>
                                    </p:set>
                                    <p:anim calcmode="lin" valueType="num">
                                      <p:cBhvr additive="base">
                                        <p:cTn id="60" dur="250" fill="hold"/>
                                        <p:tgtEl>
                                          <p:spTgt spid="514"/>
                                        </p:tgtEl>
                                        <p:attrNameLst>
                                          <p:attrName>ppt_x</p:attrName>
                                        </p:attrNameLst>
                                      </p:cBhvr>
                                      <p:tavLst>
                                        <p:tav tm="0">
                                          <p:val>
                                            <p:strVal val="1+#ppt_w/2"/>
                                          </p:val>
                                        </p:tav>
                                        <p:tav tm="100000">
                                          <p:val>
                                            <p:strVal val="#ppt_x"/>
                                          </p:val>
                                        </p:tav>
                                      </p:tavLst>
                                    </p:anim>
                                    <p:anim calcmode="lin" valueType="num">
                                      <p:cBhvr additive="base">
                                        <p:cTn id="61" dur="250" fill="hold"/>
                                        <p:tgtEl>
                                          <p:spTgt spid="514"/>
                                        </p:tgtEl>
                                        <p:attrNameLst>
                                          <p:attrName>ppt_y</p:attrName>
                                        </p:attrNameLst>
                                      </p:cBhvr>
                                      <p:tavLst>
                                        <p:tav tm="0">
                                          <p:val>
                                            <p:strVal val="#ppt_y"/>
                                          </p:val>
                                        </p:tav>
                                        <p:tav tm="100000">
                                          <p:val>
                                            <p:strVal val="#ppt_y"/>
                                          </p:val>
                                        </p:tav>
                                      </p:tavLst>
                                    </p:anim>
                                  </p:childTnLst>
                                </p:cTn>
                              </p:par>
                            </p:childTnLst>
                          </p:cTn>
                        </p:par>
                        <p:par>
                          <p:cTn id="62" fill="hold">
                            <p:stCondLst>
                              <p:cond delay="5750"/>
                            </p:stCondLst>
                            <p:childTnLst>
                              <p:par>
                                <p:cTn id="63" presetID="22" presetClass="entr" presetSubtype="8" fill="hold" nodeType="afterEffect">
                                  <p:stCondLst>
                                    <p:cond delay="0"/>
                                  </p:stCondLst>
                                  <p:childTnLst>
                                    <p:set>
                                      <p:cBhvr>
                                        <p:cTn id="64" dur="1" fill="hold">
                                          <p:stCondLst>
                                            <p:cond delay="0"/>
                                          </p:stCondLst>
                                        </p:cTn>
                                        <p:tgtEl>
                                          <p:spTgt spid="501"/>
                                        </p:tgtEl>
                                        <p:attrNameLst>
                                          <p:attrName>style.visibility</p:attrName>
                                        </p:attrNameLst>
                                      </p:cBhvr>
                                      <p:to>
                                        <p:strVal val="visible"/>
                                      </p:to>
                                    </p:set>
                                    <p:animEffect transition="in" filter="wipe(left)">
                                      <p:cBhvr>
                                        <p:cTn id="65" dur="500"/>
                                        <p:tgtEl>
                                          <p:spTgt spid="501"/>
                                        </p:tgtEl>
                                      </p:cBhvr>
                                    </p:animEffect>
                                  </p:childTnLst>
                                </p:cTn>
                              </p:par>
                            </p:childTnLst>
                          </p:cTn>
                        </p:par>
                        <p:par>
                          <p:cTn id="66" fill="hold">
                            <p:stCondLst>
                              <p:cond delay="6250"/>
                            </p:stCondLst>
                            <p:childTnLst>
                              <p:par>
                                <p:cTn id="67" presetID="22" presetClass="entr" presetSubtype="8" fill="hold" grpId="0" nodeType="afterEffect">
                                  <p:stCondLst>
                                    <p:cond delay="0"/>
                                  </p:stCondLst>
                                  <p:childTnLst>
                                    <p:set>
                                      <p:cBhvr>
                                        <p:cTn id="68" dur="1" fill="hold">
                                          <p:stCondLst>
                                            <p:cond delay="0"/>
                                          </p:stCondLst>
                                        </p:cTn>
                                        <p:tgtEl>
                                          <p:spTgt spid="534"/>
                                        </p:tgtEl>
                                        <p:attrNameLst>
                                          <p:attrName>style.visibility</p:attrName>
                                        </p:attrNameLst>
                                      </p:cBhvr>
                                      <p:to>
                                        <p:strVal val="visible"/>
                                      </p:to>
                                    </p:set>
                                    <p:animEffect transition="in" filter="wipe(left)">
                                      <p:cBhvr>
                                        <p:cTn id="69" dur="500"/>
                                        <p:tgtEl>
                                          <p:spTgt spid="53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35"/>
                                        </p:tgtEl>
                                        <p:attrNameLst>
                                          <p:attrName>style.visibility</p:attrName>
                                        </p:attrNameLst>
                                      </p:cBhvr>
                                      <p:to>
                                        <p:strVal val="visible"/>
                                      </p:to>
                                    </p:set>
                                    <p:animEffect transition="in" filter="wipe(left)">
                                      <p:cBhvr>
                                        <p:cTn id="72" dur="500"/>
                                        <p:tgtEl>
                                          <p:spTgt spid="535"/>
                                        </p:tgtEl>
                                      </p:cBhvr>
                                    </p:animEffect>
                                  </p:childTnLst>
                                </p:cTn>
                              </p:par>
                            </p:childTnLst>
                          </p:cTn>
                        </p:par>
                        <p:par>
                          <p:cTn id="73" fill="hold">
                            <p:stCondLst>
                              <p:cond delay="6750"/>
                            </p:stCondLst>
                            <p:childTnLst>
                              <p:par>
                                <p:cTn id="74" presetID="2" presetClass="entr" presetSubtype="4" fill="hold" nodeType="afterEffect">
                                  <p:stCondLst>
                                    <p:cond delay="250"/>
                                  </p:stCondLst>
                                  <p:childTnLst>
                                    <p:set>
                                      <p:cBhvr>
                                        <p:cTn id="75" dur="1" fill="hold">
                                          <p:stCondLst>
                                            <p:cond delay="0"/>
                                          </p:stCondLst>
                                        </p:cTn>
                                        <p:tgtEl>
                                          <p:spTgt spid="523"/>
                                        </p:tgtEl>
                                        <p:attrNameLst>
                                          <p:attrName>style.visibility</p:attrName>
                                        </p:attrNameLst>
                                      </p:cBhvr>
                                      <p:to>
                                        <p:strVal val="visible"/>
                                      </p:to>
                                    </p:set>
                                    <p:anim calcmode="lin" valueType="num">
                                      <p:cBhvr additive="base">
                                        <p:cTn id="76" dur="250" fill="hold"/>
                                        <p:tgtEl>
                                          <p:spTgt spid="523"/>
                                        </p:tgtEl>
                                        <p:attrNameLst>
                                          <p:attrName>ppt_x</p:attrName>
                                        </p:attrNameLst>
                                      </p:cBhvr>
                                      <p:tavLst>
                                        <p:tav tm="0">
                                          <p:val>
                                            <p:strVal val="#ppt_x"/>
                                          </p:val>
                                        </p:tav>
                                        <p:tav tm="100000">
                                          <p:val>
                                            <p:strVal val="#ppt_x"/>
                                          </p:val>
                                        </p:tav>
                                      </p:tavLst>
                                    </p:anim>
                                    <p:anim calcmode="lin" valueType="num">
                                      <p:cBhvr additive="base">
                                        <p:cTn id="77" dur="250" fill="hold"/>
                                        <p:tgtEl>
                                          <p:spTgt spid="523"/>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502"/>
                                        </p:tgtEl>
                                        <p:attrNameLst>
                                          <p:attrName>style.visibility</p:attrName>
                                        </p:attrNameLst>
                                      </p:cBhvr>
                                      <p:to>
                                        <p:strVal val="visible"/>
                                      </p:to>
                                    </p:set>
                                    <p:animEffect transition="in" filter="wipe(left)">
                                      <p:cBhvr>
                                        <p:cTn id="81" dur="500"/>
                                        <p:tgtEl>
                                          <p:spTgt spid="502"/>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536"/>
                                        </p:tgtEl>
                                        <p:attrNameLst>
                                          <p:attrName>style.visibility</p:attrName>
                                        </p:attrNameLst>
                                      </p:cBhvr>
                                      <p:to>
                                        <p:strVal val="visible"/>
                                      </p:to>
                                    </p:set>
                                    <p:animEffect transition="in" filter="wipe(left)">
                                      <p:cBhvr>
                                        <p:cTn id="85" dur="500"/>
                                        <p:tgtEl>
                                          <p:spTgt spid="53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37"/>
                                        </p:tgtEl>
                                        <p:attrNameLst>
                                          <p:attrName>style.visibility</p:attrName>
                                        </p:attrNameLst>
                                      </p:cBhvr>
                                      <p:to>
                                        <p:strVal val="visible"/>
                                      </p:to>
                                    </p:set>
                                    <p:animEffect transition="in" filter="wipe(left)">
                                      <p:cBhvr>
                                        <p:cTn id="88" dur="500"/>
                                        <p:tgtEl>
                                          <p:spTgt spid="537"/>
                                        </p:tgtEl>
                                      </p:cBhvr>
                                    </p:animEffect>
                                  </p:childTnLst>
                                </p:cTn>
                              </p:par>
                            </p:childTnLst>
                          </p:cTn>
                        </p:par>
                        <p:par>
                          <p:cTn id="89" fill="hold">
                            <p:stCondLst>
                              <p:cond delay="8500"/>
                            </p:stCondLst>
                            <p:childTnLst>
                              <p:par>
                                <p:cTn id="90" presetID="2" presetClass="entr" presetSubtype="8" fill="hold" nodeType="afterEffect">
                                  <p:stCondLst>
                                    <p:cond delay="250"/>
                                  </p:stCondLst>
                                  <p:childTnLst>
                                    <p:set>
                                      <p:cBhvr>
                                        <p:cTn id="91" dur="1" fill="hold">
                                          <p:stCondLst>
                                            <p:cond delay="0"/>
                                          </p:stCondLst>
                                        </p:cTn>
                                        <p:tgtEl>
                                          <p:spTgt spid="517"/>
                                        </p:tgtEl>
                                        <p:attrNameLst>
                                          <p:attrName>style.visibility</p:attrName>
                                        </p:attrNameLst>
                                      </p:cBhvr>
                                      <p:to>
                                        <p:strVal val="visible"/>
                                      </p:to>
                                    </p:set>
                                    <p:anim calcmode="lin" valueType="num">
                                      <p:cBhvr additive="base">
                                        <p:cTn id="92" dur="250" fill="hold"/>
                                        <p:tgtEl>
                                          <p:spTgt spid="517"/>
                                        </p:tgtEl>
                                        <p:attrNameLst>
                                          <p:attrName>ppt_x</p:attrName>
                                        </p:attrNameLst>
                                      </p:cBhvr>
                                      <p:tavLst>
                                        <p:tav tm="0">
                                          <p:val>
                                            <p:strVal val="0-#ppt_w/2"/>
                                          </p:val>
                                        </p:tav>
                                        <p:tav tm="100000">
                                          <p:val>
                                            <p:strVal val="#ppt_x"/>
                                          </p:val>
                                        </p:tav>
                                      </p:tavLst>
                                    </p:anim>
                                    <p:anim calcmode="lin" valueType="num">
                                      <p:cBhvr additive="base">
                                        <p:cTn id="93" dur="250" fill="hold"/>
                                        <p:tgtEl>
                                          <p:spTgt spid="517"/>
                                        </p:tgtEl>
                                        <p:attrNameLst>
                                          <p:attrName>ppt_y</p:attrName>
                                        </p:attrNameLst>
                                      </p:cBhvr>
                                      <p:tavLst>
                                        <p:tav tm="0">
                                          <p:val>
                                            <p:strVal val="#ppt_y"/>
                                          </p:val>
                                        </p:tav>
                                        <p:tav tm="100000">
                                          <p:val>
                                            <p:strVal val="#ppt_y"/>
                                          </p:val>
                                        </p:tav>
                                      </p:tavLst>
                                    </p:anim>
                                  </p:childTnLst>
                                </p:cTn>
                              </p:par>
                            </p:childTnLst>
                          </p:cTn>
                        </p:par>
                        <p:par>
                          <p:cTn id="94" fill="hold">
                            <p:stCondLst>
                              <p:cond delay="9250"/>
                            </p:stCondLst>
                            <p:childTnLst>
                              <p:par>
                                <p:cTn id="95" presetID="22" presetClass="entr" presetSubtype="2" fill="hold" nodeType="afterEffect">
                                  <p:stCondLst>
                                    <p:cond delay="0"/>
                                  </p:stCondLst>
                                  <p:childTnLst>
                                    <p:set>
                                      <p:cBhvr>
                                        <p:cTn id="96" dur="1" fill="hold">
                                          <p:stCondLst>
                                            <p:cond delay="0"/>
                                          </p:stCondLst>
                                        </p:cTn>
                                        <p:tgtEl>
                                          <p:spTgt spid="503"/>
                                        </p:tgtEl>
                                        <p:attrNameLst>
                                          <p:attrName>style.visibility</p:attrName>
                                        </p:attrNameLst>
                                      </p:cBhvr>
                                      <p:to>
                                        <p:strVal val="visible"/>
                                      </p:to>
                                    </p:set>
                                    <p:animEffect transition="in" filter="wipe(right)">
                                      <p:cBhvr>
                                        <p:cTn id="97" dur="250"/>
                                        <p:tgtEl>
                                          <p:spTgt spid="503"/>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530"/>
                                        </p:tgtEl>
                                        <p:attrNameLst>
                                          <p:attrName>style.visibility</p:attrName>
                                        </p:attrNameLst>
                                      </p:cBhvr>
                                      <p:to>
                                        <p:strVal val="visible"/>
                                      </p:to>
                                    </p:set>
                                    <p:animEffect transition="in" filter="wipe(right)">
                                      <p:cBhvr>
                                        <p:cTn id="101" dur="500"/>
                                        <p:tgtEl>
                                          <p:spTgt spid="530"/>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31"/>
                                        </p:tgtEl>
                                        <p:attrNameLst>
                                          <p:attrName>style.visibility</p:attrName>
                                        </p:attrNameLst>
                                      </p:cBhvr>
                                      <p:to>
                                        <p:strVal val="visible"/>
                                      </p:to>
                                    </p:set>
                                    <p:animEffect transition="in" filter="wipe(right)">
                                      <p:cBhvr>
                                        <p:cTn id="104" dur="500"/>
                                        <p:tgtEl>
                                          <p:spTgt spid="531"/>
                                        </p:tgtEl>
                                      </p:cBhvr>
                                    </p:animEffect>
                                  </p:childTnLst>
                                </p:cTn>
                              </p:par>
                            </p:childTnLst>
                          </p:cTn>
                        </p:par>
                        <p:par>
                          <p:cTn id="105" fill="hold">
                            <p:stCondLst>
                              <p:cond delay="10250"/>
                            </p:stCondLst>
                            <p:childTnLst>
                              <p:par>
                                <p:cTn id="106" presetID="2" presetClass="entr" presetSubtype="8" fill="hold" nodeType="afterEffect">
                                  <p:stCondLst>
                                    <p:cond delay="250"/>
                                  </p:stCondLst>
                                  <p:childTnLst>
                                    <p:set>
                                      <p:cBhvr>
                                        <p:cTn id="107" dur="1" fill="hold">
                                          <p:stCondLst>
                                            <p:cond delay="0"/>
                                          </p:stCondLst>
                                        </p:cTn>
                                        <p:tgtEl>
                                          <p:spTgt spid="520"/>
                                        </p:tgtEl>
                                        <p:attrNameLst>
                                          <p:attrName>style.visibility</p:attrName>
                                        </p:attrNameLst>
                                      </p:cBhvr>
                                      <p:to>
                                        <p:strVal val="visible"/>
                                      </p:to>
                                    </p:set>
                                    <p:anim calcmode="lin" valueType="num">
                                      <p:cBhvr additive="base">
                                        <p:cTn id="108" dur="250" fill="hold"/>
                                        <p:tgtEl>
                                          <p:spTgt spid="520"/>
                                        </p:tgtEl>
                                        <p:attrNameLst>
                                          <p:attrName>ppt_x</p:attrName>
                                        </p:attrNameLst>
                                      </p:cBhvr>
                                      <p:tavLst>
                                        <p:tav tm="0">
                                          <p:val>
                                            <p:strVal val="0-#ppt_w/2"/>
                                          </p:val>
                                        </p:tav>
                                        <p:tav tm="100000">
                                          <p:val>
                                            <p:strVal val="#ppt_x"/>
                                          </p:val>
                                        </p:tav>
                                      </p:tavLst>
                                    </p:anim>
                                    <p:anim calcmode="lin" valueType="num">
                                      <p:cBhvr additive="base">
                                        <p:cTn id="109" dur="250" fill="hold"/>
                                        <p:tgtEl>
                                          <p:spTgt spid="520"/>
                                        </p:tgtEl>
                                        <p:attrNameLst>
                                          <p:attrName>ppt_y</p:attrName>
                                        </p:attrNameLst>
                                      </p:cBhvr>
                                      <p:tavLst>
                                        <p:tav tm="0">
                                          <p:val>
                                            <p:strVal val="#ppt_y"/>
                                          </p:val>
                                        </p:tav>
                                        <p:tav tm="100000">
                                          <p:val>
                                            <p:strVal val="#ppt_y"/>
                                          </p:val>
                                        </p:tav>
                                      </p:tavLst>
                                    </p:anim>
                                  </p:childTnLst>
                                </p:cTn>
                              </p:par>
                            </p:childTnLst>
                          </p:cTn>
                        </p:par>
                        <p:par>
                          <p:cTn id="110" fill="hold">
                            <p:stCondLst>
                              <p:cond delay="11000"/>
                            </p:stCondLst>
                            <p:childTnLst>
                              <p:par>
                                <p:cTn id="111" presetID="22" presetClass="entr" presetSubtype="2" fill="hold" nodeType="afterEffect">
                                  <p:stCondLst>
                                    <p:cond delay="0"/>
                                  </p:stCondLst>
                                  <p:childTnLst>
                                    <p:set>
                                      <p:cBhvr>
                                        <p:cTn id="112" dur="1" fill="hold">
                                          <p:stCondLst>
                                            <p:cond delay="0"/>
                                          </p:stCondLst>
                                        </p:cTn>
                                        <p:tgtEl>
                                          <p:spTgt spid="504"/>
                                        </p:tgtEl>
                                        <p:attrNameLst>
                                          <p:attrName>style.visibility</p:attrName>
                                        </p:attrNameLst>
                                      </p:cBhvr>
                                      <p:to>
                                        <p:strVal val="visible"/>
                                      </p:to>
                                    </p:set>
                                    <p:animEffect transition="in" filter="wipe(right)">
                                      <p:cBhvr>
                                        <p:cTn id="113" dur="250"/>
                                        <p:tgtEl>
                                          <p:spTgt spid="504"/>
                                        </p:tgtEl>
                                      </p:cBhvr>
                                    </p:animEffect>
                                  </p:childTnLst>
                                </p:cTn>
                              </p:par>
                            </p:childTnLst>
                          </p:cTn>
                        </p:par>
                        <p:par>
                          <p:cTn id="114" fill="hold">
                            <p:stCondLst>
                              <p:cond delay="11500"/>
                            </p:stCondLst>
                            <p:childTnLst>
                              <p:par>
                                <p:cTn id="115" presetID="22" presetClass="entr" presetSubtype="2" fill="hold" grpId="0" nodeType="afterEffect">
                                  <p:stCondLst>
                                    <p:cond delay="0"/>
                                  </p:stCondLst>
                                  <p:childTnLst>
                                    <p:set>
                                      <p:cBhvr>
                                        <p:cTn id="116" dur="1" fill="hold">
                                          <p:stCondLst>
                                            <p:cond delay="0"/>
                                          </p:stCondLst>
                                        </p:cTn>
                                        <p:tgtEl>
                                          <p:spTgt spid="528"/>
                                        </p:tgtEl>
                                        <p:attrNameLst>
                                          <p:attrName>style.visibility</p:attrName>
                                        </p:attrNameLst>
                                      </p:cBhvr>
                                      <p:to>
                                        <p:strVal val="visible"/>
                                      </p:to>
                                    </p:set>
                                    <p:animEffect transition="in" filter="wipe(right)">
                                      <p:cBhvr>
                                        <p:cTn id="117" dur="500"/>
                                        <p:tgtEl>
                                          <p:spTgt spid="528"/>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9"/>
                                        </p:tgtEl>
                                        <p:attrNameLst>
                                          <p:attrName>style.visibility</p:attrName>
                                        </p:attrNameLst>
                                      </p:cBhvr>
                                      <p:to>
                                        <p:strVal val="visible"/>
                                      </p:to>
                                    </p:set>
                                    <p:animEffect transition="in" filter="wipe(right)">
                                      <p:cBhvr>
                                        <p:cTn id="120"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P spid="527" grpId="0"/>
      <p:bldP spid="528" grpId="0"/>
      <p:bldP spid="529" grpId="0"/>
      <p:bldP spid="530" grpId="0"/>
      <p:bldP spid="531" grpId="0"/>
      <p:bldP spid="532" grpId="0"/>
      <p:bldP spid="533" grpId="0"/>
      <p:bldP spid="534" grpId="0"/>
      <p:bldP spid="535" grpId="0"/>
      <p:bldP spid="536" grpId="0"/>
      <p:bldP spid="537" grpId="0"/>
      <p:bldP spid="49" grpId="0" animBg="1"/>
      <p:bldP spid="50" grpId="0"/>
      <p:bldP spid="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4115656" y="2200358"/>
            <a:ext cx="1106246"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sz="2000" b="1" dirty="0">
                <a:solidFill>
                  <a:srgbClr val="7D7D7D"/>
                </a:solidFill>
                <a:latin typeface="微软雅黑" panose="020B0503020204020204" pitchFamily="34" charset="-122"/>
                <a:ea typeface="微软雅黑" panose="020B0503020204020204" pitchFamily="34" charset="-122"/>
              </a:rPr>
              <a:t>单击此处添加标题</a:t>
            </a:r>
            <a:endParaRPr lang="en-US" altLang="zh-CN" sz="2000" b="1" dirty="0">
              <a:solidFill>
                <a:srgbClr val="7D7D7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961401" y="1290370"/>
            <a:ext cx="3229822" cy="3029718"/>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noFill/>
              <a:prstDash val="solid"/>
            </a:ln>
            <a:effectLst/>
          </p:spPr>
          <p:txBody>
            <a:bodyPr lIns="0" rIns="0" anchor="ctr"/>
            <a:lstStyle/>
            <a:p>
              <a:pPr algn="ctr" defTabSz="685800" fontAlgn="base">
                <a:lnSpc>
                  <a:spcPct val="120000"/>
                </a:lnSpc>
                <a:spcBef>
                  <a:spcPts val="450"/>
                </a:spcBef>
                <a:spcAft>
                  <a:spcPts val="450"/>
                </a:spcAft>
                <a:defRPr/>
              </a:pPr>
              <a:endParaRPr lang="zh-CN" altLang="en-US" sz="2100" kern="0">
                <a:solidFill>
                  <a:sysClr val="window" lastClr="FFFFFF"/>
                </a:solidFill>
                <a:latin typeface="Impact" panose="020B0806030902050204" pitchFamily="34" charset="0"/>
                <a:ea typeface="微软雅黑" panose="020B0503020204020204" pitchFamily="34" charset="-122"/>
              </a:endParaRPr>
            </a:p>
          </p:txBody>
        </p:sp>
        <p:sp>
          <p:nvSpPr>
            <p:cNvPr id="5" name="WordArt 7"/>
            <p:cNvSpPr>
              <a:spLocks noChangeArrowheads="1" noChangeShapeType="1" noTextEdit="1"/>
            </p:cNvSpPr>
            <p:nvPr/>
          </p:nvSpPr>
          <p:spPr bwMode="gray">
            <a:xfrm rot="3394332">
              <a:off x="3957639"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algn="ctr" defTabSz="685800">
                <a:defRPr/>
              </a:pPr>
              <a:r>
                <a:rPr lang="zh-CN" altLang="en-US" sz="1500" kern="10" dirty="0">
                  <a:ln w="6350">
                    <a:noFill/>
                    <a:round/>
                  </a:ln>
                  <a:solidFill>
                    <a:srgbClr val="FFFFFF"/>
                  </a:solidFill>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10" name="组合 1"/>
          <p:cNvGrpSpPr/>
          <p:nvPr/>
        </p:nvGrpSpPr>
        <p:grpSpPr>
          <a:xfrm>
            <a:off x="3189361" y="1259442"/>
            <a:ext cx="3230716" cy="3028880"/>
            <a:chOff x="2849700" y="1556687"/>
            <a:chExt cx="3764584" cy="3477329"/>
          </a:xfrm>
          <a:effectLst/>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1"/>
            </a:solidFill>
            <a:ln w="3175" cap="flat" cmpd="sng" algn="ctr">
              <a:solidFill>
                <a:srgbClr val="EAEAEA"/>
              </a:solidFill>
              <a:prstDash val="solid"/>
            </a:ln>
            <a:effectLst/>
          </p:spPr>
          <p:txBody>
            <a:bodyPr anchor="ctr"/>
            <a:lstStyle/>
            <a:p>
              <a:pPr algn="ctr" defTabSz="685800" fontAlgn="base">
                <a:lnSpc>
                  <a:spcPct val="120000"/>
                </a:lnSpc>
                <a:spcBef>
                  <a:spcPct val="0"/>
                </a:spcBef>
                <a:spcAft>
                  <a:spcPct val="0"/>
                </a:spcAft>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algn="ctr" defTabSz="685800">
                <a:defRPr/>
              </a:pPr>
              <a:r>
                <a:rPr lang="zh-CN" altLang="en-US" sz="1500" kern="10" dirty="0">
                  <a:ln w="6350">
                    <a:noFill/>
                    <a:round/>
                  </a:ln>
                  <a:solidFill>
                    <a:schemeClr val="bg1"/>
                  </a:solidFill>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17" name="组合 3"/>
          <p:cNvGrpSpPr/>
          <p:nvPr/>
        </p:nvGrpSpPr>
        <p:grpSpPr>
          <a:xfrm>
            <a:off x="3173979" y="956147"/>
            <a:ext cx="2984198" cy="3279090"/>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3"/>
            </a:solidFill>
            <a:ln w="3175" cap="flat" cmpd="sng" algn="ctr">
              <a:solidFill>
                <a:srgbClr val="2676FF">
                  <a:lumMod val="20000"/>
                  <a:lumOff val="80000"/>
                </a:srgbClr>
              </a:solidFill>
              <a:prstDash val="solid"/>
            </a:ln>
            <a:effectLst/>
          </p:spPr>
          <p:txBody>
            <a:bodyPr lIns="0" rIns="0" anchor="ctr"/>
            <a:lstStyle/>
            <a:p>
              <a:pPr marL="137160" indent="-137160" defTabSz="685800" fontAlgn="base">
                <a:lnSpc>
                  <a:spcPct val="120000"/>
                </a:lnSpc>
                <a:spcBef>
                  <a:spcPts val="450"/>
                </a:spcBef>
                <a:spcAft>
                  <a:spcPts val="450"/>
                </a:spcAft>
                <a:buFont typeface="Arial" panose="020B0604020202020204" pitchFamily="34" charset="0"/>
                <a:buChar char="•"/>
                <a:defRPr/>
              </a:pPr>
              <a:endParaRPr lang="zh-CN" altLang="en-US" sz="1100" kern="0">
                <a:solidFill>
                  <a:prstClr val="white"/>
                </a:solidFill>
                <a:latin typeface="微软雅黑" panose="020B0503020204020204" pitchFamily="34" charset="-122"/>
                <a:ea typeface="微软雅黑" panose="020B0503020204020204" pitchFamily="34" charset="-122"/>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algn="ctr" defTabSz="685800">
                <a:defRPr/>
              </a:pPr>
              <a:r>
                <a:rPr lang="zh-CN" altLang="en-US" sz="1500" kern="10" dirty="0">
                  <a:ln w="6350">
                    <a:noFill/>
                    <a:round/>
                  </a:ln>
                  <a:solidFill>
                    <a:schemeClr val="bg1"/>
                  </a:solidFill>
                  <a:latin typeface="微软雅黑" panose="020B0503020204020204" pitchFamily="34" charset="-122"/>
                  <a:ea typeface="微软雅黑" panose="020B0503020204020204" pitchFamily="34" charset="-122"/>
                  <a:cs typeface="Arial" panose="020B0604020202020204"/>
                </a:rPr>
                <a:t>单击此处添加文字</a:t>
              </a:r>
            </a:p>
          </p:txBody>
        </p:sp>
      </p:grpSp>
      <p:sp>
        <p:nvSpPr>
          <p:cNvPr id="31" name="Oval 28"/>
          <p:cNvSpPr>
            <a:spLocks noChangeArrowheads="1"/>
          </p:cNvSpPr>
          <p:nvPr/>
        </p:nvSpPr>
        <p:spPr bwMode="auto">
          <a:xfrm>
            <a:off x="3689895" y="1304012"/>
            <a:ext cx="205979" cy="20604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cxnSp>
        <p:nvCxnSpPr>
          <p:cNvPr id="32" name="Straight Connector 29"/>
          <p:cNvCxnSpPr/>
          <p:nvPr/>
        </p:nvCxnSpPr>
        <p:spPr>
          <a:xfrm>
            <a:off x="2662387" y="1405246"/>
            <a:ext cx="1121569" cy="1191"/>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3" name="Group 72"/>
          <p:cNvGrpSpPr/>
          <p:nvPr/>
        </p:nvGrpSpPr>
        <p:grpSpPr bwMode="auto">
          <a:xfrm>
            <a:off x="683568" y="1177767"/>
            <a:ext cx="1820465" cy="530681"/>
            <a:chOff x="1494367" y="2220559"/>
            <a:chExt cx="2427694" cy="708225"/>
          </a:xfrm>
        </p:grpSpPr>
        <p:sp>
          <p:nvSpPr>
            <p:cNvPr id="34"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Blue Pencil</a:t>
              </a:r>
            </a:p>
          </p:txBody>
        </p:sp>
        <p:sp>
          <p:nvSpPr>
            <p:cNvPr id="35" name="TextBox 34"/>
            <p:cNvSpPr txBox="1"/>
            <p:nvPr/>
          </p:nvSpPr>
          <p:spPr>
            <a:xfrm>
              <a:off x="1494367" y="2559113"/>
              <a:ext cx="2324490" cy="369671"/>
            </a:xfrm>
            <a:prstGeom prst="rect">
              <a:avLst/>
            </a:prstGeom>
            <a:noFill/>
          </p:spPr>
          <p:txBody>
            <a:bodyPr lIns="0" tIns="0" rIns="0" bIns="0">
              <a:spAutoFit/>
            </a:body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6" name="Oval 22"/>
          <p:cNvSpPr>
            <a:spLocks noChangeArrowheads="1"/>
          </p:cNvSpPr>
          <p:nvPr/>
        </p:nvSpPr>
        <p:spPr bwMode="auto">
          <a:xfrm>
            <a:off x="5633740" y="1346764"/>
            <a:ext cx="205978" cy="20604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cxnSp>
        <p:nvCxnSpPr>
          <p:cNvPr id="37" name="Straight Connector 26"/>
          <p:cNvCxnSpPr/>
          <p:nvPr/>
        </p:nvCxnSpPr>
        <p:spPr>
          <a:xfrm>
            <a:off x="5737324" y="1447998"/>
            <a:ext cx="1121569" cy="1191"/>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Group 68"/>
          <p:cNvGrpSpPr/>
          <p:nvPr/>
        </p:nvGrpSpPr>
        <p:grpSpPr bwMode="auto">
          <a:xfrm>
            <a:off x="7067252" y="1132384"/>
            <a:ext cx="1825228" cy="531871"/>
            <a:chOff x="1603804" y="2220559"/>
            <a:chExt cx="2433815" cy="708553"/>
          </a:xfrm>
        </p:grpSpPr>
        <p:sp>
          <p:nvSpPr>
            <p:cNvPr id="39" name="Text Placeholder 2"/>
            <p:cNvSpPr txBox="1"/>
            <p:nvPr/>
          </p:nvSpPr>
          <p:spPr>
            <a:xfrm>
              <a:off x="1603804" y="2220559"/>
              <a:ext cx="2013097"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Blue Pencil</a:t>
              </a:r>
            </a:p>
          </p:txBody>
        </p:sp>
        <p:sp>
          <p:nvSpPr>
            <p:cNvPr id="40" name="TextBox 39"/>
            <p:cNvSpPr txBox="1"/>
            <p:nvPr/>
          </p:nvSpPr>
          <p:spPr>
            <a:xfrm>
              <a:off x="1680010" y="2560097"/>
              <a:ext cx="2357609" cy="369015"/>
            </a:xfrm>
            <a:prstGeom prst="rect">
              <a:avLst/>
            </a:prstGeom>
            <a:noFill/>
          </p:spPr>
          <p:txBody>
            <a:bodyPr lIns="0" tIns="0" rIns="0" bIns="0">
              <a:spAutoFit/>
            </a:body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cxnSp>
        <p:nvCxnSpPr>
          <p:cNvPr id="41" name="Straight Connector 29"/>
          <p:cNvCxnSpPr/>
          <p:nvPr/>
        </p:nvCxnSpPr>
        <p:spPr>
          <a:xfrm>
            <a:off x="2662387" y="4366260"/>
            <a:ext cx="1121569" cy="1191"/>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72"/>
          <p:cNvGrpSpPr/>
          <p:nvPr/>
        </p:nvGrpSpPr>
        <p:grpSpPr bwMode="auto">
          <a:xfrm>
            <a:off x="683568" y="4138781"/>
            <a:ext cx="1820465" cy="530681"/>
            <a:chOff x="1494367" y="2220559"/>
            <a:chExt cx="2427694" cy="708225"/>
          </a:xfrm>
        </p:grpSpPr>
        <p:sp>
          <p:nvSpPr>
            <p:cNvPr id="43"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Blue Pencil</a:t>
              </a:r>
            </a:p>
          </p:txBody>
        </p:sp>
        <p:sp>
          <p:nvSpPr>
            <p:cNvPr id="44" name="TextBox 43"/>
            <p:cNvSpPr txBox="1"/>
            <p:nvPr/>
          </p:nvSpPr>
          <p:spPr>
            <a:xfrm>
              <a:off x="1494367" y="2559113"/>
              <a:ext cx="2324490" cy="369671"/>
            </a:xfrm>
            <a:prstGeom prst="rect">
              <a:avLst/>
            </a:prstGeom>
            <a:noFill/>
          </p:spPr>
          <p:txBody>
            <a:bodyPr lIns="0" tIns="0" rIns="0" bIns="0">
              <a:spAutoFit/>
            </a:bodyPr>
            <a:lstStyle/>
            <a:p>
              <a:pPr algn="ct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7" name="任意多边形 46"/>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123241" y="341172"/>
            <a:ext cx="742543" cy="79750"/>
            <a:chOff x="-123241" y="341172"/>
            <a:chExt cx="742543" cy="79750"/>
          </a:xfrm>
        </p:grpSpPr>
        <p:cxnSp>
          <p:nvCxnSpPr>
            <p:cNvPr id="51" name="直接连接符 50"/>
            <p:cNvCxnSpPr>
              <a:endCxn id="48"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8"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xEl>
                                              <p:pRg st="0" end="0"/>
                                            </p:txEl>
                                          </p:spTgt>
                                        </p:tgtEl>
                                        <p:attrNameLst>
                                          <p:attrName>style.visibility</p:attrName>
                                        </p:attrNameLst>
                                      </p:cBhvr>
                                      <p:to>
                                        <p:strVal val="visible"/>
                                      </p:to>
                                    </p:set>
                                    <p:animEffect transition="in" filter="wipe(left)">
                                      <p:cBhvr>
                                        <p:cTn id="18" dur="500"/>
                                        <p:tgtEl>
                                          <p:spTgt spid="49">
                                            <p:txEl>
                                              <p:pRg st="0" end="0"/>
                                            </p:txEl>
                                          </p:spTgt>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right)">
                                      <p:cBhvr>
                                        <p:cTn id="60" dur="500"/>
                                        <p:tgtEl>
                                          <p:spTgt spid="41"/>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6" grpId="0" animBg="1"/>
      <p:bldP spid="47" grpId="0" animBg="1"/>
      <p:bldP spid="48" grpId="0"/>
      <p:bldP spid="4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1048684" y="1107623"/>
            <a:ext cx="1963340" cy="2167607"/>
            <a:chOff x="1144405" y="1477132"/>
            <a:chExt cx="2617788" cy="2889249"/>
          </a:xfrm>
        </p:grpSpPr>
        <p:sp>
          <p:nvSpPr>
            <p:cNvPr id="132142"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44" name="TextBox 46"/>
            <p:cNvSpPr txBox="1">
              <a:spLocks noChangeArrowheads="1"/>
            </p:cNvSpPr>
            <p:nvPr/>
          </p:nvSpPr>
          <p:spPr bwMode="auto">
            <a:xfrm>
              <a:off x="1280457" y="2842319"/>
              <a:ext cx="143784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sz="1200" dirty="0">
                  <a:solidFill>
                    <a:srgbClr val="FFFFFF"/>
                  </a:solidFill>
                  <a:ea typeface="微软雅黑" panose="020B0503020204020204" pitchFamily="34" charset="-122"/>
                </a:rPr>
                <a:t>输入标题</a:t>
              </a:r>
              <a:endParaRPr lang="en-US" altLang="zh-CN" sz="1200" dirty="0">
                <a:solidFill>
                  <a:srgbClr val="FFFFFF"/>
                </a:solidFill>
                <a:ea typeface="微软雅黑" panose="020B0503020204020204" pitchFamily="34" charset="-122"/>
              </a:endParaRPr>
            </a:p>
          </p:txBody>
        </p:sp>
      </p:grpSp>
      <p:grpSp>
        <p:nvGrpSpPr>
          <p:cNvPr id="16" name="Group 15"/>
          <p:cNvGrpSpPr/>
          <p:nvPr/>
        </p:nvGrpSpPr>
        <p:grpSpPr bwMode="auto">
          <a:xfrm>
            <a:off x="6952995" y="3737338"/>
            <a:ext cx="1867477" cy="976449"/>
            <a:chOff x="9017000" y="4981715"/>
            <a:chExt cx="2489798" cy="1301617"/>
          </a:xfrm>
        </p:grpSpPr>
        <p:grpSp>
          <p:nvGrpSpPr>
            <p:cNvPr id="132137" name="Group 5"/>
            <p:cNvGrpSpPr/>
            <p:nvPr/>
          </p:nvGrpSpPr>
          <p:grpSpPr bwMode="auto">
            <a:xfrm>
              <a:off x="9017000" y="4981715"/>
              <a:ext cx="2489798" cy="1301617"/>
              <a:chOff x="8742310" y="5011546"/>
              <a:chExt cx="2489798" cy="1301617"/>
            </a:xfrm>
          </p:grpSpPr>
          <p:sp>
            <p:nvSpPr>
              <p:cNvPr id="62" name="TextBox 61"/>
              <p:cNvSpPr txBox="1"/>
              <p:nvPr/>
            </p:nvSpPr>
            <p:spPr>
              <a:xfrm>
                <a:off x="9885122" y="5011546"/>
                <a:ext cx="1066885" cy="369243"/>
              </a:xfrm>
              <a:prstGeom prst="rect">
                <a:avLst/>
              </a:prstGeom>
              <a:noFill/>
            </p:spPr>
            <p:txBody>
              <a:bodyPr wrap="none">
                <a:spAutoFit/>
              </a:body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输入标题</a:t>
                </a:r>
                <a:endParaRPr lang="en-US" altLang="zh-CN" sz="1200" dirty="0">
                  <a:solidFill>
                    <a:schemeClr val="tx1">
                      <a:lumMod val="75000"/>
                      <a:lumOff val="25000"/>
                    </a:schemeClr>
                  </a:solidFill>
                  <a:ea typeface="微软雅黑" panose="020B0503020204020204" pitchFamily="34" charset="-122"/>
                </a:endParaRPr>
              </a:p>
            </p:txBody>
          </p:sp>
          <p:sp>
            <p:nvSpPr>
              <p:cNvPr id="132140" name="Rectangle 62"/>
              <p:cNvSpPr>
                <a:spLocks noChangeArrowheads="1"/>
              </p:cNvSpPr>
              <p:nvPr/>
            </p:nvSpPr>
            <p:spPr bwMode="auto">
              <a:xfrm>
                <a:off x="9650280" y="5266976"/>
                <a:ext cx="1581828" cy="10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endParaRPr lang="en-US" altLang="zh-CN" sz="900" dirty="0">
                  <a:solidFill>
                    <a:schemeClr val="tx2">
                      <a:lumMod val="50000"/>
                      <a:lumOff val="50000"/>
                    </a:schemeClr>
                  </a:solidFill>
                  <a:latin typeface="Arial" panose="020B0604020202020204" pitchFamily="34" charset="0"/>
                </a:endParaRPr>
              </a:p>
            </p:txBody>
          </p:sp>
          <p:sp>
            <p:nvSpPr>
              <p:cNvPr id="74"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rgbClr val="FFFFFF"/>
                  </a:solidFill>
                </a:endParaRPr>
              </a:p>
            </p:txBody>
          </p:sp>
        </p:grpSp>
        <p:sp>
          <p:nvSpPr>
            <p:cNvPr id="51"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5" name="Group 14"/>
          <p:cNvGrpSpPr/>
          <p:nvPr/>
        </p:nvGrpSpPr>
        <p:grpSpPr bwMode="auto">
          <a:xfrm>
            <a:off x="4880114" y="3737338"/>
            <a:ext cx="1867423" cy="976449"/>
            <a:chOff x="6253516" y="4981715"/>
            <a:chExt cx="2489799" cy="1301617"/>
          </a:xfrm>
        </p:grpSpPr>
        <p:grpSp>
          <p:nvGrpSpPr>
            <p:cNvPr id="132132" name="Group 25"/>
            <p:cNvGrpSpPr/>
            <p:nvPr/>
          </p:nvGrpSpPr>
          <p:grpSpPr bwMode="auto">
            <a:xfrm>
              <a:off x="6253516" y="4981715"/>
              <a:ext cx="2489799" cy="1301617"/>
              <a:chOff x="8742310" y="5011546"/>
              <a:chExt cx="2489799" cy="1301617"/>
            </a:xfrm>
          </p:grpSpPr>
          <p:sp>
            <p:nvSpPr>
              <p:cNvPr id="27" name="TextBox 26"/>
              <p:cNvSpPr txBox="1"/>
              <p:nvPr/>
            </p:nvSpPr>
            <p:spPr>
              <a:xfrm>
                <a:off x="9905868" y="5011546"/>
                <a:ext cx="1066917" cy="369243"/>
              </a:xfrm>
              <a:prstGeom prst="rect">
                <a:avLst/>
              </a:prstGeom>
              <a:noFill/>
            </p:spPr>
            <p:txBody>
              <a:bodyPr wrap="none">
                <a:spAutoFit/>
              </a:body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输入标题</a:t>
                </a:r>
                <a:endParaRPr lang="en-US" altLang="zh-CN" sz="1200" dirty="0">
                  <a:solidFill>
                    <a:schemeClr val="tx1">
                      <a:lumMod val="75000"/>
                      <a:lumOff val="25000"/>
                    </a:schemeClr>
                  </a:solidFill>
                  <a:ea typeface="微软雅黑" panose="020B0503020204020204" pitchFamily="34" charset="-122"/>
                </a:endParaRPr>
              </a:p>
            </p:txBody>
          </p:sp>
          <p:sp>
            <p:nvSpPr>
              <p:cNvPr id="132135" name="Rectangle 27"/>
              <p:cNvSpPr>
                <a:spLocks noChangeArrowheads="1"/>
              </p:cNvSpPr>
              <p:nvPr/>
            </p:nvSpPr>
            <p:spPr bwMode="auto">
              <a:xfrm>
                <a:off x="9650281" y="5266976"/>
                <a:ext cx="1581828" cy="10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endParaRPr lang="en-US" altLang="zh-CN" sz="900" dirty="0">
                  <a:solidFill>
                    <a:schemeClr val="tx2">
                      <a:lumMod val="50000"/>
                      <a:lumOff val="50000"/>
                    </a:schemeClr>
                  </a:solidFill>
                  <a:latin typeface="Arial" panose="020B0604020202020204" pitchFamily="34" charset="0"/>
                </a:endParaRPr>
              </a:p>
            </p:txBody>
          </p:sp>
          <p:sp>
            <p:nvSpPr>
              <p:cNvPr id="29"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rgbClr val="FFFFFF"/>
                  </a:solidFill>
                </a:endParaRPr>
              </a:p>
            </p:txBody>
          </p:sp>
        </p:grpSp>
        <p:sp>
          <p:nvSpPr>
            <p:cNvPr id="56"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4" name="Group 13"/>
          <p:cNvGrpSpPr/>
          <p:nvPr/>
        </p:nvGrpSpPr>
        <p:grpSpPr bwMode="auto">
          <a:xfrm>
            <a:off x="2746019" y="3737338"/>
            <a:ext cx="2088232" cy="976449"/>
            <a:chOff x="3490031" y="4981715"/>
            <a:chExt cx="2783103" cy="1301617"/>
          </a:xfrm>
        </p:grpSpPr>
        <p:grpSp>
          <p:nvGrpSpPr>
            <p:cNvPr id="132127" name="Group 29"/>
            <p:cNvGrpSpPr/>
            <p:nvPr/>
          </p:nvGrpSpPr>
          <p:grpSpPr bwMode="auto">
            <a:xfrm>
              <a:off x="3490031" y="4981715"/>
              <a:ext cx="2783103" cy="1301617"/>
              <a:chOff x="8742310" y="5011546"/>
              <a:chExt cx="2783103" cy="1301617"/>
            </a:xfrm>
          </p:grpSpPr>
          <p:sp>
            <p:nvSpPr>
              <p:cNvPr id="31" name="TextBox 30"/>
              <p:cNvSpPr txBox="1"/>
              <p:nvPr/>
            </p:nvSpPr>
            <p:spPr>
              <a:xfrm>
                <a:off x="9741837" y="5011546"/>
                <a:ext cx="1783576" cy="369243"/>
              </a:xfrm>
              <a:prstGeom prst="rect">
                <a:avLst/>
              </a:prstGeom>
              <a:noFill/>
            </p:spPr>
            <p:txBody>
              <a:bodyPr>
                <a:spAutoFit/>
              </a:body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输入标题</a:t>
                </a:r>
                <a:endParaRPr lang="en-US" altLang="zh-CN" sz="1200" dirty="0">
                  <a:solidFill>
                    <a:schemeClr val="tx1">
                      <a:lumMod val="75000"/>
                      <a:lumOff val="25000"/>
                    </a:schemeClr>
                  </a:solidFill>
                  <a:ea typeface="微软雅黑" panose="020B0503020204020204" pitchFamily="34" charset="-122"/>
                </a:endParaRPr>
              </a:p>
            </p:txBody>
          </p:sp>
          <p:sp>
            <p:nvSpPr>
              <p:cNvPr id="132130" name="Rectangle 31"/>
              <p:cNvSpPr>
                <a:spLocks noChangeArrowheads="1"/>
              </p:cNvSpPr>
              <p:nvPr/>
            </p:nvSpPr>
            <p:spPr bwMode="auto">
              <a:xfrm>
                <a:off x="9650281" y="5266976"/>
                <a:ext cx="1581826" cy="10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endParaRPr lang="en-US" altLang="zh-CN" sz="900" dirty="0">
                  <a:solidFill>
                    <a:schemeClr val="tx2">
                      <a:lumMod val="50000"/>
                      <a:lumOff val="50000"/>
                    </a:schemeClr>
                  </a:solidFill>
                  <a:latin typeface="Arial" panose="020B0604020202020204" pitchFamily="34" charset="0"/>
                </a:endParaRPr>
              </a:p>
            </p:txBody>
          </p:sp>
          <p:sp>
            <p:nvSpPr>
              <p:cNvPr id="33"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rgbClr val="FFFFFF"/>
                  </a:solidFill>
                </a:endParaRPr>
              </a:p>
            </p:txBody>
          </p:sp>
        </p:grpSp>
        <p:sp>
          <p:nvSpPr>
            <p:cNvPr id="57"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3" name="Group 12"/>
          <p:cNvGrpSpPr/>
          <p:nvPr/>
        </p:nvGrpSpPr>
        <p:grpSpPr bwMode="auto">
          <a:xfrm>
            <a:off x="735549" y="3737338"/>
            <a:ext cx="1867284" cy="976449"/>
            <a:chOff x="726546" y="4981715"/>
            <a:chExt cx="2489797" cy="1301617"/>
          </a:xfrm>
        </p:grpSpPr>
        <p:grpSp>
          <p:nvGrpSpPr>
            <p:cNvPr id="132122" name="Group 33"/>
            <p:cNvGrpSpPr/>
            <p:nvPr/>
          </p:nvGrpSpPr>
          <p:grpSpPr bwMode="auto">
            <a:xfrm>
              <a:off x="726546" y="4981715"/>
              <a:ext cx="2489797" cy="1301617"/>
              <a:chOff x="8742310" y="5011546"/>
              <a:chExt cx="2489797" cy="1301617"/>
            </a:xfrm>
          </p:grpSpPr>
          <p:sp>
            <p:nvSpPr>
              <p:cNvPr id="35" name="TextBox 34"/>
              <p:cNvSpPr txBox="1"/>
              <p:nvPr/>
            </p:nvSpPr>
            <p:spPr>
              <a:xfrm>
                <a:off x="9945786" y="5011546"/>
                <a:ext cx="1066995" cy="369243"/>
              </a:xfrm>
              <a:prstGeom prst="rect">
                <a:avLst/>
              </a:prstGeom>
              <a:noFill/>
            </p:spPr>
            <p:txBody>
              <a:bodyPr wrap="none">
                <a:spAutoFit/>
              </a:body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输入标题</a:t>
                </a:r>
                <a:endParaRPr lang="en-US" altLang="zh-CN" sz="1200" dirty="0">
                  <a:solidFill>
                    <a:schemeClr val="tx1">
                      <a:lumMod val="75000"/>
                      <a:lumOff val="25000"/>
                    </a:schemeClr>
                  </a:solidFill>
                  <a:ea typeface="微软雅黑" panose="020B0503020204020204" pitchFamily="34" charset="-122"/>
                </a:endParaRPr>
              </a:p>
            </p:txBody>
          </p:sp>
          <p:sp>
            <p:nvSpPr>
              <p:cNvPr id="132125" name="Rectangle 39"/>
              <p:cNvSpPr>
                <a:spLocks noChangeArrowheads="1"/>
              </p:cNvSpPr>
              <p:nvPr/>
            </p:nvSpPr>
            <p:spPr bwMode="auto">
              <a:xfrm>
                <a:off x="9650280" y="5266976"/>
                <a:ext cx="1581827" cy="10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endParaRPr lang="en-US" altLang="zh-CN" sz="900" dirty="0">
                  <a:solidFill>
                    <a:schemeClr val="tx2">
                      <a:lumMod val="50000"/>
                      <a:lumOff val="50000"/>
                    </a:schemeClr>
                  </a:solidFill>
                  <a:latin typeface="Arial" panose="020B0604020202020204" pitchFamily="34" charset="0"/>
                </a:endParaRPr>
              </a:p>
            </p:txBody>
          </p:sp>
          <p:sp>
            <p:nvSpPr>
              <p:cNvPr id="41"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rgbClr val="FFFFFF"/>
                  </a:solidFill>
                </a:endParaRPr>
              </a:p>
            </p:txBody>
          </p:sp>
        </p:grpSp>
        <p:sp>
          <p:nvSpPr>
            <p:cNvPr id="58"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5" name="Group 4"/>
          <p:cNvGrpSpPr/>
          <p:nvPr/>
        </p:nvGrpSpPr>
        <p:grpSpPr bwMode="auto">
          <a:xfrm>
            <a:off x="2742943" y="1117151"/>
            <a:ext cx="1963341" cy="2167607"/>
            <a:chOff x="3403170" y="1489075"/>
            <a:chExt cx="2617788" cy="2889249"/>
          </a:xfrm>
        </p:grpSpPr>
        <p:sp>
          <p:nvSpPr>
            <p:cNvPr id="10"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44"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21" name="TextBox 59"/>
            <p:cNvSpPr txBox="1">
              <a:spLocks noChangeArrowheads="1"/>
            </p:cNvSpPr>
            <p:nvPr/>
          </p:nvSpPr>
          <p:spPr bwMode="auto">
            <a:xfrm>
              <a:off x="3525574" y="2842319"/>
              <a:ext cx="143784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sz="1200" dirty="0">
                  <a:solidFill>
                    <a:srgbClr val="FFFFFF"/>
                  </a:solidFill>
                  <a:ea typeface="微软雅黑" panose="020B0503020204020204" pitchFamily="34" charset="-122"/>
                </a:rPr>
                <a:t>输入标题</a:t>
              </a:r>
              <a:endParaRPr lang="en-US" altLang="zh-CN" sz="1200" dirty="0">
                <a:solidFill>
                  <a:srgbClr val="FFFFFF"/>
                </a:solidFill>
                <a:ea typeface="微软雅黑" panose="020B0503020204020204" pitchFamily="34" charset="-122"/>
              </a:endParaRPr>
            </a:p>
          </p:txBody>
        </p:sp>
      </p:grpSp>
      <p:grpSp>
        <p:nvGrpSpPr>
          <p:cNvPr id="7" name="Group 6"/>
          <p:cNvGrpSpPr/>
          <p:nvPr/>
        </p:nvGrpSpPr>
        <p:grpSpPr bwMode="auto">
          <a:xfrm>
            <a:off x="4437203" y="1123106"/>
            <a:ext cx="1963340" cy="2166415"/>
            <a:chOff x="5661935" y="1497012"/>
            <a:chExt cx="2617788" cy="2887662"/>
          </a:xfrm>
        </p:grpSpPr>
        <p:sp>
          <p:nvSpPr>
            <p:cNvPr id="11"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fontAlgn="auto">
                <a:spcBef>
                  <a:spcPts val="0"/>
                </a:spcBef>
                <a:spcAft>
                  <a:spcPts val="0"/>
                </a:spcAft>
                <a:defRPr/>
              </a:pPr>
              <a:endParaRPr lang="en-US">
                <a:latin typeface="+mn-lt"/>
                <a:ea typeface="+mn-ea"/>
              </a:endParaRPr>
            </a:p>
          </p:txBody>
        </p:sp>
        <p:sp>
          <p:nvSpPr>
            <p:cNvPr id="45"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18" name="TextBox 60"/>
            <p:cNvSpPr txBox="1">
              <a:spLocks noChangeArrowheads="1"/>
            </p:cNvSpPr>
            <p:nvPr/>
          </p:nvSpPr>
          <p:spPr bwMode="auto">
            <a:xfrm>
              <a:off x="5838931" y="2842319"/>
              <a:ext cx="130489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sz="1200" dirty="0">
                  <a:solidFill>
                    <a:srgbClr val="FFFFFF"/>
                  </a:solidFill>
                  <a:ea typeface="微软雅黑" panose="020B0503020204020204" pitchFamily="34" charset="-122"/>
                </a:rPr>
                <a:t>输入标题</a:t>
              </a:r>
              <a:endParaRPr lang="en-US" altLang="zh-CN" sz="1200" dirty="0">
                <a:solidFill>
                  <a:srgbClr val="FFFFFF"/>
                </a:solidFill>
                <a:ea typeface="微软雅黑" panose="020B0503020204020204" pitchFamily="34" charset="-122"/>
              </a:endParaRPr>
            </a:p>
          </p:txBody>
        </p:sp>
      </p:grpSp>
      <p:grpSp>
        <p:nvGrpSpPr>
          <p:cNvPr id="8" name="Group 7"/>
          <p:cNvGrpSpPr/>
          <p:nvPr/>
        </p:nvGrpSpPr>
        <p:grpSpPr bwMode="auto">
          <a:xfrm>
            <a:off x="6130272" y="1114769"/>
            <a:ext cx="1963340" cy="2166416"/>
            <a:chOff x="7920699" y="1486511"/>
            <a:chExt cx="2617788" cy="2887662"/>
          </a:xfrm>
        </p:grpSpPr>
        <p:sp>
          <p:nvSpPr>
            <p:cNvPr id="12"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fontAlgn="auto">
                <a:spcBef>
                  <a:spcPts val="0"/>
                </a:spcBef>
                <a:spcAft>
                  <a:spcPts val="0"/>
                </a:spcAft>
                <a:defRPr/>
              </a:pPr>
              <a:endParaRPr lang="en-US">
                <a:latin typeface="+mn-lt"/>
                <a:ea typeface="+mn-ea"/>
              </a:endParaRPr>
            </a:p>
          </p:txBody>
        </p:sp>
        <p:sp>
          <p:nvSpPr>
            <p:cNvPr id="46"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132115" name="TextBox 63"/>
            <p:cNvSpPr txBox="1">
              <a:spLocks noChangeArrowheads="1"/>
            </p:cNvSpPr>
            <p:nvPr/>
          </p:nvSpPr>
          <p:spPr bwMode="auto">
            <a:xfrm>
              <a:off x="8045712" y="2842319"/>
              <a:ext cx="143784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sz="1200" dirty="0">
                  <a:solidFill>
                    <a:srgbClr val="FFFFFF"/>
                  </a:solidFill>
                  <a:ea typeface="微软雅黑" panose="020B0503020204020204" pitchFamily="34" charset="-122"/>
                </a:rPr>
                <a:t>输入标题</a:t>
              </a:r>
              <a:endParaRPr lang="en-US" altLang="zh-CN" sz="1200" dirty="0">
                <a:solidFill>
                  <a:srgbClr val="FFFFFF"/>
                </a:solidFill>
                <a:ea typeface="微软雅黑" panose="020B0503020204020204" pitchFamily="34" charset="-122"/>
              </a:endParaRPr>
            </a:p>
          </p:txBody>
        </p:sp>
      </p:grpSp>
      <p:sp>
        <p:nvSpPr>
          <p:cNvPr id="67" name="Rectangle 66"/>
          <p:cNvSpPr>
            <a:spLocks noChangeArrowheads="1"/>
          </p:cNvSpPr>
          <p:nvPr/>
        </p:nvSpPr>
        <p:spPr bwMode="auto">
          <a:xfrm>
            <a:off x="1923793" y="2591600"/>
            <a:ext cx="118586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pPr algn="r"/>
            <a:endParaRPr lang="en-US" altLang="zh-CN" sz="900" dirty="0">
              <a:solidFill>
                <a:schemeClr val="tx2">
                  <a:lumMod val="50000"/>
                  <a:lumOff val="50000"/>
                </a:schemeClr>
              </a:solidFill>
              <a:latin typeface="Arial" panose="020B0604020202020204" pitchFamily="34" charset="0"/>
            </a:endParaRPr>
          </a:p>
        </p:txBody>
      </p:sp>
      <p:sp>
        <p:nvSpPr>
          <p:cNvPr id="68" name="Rectangle 67"/>
          <p:cNvSpPr>
            <a:spLocks noChangeArrowheads="1"/>
          </p:cNvSpPr>
          <p:nvPr/>
        </p:nvSpPr>
        <p:spPr bwMode="auto">
          <a:xfrm>
            <a:off x="3624005" y="2598746"/>
            <a:ext cx="118586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pPr algn="r"/>
            <a:endParaRPr lang="en-US" altLang="zh-CN" sz="900" dirty="0">
              <a:solidFill>
                <a:schemeClr val="tx2">
                  <a:lumMod val="50000"/>
                  <a:lumOff val="50000"/>
                </a:schemeClr>
              </a:solidFill>
              <a:latin typeface="Arial" panose="020B0604020202020204" pitchFamily="34" charset="0"/>
            </a:endParaRPr>
          </a:p>
        </p:txBody>
      </p:sp>
      <p:sp>
        <p:nvSpPr>
          <p:cNvPr id="69" name="Rectangle 68"/>
          <p:cNvSpPr>
            <a:spLocks noChangeArrowheads="1"/>
          </p:cNvSpPr>
          <p:nvPr/>
        </p:nvSpPr>
        <p:spPr bwMode="auto">
          <a:xfrm>
            <a:off x="5317074" y="2611847"/>
            <a:ext cx="118586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900" dirty="0">
              <a:solidFill>
                <a:schemeClr val="tx2">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2">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tx2">
                  <a:lumMod val="50000"/>
                  <a:lumOff val="50000"/>
                </a:schemeClr>
              </a:solidFill>
              <a:latin typeface="Arial" panose="020B0604020202020204" pitchFamily="34" charset="0"/>
            </a:endParaRPr>
          </a:p>
          <a:p>
            <a:pPr algn="r"/>
            <a:endParaRPr lang="en-US" altLang="zh-CN" sz="900" dirty="0">
              <a:solidFill>
                <a:schemeClr val="tx2">
                  <a:lumMod val="50000"/>
                  <a:lumOff val="50000"/>
                </a:schemeClr>
              </a:solidFill>
              <a:latin typeface="Arial" panose="020B0604020202020204" pitchFamily="34" charset="0"/>
            </a:endParaRPr>
          </a:p>
        </p:txBody>
      </p:sp>
      <p:sp>
        <p:nvSpPr>
          <p:cNvPr id="59" name="任意多边形 5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61"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23241" y="341172"/>
            <a:ext cx="742543" cy="79750"/>
            <a:chOff x="-123241" y="341172"/>
            <a:chExt cx="742543" cy="79750"/>
          </a:xfrm>
        </p:grpSpPr>
        <p:cxnSp>
          <p:nvCxnSpPr>
            <p:cNvPr id="64" name="直接连接符 63"/>
            <p:cNvCxnSpPr>
              <a:endCxn id="6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par>
                                <p:cTn id="12" presetID="22" presetClass="entr" presetSubtype="8"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left)">
                                      <p:cBhvr>
                                        <p:cTn id="14" dur="500"/>
                                        <p:tgtEl>
                                          <p:spTgt spid="6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1">
                                            <p:txEl>
                                              <p:pRg st="0" end="0"/>
                                            </p:txEl>
                                          </p:spTgt>
                                        </p:tgtEl>
                                        <p:attrNameLst>
                                          <p:attrName>style.visibility</p:attrName>
                                        </p:attrNameLst>
                                      </p:cBhvr>
                                      <p:to>
                                        <p:strVal val="visible"/>
                                      </p:to>
                                    </p:set>
                                    <p:animEffect transition="in" filter="wipe(left)">
                                      <p:cBhvr>
                                        <p:cTn id="18" dur="500"/>
                                        <p:tgtEl>
                                          <p:spTgt spid="61">
                                            <p:txEl>
                                              <p:pRg st="0" end="0"/>
                                            </p:txEl>
                                          </p:spTgt>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1000"/>
                                        <p:tgtEl>
                                          <p:spTgt spid="68"/>
                                        </p:tgtEl>
                                      </p:cBhvr>
                                    </p:animEffect>
                                    <p:anim calcmode="lin" valueType="num">
                                      <p:cBhvr>
                                        <p:cTn id="48" dur="1000" fill="hold"/>
                                        <p:tgtEl>
                                          <p:spTgt spid="68"/>
                                        </p:tgtEl>
                                        <p:attrNameLst>
                                          <p:attrName>ppt_x</p:attrName>
                                        </p:attrNameLst>
                                      </p:cBhvr>
                                      <p:tavLst>
                                        <p:tav tm="0">
                                          <p:val>
                                            <p:strVal val="#ppt_x"/>
                                          </p:val>
                                        </p:tav>
                                        <p:tav tm="100000">
                                          <p:val>
                                            <p:strVal val="#ppt_x"/>
                                          </p:val>
                                        </p:tav>
                                      </p:tavLst>
                                    </p:anim>
                                    <p:anim calcmode="lin" valueType="num">
                                      <p:cBhvr>
                                        <p:cTn id="49" dur="1000" fill="hold"/>
                                        <p:tgtEl>
                                          <p:spTgt spid="6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1000"/>
                                        <p:tgtEl>
                                          <p:spTgt spid="69"/>
                                        </p:tgtEl>
                                      </p:cBhvr>
                                    </p:animEffect>
                                    <p:anim calcmode="lin" valueType="num">
                                      <p:cBhvr>
                                        <p:cTn id="53" dur="1000" fill="hold"/>
                                        <p:tgtEl>
                                          <p:spTgt spid="69"/>
                                        </p:tgtEl>
                                        <p:attrNameLst>
                                          <p:attrName>ppt_x</p:attrName>
                                        </p:attrNameLst>
                                      </p:cBhvr>
                                      <p:tavLst>
                                        <p:tav tm="0">
                                          <p:val>
                                            <p:strVal val="#ppt_x"/>
                                          </p:val>
                                        </p:tav>
                                        <p:tav tm="100000">
                                          <p:val>
                                            <p:strVal val="#ppt_x"/>
                                          </p:val>
                                        </p:tav>
                                      </p:tavLst>
                                    </p:anim>
                                    <p:anim calcmode="lin" valueType="num">
                                      <p:cBhvr>
                                        <p:cTn id="54" dur="1000" fill="hold"/>
                                        <p:tgtEl>
                                          <p:spTgt spid="69"/>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2"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59" grpId="0" animBg="1"/>
      <p:bldP spid="60" grpId="0"/>
      <p:bldP spid="6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0" y="1070881"/>
            <a:ext cx="4780807" cy="1064474"/>
            <a:chOff x="0" y="638606"/>
            <a:chExt cx="6167437" cy="1373215"/>
          </a:xfrm>
          <a:solidFill>
            <a:schemeClr val="accent1"/>
          </a:solidFill>
        </p:grpSpPr>
        <p:sp>
          <p:nvSpPr>
            <p:cNvPr id="62" name="矩形 61"/>
            <p:cNvSpPr/>
            <p:nvPr/>
          </p:nvSpPr>
          <p:spPr bwMode="auto">
            <a:xfrm>
              <a:off x="0" y="638606"/>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3" name="矩形 62"/>
            <p:cNvSpPr/>
            <p:nvPr/>
          </p:nvSpPr>
          <p:spPr bwMode="auto">
            <a:xfrm>
              <a:off x="3117057" y="1232911"/>
              <a:ext cx="2808685" cy="778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4" name="矩形 28"/>
            <p:cNvSpPr/>
            <p:nvPr/>
          </p:nvSpPr>
          <p:spPr bwMode="auto">
            <a:xfrm>
              <a:off x="1157288" y="638607"/>
              <a:ext cx="1959769" cy="137321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5" name="TextBox 40"/>
            <p:cNvSpPr txBox="1">
              <a:spLocks noChangeArrowheads="1"/>
            </p:cNvSpPr>
            <p:nvPr/>
          </p:nvSpPr>
          <p:spPr bwMode="auto">
            <a:xfrm>
              <a:off x="138685" y="810841"/>
              <a:ext cx="894176" cy="7841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500" b="1" dirty="0">
                  <a:solidFill>
                    <a:schemeClr val="bg1"/>
                  </a:solidFill>
                  <a:latin typeface="微软雅黑" panose="020B0503020204020204" pitchFamily="34" charset="-122"/>
                  <a:ea typeface="微软雅黑" panose="020B0503020204020204" pitchFamily="34" charset="-122"/>
                </a:rPr>
                <a:t>01</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67" name="等腰三角形 66"/>
            <p:cNvSpPr/>
            <p:nvPr/>
          </p:nvSpPr>
          <p:spPr bwMode="auto">
            <a:xfrm rot="5400000">
              <a:off x="5906052" y="1501517"/>
              <a:ext cx="281074" cy="2416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68" name="AutoShape 1"/>
            <p:cNvSpPr/>
            <p:nvPr/>
          </p:nvSpPr>
          <p:spPr bwMode="auto">
            <a:xfrm>
              <a:off x="3127772" y="1429425"/>
              <a:ext cx="2805113" cy="5216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800" dirty="0">
                <a:cs typeface="Helvetica" panose="020B0604020202020204" pitchFamily="34" charset="0"/>
                <a:sym typeface="Calibri" panose="020F0502020204030204" pitchFamily="34" charset="0"/>
              </a:endParaRPr>
            </a:p>
          </p:txBody>
        </p:sp>
        <p:sp>
          <p:nvSpPr>
            <p:cNvPr id="69" name="矩形 15"/>
            <p:cNvSpPr>
              <a:spLocks noChangeArrowheads="1"/>
            </p:cNvSpPr>
            <p:nvPr/>
          </p:nvSpPr>
          <p:spPr bwMode="auto">
            <a:xfrm>
              <a:off x="3773091" y="1477065"/>
              <a:ext cx="1524000" cy="345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a:solidFill>
                  <a:schemeClr val="bg1"/>
                </a:solidFill>
                <a:ea typeface="微软雅黑" panose="020B0503020204020204" pitchFamily="34" charset="-122"/>
                <a:cs typeface="Helvetica" panose="020B0604020202020204" pitchFamily="34" charset="0"/>
              </a:endParaRPr>
            </a:p>
          </p:txBody>
        </p:sp>
      </p:grpSp>
      <p:sp>
        <p:nvSpPr>
          <p:cNvPr id="101" name="矩形 100"/>
          <p:cNvSpPr/>
          <p:nvPr/>
        </p:nvSpPr>
        <p:spPr bwMode="auto">
          <a:xfrm>
            <a:off x="2421784" y="1531568"/>
            <a:ext cx="435627" cy="2407760"/>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02" name="矩形 101"/>
          <p:cNvSpPr/>
          <p:nvPr/>
        </p:nvSpPr>
        <p:spPr bwMode="auto">
          <a:xfrm rot="10800000">
            <a:off x="448547" y="1045863"/>
            <a:ext cx="434703" cy="3341136"/>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03" name="矩形 13"/>
          <p:cNvSpPr>
            <a:spLocks noChangeArrowheads="1"/>
          </p:cNvSpPr>
          <p:nvPr/>
        </p:nvSpPr>
        <p:spPr bwMode="auto">
          <a:xfrm>
            <a:off x="5073417" y="1513475"/>
            <a:ext cx="281095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rPr>
              <a:t>单击此处添加文字内容</a:t>
            </a:r>
            <a:endParaRPr lang="en-US" altLang="zh-CN" sz="1200" dirty="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rPr>
              <a:t>单击此处添加文字内容</a:t>
            </a:r>
          </a:p>
        </p:txBody>
      </p:sp>
      <p:sp>
        <p:nvSpPr>
          <p:cNvPr id="104" name="矩形 13"/>
          <p:cNvSpPr>
            <a:spLocks noChangeArrowheads="1"/>
          </p:cNvSpPr>
          <p:nvPr/>
        </p:nvSpPr>
        <p:spPr bwMode="auto">
          <a:xfrm>
            <a:off x="5073417" y="2114491"/>
            <a:ext cx="281095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单击此处添加文字内容</a:t>
            </a:r>
            <a:endParaRPr lang="en-US" altLang="zh-CN" sz="12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单击此处添加文字内容</a:t>
            </a:r>
          </a:p>
        </p:txBody>
      </p:sp>
      <p:sp>
        <p:nvSpPr>
          <p:cNvPr id="105" name="矩形 13"/>
          <p:cNvSpPr>
            <a:spLocks noChangeArrowheads="1"/>
          </p:cNvSpPr>
          <p:nvPr/>
        </p:nvSpPr>
        <p:spPr bwMode="auto">
          <a:xfrm>
            <a:off x="5073417" y="2716431"/>
            <a:ext cx="281095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单击此处添加文字内容</a:t>
            </a:r>
            <a:endParaRPr lang="en-US" altLang="zh-CN" sz="12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单击此处添加文字内容</a:t>
            </a:r>
          </a:p>
        </p:txBody>
      </p:sp>
      <p:sp>
        <p:nvSpPr>
          <p:cNvPr id="106" name="矩形 13"/>
          <p:cNvSpPr>
            <a:spLocks noChangeArrowheads="1"/>
          </p:cNvSpPr>
          <p:nvPr/>
        </p:nvSpPr>
        <p:spPr bwMode="auto">
          <a:xfrm>
            <a:off x="5073417" y="3317448"/>
            <a:ext cx="281095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单击此处添加文字内容</a:t>
            </a:r>
            <a:endParaRPr lang="en-US" altLang="zh-CN" sz="12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单击此处添加文字内容</a:t>
            </a:r>
          </a:p>
        </p:txBody>
      </p:sp>
      <p:grpSp>
        <p:nvGrpSpPr>
          <p:cNvPr id="113" name="组合 112"/>
          <p:cNvGrpSpPr/>
          <p:nvPr/>
        </p:nvGrpSpPr>
        <p:grpSpPr>
          <a:xfrm>
            <a:off x="0" y="1905473"/>
            <a:ext cx="4780807" cy="839208"/>
            <a:chOff x="0" y="1905473"/>
            <a:chExt cx="4780807" cy="839208"/>
          </a:xfrm>
        </p:grpSpPr>
        <p:grpSp>
          <p:nvGrpSpPr>
            <p:cNvPr id="70" name="组合 69"/>
            <p:cNvGrpSpPr/>
            <p:nvPr/>
          </p:nvGrpSpPr>
          <p:grpSpPr>
            <a:xfrm>
              <a:off x="0" y="1905473"/>
              <a:ext cx="4780807" cy="839208"/>
              <a:chOff x="0" y="1715264"/>
              <a:chExt cx="6167437" cy="1082613"/>
            </a:xfrm>
            <a:solidFill>
              <a:schemeClr val="accent2"/>
            </a:solidFill>
          </p:grpSpPr>
          <p:sp>
            <p:nvSpPr>
              <p:cNvPr id="71" name="矩形 70"/>
              <p:cNvSpPr/>
              <p:nvPr/>
            </p:nvSpPr>
            <p:spPr bwMode="auto">
              <a:xfrm>
                <a:off x="0" y="1715264"/>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72" name="矩形 71"/>
              <p:cNvSpPr/>
              <p:nvPr/>
            </p:nvSpPr>
            <p:spPr bwMode="auto">
              <a:xfrm>
                <a:off x="3117057" y="2008247"/>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73" name="矩形 28"/>
              <p:cNvSpPr/>
              <p:nvPr/>
            </p:nvSpPr>
            <p:spPr bwMode="auto">
              <a:xfrm>
                <a:off x="1157288" y="1717646"/>
                <a:ext cx="1963341" cy="108023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76" name="等腰三角形 75"/>
              <p:cNvSpPr/>
              <p:nvPr/>
            </p:nvSpPr>
            <p:spPr bwMode="auto">
              <a:xfrm rot="5400000">
                <a:off x="5906647" y="2277449"/>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77" name="矩形 46"/>
              <p:cNvSpPr>
                <a:spLocks noChangeArrowheads="1"/>
              </p:cNvSpPr>
              <p:nvPr/>
            </p:nvSpPr>
            <p:spPr bwMode="auto">
              <a:xfrm>
                <a:off x="3773091" y="2263120"/>
                <a:ext cx="1524000" cy="346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dirty="0">
                  <a:solidFill>
                    <a:schemeClr val="bg1"/>
                  </a:solidFill>
                  <a:ea typeface="微软雅黑" panose="020B0503020204020204" pitchFamily="34" charset="-122"/>
                  <a:cs typeface="Helvetica" panose="020B0604020202020204" pitchFamily="34" charset="0"/>
                </a:endParaRPr>
              </a:p>
            </p:txBody>
          </p:sp>
        </p:grpSp>
        <p:sp>
          <p:nvSpPr>
            <p:cNvPr id="110" name="TextBox 40"/>
            <p:cNvSpPr txBox="1">
              <a:spLocks noChangeArrowheads="1"/>
            </p:cNvSpPr>
            <p:nvPr/>
          </p:nvSpPr>
          <p:spPr bwMode="auto">
            <a:xfrm>
              <a:off x="107504" y="2026224"/>
              <a:ext cx="693138" cy="607859"/>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500" b="1" dirty="0">
                  <a:solidFill>
                    <a:schemeClr val="bg1"/>
                  </a:solidFill>
                  <a:latin typeface="微软雅黑" panose="020B0503020204020204" pitchFamily="34" charset="-122"/>
                  <a:ea typeface="微软雅黑" panose="020B0503020204020204" pitchFamily="34" charset="-122"/>
                </a:rPr>
                <a:t>02</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0" y="2730832"/>
            <a:ext cx="4780807" cy="842900"/>
            <a:chOff x="0" y="2730832"/>
            <a:chExt cx="4780807" cy="842900"/>
          </a:xfrm>
        </p:grpSpPr>
        <p:grpSp>
          <p:nvGrpSpPr>
            <p:cNvPr id="78" name="组合 77"/>
            <p:cNvGrpSpPr/>
            <p:nvPr/>
          </p:nvGrpSpPr>
          <p:grpSpPr>
            <a:xfrm>
              <a:off x="0" y="2730832"/>
              <a:ext cx="4780807" cy="842900"/>
              <a:chOff x="0" y="2780011"/>
              <a:chExt cx="6167437" cy="1087375"/>
            </a:xfrm>
            <a:solidFill>
              <a:schemeClr val="accent3"/>
            </a:solidFill>
          </p:grpSpPr>
          <p:sp>
            <p:nvSpPr>
              <p:cNvPr id="79" name="矩形 78"/>
              <p:cNvSpPr/>
              <p:nvPr/>
            </p:nvSpPr>
            <p:spPr bwMode="auto">
              <a:xfrm>
                <a:off x="0" y="2785965"/>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80" name="矩形 79"/>
              <p:cNvSpPr/>
              <p:nvPr/>
            </p:nvSpPr>
            <p:spPr bwMode="auto">
              <a:xfrm>
                <a:off x="3117057" y="2780011"/>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81" name="矩形 28"/>
              <p:cNvSpPr/>
              <p:nvPr/>
            </p:nvSpPr>
            <p:spPr bwMode="auto">
              <a:xfrm>
                <a:off x="1157287" y="2790729"/>
                <a:ext cx="1966913" cy="107665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84" name="等腰三角形 83"/>
              <p:cNvSpPr/>
              <p:nvPr/>
            </p:nvSpPr>
            <p:spPr bwMode="auto">
              <a:xfrm rot="5400000">
                <a:off x="5906647" y="3049213"/>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85" name="矩形 82"/>
              <p:cNvSpPr>
                <a:spLocks noChangeArrowheads="1"/>
              </p:cNvSpPr>
              <p:nvPr/>
            </p:nvSpPr>
            <p:spPr bwMode="auto">
              <a:xfrm>
                <a:off x="3773091" y="3050366"/>
                <a:ext cx="1524000" cy="345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a:solidFill>
                    <a:schemeClr val="bg1"/>
                  </a:solidFill>
                  <a:ea typeface="微软雅黑" panose="020B0503020204020204" pitchFamily="34" charset="-122"/>
                  <a:cs typeface="Helvetica" panose="020B0604020202020204" pitchFamily="34" charset="0"/>
                </a:endParaRPr>
              </a:p>
            </p:txBody>
          </p:sp>
        </p:grpSp>
        <p:sp>
          <p:nvSpPr>
            <p:cNvPr id="111" name="TextBox 40"/>
            <p:cNvSpPr txBox="1">
              <a:spLocks noChangeArrowheads="1"/>
            </p:cNvSpPr>
            <p:nvPr/>
          </p:nvSpPr>
          <p:spPr bwMode="auto">
            <a:xfrm>
              <a:off x="107504" y="2864424"/>
              <a:ext cx="693138" cy="607859"/>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500" b="1" dirty="0">
                  <a:solidFill>
                    <a:schemeClr val="bg1"/>
                  </a:solidFill>
                  <a:latin typeface="微软雅黑" panose="020B0503020204020204" pitchFamily="34" charset="-122"/>
                  <a:ea typeface="微软雅黑" panose="020B0503020204020204" pitchFamily="34" charset="-122"/>
                </a:rPr>
                <a:t>03</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0" y="3333695"/>
            <a:ext cx="4780807" cy="1078322"/>
            <a:chOff x="0" y="3333695"/>
            <a:chExt cx="4780807" cy="1078322"/>
          </a:xfrm>
        </p:grpSpPr>
        <p:grpSp>
          <p:nvGrpSpPr>
            <p:cNvPr id="93" name="组合 92"/>
            <p:cNvGrpSpPr/>
            <p:nvPr/>
          </p:nvGrpSpPr>
          <p:grpSpPr>
            <a:xfrm>
              <a:off x="0" y="3333695"/>
              <a:ext cx="4780807" cy="1078322"/>
              <a:chOff x="0" y="3557729"/>
              <a:chExt cx="6167437" cy="1391079"/>
            </a:xfrm>
            <a:solidFill>
              <a:schemeClr val="accent4"/>
            </a:solidFill>
          </p:grpSpPr>
          <p:sp>
            <p:nvSpPr>
              <p:cNvPr id="94" name="矩形 93"/>
              <p:cNvSpPr/>
              <p:nvPr/>
            </p:nvSpPr>
            <p:spPr bwMode="auto">
              <a:xfrm>
                <a:off x="0" y="3867387"/>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95" name="矩形 94"/>
              <p:cNvSpPr/>
              <p:nvPr/>
            </p:nvSpPr>
            <p:spPr bwMode="auto">
              <a:xfrm>
                <a:off x="3117057" y="3560111"/>
                <a:ext cx="2808685" cy="7789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96" name="矩形 28"/>
              <p:cNvSpPr/>
              <p:nvPr/>
            </p:nvSpPr>
            <p:spPr bwMode="auto">
              <a:xfrm>
                <a:off x="1152525" y="3557729"/>
                <a:ext cx="1970485" cy="139107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99" name="等腰三角形 98"/>
              <p:cNvSpPr/>
              <p:nvPr/>
            </p:nvSpPr>
            <p:spPr bwMode="auto">
              <a:xfrm rot="5400000">
                <a:off x="5906647" y="3829313"/>
                <a:ext cx="279884"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endParaRPr>
              </a:p>
            </p:txBody>
          </p:sp>
          <p:sp>
            <p:nvSpPr>
              <p:cNvPr id="100" name="矩形 83"/>
              <p:cNvSpPr>
                <a:spLocks noChangeArrowheads="1"/>
              </p:cNvSpPr>
              <p:nvPr/>
            </p:nvSpPr>
            <p:spPr bwMode="auto">
              <a:xfrm>
                <a:off x="3773091" y="3836421"/>
                <a:ext cx="1524000" cy="3465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a:solidFill>
                    <a:schemeClr val="bg1"/>
                  </a:solidFill>
                  <a:ea typeface="微软雅黑" panose="020B0503020204020204" pitchFamily="34" charset="-122"/>
                  <a:cs typeface="Helvetica" panose="020B0604020202020204" pitchFamily="34" charset="0"/>
                </a:endParaRPr>
              </a:p>
            </p:txBody>
          </p:sp>
        </p:grpSp>
        <p:sp>
          <p:nvSpPr>
            <p:cNvPr id="112" name="TextBox 40"/>
            <p:cNvSpPr txBox="1">
              <a:spLocks noChangeArrowheads="1"/>
            </p:cNvSpPr>
            <p:nvPr/>
          </p:nvSpPr>
          <p:spPr bwMode="auto">
            <a:xfrm>
              <a:off x="107504" y="3689924"/>
              <a:ext cx="693138" cy="607859"/>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500" b="1" dirty="0">
                  <a:solidFill>
                    <a:schemeClr val="bg1"/>
                  </a:solidFill>
                  <a:latin typeface="微软雅黑" panose="020B0503020204020204" pitchFamily="34" charset="-122"/>
                  <a:ea typeface="微软雅黑" panose="020B0503020204020204" pitchFamily="34" charset="-122"/>
                </a:rPr>
                <a:t>04</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grpSp>
      <p:sp>
        <p:nvSpPr>
          <p:cNvPr id="118" name="任意多边形 11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itle 1"/>
          <p:cNvSpPr txBox="1"/>
          <p:nvPr/>
        </p:nvSpPr>
        <p:spPr>
          <a:xfrm>
            <a:off x="539552" y="124272"/>
            <a:ext cx="1270000" cy="524037"/>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目录</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120" name="Text Placeholder 2"/>
          <p:cNvSpPr txBox="1"/>
          <p:nvPr/>
        </p:nvSpPr>
        <p:spPr>
          <a:xfrm>
            <a:off x="1691680" y="270482"/>
            <a:ext cx="1467413" cy="285838"/>
          </a:xfrm>
          <a:prstGeom prst="rect">
            <a:avLst/>
          </a:prstGeom>
        </p:spPr>
        <p:txBody>
          <a:bodyPr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zh-CN" dirty="0">
                <a:solidFill>
                  <a:schemeClr val="tx1">
                    <a:lumMod val="60000"/>
                    <a:lumOff val="40000"/>
                  </a:schemeClr>
                </a:solidFill>
                <a:latin typeface="微软雅黑" panose="020B0503020204020204" pitchFamily="34" charset="-122"/>
                <a:ea typeface="微软雅黑" panose="020B0503020204020204" pitchFamily="34" charset="-122"/>
              </a:rPr>
              <a:t>CONTENT</a:t>
            </a:r>
          </a:p>
        </p:txBody>
      </p:sp>
      <p:grpSp>
        <p:nvGrpSpPr>
          <p:cNvPr id="124" name="组合 123"/>
          <p:cNvGrpSpPr/>
          <p:nvPr/>
        </p:nvGrpSpPr>
        <p:grpSpPr>
          <a:xfrm>
            <a:off x="-72008" y="341172"/>
            <a:ext cx="691310" cy="79750"/>
            <a:chOff x="-72008" y="341172"/>
            <a:chExt cx="691310" cy="79750"/>
          </a:xfrm>
        </p:grpSpPr>
        <p:cxnSp>
          <p:nvCxnSpPr>
            <p:cNvPr id="122" name="直接连接符 121"/>
            <p:cNvCxnSpPr>
              <a:endCxn id="119" idx="1"/>
            </p:cNvCxnSpPr>
            <p:nvPr/>
          </p:nvCxnSpPr>
          <p:spPr>
            <a:xfrm>
              <a:off x="-72008" y="386290"/>
              <a:ext cx="611560"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3" name="矩形 12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right)">
                                      <p:cBhvr>
                                        <p:cTn id="7" dur="500"/>
                                        <p:tgtEl>
                                          <p:spTgt spid="1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par>
                                <p:cTn id="12" presetID="22" presetClass="entr" presetSubtype="8" fill="hold" nodeType="with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left)">
                                      <p:cBhvr>
                                        <p:cTn id="14" dur="500"/>
                                        <p:tgtEl>
                                          <p:spTgt spid="12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0">
                                            <p:txEl>
                                              <p:pRg st="0" end="0"/>
                                            </p:txEl>
                                          </p:spTgt>
                                        </p:tgtEl>
                                        <p:attrNameLst>
                                          <p:attrName>style.visibility</p:attrName>
                                        </p:attrNameLst>
                                      </p:cBhvr>
                                      <p:to>
                                        <p:strVal val="visible"/>
                                      </p:to>
                                    </p:set>
                                    <p:animEffect transition="in" filter="wipe(left)">
                                      <p:cBhvr>
                                        <p:cTn id="18" dur="500"/>
                                        <p:tgtEl>
                                          <p:spTgt spid="120">
                                            <p:txEl>
                                              <p:pRg st="0" end="0"/>
                                            </p:txEl>
                                          </p:spTgt>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250" fill="hold"/>
                                        <p:tgtEl>
                                          <p:spTgt spid="61"/>
                                        </p:tgtEl>
                                        <p:attrNameLst>
                                          <p:attrName>ppt_x</p:attrName>
                                        </p:attrNameLst>
                                      </p:cBhvr>
                                      <p:tavLst>
                                        <p:tav tm="0">
                                          <p:val>
                                            <p:strVal val="0-#ppt_w/2"/>
                                          </p:val>
                                        </p:tav>
                                        <p:tav tm="100000">
                                          <p:val>
                                            <p:strVal val="#ppt_x"/>
                                          </p:val>
                                        </p:tav>
                                      </p:tavLst>
                                    </p:anim>
                                    <p:anim calcmode="lin" valueType="num">
                                      <p:cBhvr additive="base">
                                        <p:cTn id="23" dur="250" fill="hold"/>
                                        <p:tgtEl>
                                          <p:spTgt spid="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250" fill="hold"/>
                                        <p:tgtEl>
                                          <p:spTgt spid="113"/>
                                        </p:tgtEl>
                                        <p:attrNameLst>
                                          <p:attrName>ppt_x</p:attrName>
                                        </p:attrNameLst>
                                      </p:cBhvr>
                                      <p:tavLst>
                                        <p:tav tm="0">
                                          <p:val>
                                            <p:strVal val="0-#ppt_w/2"/>
                                          </p:val>
                                        </p:tav>
                                        <p:tav tm="100000">
                                          <p:val>
                                            <p:strVal val="#ppt_x"/>
                                          </p:val>
                                        </p:tav>
                                      </p:tavLst>
                                    </p:anim>
                                    <p:anim calcmode="lin" valueType="num">
                                      <p:cBhvr additive="base">
                                        <p:cTn id="32" dur="250" fill="hold"/>
                                        <p:tgtEl>
                                          <p:spTgt spid="11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left)">
                                      <p:cBhvr>
                                        <p:cTn id="36" dur="500"/>
                                        <p:tgtEl>
                                          <p:spTgt spid="104"/>
                                        </p:tgtEl>
                                      </p:cBhvr>
                                    </p:animEffect>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250" fill="hold"/>
                                        <p:tgtEl>
                                          <p:spTgt spid="114"/>
                                        </p:tgtEl>
                                        <p:attrNameLst>
                                          <p:attrName>ppt_x</p:attrName>
                                        </p:attrNameLst>
                                      </p:cBhvr>
                                      <p:tavLst>
                                        <p:tav tm="0">
                                          <p:val>
                                            <p:strVal val="0-#ppt_w/2"/>
                                          </p:val>
                                        </p:tav>
                                        <p:tav tm="100000">
                                          <p:val>
                                            <p:strVal val="#ppt_x"/>
                                          </p:val>
                                        </p:tav>
                                      </p:tavLst>
                                    </p:anim>
                                    <p:anim calcmode="lin" valueType="num">
                                      <p:cBhvr additive="base">
                                        <p:cTn id="41" dur="250" fill="hold"/>
                                        <p:tgtEl>
                                          <p:spTgt spid="11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wipe(left)">
                                      <p:cBhvr>
                                        <p:cTn id="45" dur="500"/>
                                        <p:tgtEl>
                                          <p:spTgt spid="105"/>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additive="base">
                                        <p:cTn id="49" dur="250" fill="hold"/>
                                        <p:tgtEl>
                                          <p:spTgt spid="115"/>
                                        </p:tgtEl>
                                        <p:attrNameLst>
                                          <p:attrName>ppt_x</p:attrName>
                                        </p:attrNameLst>
                                      </p:cBhvr>
                                      <p:tavLst>
                                        <p:tav tm="0">
                                          <p:val>
                                            <p:strVal val="0-#ppt_w/2"/>
                                          </p:val>
                                        </p:tav>
                                        <p:tav tm="100000">
                                          <p:val>
                                            <p:strVal val="#ppt_x"/>
                                          </p:val>
                                        </p:tav>
                                      </p:tavLst>
                                    </p:anim>
                                    <p:anim calcmode="lin" valueType="num">
                                      <p:cBhvr additive="base">
                                        <p:cTn id="50" dur="250" fill="hold"/>
                                        <p:tgtEl>
                                          <p:spTgt spid="1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p:bldP spid="104" grpId="0"/>
      <p:bldP spid="105" grpId="0"/>
      <p:bldP spid="106" grpId="0"/>
      <p:bldP spid="118" grpId="0" animBg="1"/>
      <p:bldP spid="119" grpId="0"/>
      <p:bldP spid="12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bwMode="auto">
          <a:xfrm>
            <a:off x="3697028" y="2434435"/>
            <a:ext cx="2709925" cy="966385"/>
          </a:xfrm>
          <a:prstGeom prst="roundRect">
            <a:avLst>
              <a:gd name="adj" fmla="val 9992"/>
            </a:avLst>
          </a:prstGeom>
          <a:solidFill>
            <a:schemeClr val="accent4"/>
          </a:solidFill>
          <a:ln w="3175" cap="flat" cmpd="sng">
            <a:noFill/>
            <a:bevel/>
          </a:ln>
        </p:spPr>
        <p:txBody>
          <a:bodyPr lIns="68580" tIns="34290" rIns="68580" bIns="34290" anchor="ctr"/>
          <a:lstStyle/>
          <a:p>
            <a:pPr lvl="2"/>
            <a:endParaRPr lang="zh-CN" altLang="en-US" sz="1100" dirty="0">
              <a:solidFill>
                <a:schemeClr val="accent2">
                  <a:lumMod val="75000"/>
                </a:schemeClr>
              </a:solidFill>
            </a:endParaRPr>
          </a:p>
        </p:txBody>
      </p:sp>
      <p:sp>
        <p:nvSpPr>
          <p:cNvPr id="35" name="圆角矩形 34"/>
          <p:cNvSpPr/>
          <p:nvPr/>
        </p:nvSpPr>
        <p:spPr bwMode="auto">
          <a:xfrm>
            <a:off x="3697028" y="3788643"/>
            <a:ext cx="2709925" cy="966385"/>
          </a:xfrm>
          <a:prstGeom prst="roundRect">
            <a:avLst>
              <a:gd name="adj" fmla="val 9992"/>
            </a:avLst>
          </a:prstGeom>
          <a:solidFill>
            <a:schemeClr val="accent1"/>
          </a:solidFill>
          <a:ln w="3175" cap="flat" cmpd="sng">
            <a:noFill/>
            <a:bevel/>
          </a:ln>
        </p:spPr>
        <p:txBody>
          <a:bodyPr lIns="68580" tIns="34290" rIns="68580" bIns="34290" anchor="ctr"/>
          <a:lstStyle/>
          <a:p>
            <a:pPr lvl="2"/>
            <a:endParaRPr lang="zh-CN" altLang="en-US" sz="1100" dirty="0">
              <a:solidFill>
                <a:schemeClr val="accent2">
                  <a:lumMod val="75000"/>
                </a:schemeClr>
              </a:solidFill>
              <a:latin typeface="Arial" panose="020B0604020202020204" pitchFamily="34" charset="0"/>
              <a:ea typeface="宋体" panose="02010600030101010101" pitchFamily="2" charset="-122"/>
            </a:endParaRPr>
          </a:p>
        </p:txBody>
      </p:sp>
      <p:sp>
        <p:nvSpPr>
          <p:cNvPr id="37" name="圆角矩形 36"/>
          <p:cNvSpPr/>
          <p:nvPr/>
        </p:nvSpPr>
        <p:spPr bwMode="auto">
          <a:xfrm>
            <a:off x="3697028" y="1093533"/>
            <a:ext cx="2709925" cy="966385"/>
          </a:xfrm>
          <a:prstGeom prst="roundRect">
            <a:avLst>
              <a:gd name="adj" fmla="val 9992"/>
            </a:avLst>
          </a:prstGeom>
          <a:solidFill>
            <a:schemeClr val="accent1"/>
          </a:solidFill>
          <a:ln w="3175" cap="flat" cmpd="sng">
            <a:noFill/>
            <a:bevel/>
          </a:ln>
        </p:spPr>
        <p:txBody>
          <a:bodyPr lIns="68580" tIns="34290" rIns="68580" bIns="34290" anchor="ctr"/>
          <a:lstStyle/>
          <a:p>
            <a:pPr lvl="2"/>
            <a:endParaRPr lang="zh-CN" altLang="en-US" sz="1100" dirty="0">
              <a:solidFill>
                <a:schemeClr val="accent2">
                  <a:lumMod val="75000"/>
                </a:schemeClr>
              </a:solidFill>
              <a:latin typeface="Arial" panose="020B0604020202020204" pitchFamily="34" charset="0"/>
              <a:ea typeface="宋体" panose="02010600030101010101" pitchFamily="2" charset="-122"/>
            </a:endParaRPr>
          </a:p>
        </p:txBody>
      </p:sp>
      <p:sp>
        <p:nvSpPr>
          <p:cNvPr id="39" name="五边形 38"/>
          <p:cNvSpPr/>
          <p:nvPr/>
        </p:nvSpPr>
        <p:spPr bwMode="auto">
          <a:xfrm>
            <a:off x="2714157" y="1369336"/>
            <a:ext cx="1389241" cy="426492"/>
          </a:xfrm>
          <a:prstGeom prst="homePlate">
            <a:avLst/>
          </a:prstGeom>
          <a:solidFill>
            <a:schemeClr val="accent2"/>
          </a:solidFill>
          <a:ln w="3175" cap="flat" cmpd="sng">
            <a:noFill/>
            <a:bevel/>
          </a:ln>
        </p:spPr>
        <p:txBody>
          <a:bodyPr lIns="68580" tIns="34290" rIns="68580" bIns="34290" anchor="ctr"/>
          <a:lstStyle/>
          <a:p>
            <a:pPr algn="ctr"/>
            <a:endParaRPr lang="zh-CN" altLang="en-US" sz="1500" b="1" dirty="0">
              <a:solidFill>
                <a:srgbClr val="F8F8F8"/>
              </a:solidFill>
              <a:latin typeface="Arial" panose="020B0604020202020204" pitchFamily="34" charset="0"/>
              <a:ea typeface="微软雅黑" panose="020B0503020204020204" pitchFamily="34" charset="-122"/>
            </a:endParaRPr>
          </a:p>
        </p:txBody>
      </p:sp>
      <p:sp>
        <p:nvSpPr>
          <p:cNvPr id="40" name="TextBox 22"/>
          <p:cNvSpPr txBox="1">
            <a:spLocks noChangeArrowheads="1"/>
          </p:cNvSpPr>
          <p:nvPr/>
        </p:nvSpPr>
        <p:spPr bwMode="auto">
          <a:xfrm>
            <a:off x="2864695" y="1437399"/>
            <a:ext cx="1166645" cy="277085"/>
          </a:xfrm>
          <a:prstGeom prst="rect">
            <a:avLst/>
          </a:prstGeom>
          <a:noFill/>
          <a:ln w="3175" cap="flat" cmpd="sng">
            <a:noFill/>
            <a:bevel/>
          </a:ln>
        </p:spPr>
        <p:txBody>
          <a:bodyPr lIns="68580" tIns="34290" rIns="68580" bIns="34290"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dirty="0"/>
              <a:t>添加标题</a:t>
            </a:r>
          </a:p>
        </p:txBody>
      </p:sp>
      <p:sp>
        <p:nvSpPr>
          <p:cNvPr id="41" name="五边形 40"/>
          <p:cNvSpPr/>
          <p:nvPr/>
        </p:nvSpPr>
        <p:spPr bwMode="auto">
          <a:xfrm>
            <a:off x="2714157" y="2682759"/>
            <a:ext cx="1389242" cy="426494"/>
          </a:xfrm>
          <a:prstGeom prst="homePlate">
            <a:avLst/>
          </a:prstGeom>
          <a:solidFill>
            <a:schemeClr val="accent3"/>
          </a:solidFill>
          <a:ln w="3175" cap="flat" cmpd="sng">
            <a:noFill/>
            <a:bevel/>
          </a:ln>
        </p:spPr>
        <p:txBody>
          <a:bodyPr lIns="68580" tIns="34290" rIns="68580" bIns="34290" anchor="ctr"/>
          <a:lstStyle/>
          <a:p>
            <a:pPr algn="ctr"/>
            <a:endParaRPr lang="zh-CN" altLang="en-US" sz="1500" b="1" dirty="0">
              <a:solidFill>
                <a:srgbClr val="F8F8F8"/>
              </a:solidFill>
              <a:latin typeface="Arial" panose="020B0604020202020204" pitchFamily="34" charset="0"/>
              <a:ea typeface="微软雅黑" panose="020B0503020204020204" pitchFamily="34" charset="-122"/>
            </a:endParaRPr>
          </a:p>
        </p:txBody>
      </p:sp>
      <p:sp>
        <p:nvSpPr>
          <p:cNvPr id="42" name="TextBox 22"/>
          <p:cNvSpPr txBox="1">
            <a:spLocks noChangeArrowheads="1"/>
          </p:cNvSpPr>
          <p:nvPr/>
        </p:nvSpPr>
        <p:spPr bwMode="auto">
          <a:xfrm>
            <a:off x="2870958" y="2766849"/>
            <a:ext cx="1160381" cy="277085"/>
          </a:xfrm>
          <a:prstGeom prst="rect">
            <a:avLst/>
          </a:prstGeom>
          <a:noFill/>
          <a:ln w="3175" cap="flat" cmpd="sng">
            <a:noFill/>
            <a:bevel/>
          </a:ln>
        </p:spPr>
        <p:txBody>
          <a:bodyPr lIns="68580" tIns="34290" rIns="68580" bIns="34290"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dirty="0"/>
              <a:t>添加标题</a:t>
            </a:r>
          </a:p>
        </p:txBody>
      </p:sp>
      <p:sp>
        <p:nvSpPr>
          <p:cNvPr id="43" name="五边形 42"/>
          <p:cNvSpPr/>
          <p:nvPr/>
        </p:nvSpPr>
        <p:spPr bwMode="auto">
          <a:xfrm>
            <a:off x="2714157" y="4058757"/>
            <a:ext cx="1389242" cy="426494"/>
          </a:xfrm>
          <a:prstGeom prst="homePlate">
            <a:avLst/>
          </a:prstGeom>
          <a:solidFill>
            <a:schemeClr val="accent4"/>
          </a:solidFill>
          <a:ln w="3175" cap="flat" cmpd="sng">
            <a:noFill/>
            <a:bevel/>
          </a:ln>
        </p:spPr>
        <p:txBody>
          <a:bodyPr lIns="68580" tIns="34290" rIns="68580" bIns="34290" anchor="ctr"/>
          <a:lstStyle/>
          <a:p>
            <a:pPr algn="ctr"/>
            <a:endParaRPr lang="zh-CN" altLang="en-US" sz="1500" b="1" dirty="0">
              <a:solidFill>
                <a:srgbClr val="F8F8F8"/>
              </a:solidFill>
              <a:latin typeface="Arial" panose="020B0604020202020204" pitchFamily="34" charset="0"/>
              <a:ea typeface="微软雅黑" panose="020B0503020204020204" pitchFamily="34" charset="-122"/>
            </a:endParaRPr>
          </a:p>
        </p:txBody>
      </p:sp>
      <p:sp>
        <p:nvSpPr>
          <p:cNvPr id="44" name="TextBox 22"/>
          <p:cNvSpPr txBox="1">
            <a:spLocks noChangeArrowheads="1"/>
          </p:cNvSpPr>
          <p:nvPr/>
        </p:nvSpPr>
        <p:spPr bwMode="auto">
          <a:xfrm>
            <a:off x="2870958" y="4127734"/>
            <a:ext cx="1160381" cy="277085"/>
          </a:xfrm>
          <a:prstGeom prst="rect">
            <a:avLst/>
          </a:prstGeom>
          <a:noFill/>
          <a:ln w="3175" cap="flat" cmpd="sng">
            <a:noFill/>
            <a:bevel/>
          </a:ln>
        </p:spPr>
        <p:txBody>
          <a:bodyPr lIns="68580" tIns="34290" rIns="68580" bIns="34290"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dirty="0"/>
              <a:t>添加标题</a:t>
            </a:r>
          </a:p>
        </p:txBody>
      </p:sp>
      <p:sp>
        <p:nvSpPr>
          <p:cNvPr id="45" name="任意多边形 44"/>
          <p:cNvSpPr/>
          <p:nvPr/>
        </p:nvSpPr>
        <p:spPr bwMode="auto">
          <a:xfrm>
            <a:off x="1924324" y="1569471"/>
            <a:ext cx="944939" cy="13294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txBody>
          <a:bodyPr lIns="68580" tIns="34290" rIns="68580" bIns="34290" anchor="ctr"/>
          <a:lstStyle/>
          <a:p>
            <a:pPr algn="ctr" eaLnBrk="0" fontAlgn="ctr" hangingPunct="0">
              <a:buClr>
                <a:srgbClr val="FF0000"/>
              </a:buClr>
              <a:buSzPct val="70000"/>
              <a:defRPr/>
            </a:pP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6" name="任意多边形 45"/>
          <p:cNvSpPr/>
          <p:nvPr/>
        </p:nvSpPr>
        <p:spPr bwMode="auto">
          <a:xfrm flipV="1">
            <a:off x="1924325" y="2917626"/>
            <a:ext cx="944939" cy="135437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txBody>
          <a:bodyPr lIns="68580" tIns="34290" rIns="68580" bIns="34290" anchor="ctr"/>
          <a:lstStyle/>
          <a:p>
            <a:pPr algn="ctr" eaLnBrk="0" fontAlgn="ctr" hangingPunct="0">
              <a:buClr>
                <a:srgbClr val="FF0000"/>
              </a:buClr>
              <a:buSzPct val="70000"/>
              <a:defRPr/>
            </a:pPr>
            <a:endParaRPr lang="zh-CN" altLang="en-US" sz="1200" b="1"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bwMode="auto">
          <a:xfrm>
            <a:off x="1924324" y="2917625"/>
            <a:ext cx="944939" cy="2"/>
          </a:xfrm>
          <a:prstGeom prst="line">
            <a:avLst/>
          </a:pr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cxnSp>
      <p:sp>
        <p:nvSpPr>
          <p:cNvPr id="48" name="椭圆 47"/>
          <p:cNvSpPr>
            <a:spLocks noChangeArrowheads="1"/>
          </p:cNvSpPr>
          <p:nvPr/>
        </p:nvSpPr>
        <p:spPr bwMode="auto">
          <a:xfrm>
            <a:off x="1403648" y="2397761"/>
            <a:ext cx="1041355" cy="1039729"/>
          </a:xfrm>
          <a:prstGeom prst="ellipse">
            <a:avLst/>
          </a:prstGeom>
          <a:solidFill>
            <a:schemeClr val="accent1"/>
          </a:solidFill>
          <a:ln w="3175" cap="flat" cmpd="sng">
            <a:noFill/>
            <a:bevel/>
          </a:ln>
        </p:spPr>
        <p:txBody>
          <a:bodyPr lIns="68580" tIns="34290" rIns="68580" bIns="34290" anchor="ctr"/>
          <a:lstStyle/>
          <a:p>
            <a:pPr algn="ctr"/>
            <a:r>
              <a:rPr lang="zh-CN" altLang="en-US" sz="1500" b="1" dirty="0">
                <a:solidFill>
                  <a:srgbClr val="F8F8F8"/>
                </a:solidFill>
                <a:ea typeface="微软雅黑" panose="020B0503020204020204" pitchFamily="34" charset="-122"/>
              </a:rPr>
              <a:t>添加</a:t>
            </a:r>
            <a:endParaRPr lang="en-US" altLang="zh-CN" sz="1500" b="1" dirty="0">
              <a:solidFill>
                <a:srgbClr val="F8F8F8"/>
              </a:solidFill>
              <a:ea typeface="微软雅黑" panose="020B0503020204020204" pitchFamily="34" charset="-122"/>
            </a:endParaRPr>
          </a:p>
          <a:p>
            <a:pPr algn="ctr"/>
            <a:r>
              <a:rPr lang="zh-CN" altLang="en-US" sz="1500" b="1" dirty="0">
                <a:solidFill>
                  <a:srgbClr val="F8F8F8"/>
                </a:solidFill>
                <a:ea typeface="微软雅黑" panose="020B0503020204020204" pitchFamily="34" charset="-122"/>
              </a:rPr>
              <a:t>标题</a:t>
            </a:r>
          </a:p>
        </p:txBody>
      </p:sp>
      <p:sp>
        <p:nvSpPr>
          <p:cNvPr id="36" name="TextBox 32"/>
          <p:cNvSpPr txBox="1">
            <a:spLocks noChangeArrowheads="1"/>
          </p:cNvSpPr>
          <p:nvPr/>
        </p:nvSpPr>
        <p:spPr bwMode="auto">
          <a:xfrm>
            <a:off x="4111875" y="4026383"/>
            <a:ext cx="2220936" cy="519886"/>
          </a:xfrm>
          <a:prstGeom prst="rect">
            <a:avLst/>
          </a:prstGeom>
          <a:noFill/>
          <a:ln w="3175" cap="flat" cmpd="sng">
            <a:noFill/>
            <a:bevel/>
          </a:ln>
        </p:spPr>
        <p:txBody>
          <a:bodyPr lIns="68580" tIns="34290" rIns="68580" bIns="34290" anchor="ctr"/>
          <a:lstStyle>
            <a:defPPr>
              <a:defRPr lang="zh-CN"/>
            </a:defPPr>
            <a:lvl1pPr algn="ctr">
              <a:defRPr>
                <a:solidFill>
                  <a:srgbClr val="FFFFFF"/>
                </a:solidFill>
                <a:ea typeface="微软雅黑" panose="020B0503020204020204" pitchFamily="34" charset="-122"/>
              </a:defRPr>
            </a:lvl1pPr>
          </a:lstStyle>
          <a:p>
            <a:pPr algn="l"/>
            <a:r>
              <a:rPr lang="zh-CN" altLang="en-US" sz="900" dirty="0">
                <a:solidFill>
                  <a:schemeClr val="bg1"/>
                </a:solidFill>
              </a:rPr>
              <a:t>您的内容打在这里，或者通过复制您的文本后，在此框中选择粘贴，并选择只保留文字。</a:t>
            </a:r>
          </a:p>
        </p:txBody>
      </p:sp>
      <p:sp>
        <p:nvSpPr>
          <p:cNvPr id="34" name="TextBox 32"/>
          <p:cNvSpPr txBox="1">
            <a:spLocks noChangeArrowheads="1"/>
          </p:cNvSpPr>
          <p:nvPr/>
        </p:nvSpPr>
        <p:spPr bwMode="auto">
          <a:xfrm>
            <a:off x="4099039" y="2599960"/>
            <a:ext cx="2220936" cy="519886"/>
          </a:xfrm>
          <a:prstGeom prst="rect">
            <a:avLst/>
          </a:prstGeom>
          <a:noFill/>
          <a:ln w="3175" cap="flat" cmpd="sng">
            <a:noFill/>
            <a:bevel/>
          </a:ln>
        </p:spPr>
        <p:txBody>
          <a:bodyPr lIns="68580" tIns="34290" rIns="68580" bIns="34290" anchor="ctr"/>
          <a:lstStyle>
            <a:defPPr>
              <a:defRPr lang="zh-CN"/>
            </a:defPPr>
            <a:lvl1pPr algn="ctr">
              <a:defRPr>
                <a:solidFill>
                  <a:srgbClr val="FFFFFF"/>
                </a:solidFill>
                <a:ea typeface="微软雅黑" panose="020B0503020204020204" pitchFamily="34" charset="-122"/>
              </a:defRPr>
            </a:lvl1pPr>
          </a:lstStyle>
          <a:p>
            <a:pPr algn="l"/>
            <a:r>
              <a:rPr lang="zh-CN" altLang="en-US" sz="900" dirty="0">
                <a:solidFill>
                  <a:schemeClr val="bg1"/>
                </a:solidFill>
              </a:rPr>
              <a:t>您的内容打在这里，或者通过复制您的文本后，在此框中选择粘贴，并选择只保留文字。</a:t>
            </a:r>
          </a:p>
        </p:txBody>
      </p:sp>
      <p:sp>
        <p:nvSpPr>
          <p:cNvPr id="38" name="TextBox 32"/>
          <p:cNvSpPr txBox="1">
            <a:spLocks noChangeArrowheads="1"/>
          </p:cNvSpPr>
          <p:nvPr/>
        </p:nvSpPr>
        <p:spPr bwMode="auto">
          <a:xfrm>
            <a:off x="4103399" y="1305084"/>
            <a:ext cx="2220936" cy="519886"/>
          </a:xfrm>
          <a:prstGeom prst="rect">
            <a:avLst/>
          </a:prstGeom>
          <a:noFill/>
          <a:ln w="3175" cap="flat" cmpd="sng">
            <a:noFill/>
            <a:bevel/>
          </a:ln>
        </p:spPr>
        <p:txBody>
          <a:bodyPr lIns="68580" tIns="34290" rIns="68580" bIns="34290" anchor="ctr"/>
          <a:lstStyle>
            <a:defPPr>
              <a:defRPr lang="zh-CN"/>
            </a:defPPr>
            <a:lvl1pPr algn="ctr">
              <a:defRPr>
                <a:solidFill>
                  <a:srgbClr val="FFFFFF"/>
                </a:solidFill>
                <a:ea typeface="微软雅黑" panose="020B0503020204020204" pitchFamily="34" charset="-122"/>
              </a:defRPr>
            </a:lvl1pPr>
          </a:lstStyle>
          <a:p>
            <a:pPr algn="l"/>
            <a:r>
              <a:rPr lang="zh-CN" altLang="en-US" sz="900" dirty="0">
                <a:solidFill>
                  <a:schemeClr val="bg1"/>
                </a:solidFill>
              </a:rPr>
              <a:t>您的内容打在这里，或者通过复制您的文本后，在此框中选择粘贴，并选择只保留文字。</a:t>
            </a:r>
          </a:p>
        </p:txBody>
      </p:sp>
      <p:sp>
        <p:nvSpPr>
          <p:cNvPr id="58" name="右弧形箭头 57"/>
          <p:cNvSpPr/>
          <p:nvPr/>
        </p:nvSpPr>
        <p:spPr>
          <a:xfrm>
            <a:off x="6673512" y="1305084"/>
            <a:ext cx="744029" cy="1554820"/>
          </a:xfrm>
          <a:prstGeom prst="curvedLeftArrow">
            <a:avLst/>
          </a:prstGeom>
          <a:solidFill>
            <a:schemeClr val="accent2"/>
          </a:solidFill>
          <a:ln w="19050">
            <a:noFill/>
          </a:ln>
        </p:spPr>
        <p:txBody>
          <a:bodyPr vert="horz" wrap="square" lIns="61722" tIns="30861" rIns="61722" bIns="30861" numCol="1" anchor="t" anchorCtr="0" compatLnSpc="1"/>
          <a:lstStyle/>
          <a:p>
            <a:endParaRPr lang="zh-CN" altLang="en-US" sz="1200" kern="0">
              <a:solidFill>
                <a:schemeClr val="bg2">
                  <a:lumMod val="10000"/>
                </a:schemeClr>
              </a:solidFill>
              <a:latin typeface="Calibri" panose="020F0502020204030204"/>
              <a:ea typeface="微软雅黑" panose="020B0503020204020204" pitchFamily="34" charset="-122"/>
            </a:endParaRPr>
          </a:p>
        </p:txBody>
      </p:sp>
      <p:sp>
        <p:nvSpPr>
          <p:cNvPr id="59" name="右弧形箭头 58"/>
          <p:cNvSpPr/>
          <p:nvPr/>
        </p:nvSpPr>
        <p:spPr>
          <a:xfrm>
            <a:off x="6681060" y="2863039"/>
            <a:ext cx="736481" cy="1718605"/>
          </a:xfrm>
          <a:prstGeom prst="curvedLeftArrow">
            <a:avLst/>
          </a:prstGeom>
          <a:solidFill>
            <a:schemeClr val="accent3"/>
          </a:solidFill>
          <a:ln w="19050">
            <a:noFill/>
          </a:ln>
        </p:spPr>
        <p:txBody>
          <a:bodyPr vert="horz" wrap="square" lIns="61722" tIns="30861" rIns="61722" bIns="30861" numCol="1" anchor="t" anchorCtr="0" compatLnSpc="1"/>
          <a:lstStyle/>
          <a:p>
            <a:endParaRPr lang="zh-CN" altLang="en-US" sz="1200" kern="0">
              <a:solidFill>
                <a:schemeClr val="bg2">
                  <a:lumMod val="10000"/>
                </a:schemeClr>
              </a:solidFill>
              <a:latin typeface="Calibri" panose="020F0502020204030204"/>
              <a:ea typeface="微软雅黑" panose="020B0503020204020204" pitchFamily="34" charset="-122"/>
            </a:endParaRPr>
          </a:p>
        </p:txBody>
      </p:sp>
      <p:sp>
        <p:nvSpPr>
          <p:cNvPr id="60" name="右弧形箭头 59"/>
          <p:cNvSpPr/>
          <p:nvPr/>
        </p:nvSpPr>
        <p:spPr>
          <a:xfrm rot="10800000" flipH="1">
            <a:off x="6461086" y="1644127"/>
            <a:ext cx="850782" cy="2522530"/>
          </a:xfrm>
          <a:prstGeom prst="curvedLeftArrow">
            <a:avLst/>
          </a:prstGeom>
          <a:solidFill>
            <a:schemeClr val="tx2"/>
          </a:solidFill>
          <a:ln w="19050">
            <a:noFill/>
          </a:ln>
        </p:spPr>
        <p:txBody>
          <a:bodyPr vert="horz" wrap="square" lIns="61722" tIns="30861" rIns="61722" bIns="30861" numCol="1" anchor="t" anchorCtr="0" compatLnSpc="1"/>
          <a:lstStyle/>
          <a:p>
            <a:endParaRPr lang="zh-CN" altLang="en-US" sz="1200" kern="0">
              <a:solidFill>
                <a:schemeClr val="bg2">
                  <a:lumMod val="10000"/>
                </a:schemeClr>
              </a:solidFill>
              <a:latin typeface="Calibri" panose="020F0502020204030204"/>
              <a:ea typeface="微软雅黑" panose="020B0503020204020204" pitchFamily="34" charset="-122"/>
            </a:endParaRPr>
          </a:p>
        </p:txBody>
      </p:sp>
      <p:sp>
        <p:nvSpPr>
          <p:cNvPr id="28" name="任意多边形 2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0"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241" y="341172"/>
            <a:ext cx="742543" cy="79750"/>
            <a:chOff x="-123241" y="341172"/>
            <a:chExt cx="742543" cy="79750"/>
          </a:xfrm>
        </p:grpSpPr>
        <p:cxnSp>
          <p:nvCxnSpPr>
            <p:cNvPr id="32" name="直接连接符 31"/>
            <p:cNvCxnSpPr>
              <a:endCxn id="2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wipe(left)">
                                      <p:cBhvr>
                                        <p:cTn id="18" dur="500"/>
                                        <p:tgtEl>
                                          <p:spTgt spid="30">
                                            <p:txEl>
                                              <p:pRg st="0" end="0"/>
                                            </p:txEl>
                                          </p:spTgt>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1)">
                                      <p:cBhvr>
                                        <p:cTn id="22" dur="500"/>
                                        <p:tgtEl>
                                          <p:spTgt spid="48"/>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par>
                          <p:cTn id="27" fill="hold">
                            <p:stCondLst>
                              <p:cond delay="2500"/>
                            </p:stCondLst>
                            <p:childTnLst>
                              <p:par>
                                <p:cTn id="28" presetID="31"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300" fill="hold"/>
                                        <p:tgtEl>
                                          <p:spTgt spid="39"/>
                                        </p:tgtEl>
                                        <p:attrNameLst>
                                          <p:attrName>ppt_w</p:attrName>
                                        </p:attrNameLst>
                                      </p:cBhvr>
                                      <p:tavLst>
                                        <p:tav tm="0">
                                          <p:val>
                                            <p:fltVal val="0"/>
                                          </p:val>
                                        </p:tav>
                                        <p:tav tm="100000">
                                          <p:val>
                                            <p:strVal val="#ppt_w"/>
                                          </p:val>
                                        </p:tav>
                                      </p:tavLst>
                                    </p:anim>
                                    <p:anim calcmode="lin" valueType="num">
                                      <p:cBhvr>
                                        <p:cTn id="31" dur="300" fill="hold"/>
                                        <p:tgtEl>
                                          <p:spTgt spid="39"/>
                                        </p:tgtEl>
                                        <p:attrNameLst>
                                          <p:attrName>ppt_h</p:attrName>
                                        </p:attrNameLst>
                                      </p:cBhvr>
                                      <p:tavLst>
                                        <p:tav tm="0">
                                          <p:val>
                                            <p:fltVal val="0"/>
                                          </p:val>
                                        </p:tav>
                                        <p:tav tm="100000">
                                          <p:val>
                                            <p:strVal val="#ppt_h"/>
                                          </p:val>
                                        </p:tav>
                                      </p:tavLst>
                                    </p:anim>
                                    <p:anim calcmode="lin" valueType="num">
                                      <p:cBhvr>
                                        <p:cTn id="32" dur="300" fill="hold"/>
                                        <p:tgtEl>
                                          <p:spTgt spid="39"/>
                                        </p:tgtEl>
                                        <p:attrNameLst>
                                          <p:attrName>style.rotation</p:attrName>
                                        </p:attrNameLst>
                                      </p:cBhvr>
                                      <p:tavLst>
                                        <p:tav tm="0">
                                          <p:val>
                                            <p:fltVal val="90"/>
                                          </p:val>
                                        </p:tav>
                                        <p:tav tm="100000">
                                          <p:val>
                                            <p:fltVal val="0"/>
                                          </p:val>
                                        </p:tav>
                                      </p:tavLst>
                                    </p:anim>
                                    <p:animEffect transition="in" filter="fade">
                                      <p:cBhvr>
                                        <p:cTn id="33" dur="300"/>
                                        <p:tgtEl>
                                          <p:spTgt spid="39"/>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300" fill="hold"/>
                                        <p:tgtEl>
                                          <p:spTgt spid="40"/>
                                        </p:tgtEl>
                                        <p:attrNameLst>
                                          <p:attrName>ppt_w</p:attrName>
                                        </p:attrNameLst>
                                      </p:cBhvr>
                                      <p:tavLst>
                                        <p:tav tm="0">
                                          <p:val>
                                            <p:fltVal val="0"/>
                                          </p:val>
                                        </p:tav>
                                        <p:tav tm="100000">
                                          <p:val>
                                            <p:strVal val="#ppt_w"/>
                                          </p:val>
                                        </p:tav>
                                      </p:tavLst>
                                    </p:anim>
                                    <p:anim calcmode="lin" valueType="num">
                                      <p:cBhvr>
                                        <p:cTn id="37" dur="300" fill="hold"/>
                                        <p:tgtEl>
                                          <p:spTgt spid="40"/>
                                        </p:tgtEl>
                                        <p:attrNameLst>
                                          <p:attrName>ppt_h</p:attrName>
                                        </p:attrNameLst>
                                      </p:cBhvr>
                                      <p:tavLst>
                                        <p:tav tm="0">
                                          <p:val>
                                            <p:fltVal val="0"/>
                                          </p:val>
                                        </p:tav>
                                        <p:tav tm="100000">
                                          <p:val>
                                            <p:strVal val="#ppt_h"/>
                                          </p:val>
                                        </p:tav>
                                      </p:tavLst>
                                    </p:anim>
                                    <p:anim calcmode="lin" valueType="num">
                                      <p:cBhvr>
                                        <p:cTn id="38" dur="300" fill="hold"/>
                                        <p:tgtEl>
                                          <p:spTgt spid="40"/>
                                        </p:tgtEl>
                                        <p:attrNameLst>
                                          <p:attrName>style.rotation</p:attrName>
                                        </p:attrNameLst>
                                      </p:cBhvr>
                                      <p:tavLst>
                                        <p:tav tm="0">
                                          <p:val>
                                            <p:fltVal val="90"/>
                                          </p:val>
                                        </p:tav>
                                        <p:tav tm="100000">
                                          <p:val>
                                            <p:fltVal val="0"/>
                                          </p:val>
                                        </p:tav>
                                      </p:tavLst>
                                    </p:anim>
                                    <p:animEffect transition="in" filter="fade">
                                      <p:cBhvr>
                                        <p:cTn id="39" dur="300"/>
                                        <p:tgtEl>
                                          <p:spTgt spid="4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000"/>
                            </p:stCondLst>
                            <p:childTnLst>
                              <p:par>
                                <p:cTn id="52" presetID="31"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300" fill="hold"/>
                                        <p:tgtEl>
                                          <p:spTgt spid="41"/>
                                        </p:tgtEl>
                                        <p:attrNameLst>
                                          <p:attrName>ppt_w</p:attrName>
                                        </p:attrNameLst>
                                      </p:cBhvr>
                                      <p:tavLst>
                                        <p:tav tm="0">
                                          <p:val>
                                            <p:fltVal val="0"/>
                                          </p:val>
                                        </p:tav>
                                        <p:tav tm="100000">
                                          <p:val>
                                            <p:strVal val="#ppt_w"/>
                                          </p:val>
                                        </p:tav>
                                      </p:tavLst>
                                    </p:anim>
                                    <p:anim calcmode="lin" valueType="num">
                                      <p:cBhvr>
                                        <p:cTn id="55" dur="300" fill="hold"/>
                                        <p:tgtEl>
                                          <p:spTgt spid="41"/>
                                        </p:tgtEl>
                                        <p:attrNameLst>
                                          <p:attrName>ppt_h</p:attrName>
                                        </p:attrNameLst>
                                      </p:cBhvr>
                                      <p:tavLst>
                                        <p:tav tm="0">
                                          <p:val>
                                            <p:fltVal val="0"/>
                                          </p:val>
                                        </p:tav>
                                        <p:tav tm="100000">
                                          <p:val>
                                            <p:strVal val="#ppt_h"/>
                                          </p:val>
                                        </p:tav>
                                      </p:tavLst>
                                    </p:anim>
                                    <p:anim calcmode="lin" valueType="num">
                                      <p:cBhvr>
                                        <p:cTn id="56" dur="300" fill="hold"/>
                                        <p:tgtEl>
                                          <p:spTgt spid="41"/>
                                        </p:tgtEl>
                                        <p:attrNameLst>
                                          <p:attrName>style.rotation</p:attrName>
                                        </p:attrNameLst>
                                      </p:cBhvr>
                                      <p:tavLst>
                                        <p:tav tm="0">
                                          <p:val>
                                            <p:fltVal val="90"/>
                                          </p:val>
                                        </p:tav>
                                        <p:tav tm="100000">
                                          <p:val>
                                            <p:fltVal val="0"/>
                                          </p:val>
                                        </p:tav>
                                      </p:tavLst>
                                    </p:anim>
                                    <p:animEffect transition="in" filter="fade">
                                      <p:cBhvr>
                                        <p:cTn id="57" dur="300"/>
                                        <p:tgtEl>
                                          <p:spTgt spid="4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300" fill="hold"/>
                                        <p:tgtEl>
                                          <p:spTgt spid="42"/>
                                        </p:tgtEl>
                                        <p:attrNameLst>
                                          <p:attrName>ppt_w</p:attrName>
                                        </p:attrNameLst>
                                      </p:cBhvr>
                                      <p:tavLst>
                                        <p:tav tm="0">
                                          <p:val>
                                            <p:fltVal val="0"/>
                                          </p:val>
                                        </p:tav>
                                        <p:tav tm="100000">
                                          <p:val>
                                            <p:strVal val="#ppt_w"/>
                                          </p:val>
                                        </p:tav>
                                      </p:tavLst>
                                    </p:anim>
                                    <p:anim calcmode="lin" valueType="num">
                                      <p:cBhvr>
                                        <p:cTn id="61" dur="300" fill="hold"/>
                                        <p:tgtEl>
                                          <p:spTgt spid="42"/>
                                        </p:tgtEl>
                                        <p:attrNameLst>
                                          <p:attrName>ppt_h</p:attrName>
                                        </p:attrNameLst>
                                      </p:cBhvr>
                                      <p:tavLst>
                                        <p:tav tm="0">
                                          <p:val>
                                            <p:fltVal val="0"/>
                                          </p:val>
                                        </p:tav>
                                        <p:tav tm="100000">
                                          <p:val>
                                            <p:strVal val="#ppt_h"/>
                                          </p:val>
                                        </p:tav>
                                      </p:tavLst>
                                    </p:anim>
                                    <p:anim calcmode="lin" valueType="num">
                                      <p:cBhvr>
                                        <p:cTn id="62" dur="300" fill="hold"/>
                                        <p:tgtEl>
                                          <p:spTgt spid="42"/>
                                        </p:tgtEl>
                                        <p:attrNameLst>
                                          <p:attrName>style.rotation</p:attrName>
                                        </p:attrNameLst>
                                      </p:cBhvr>
                                      <p:tavLst>
                                        <p:tav tm="0">
                                          <p:val>
                                            <p:fltVal val="90"/>
                                          </p:val>
                                        </p:tav>
                                        <p:tav tm="100000">
                                          <p:val>
                                            <p:fltVal val="0"/>
                                          </p:val>
                                        </p:tav>
                                      </p:tavLst>
                                    </p:anim>
                                    <p:animEffect transition="in" filter="fade">
                                      <p:cBhvr>
                                        <p:cTn id="63" dur="300"/>
                                        <p:tgtEl>
                                          <p:spTgt spid="42"/>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5500"/>
                            </p:stCondLst>
                            <p:childTnLst>
                              <p:par>
                                <p:cTn id="76" presetID="31"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300" fill="hold"/>
                                        <p:tgtEl>
                                          <p:spTgt spid="43"/>
                                        </p:tgtEl>
                                        <p:attrNameLst>
                                          <p:attrName>ppt_w</p:attrName>
                                        </p:attrNameLst>
                                      </p:cBhvr>
                                      <p:tavLst>
                                        <p:tav tm="0">
                                          <p:val>
                                            <p:fltVal val="0"/>
                                          </p:val>
                                        </p:tav>
                                        <p:tav tm="100000">
                                          <p:val>
                                            <p:strVal val="#ppt_w"/>
                                          </p:val>
                                        </p:tav>
                                      </p:tavLst>
                                    </p:anim>
                                    <p:anim calcmode="lin" valueType="num">
                                      <p:cBhvr>
                                        <p:cTn id="79" dur="300" fill="hold"/>
                                        <p:tgtEl>
                                          <p:spTgt spid="43"/>
                                        </p:tgtEl>
                                        <p:attrNameLst>
                                          <p:attrName>ppt_h</p:attrName>
                                        </p:attrNameLst>
                                      </p:cBhvr>
                                      <p:tavLst>
                                        <p:tav tm="0">
                                          <p:val>
                                            <p:fltVal val="0"/>
                                          </p:val>
                                        </p:tav>
                                        <p:tav tm="100000">
                                          <p:val>
                                            <p:strVal val="#ppt_h"/>
                                          </p:val>
                                        </p:tav>
                                      </p:tavLst>
                                    </p:anim>
                                    <p:anim calcmode="lin" valueType="num">
                                      <p:cBhvr>
                                        <p:cTn id="80" dur="300" fill="hold"/>
                                        <p:tgtEl>
                                          <p:spTgt spid="43"/>
                                        </p:tgtEl>
                                        <p:attrNameLst>
                                          <p:attrName>style.rotation</p:attrName>
                                        </p:attrNameLst>
                                      </p:cBhvr>
                                      <p:tavLst>
                                        <p:tav tm="0">
                                          <p:val>
                                            <p:fltVal val="90"/>
                                          </p:val>
                                        </p:tav>
                                        <p:tav tm="100000">
                                          <p:val>
                                            <p:fltVal val="0"/>
                                          </p:val>
                                        </p:tav>
                                      </p:tavLst>
                                    </p:anim>
                                    <p:animEffect transition="in" filter="fade">
                                      <p:cBhvr>
                                        <p:cTn id="81" dur="300"/>
                                        <p:tgtEl>
                                          <p:spTgt spid="43"/>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300" fill="hold"/>
                                        <p:tgtEl>
                                          <p:spTgt spid="44"/>
                                        </p:tgtEl>
                                        <p:attrNameLst>
                                          <p:attrName>ppt_w</p:attrName>
                                        </p:attrNameLst>
                                      </p:cBhvr>
                                      <p:tavLst>
                                        <p:tav tm="0">
                                          <p:val>
                                            <p:fltVal val="0"/>
                                          </p:val>
                                        </p:tav>
                                        <p:tav tm="100000">
                                          <p:val>
                                            <p:strVal val="#ppt_w"/>
                                          </p:val>
                                        </p:tav>
                                      </p:tavLst>
                                    </p:anim>
                                    <p:anim calcmode="lin" valueType="num">
                                      <p:cBhvr>
                                        <p:cTn id="85" dur="300" fill="hold"/>
                                        <p:tgtEl>
                                          <p:spTgt spid="44"/>
                                        </p:tgtEl>
                                        <p:attrNameLst>
                                          <p:attrName>ppt_h</p:attrName>
                                        </p:attrNameLst>
                                      </p:cBhvr>
                                      <p:tavLst>
                                        <p:tav tm="0">
                                          <p:val>
                                            <p:fltVal val="0"/>
                                          </p:val>
                                        </p:tav>
                                        <p:tav tm="100000">
                                          <p:val>
                                            <p:strVal val="#ppt_h"/>
                                          </p:val>
                                        </p:tav>
                                      </p:tavLst>
                                    </p:anim>
                                    <p:anim calcmode="lin" valueType="num">
                                      <p:cBhvr>
                                        <p:cTn id="86" dur="300" fill="hold"/>
                                        <p:tgtEl>
                                          <p:spTgt spid="44"/>
                                        </p:tgtEl>
                                        <p:attrNameLst>
                                          <p:attrName>style.rotation</p:attrName>
                                        </p:attrNameLst>
                                      </p:cBhvr>
                                      <p:tavLst>
                                        <p:tav tm="0">
                                          <p:val>
                                            <p:fltVal val="90"/>
                                          </p:val>
                                        </p:tav>
                                        <p:tav tm="100000">
                                          <p:val>
                                            <p:fltVal val="0"/>
                                          </p:val>
                                        </p:tav>
                                      </p:tavLst>
                                    </p:anim>
                                    <p:animEffect transition="in" filter="fade">
                                      <p:cBhvr>
                                        <p:cTn id="87" dur="300"/>
                                        <p:tgtEl>
                                          <p:spTgt spid="44"/>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par>
                          <p:cTn id="95" fill="hold">
                            <p:stCondLst>
                              <p:cond delay="6500"/>
                            </p:stCondLst>
                            <p:childTnLst>
                              <p:par>
                                <p:cTn id="96" presetID="22" presetClass="entr" presetSubtype="1"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up)">
                                      <p:cBhvr>
                                        <p:cTn id="98" dur="500"/>
                                        <p:tgtEl>
                                          <p:spTgt spid="58"/>
                                        </p:tgtEl>
                                      </p:cBhvr>
                                    </p:animEffect>
                                  </p:childTnLst>
                                </p:cTn>
                              </p:par>
                            </p:childTnLst>
                          </p:cTn>
                        </p:par>
                        <p:par>
                          <p:cTn id="99" fill="hold">
                            <p:stCondLst>
                              <p:cond delay="7000"/>
                            </p:stCondLst>
                            <p:childTnLst>
                              <p:par>
                                <p:cTn id="100" presetID="22" presetClass="entr" presetSubtype="1" fill="hold" grpId="0"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up)">
                                      <p:cBhvr>
                                        <p:cTn id="102" dur="500"/>
                                        <p:tgtEl>
                                          <p:spTgt spid="59"/>
                                        </p:tgtEl>
                                      </p:cBhvr>
                                    </p:animEffect>
                                  </p:childTnLst>
                                </p:cTn>
                              </p:par>
                            </p:childTnLst>
                          </p:cTn>
                        </p:par>
                        <p:par>
                          <p:cTn id="103" fill="hold">
                            <p:stCondLst>
                              <p:cond delay="7500"/>
                            </p:stCondLst>
                            <p:childTnLst>
                              <p:par>
                                <p:cTn id="104" presetID="22" presetClass="entr" presetSubtype="4"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40" grpId="0"/>
      <p:bldP spid="41" grpId="0" animBg="1"/>
      <p:bldP spid="42" grpId="0"/>
      <p:bldP spid="43" grpId="0" animBg="1"/>
      <p:bldP spid="44" grpId="0"/>
      <p:bldP spid="45" grpId="0" animBg="1"/>
      <p:bldP spid="46" grpId="0" animBg="1"/>
      <p:bldP spid="48" grpId="0" animBg="1"/>
      <p:bldP spid="36" grpId="0"/>
      <p:bldP spid="34" grpId="0"/>
      <p:bldP spid="38" grpId="0"/>
      <p:bldP spid="58" grpId="0" animBg="1"/>
      <p:bldP spid="59" grpId="0" animBg="1"/>
      <p:bldP spid="60" grpId="0" animBg="1"/>
      <p:bldP spid="28" grpId="0" animBg="1"/>
      <p:bldP spid="29" grpId="0"/>
      <p:bldP spid="3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五边形 230"/>
          <p:cNvSpPr/>
          <p:nvPr/>
        </p:nvSpPr>
        <p:spPr>
          <a:xfrm flipH="1">
            <a:off x="1908400" y="2760941"/>
            <a:ext cx="2252381" cy="38313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32" name="五边形 231"/>
          <p:cNvSpPr/>
          <p:nvPr/>
        </p:nvSpPr>
        <p:spPr>
          <a:xfrm flipH="1">
            <a:off x="2775571" y="3215888"/>
            <a:ext cx="1385210" cy="38313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33" name="五边形 232"/>
          <p:cNvSpPr/>
          <p:nvPr/>
        </p:nvSpPr>
        <p:spPr>
          <a:xfrm flipH="1">
            <a:off x="2248604" y="3670836"/>
            <a:ext cx="1912176" cy="38313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34" name="五边形 233"/>
          <p:cNvSpPr/>
          <p:nvPr/>
        </p:nvSpPr>
        <p:spPr>
          <a:xfrm flipH="1">
            <a:off x="1403648" y="4125784"/>
            <a:ext cx="2757132" cy="38313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38" name="TextBox 159"/>
          <p:cNvSpPr txBox="1"/>
          <p:nvPr/>
        </p:nvSpPr>
        <p:spPr>
          <a:xfrm>
            <a:off x="3596142" y="2833379"/>
            <a:ext cx="451086"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73%</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39" name="TextBox 160"/>
          <p:cNvSpPr txBox="1"/>
          <p:nvPr/>
        </p:nvSpPr>
        <p:spPr>
          <a:xfrm>
            <a:off x="3588928" y="3291945"/>
            <a:ext cx="451086"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30%</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40" name="TextBox 161"/>
          <p:cNvSpPr txBox="1"/>
          <p:nvPr/>
        </p:nvSpPr>
        <p:spPr>
          <a:xfrm>
            <a:off x="3588929" y="3746952"/>
            <a:ext cx="451086"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50%</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41" name="TextBox 162"/>
          <p:cNvSpPr txBox="1"/>
          <p:nvPr/>
        </p:nvSpPr>
        <p:spPr>
          <a:xfrm>
            <a:off x="3608166" y="4206349"/>
            <a:ext cx="451085"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75%</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45" name="五边形 244"/>
          <p:cNvSpPr/>
          <p:nvPr/>
        </p:nvSpPr>
        <p:spPr>
          <a:xfrm>
            <a:off x="4887418" y="2762933"/>
            <a:ext cx="1149664" cy="38313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246" name="五边形 245"/>
          <p:cNvSpPr/>
          <p:nvPr/>
        </p:nvSpPr>
        <p:spPr>
          <a:xfrm>
            <a:off x="4887419" y="3217880"/>
            <a:ext cx="2170277" cy="38313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47" name="五边形 246"/>
          <p:cNvSpPr/>
          <p:nvPr/>
        </p:nvSpPr>
        <p:spPr>
          <a:xfrm>
            <a:off x="4887418" y="3672828"/>
            <a:ext cx="1360817" cy="38313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248" name="五边形 247"/>
          <p:cNvSpPr/>
          <p:nvPr/>
        </p:nvSpPr>
        <p:spPr>
          <a:xfrm>
            <a:off x="4887418" y="4127775"/>
            <a:ext cx="2900981" cy="38313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52" name="TextBox 173"/>
          <p:cNvSpPr txBox="1"/>
          <p:nvPr/>
        </p:nvSpPr>
        <p:spPr>
          <a:xfrm>
            <a:off x="5023219" y="2839850"/>
            <a:ext cx="451086"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53" name="TextBox 174"/>
          <p:cNvSpPr txBox="1"/>
          <p:nvPr/>
        </p:nvSpPr>
        <p:spPr>
          <a:xfrm>
            <a:off x="5023218" y="3287407"/>
            <a:ext cx="451086"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56%</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54" name="TextBox 175"/>
          <p:cNvSpPr txBox="1"/>
          <p:nvPr/>
        </p:nvSpPr>
        <p:spPr>
          <a:xfrm>
            <a:off x="5023220" y="3746951"/>
            <a:ext cx="451085"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29%</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55" name="TextBox 176"/>
          <p:cNvSpPr txBox="1"/>
          <p:nvPr/>
        </p:nvSpPr>
        <p:spPr>
          <a:xfrm>
            <a:off x="5035952" y="4203891"/>
            <a:ext cx="451086" cy="242449"/>
          </a:xfrm>
          <a:prstGeom prst="rect">
            <a:avLst/>
          </a:prstGeom>
          <a:noFill/>
        </p:spPr>
        <p:txBody>
          <a:bodyPr wrap="none" lIns="68580" tIns="34290" rIns="68580" bIns="34290"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77%</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59" name="TextBox 180"/>
          <p:cNvSpPr txBox="1"/>
          <p:nvPr/>
        </p:nvSpPr>
        <p:spPr>
          <a:xfrm>
            <a:off x="4238724" y="2840281"/>
            <a:ext cx="571310" cy="242449"/>
          </a:xfrm>
          <a:prstGeom prst="rect">
            <a:avLst/>
          </a:prstGeom>
          <a:noFill/>
        </p:spPr>
        <p:txBody>
          <a:bodyPr wrap="none" lIns="68580" tIns="34290" rIns="68580" bIns="34290" rtlCol="0">
            <a:spAutoFit/>
          </a:bodyPr>
          <a:lstStyle/>
          <a:p>
            <a:pPr algn="ctr"/>
            <a:r>
              <a:rPr lang="zh-CN" altLang="en-US" sz="1100" b="1" dirty="0">
                <a:latin typeface="微软雅黑" panose="020B0503020204020204" pitchFamily="34" charset="-122"/>
                <a:ea typeface="微软雅黑" panose="020B0503020204020204" pitchFamily="34" charset="-122"/>
              </a:rPr>
              <a:t>项目一</a:t>
            </a:r>
          </a:p>
        </p:txBody>
      </p:sp>
      <p:sp>
        <p:nvSpPr>
          <p:cNvPr id="260" name="TextBox 181"/>
          <p:cNvSpPr txBox="1"/>
          <p:nvPr/>
        </p:nvSpPr>
        <p:spPr>
          <a:xfrm>
            <a:off x="4238724" y="3292003"/>
            <a:ext cx="571310" cy="242449"/>
          </a:xfrm>
          <a:prstGeom prst="rect">
            <a:avLst/>
          </a:prstGeom>
          <a:noFill/>
        </p:spPr>
        <p:txBody>
          <a:bodyPr wrap="none" lIns="68580" tIns="34290" rIns="68580" bIns="34290" rtlCol="0">
            <a:spAutoFit/>
          </a:bodyPr>
          <a:lstStyle/>
          <a:p>
            <a:pPr algn="ctr"/>
            <a:r>
              <a:rPr lang="zh-CN" altLang="en-US" sz="1100" b="1" dirty="0">
                <a:latin typeface="微软雅黑" panose="020B0503020204020204" pitchFamily="34" charset="-122"/>
                <a:ea typeface="微软雅黑" panose="020B0503020204020204" pitchFamily="34" charset="-122"/>
              </a:rPr>
              <a:t>项目二</a:t>
            </a:r>
          </a:p>
        </p:txBody>
      </p:sp>
      <p:sp>
        <p:nvSpPr>
          <p:cNvPr id="261" name="TextBox 182"/>
          <p:cNvSpPr txBox="1"/>
          <p:nvPr/>
        </p:nvSpPr>
        <p:spPr>
          <a:xfrm>
            <a:off x="4238898" y="3746951"/>
            <a:ext cx="571310" cy="242449"/>
          </a:xfrm>
          <a:prstGeom prst="rect">
            <a:avLst/>
          </a:prstGeom>
          <a:noFill/>
        </p:spPr>
        <p:txBody>
          <a:bodyPr wrap="none" lIns="68580" tIns="34290" rIns="68580" bIns="34290" rtlCol="0">
            <a:spAutoFit/>
          </a:bodyPr>
          <a:lstStyle/>
          <a:p>
            <a:pPr algn="ctr"/>
            <a:r>
              <a:rPr lang="zh-CN" altLang="en-US" sz="1100" b="1" dirty="0">
                <a:latin typeface="微软雅黑" panose="020B0503020204020204" pitchFamily="34" charset="-122"/>
                <a:ea typeface="微软雅黑" panose="020B0503020204020204" pitchFamily="34" charset="-122"/>
              </a:rPr>
              <a:t>项目三</a:t>
            </a:r>
          </a:p>
        </p:txBody>
      </p:sp>
      <p:sp>
        <p:nvSpPr>
          <p:cNvPr id="262" name="TextBox 183"/>
          <p:cNvSpPr txBox="1"/>
          <p:nvPr/>
        </p:nvSpPr>
        <p:spPr>
          <a:xfrm>
            <a:off x="4238898" y="4203891"/>
            <a:ext cx="571310" cy="242449"/>
          </a:xfrm>
          <a:prstGeom prst="rect">
            <a:avLst/>
          </a:prstGeom>
          <a:noFill/>
        </p:spPr>
        <p:txBody>
          <a:bodyPr wrap="none" lIns="68580" tIns="34290" rIns="68580" bIns="34290" rtlCol="0">
            <a:spAutoFit/>
          </a:bodyPr>
          <a:lstStyle/>
          <a:p>
            <a:pPr algn="ctr"/>
            <a:r>
              <a:rPr lang="zh-CN" altLang="en-US" sz="1100" b="1" dirty="0">
                <a:latin typeface="微软雅黑" panose="020B0503020204020204" pitchFamily="34" charset="-122"/>
                <a:ea typeface="微软雅黑" panose="020B0503020204020204" pitchFamily="34" charset="-122"/>
              </a:rPr>
              <a:t>项目四</a:t>
            </a:r>
          </a:p>
        </p:txBody>
      </p:sp>
      <p:sp>
        <p:nvSpPr>
          <p:cNvPr id="266" name="Oval 4"/>
          <p:cNvSpPr/>
          <p:nvPr/>
        </p:nvSpPr>
        <p:spPr>
          <a:xfrm>
            <a:off x="4885538" y="1068927"/>
            <a:ext cx="720153" cy="6794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100" b="1" dirty="0">
                <a:solidFill>
                  <a:schemeClr val="bg1"/>
                </a:solidFill>
                <a:latin typeface="微软雅黑" panose="020B0503020204020204" pitchFamily="34" charset="-122"/>
                <a:ea typeface="微软雅黑" panose="020B0503020204020204" pitchFamily="34" charset="-122"/>
              </a:rPr>
              <a:t>2015</a:t>
            </a:r>
          </a:p>
        </p:txBody>
      </p:sp>
      <p:sp>
        <p:nvSpPr>
          <p:cNvPr id="267" name="Oval 5"/>
          <p:cNvSpPr/>
          <p:nvPr/>
        </p:nvSpPr>
        <p:spPr>
          <a:xfrm>
            <a:off x="3451247" y="1068927"/>
            <a:ext cx="720153" cy="6794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2014</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268" name="Text Box 10"/>
          <p:cNvSpPr txBox="1">
            <a:spLocks noChangeArrowheads="1"/>
          </p:cNvSpPr>
          <p:nvPr/>
        </p:nvSpPr>
        <p:spPr bwMode="auto">
          <a:xfrm>
            <a:off x="4887419" y="1779917"/>
            <a:ext cx="2057400" cy="914866"/>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1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100" b="1" dirty="0">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1100" dirty="0">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9" name="Text Box 10"/>
          <p:cNvSpPr txBox="1">
            <a:spLocks noChangeArrowheads="1"/>
          </p:cNvSpPr>
          <p:nvPr/>
        </p:nvSpPr>
        <p:spPr bwMode="auto">
          <a:xfrm>
            <a:off x="2114000" y="1779916"/>
            <a:ext cx="2057400" cy="914866"/>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1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100" b="1" dirty="0">
              <a:latin typeface="微软雅黑" panose="020B0503020204020204" pitchFamily="34" charset="-122"/>
              <a:ea typeface="微软雅黑" panose="020B0503020204020204" pitchFamily="34" charset="-122"/>
              <a:cs typeface="Open Sans" panose="020B0606030504020204" pitchFamily="34" charset="0"/>
            </a:endParaRPr>
          </a:p>
          <a:p>
            <a:pPr algn="r" defTabSz="815975">
              <a:lnSpc>
                <a:spcPct val="130000"/>
              </a:lnSpc>
            </a:pPr>
            <a:r>
              <a:rPr lang="zh-CN" altLang="en-US" sz="1100" dirty="0">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任意多边形 3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23241" y="341172"/>
            <a:ext cx="742543" cy="79750"/>
            <a:chOff x="-123241" y="341172"/>
            <a:chExt cx="742543" cy="79750"/>
          </a:xfrm>
        </p:grpSpPr>
        <p:cxnSp>
          <p:nvCxnSpPr>
            <p:cNvPr id="43" name="直接连接符 42"/>
            <p:cNvCxnSpPr>
              <a:endCxn id="4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22" presetClass="entr" presetSubtype="8"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wipe(left)">
                                      <p:cBhvr>
                                        <p:cTn id="18" dur="500"/>
                                        <p:tgtEl>
                                          <p:spTgt spid="41">
                                            <p:txEl>
                                              <p:pRg st="0" end="0"/>
                                            </p:txEl>
                                          </p:spTgt>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7"/>
                                        </p:tgtEl>
                                        <p:attrNameLst>
                                          <p:attrName>style.visibility</p:attrName>
                                        </p:attrNameLst>
                                      </p:cBhvr>
                                      <p:to>
                                        <p:strVal val="visible"/>
                                      </p:to>
                                    </p:set>
                                    <p:anim calcmode="lin" valueType="num">
                                      <p:cBhvr additive="base">
                                        <p:cTn id="22" dur="500" fill="hold"/>
                                        <p:tgtEl>
                                          <p:spTgt spid="267"/>
                                        </p:tgtEl>
                                        <p:attrNameLst>
                                          <p:attrName>ppt_x</p:attrName>
                                        </p:attrNameLst>
                                      </p:cBhvr>
                                      <p:tavLst>
                                        <p:tav tm="0">
                                          <p:val>
                                            <p:strVal val="0-#ppt_w/2"/>
                                          </p:val>
                                        </p:tav>
                                        <p:tav tm="100000">
                                          <p:val>
                                            <p:strVal val="#ppt_x"/>
                                          </p:val>
                                        </p:tav>
                                      </p:tavLst>
                                    </p:anim>
                                    <p:anim calcmode="lin" valueType="num">
                                      <p:cBhvr additive="base">
                                        <p:cTn id="23" dur="500" fill="hold"/>
                                        <p:tgtEl>
                                          <p:spTgt spid="2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66"/>
                                        </p:tgtEl>
                                        <p:attrNameLst>
                                          <p:attrName>style.visibility</p:attrName>
                                        </p:attrNameLst>
                                      </p:cBhvr>
                                      <p:to>
                                        <p:strVal val="visible"/>
                                      </p:to>
                                    </p:set>
                                    <p:anim calcmode="lin" valueType="num">
                                      <p:cBhvr additive="base">
                                        <p:cTn id="27" dur="500" fill="hold"/>
                                        <p:tgtEl>
                                          <p:spTgt spid="266"/>
                                        </p:tgtEl>
                                        <p:attrNameLst>
                                          <p:attrName>ppt_x</p:attrName>
                                        </p:attrNameLst>
                                      </p:cBhvr>
                                      <p:tavLst>
                                        <p:tav tm="0">
                                          <p:val>
                                            <p:strVal val="1+#ppt_w/2"/>
                                          </p:val>
                                        </p:tav>
                                        <p:tav tm="100000">
                                          <p:val>
                                            <p:strVal val="#ppt_x"/>
                                          </p:val>
                                        </p:tav>
                                      </p:tavLst>
                                    </p:anim>
                                    <p:anim calcmode="lin" valueType="num">
                                      <p:cBhvr additive="base">
                                        <p:cTn id="28" dur="500" fill="hold"/>
                                        <p:tgtEl>
                                          <p:spTgt spid="26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69"/>
                                        </p:tgtEl>
                                        <p:attrNameLst>
                                          <p:attrName>style.visibility</p:attrName>
                                        </p:attrNameLst>
                                      </p:cBhvr>
                                      <p:to>
                                        <p:strVal val="visible"/>
                                      </p:to>
                                    </p:set>
                                    <p:animEffect transition="in" filter="fade">
                                      <p:cBhvr>
                                        <p:cTn id="32" dur="500"/>
                                        <p:tgtEl>
                                          <p:spTgt spid="26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68"/>
                                        </p:tgtEl>
                                        <p:attrNameLst>
                                          <p:attrName>style.visibility</p:attrName>
                                        </p:attrNameLst>
                                      </p:cBhvr>
                                      <p:to>
                                        <p:strVal val="visible"/>
                                      </p:to>
                                    </p:set>
                                    <p:animEffect transition="in" filter="fade">
                                      <p:cBhvr>
                                        <p:cTn id="36" dur="500"/>
                                        <p:tgtEl>
                                          <p:spTgt spid="268"/>
                                        </p:tgtEl>
                                      </p:cBhvr>
                                    </p:animEffect>
                                  </p:childTnLst>
                                </p:cTn>
                              </p:par>
                            </p:childTnLst>
                          </p:cTn>
                        </p:par>
                        <p:par>
                          <p:cTn id="37" fill="hold">
                            <p:stCondLst>
                              <p:cond delay="3500"/>
                            </p:stCondLst>
                            <p:childTnLst>
                              <p:par>
                                <p:cTn id="38" presetID="2" presetClass="entr" presetSubtype="4" decel="100000" fill="hold" grpId="0" nodeType="afterEffect">
                                  <p:stCondLst>
                                    <p:cond delay="0"/>
                                  </p:stCondLst>
                                  <p:childTnLst>
                                    <p:set>
                                      <p:cBhvr>
                                        <p:cTn id="39" dur="1" fill="hold">
                                          <p:stCondLst>
                                            <p:cond delay="0"/>
                                          </p:stCondLst>
                                        </p:cTn>
                                        <p:tgtEl>
                                          <p:spTgt spid="259"/>
                                        </p:tgtEl>
                                        <p:attrNameLst>
                                          <p:attrName>style.visibility</p:attrName>
                                        </p:attrNameLst>
                                      </p:cBhvr>
                                      <p:to>
                                        <p:strVal val="visible"/>
                                      </p:to>
                                    </p:set>
                                    <p:anim calcmode="lin" valueType="num">
                                      <p:cBhvr additive="base">
                                        <p:cTn id="40" dur="500" fill="hold"/>
                                        <p:tgtEl>
                                          <p:spTgt spid="259"/>
                                        </p:tgtEl>
                                        <p:attrNameLst>
                                          <p:attrName>ppt_x</p:attrName>
                                        </p:attrNameLst>
                                      </p:cBhvr>
                                      <p:tavLst>
                                        <p:tav tm="0">
                                          <p:val>
                                            <p:strVal val="#ppt_x"/>
                                          </p:val>
                                        </p:tav>
                                        <p:tav tm="100000">
                                          <p:val>
                                            <p:strVal val="#ppt_x"/>
                                          </p:val>
                                        </p:tav>
                                      </p:tavLst>
                                    </p:anim>
                                    <p:anim calcmode="lin" valueType="num">
                                      <p:cBhvr additive="base">
                                        <p:cTn id="41" dur="500" fill="hold"/>
                                        <p:tgtEl>
                                          <p:spTgt spid="259"/>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60"/>
                                        </p:tgtEl>
                                        <p:attrNameLst>
                                          <p:attrName>style.visibility</p:attrName>
                                        </p:attrNameLst>
                                      </p:cBhvr>
                                      <p:to>
                                        <p:strVal val="visible"/>
                                      </p:to>
                                    </p:set>
                                    <p:anim calcmode="lin" valueType="num">
                                      <p:cBhvr additive="base">
                                        <p:cTn id="44" dur="500" fill="hold"/>
                                        <p:tgtEl>
                                          <p:spTgt spid="260"/>
                                        </p:tgtEl>
                                        <p:attrNameLst>
                                          <p:attrName>ppt_x</p:attrName>
                                        </p:attrNameLst>
                                      </p:cBhvr>
                                      <p:tavLst>
                                        <p:tav tm="0">
                                          <p:val>
                                            <p:strVal val="#ppt_x"/>
                                          </p:val>
                                        </p:tav>
                                        <p:tav tm="100000">
                                          <p:val>
                                            <p:strVal val="#ppt_x"/>
                                          </p:val>
                                        </p:tav>
                                      </p:tavLst>
                                    </p:anim>
                                    <p:anim calcmode="lin" valueType="num">
                                      <p:cBhvr additive="base">
                                        <p:cTn id="45" dur="500" fill="hold"/>
                                        <p:tgtEl>
                                          <p:spTgt spid="260"/>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1"/>
                                        </p:tgtEl>
                                        <p:attrNameLst>
                                          <p:attrName>style.visibility</p:attrName>
                                        </p:attrNameLst>
                                      </p:cBhvr>
                                      <p:to>
                                        <p:strVal val="visible"/>
                                      </p:to>
                                    </p:set>
                                    <p:anim calcmode="lin" valueType="num">
                                      <p:cBhvr additive="base">
                                        <p:cTn id="48" dur="500" fill="hold"/>
                                        <p:tgtEl>
                                          <p:spTgt spid="261"/>
                                        </p:tgtEl>
                                        <p:attrNameLst>
                                          <p:attrName>ppt_x</p:attrName>
                                        </p:attrNameLst>
                                      </p:cBhvr>
                                      <p:tavLst>
                                        <p:tav tm="0">
                                          <p:val>
                                            <p:strVal val="#ppt_x"/>
                                          </p:val>
                                        </p:tav>
                                        <p:tav tm="100000">
                                          <p:val>
                                            <p:strVal val="#ppt_x"/>
                                          </p:val>
                                        </p:tav>
                                      </p:tavLst>
                                    </p:anim>
                                    <p:anim calcmode="lin" valueType="num">
                                      <p:cBhvr additive="base">
                                        <p:cTn id="49" dur="500" fill="hold"/>
                                        <p:tgtEl>
                                          <p:spTgt spid="261"/>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62"/>
                                        </p:tgtEl>
                                        <p:attrNameLst>
                                          <p:attrName>style.visibility</p:attrName>
                                        </p:attrNameLst>
                                      </p:cBhvr>
                                      <p:to>
                                        <p:strVal val="visible"/>
                                      </p:to>
                                    </p:set>
                                    <p:anim calcmode="lin" valueType="num">
                                      <p:cBhvr additive="base">
                                        <p:cTn id="52" dur="500" fill="hold"/>
                                        <p:tgtEl>
                                          <p:spTgt spid="262"/>
                                        </p:tgtEl>
                                        <p:attrNameLst>
                                          <p:attrName>ppt_x</p:attrName>
                                        </p:attrNameLst>
                                      </p:cBhvr>
                                      <p:tavLst>
                                        <p:tav tm="0">
                                          <p:val>
                                            <p:strVal val="#ppt_x"/>
                                          </p:val>
                                        </p:tav>
                                        <p:tav tm="100000">
                                          <p:val>
                                            <p:strVal val="#ppt_x"/>
                                          </p:val>
                                        </p:tav>
                                      </p:tavLst>
                                    </p:anim>
                                    <p:anim calcmode="lin" valueType="num">
                                      <p:cBhvr additive="base">
                                        <p:cTn id="53" dur="500" fill="hold"/>
                                        <p:tgtEl>
                                          <p:spTgt spid="262"/>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45"/>
                                        </p:tgtEl>
                                        <p:attrNameLst>
                                          <p:attrName>style.visibility</p:attrName>
                                        </p:attrNameLst>
                                      </p:cBhvr>
                                      <p:to>
                                        <p:strVal val="visible"/>
                                      </p:to>
                                    </p:set>
                                    <p:animEffect transition="in" filter="wipe(left)">
                                      <p:cBhvr>
                                        <p:cTn id="57" dur="500"/>
                                        <p:tgtEl>
                                          <p:spTgt spid="245"/>
                                        </p:tgtEl>
                                      </p:cBhvr>
                                    </p:animEffect>
                                  </p:childTnLst>
                                </p:cTn>
                              </p:par>
                              <p:par>
                                <p:cTn id="58" presetID="22" presetClass="entr" presetSubtype="8" fill="hold" grpId="0" nodeType="withEffect">
                                  <p:stCondLst>
                                    <p:cond delay="100"/>
                                  </p:stCondLst>
                                  <p:childTnLst>
                                    <p:set>
                                      <p:cBhvr>
                                        <p:cTn id="59" dur="1" fill="hold">
                                          <p:stCondLst>
                                            <p:cond delay="0"/>
                                          </p:stCondLst>
                                        </p:cTn>
                                        <p:tgtEl>
                                          <p:spTgt spid="246"/>
                                        </p:tgtEl>
                                        <p:attrNameLst>
                                          <p:attrName>style.visibility</p:attrName>
                                        </p:attrNameLst>
                                      </p:cBhvr>
                                      <p:to>
                                        <p:strVal val="visible"/>
                                      </p:to>
                                    </p:set>
                                    <p:animEffect transition="in" filter="wipe(left)">
                                      <p:cBhvr>
                                        <p:cTn id="60" dur="500"/>
                                        <p:tgtEl>
                                          <p:spTgt spid="246"/>
                                        </p:tgtEl>
                                      </p:cBhvr>
                                    </p:animEffect>
                                  </p:childTnLst>
                                </p:cTn>
                              </p:par>
                              <p:par>
                                <p:cTn id="61" presetID="22" presetClass="entr" presetSubtype="8" fill="hold" grpId="0" nodeType="withEffect">
                                  <p:stCondLst>
                                    <p:cond delay="200"/>
                                  </p:stCondLst>
                                  <p:childTnLst>
                                    <p:set>
                                      <p:cBhvr>
                                        <p:cTn id="62" dur="1" fill="hold">
                                          <p:stCondLst>
                                            <p:cond delay="0"/>
                                          </p:stCondLst>
                                        </p:cTn>
                                        <p:tgtEl>
                                          <p:spTgt spid="247"/>
                                        </p:tgtEl>
                                        <p:attrNameLst>
                                          <p:attrName>style.visibility</p:attrName>
                                        </p:attrNameLst>
                                      </p:cBhvr>
                                      <p:to>
                                        <p:strVal val="visible"/>
                                      </p:to>
                                    </p:set>
                                    <p:animEffect transition="in" filter="wipe(left)">
                                      <p:cBhvr>
                                        <p:cTn id="63" dur="500"/>
                                        <p:tgtEl>
                                          <p:spTgt spid="247"/>
                                        </p:tgtEl>
                                      </p:cBhvr>
                                    </p:animEffect>
                                  </p:childTnLst>
                                </p:cTn>
                              </p:par>
                              <p:par>
                                <p:cTn id="64" presetID="22" presetClass="entr" presetSubtype="8" fill="hold" grpId="0" nodeType="withEffect">
                                  <p:stCondLst>
                                    <p:cond delay="300"/>
                                  </p:stCondLst>
                                  <p:childTnLst>
                                    <p:set>
                                      <p:cBhvr>
                                        <p:cTn id="65" dur="1" fill="hold">
                                          <p:stCondLst>
                                            <p:cond delay="0"/>
                                          </p:stCondLst>
                                        </p:cTn>
                                        <p:tgtEl>
                                          <p:spTgt spid="248"/>
                                        </p:tgtEl>
                                        <p:attrNameLst>
                                          <p:attrName>style.visibility</p:attrName>
                                        </p:attrNameLst>
                                      </p:cBhvr>
                                      <p:to>
                                        <p:strVal val="visible"/>
                                      </p:to>
                                    </p:set>
                                    <p:animEffect transition="in" filter="wipe(left)">
                                      <p:cBhvr>
                                        <p:cTn id="66" dur="500"/>
                                        <p:tgtEl>
                                          <p:spTgt spid="248"/>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31"/>
                                        </p:tgtEl>
                                        <p:attrNameLst>
                                          <p:attrName>style.visibility</p:attrName>
                                        </p:attrNameLst>
                                      </p:cBhvr>
                                      <p:to>
                                        <p:strVal val="visible"/>
                                      </p:to>
                                    </p:set>
                                    <p:animEffect transition="in" filter="wipe(right)">
                                      <p:cBhvr>
                                        <p:cTn id="69" dur="500"/>
                                        <p:tgtEl>
                                          <p:spTgt spid="231"/>
                                        </p:tgtEl>
                                      </p:cBhvr>
                                    </p:animEffect>
                                  </p:childTnLst>
                                </p:cTn>
                              </p:par>
                              <p:par>
                                <p:cTn id="70" presetID="22" presetClass="entr" presetSubtype="2" fill="hold" grpId="0" nodeType="withEffect">
                                  <p:stCondLst>
                                    <p:cond delay="100"/>
                                  </p:stCondLst>
                                  <p:childTnLst>
                                    <p:set>
                                      <p:cBhvr>
                                        <p:cTn id="71" dur="1" fill="hold">
                                          <p:stCondLst>
                                            <p:cond delay="0"/>
                                          </p:stCondLst>
                                        </p:cTn>
                                        <p:tgtEl>
                                          <p:spTgt spid="232"/>
                                        </p:tgtEl>
                                        <p:attrNameLst>
                                          <p:attrName>style.visibility</p:attrName>
                                        </p:attrNameLst>
                                      </p:cBhvr>
                                      <p:to>
                                        <p:strVal val="visible"/>
                                      </p:to>
                                    </p:set>
                                    <p:animEffect transition="in" filter="wipe(right)">
                                      <p:cBhvr>
                                        <p:cTn id="72" dur="500"/>
                                        <p:tgtEl>
                                          <p:spTgt spid="232"/>
                                        </p:tgtEl>
                                      </p:cBhvr>
                                    </p:animEffect>
                                  </p:childTnLst>
                                </p:cTn>
                              </p:par>
                              <p:par>
                                <p:cTn id="73" presetID="22" presetClass="entr" presetSubtype="2" fill="hold" grpId="0" nodeType="withEffect">
                                  <p:stCondLst>
                                    <p:cond delay="200"/>
                                  </p:stCondLst>
                                  <p:childTnLst>
                                    <p:set>
                                      <p:cBhvr>
                                        <p:cTn id="74" dur="1" fill="hold">
                                          <p:stCondLst>
                                            <p:cond delay="0"/>
                                          </p:stCondLst>
                                        </p:cTn>
                                        <p:tgtEl>
                                          <p:spTgt spid="233"/>
                                        </p:tgtEl>
                                        <p:attrNameLst>
                                          <p:attrName>style.visibility</p:attrName>
                                        </p:attrNameLst>
                                      </p:cBhvr>
                                      <p:to>
                                        <p:strVal val="visible"/>
                                      </p:to>
                                    </p:set>
                                    <p:animEffect transition="in" filter="wipe(right)">
                                      <p:cBhvr>
                                        <p:cTn id="75" dur="500"/>
                                        <p:tgtEl>
                                          <p:spTgt spid="233"/>
                                        </p:tgtEl>
                                      </p:cBhvr>
                                    </p:animEffect>
                                  </p:childTnLst>
                                </p:cTn>
                              </p:par>
                              <p:par>
                                <p:cTn id="76" presetID="22" presetClass="entr" presetSubtype="2" fill="hold" grpId="0" nodeType="withEffect">
                                  <p:stCondLst>
                                    <p:cond delay="300"/>
                                  </p:stCondLst>
                                  <p:childTnLst>
                                    <p:set>
                                      <p:cBhvr>
                                        <p:cTn id="77" dur="1" fill="hold">
                                          <p:stCondLst>
                                            <p:cond delay="0"/>
                                          </p:stCondLst>
                                        </p:cTn>
                                        <p:tgtEl>
                                          <p:spTgt spid="234"/>
                                        </p:tgtEl>
                                        <p:attrNameLst>
                                          <p:attrName>style.visibility</p:attrName>
                                        </p:attrNameLst>
                                      </p:cBhvr>
                                      <p:to>
                                        <p:strVal val="visible"/>
                                      </p:to>
                                    </p:set>
                                    <p:animEffect transition="in" filter="wipe(right)">
                                      <p:cBhvr>
                                        <p:cTn id="78" dur="500"/>
                                        <p:tgtEl>
                                          <p:spTgt spid="234"/>
                                        </p:tgtEl>
                                      </p:cBhvr>
                                    </p:animEffect>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252"/>
                                        </p:tgtEl>
                                        <p:attrNameLst>
                                          <p:attrName>style.visibility</p:attrName>
                                        </p:attrNameLst>
                                      </p:cBhvr>
                                      <p:to>
                                        <p:strVal val="visible"/>
                                      </p:to>
                                    </p:set>
                                    <p:animEffect transition="in" filter="wipe(left)">
                                      <p:cBhvr>
                                        <p:cTn id="82" dur="500"/>
                                        <p:tgtEl>
                                          <p:spTgt spid="252"/>
                                        </p:tgtEl>
                                      </p:cBhvr>
                                    </p:animEffect>
                                  </p:childTnLst>
                                </p:cTn>
                              </p:par>
                              <p:par>
                                <p:cTn id="83" presetID="22" presetClass="entr" presetSubtype="8" fill="hold" grpId="0" nodeType="withEffect">
                                  <p:stCondLst>
                                    <p:cond delay="150"/>
                                  </p:stCondLst>
                                  <p:childTnLst>
                                    <p:set>
                                      <p:cBhvr>
                                        <p:cTn id="84" dur="1" fill="hold">
                                          <p:stCondLst>
                                            <p:cond delay="0"/>
                                          </p:stCondLst>
                                        </p:cTn>
                                        <p:tgtEl>
                                          <p:spTgt spid="253"/>
                                        </p:tgtEl>
                                        <p:attrNameLst>
                                          <p:attrName>style.visibility</p:attrName>
                                        </p:attrNameLst>
                                      </p:cBhvr>
                                      <p:to>
                                        <p:strVal val="visible"/>
                                      </p:to>
                                    </p:set>
                                    <p:animEffect transition="in" filter="wipe(left)">
                                      <p:cBhvr>
                                        <p:cTn id="85" dur="500"/>
                                        <p:tgtEl>
                                          <p:spTgt spid="253"/>
                                        </p:tgtEl>
                                      </p:cBhvr>
                                    </p:animEffect>
                                  </p:childTnLst>
                                </p:cTn>
                              </p:par>
                              <p:par>
                                <p:cTn id="86" presetID="22" presetClass="entr" presetSubtype="8" fill="hold" grpId="0" nodeType="withEffect">
                                  <p:stCondLst>
                                    <p:cond delay="300"/>
                                  </p:stCondLst>
                                  <p:childTnLst>
                                    <p:set>
                                      <p:cBhvr>
                                        <p:cTn id="87" dur="1" fill="hold">
                                          <p:stCondLst>
                                            <p:cond delay="0"/>
                                          </p:stCondLst>
                                        </p:cTn>
                                        <p:tgtEl>
                                          <p:spTgt spid="254"/>
                                        </p:tgtEl>
                                        <p:attrNameLst>
                                          <p:attrName>style.visibility</p:attrName>
                                        </p:attrNameLst>
                                      </p:cBhvr>
                                      <p:to>
                                        <p:strVal val="visible"/>
                                      </p:to>
                                    </p:set>
                                    <p:animEffect transition="in" filter="wipe(left)">
                                      <p:cBhvr>
                                        <p:cTn id="88" dur="500"/>
                                        <p:tgtEl>
                                          <p:spTgt spid="254"/>
                                        </p:tgtEl>
                                      </p:cBhvr>
                                    </p:animEffect>
                                  </p:childTnLst>
                                </p:cTn>
                              </p:par>
                              <p:par>
                                <p:cTn id="89" presetID="22" presetClass="entr" presetSubtype="8" fill="hold" grpId="0" nodeType="withEffect">
                                  <p:stCondLst>
                                    <p:cond delay="450"/>
                                  </p:stCondLst>
                                  <p:childTnLst>
                                    <p:set>
                                      <p:cBhvr>
                                        <p:cTn id="90" dur="1" fill="hold">
                                          <p:stCondLst>
                                            <p:cond delay="0"/>
                                          </p:stCondLst>
                                        </p:cTn>
                                        <p:tgtEl>
                                          <p:spTgt spid="255"/>
                                        </p:tgtEl>
                                        <p:attrNameLst>
                                          <p:attrName>style.visibility</p:attrName>
                                        </p:attrNameLst>
                                      </p:cBhvr>
                                      <p:to>
                                        <p:strVal val="visible"/>
                                      </p:to>
                                    </p:set>
                                    <p:animEffect transition="in" filter="wipe(left)">
                                      <p:cBhvr>
                                        <p:cTn id="91" dur="500"/>
                                        <p:tgtEl>
                                          <p:spTgt spid="255"/>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38"/>
                                        </p:tgtEl>
                                        <p:attrNameLst>
                                          <p:attrName>style.visibility</p:attrName>
                                        </p:attrNameLst>
                                      </p:cBhvr>
                                      <p:to>
                                        <p:strVal val="visible"/>
                                      </p:to>
                                    </p:set>
                                    <p:animEffect transition="in" filter="wipe(right)">
                                      <p:cBhvr>
                                        <p:cTn id="94" dur="500"/>
                                        <p:tgtEl>
                                          <p:spTgt spid="238"/>
                                        </p:tgtEl>
                                      </p:cBhvr>
                                    </p:animEffect>
                                  </p:childTnLst>
                                </p:cTn>
                              </p:par>
                              <p:par>
                                <p:cTn id="95" presetID="22" presetClass="entr" presetSubtype="2" fill="hold" grpId="0" nodeType="withEffect">
                                  <p:stCondLst>
                                    <p:cond delay="150"/>
                                  </p:stCondLst>
                                  <p:childTnLst>
                                    <p:set>
                                      <p:cBhvr>
                                        <p:cTn id="96" dur="1" fill="hold">
                                          <p:stCondLst>
                                            <p:cond delay="0"/>
                                          </p:stCondLst>
                                        </p:cTn>
                                        <p:tgtEl>
                                          <p:spTgt spid="239"/>
                                        </p:tgtEl>
                                        <p:attrNameLst>
                                          <p:attrName>style.visibility</p:attrName>
                                        </p:attrNameLst>
                                      </p:cBhvr>
                                      <p:to>
                                        <p:strVal val="visible"/>
                                      </p:to>
                                    </p:set>
                                    <p:animEffect transition="in" filter="wipe(right)">
                                      <p:cBhvr>
                                        <p:cTn id="97" dur="500"/>
                                        <p:tgtEl>
                                          <p:spTgt spid="239"/>
                                        </p:tgtEl>
                                      </p:cBhvr>
                                    </p:animEffect>
                                  </p:childTnLst>
                                </p:cTn>
                              </p:par>
                              <p:par>
                                <p:cTn id="98" presetID="22" presetClass="entr" presetSubtype="2" fill="hold" grpId="0" nodeType="withEffect">
                                  <p:stCondLst>
                                    <p:cond delay="300"/>
                                  </p:stCondLst>
                                  <p:childTnLst>
                                    <p:set>
                                      <p:cBhvr>
                                        <p:cTn id="99" dur="1" fill="hold">
                                          <p:stCondLst>
                                            <p:cond delay="0"/>
                                          </p:stCondLst>
                                        </p:cTn>
                                        <p:tgtEl>
                                          <p:spTgt spid="240"/>
                                        </p:tgtEl>
                                        <p:attrNameLst>
                                          <p:attrName>style.visibility</p:attrName>
                                        </p:attrNameLst>
                                      </p:cBhvr>
                                      <p:to>
                                        <p:strVal val="visible"/>
                                      </p:to>
                                    </p:set>
                                    <p:animEffect transition="in" filter="wipe(right)">
                                      <p:cBhvr>
                                        <p:cTn id="100" dur="500"/>
                                        <p:tgtEl>
                                          <p:spTgt spid="240"/>
                                        </p:tgtEl>
                                      </p:cBhvr>
                                    </p:animEffect>
                                  </p:childTnLst>
                                </p:cTn>
                              </p:par>
                              <p:par>
                                <p:cTn id="101" presetID="22" presetClass="entr" presetSubtype="2" fill="hold" grpId="0" nodeType="withEffect">
                                  <p:stCondLst>
                                    <p:cond delay="450"/>
                                  </p:stCondLst>
                                  <p:childTnLst>
                                    <p:set>
                                      <p:cBhvr>
                                        <p:cTn id="102" dur="1" fill="hold">
                                          <p:stCondLst>
                                            <p:cond delay="0"/>
                                          </p:stCondLst>
                                        </p:cTn>
                                        <p:tgtEl>
                                          <p:spTgt spid="241"/>
                                        </p:tgtEl>
                                        <p:attrNameLst>
                                          <p:attrName>style.visibility</p:attrName>
                                        </p:attrNameLst>
                                      </p:cBhvr>
                                      <p:to>
                                        <p:strVal val="visible"/>
                                      </p:to>
                                    </p:set>
                                    <p:animEffect transition="in" filter="wipe(right)">
                                      <p:cBhvr>
                                        <p:cTn id="103"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animBg="1"/>
      <p:bldP spid="233" grpId="0" animBg="1"/>
      <p:bldP spid="234" grpId="0" animBg="1"/>
      <p:bldP spid="238" grpId="0"/>
      <p:bldP spid="239" grpId="0"/>
      <p:bldP spid="240" grpId="0"/>
      <p:bldP spid="241" grpId="0"/>
      <p:bldP spid="245" grpId="0" animBg="1"/>
      <p:bldP spid="246" grpId="0" animBg="1"/>
      <p:bldP spid="247" grpId="0" animBg="1"/>
      <p:bldP spid="248" grpId="0" animBg="1"/>
      <p:bldP spid="252" grpId="0"/>
      <p:bldP spid="253" grpId="0"/>
      <p:bldP spid="254" grpId="0"/>
      <p:bldP spid="255" grpId="0"/>
      <p:bldP spid="259" grpId="0"/>
      <p:bldP spid="260" grpId="0"/>
      <p:bldP spid="261" grpId="0"/>
      <p:bldP spid="262" grpId="0"/>
      <p:bldP spid="266" grpId="0" animBg="1"/>
      <p:bldP spid="267" grpId="0" animBg="1"/>
      <p:bldP spid="268" grpId="0"/>
      <p:bldP spid="269" grpId="0"/>
      <p:bldP spid="39" grpId="0" animBg="1"/>
      <p:bldP spid="40" grpId="0"/>
      <p:bldP spid="4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1397230" y="1588427"/>
            <a:ext cx="1257300" cy="914866"/>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1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100" b="1" dirty="0">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Text Box 10"/>
          <p:cNvSpPr txBox="1">
            <a:spLocks noChangeArrowheads="1"/>
          </p:cNvSpPr>
          <p:nvPr/>
        </p:nvSpPr>
        <p:spPr bwMode="auto">
          <a:xfrm>
            <a:off x="1331640" y="3406771"/>
            <a:ext cx="1257300" cy="914866"/>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1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100" b="1" dirty="0">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Box 10"/>
          <p:cNvSpPr txBox="1">
            <a:spLocks noChangeArrowheads="1"/>
          </p:cNvSpPr>
          <p:nvPr/>
        </p:nvSpPr>
        <p:spPr bwMode="auto">
          <a:xfrm>
            <a:off x="6263928" y="1738533"/>
            <a:ext cx="1257300" cy="914866"/>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1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100" b="1" dirty="0">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74" name="Text Box 10"/>
          <p:cNvSpPr txBox="1">
            <a:spLocks noChangeArrowheads="1"/>
          </p:cNvSpPr>
          <p:nvPr/>
        </p:nvSpPr>
        <p:spPr bwMode="auto">
          <a:xfrm>
            <a:off x="6246255" y="3494015"/>
            <a:ext cx="1257300" cy="914866"/>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100" b="1" dirty="0">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100" b="1" dirty="0">
              <a:latin typeface="微软雅黑" panose="020B0503020204020204" pitchFamily="34" charset="-122"/>
              <a:ea typeface="微软雅黑" panose="020B0503020204020204" pitchFamily="34" charset="-122"/>
              <a:cs typeface="Open Sans" panose="020B0606030504020204" pitchFamily="34" charset="0"/>
            </a:endParaRPr>
          </a:p>
          <a:p>
            <a:pPr defTabSz="815975">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 name="组合 2"/>
          <p:cNvGrpSpPr/>
          <p:nvPr/>
        </p:nvGrpSpPr>
        <p:grpSpPr>
          <a:xfrm>
            <a:off x="3111730" y="1899792"/>
            <a:ext cx="2686050" cy="2000868"/>
            <a:chOff x="4692692" y="2532274"/>
            <a:chExt cx="3581400" cy="2667000"/>
          </a:xfrm>
        </p:grpSpPr>
        <p:graphicFrame>
          <p:nvGraphicFramePr>
            <p:cNvPr id="55" name="Chart 2"/>
            <p:cNvGraphicFramePr/>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3"/>
            </a:graphicData>
          </a:graphic>
        </p:graphicFrame>
        <p:sp>
          <p:nvSpPr>
            <p:cNvPr id="56" name="Oval 3"/>
            <p:cNvSpPr/>
            <p:nvPr/>
          </p:nvSpPr>
          <p:spPr>
            <a:xfrm>
              <a:off x="5149892" y="2532274"/>
              <a:ext cx="2667000" cy="2667000"/>
            </a:xfrm>
            <a:prstGeom prst="ellipse">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p:cNvSpPr txBox="1">
              <a:spLocks noChangeArrowheads="1"/>
            </p:cNvSpPr>
            <p:nvPr/>
          </p:nvSpPr>
          <p:spPr bwMode="auto">
            <a:xfrm>
              <a:off x="6015879" y="3524981"/>
              <a:ext cx="935028" cy="799972"/>
            </a:xfrm>
            <a:prstGeom prst="rect">
              <a:avLst/>
            </a:prstGeom>
            <a:noFill/>
            <a:ln w="9525">
              <a:noFill/>
              <a:miter lim="800000"/>
            </a:ln>
          </p:spPr>
          <p:txBody>
            <a:bodyPr wrap="square" lIns="45720" tIns="22860" rIns="45720" bIns="22860">
              <a:spAutoFit/>
            </a:bodyPr>
            <a:lstStyle/>
            <a:p>
              <a:pPr algn="ctr" defTabSz="815975"/>
              <a:r>
                <a:rPr lang="zh-CN" altLang="en-US" b="1" dirty="0">
                  <a:latin typeface="微软雅黑" panose="020B0503020204020204" pitchFamily="34" charset="-122"/>
                  <a:ea typeface="微软雅黑" panose="020B0503020204020204" pitchFamily="34" charset="-122"/>
                  <a:cs typeface="Open Sans" panose="020B0606030504020204" pitchFamily="34" charset="0"/>
                </a:rPr>
                <a:t>区域</a:t>
              </a:r>
              <a:endParaRPr lang="en-US" altLang="zh-CN" b="1" dirty="0">
                <a:latin typeface="微软雅黑" panose="020B0503020204020204" pitchFamily="34" charset="-122"/>
                <a:ea typeface="微软雅黑" panose="020B0503020204020204" pitchFamily="34" charset="-122"/>
                <a:cs typeface="Open Sans" panose="020B0606030504020204" pitchFamily="34" charset="0"/>
              </a:endParaRPr>
            </a:p>
            <a:p>
              <a:pPr algn="ctr" defTabSz="815975"/>
              <a:r>
                <a:rPr lang="zh-CN" altLang="en-US" b="1" dirty="0">
                  <a:latin typeface="微软雅黑" panose="020B0503020204020204" pitchFamily="34" charset="-122"/>
                  <a:ea typeface="微软雅黑" panose="020B0503020204020204" pitchFamily="34" charset="-122"/>
                  <a:cs typeface="Open Sans" panose="020B0606030504020204" pitchFamily="34" charset="0"/>
                </a:rPr>
                <a:t>市场</a:t>
              </a:r>
              <a:endParaRPr lang="en-US" b="1" dirty="0">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 name="组合 3"/>
          <p:cNvGrpSpPr/>
          <p:nvPr/>
        </p:nvGrpSpPr>
        <p:grpSpPr>
          <a:xfrm>
            <a:off x="2690675" y="1702762"/>
            <a:ext cx="1040168" cy="996896"/>
            <a:chOff x="4131285" y="2269648"/>
            <a:chExt cx="1386891" cy="1328785"/>
          </a:xfrm>
        </p:grpSpPr>
        <p:sp>
          <p:nvSpPr>
            <p:cNvPr id="57" name="Oval 4"/>
            <p:cNvSpPr/>
            <p:nvPr/>
          </p:nvSpPr>
          <p:spPr>
            <a:xfrm>
              <a:off x="4923526" y="3031361"/>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Oval 9"/>
            <p:cNvSpPr/>
            <p:nvPr/>
          </p:nvSpPr>
          <p:spPr>
            <a:xfrm>
              <a:off x="4131285" y="2269648"/>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63" name="Group 10"/>
            <p:cNvGrpSpPr/>
            <p:nvPr/>
          </p:nvGrpSpPr>
          <p:grpSpPr>
            <a:xfrm>
              <a:off x="4239552" y="2398666"/>
              <a:ext cx="381854" cy="310725"/>
              <a:chOff x="1550139" y="1314466"/>
              <a:chExt cx="509139" cy="414300"/>
            </a:xfrm>
            <a:solidFill>
              <a:schemeClr val="bg1"/>
            </a:solidFill>
          </p:grpSpPr>
          <p:sp>
            <p:nvSpPr>
              <p:cNvPr id="6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sp>
          <p:nvSpPr>
            <p:cNvPr id="83" name="Text Box 10"/>
            <p:cNvSpPr txBox="1">
              <a:spLocks noChangeArrowheads="1"/>
            </p:cNvSpPr>
            <p:nvPr/>
          </p:nvSpPr>
          <p:spPr bwMode="auto">
            <a:xfrm>
              <a:off x="4932152" y="3154995"/>
              <a:ext cx="586024" cy="307681"/>
            </a:xfrm>
            <a:prstGeom prst="rect">
              <a:avLst/>
            </a:prstGeom>
            <a:noFill/>
            <a:ln w="9525">
              <a:noFill/>
              <a:miter lim="800000"/>
            </a:ln>
          </p:spPr>
          <p:txBody>
            <a:bodyPr wrap="square" lIns="45720" tIns="22860" rIns="45720" bIns="22860">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cxnSp>
          <p:nvCxnSpPr>
            <p:cNvPr id="100" name="Straight Arrow Connector 55"/>
            <p:cNvCxnSpPr>
              <a:stCxn id="57" idx="1"/>
              <a:endCxn id="62"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999356" y="1852868"/>
            <a:ext cx="1207423" cy="596682"/>
            <a:chOff x="7209526" y="2469728"/>
            <a:chExt cx="1609897" cy="795330"/>
          </a:xfrm>
        </p:grpSpPr>
        <p:sp>
          <p:nvSpPr>
            <p:cNvPr id="58" name="Oval 5"/>
            <p:cNvSpPr/>
            <p:nvPr/>
          </p:nvSpPr>
          <p:spPr>
            <a:xfrm>
              <a:off x="7209526" y="2697986"/>
              <a:ext cx="586024" cy="567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Oval 21"/>
            <p:cNvSpPr/>
            <p:nvPr/>
          </p:nvSpPr>
          <p:spPr>
            <a:xfrm>
              <a:off x="8225196" y="2469728"/>
              <a:ext cx="594227" cy="597637"/>
            </a:xfrm>
            <a:prstGeom prst="ellipse">
              <a:avLst/>
            </a:prstGeom>
            <a:solidFill>
              <a:schemeClr val="accent3">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71" name="Group 22"/>
            <p:cNvGrpSpPr/>
            <p:nvPr/>
          </p:nvGrpSpPr>
          <p:grpSpPr>
            <a:xfrm>
              <a:off x="8346345" y="2631940"/>
              <a:ext cx="353172" cy="262091"/>
              <a:chOff x="5129089" y="3156352"/>
              <a:chExt cx="474198" cy="351905"/>
            </a:xfrm>
            <a:solidFill>
              <a:schemeClr val="bg1"/>
            </a:solidFill>
          </p:grpSpPr>
          <p:sp>
            <p:nvSpPr>
              <p:cNvPr id="72"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sz="1200"/>
              </a:p>
            </p:txBody>
          </p:sp>
          <p:sp>
            <p:nvSpPr>
              <p:cNvPr id="73"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sz="1200"/>
              </a:p>
            </p:txBody>
          </p:sp>
        </p:grpSp>
        <p:sp>
          <p:nvSpPr>
            <p:cNvPr id="84" name="Text Box 10"/>
            <p:cNvSpPr txBox="1">
              <a:spLocks noChangeArrowheads="1"/>
            </p:cNvSpPr>
            <p:nvPr/>
          </p:nvSpPr>
          <p:spPr bwMode="auto">
            <a:xfrm>
              <a:off x="7226778" y="2810979"/>
              <a:ext cx="586024" cy="307681"/>
            </a:xfrm>
            <a:prstGeom prst="rect">
              <a:avLst/>
            </a:prstGeom>
            <a:noFill/>
            <a:ln w="9525">
              <a:noFill/>
              <a:miter lim="800000"/>
            </a:ln>
          </p:spPr>
          <p:txBody>
            <a:bodyPr wrap="square" lIns="45720" tIns="22860" rIns="45720" bIns="22860">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cxnSp>
          <p:nvCxnSpPr>
            <p:cNvPr id="101" name="Straight Arrow Connector 58"/>
            <p:cNvCxnSpPr>
              <a:endCxn id="70" idx="2"/>
            </p:cNvCxnSpPr>
            <p:nvPr/>
          </p:nvCxnSpPr>
          <p:spPr>
            <a:xfrm flipV="1">
              <a:off x="7740692" y="2768547"/>
              <a:ext cx="484504" cy="18372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115876" y="3257365"/>
            <a:ext cx="1032042" cy="865012"/>
            <a:chOff x="7364886" y="4341813"/>
            <a:chExt cx="1376056" cy="1152994"/>
          </a:xfrm>
        </p:grpSpPr>
        <p:sp>
          <p:nvSpPr>
            <p:cNvPr id="60" name="Oval 7"/>
            <p:cNvSpPr/>
            <p:nvPr/>
          </p:nvSpPr>
          <p:spPr>
            <a:xfrm>
              <a:off x="7365388" y="4341813"/>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26"/>
            <p:cNvSpPr/>
            <p:nvPr/>
          </p:nvSpPr>
          <p:spPr>
            <a:xfrm>
              <a:off x="8146715" y="4897170"/>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80" name="Group 34"/>
            <p:cNvGrpSpPr/>
            <p:nvPr/>
          </p:nvGrpSpPr>
          <p:grpSpPr>
            <a:xfrm>
              <a:off x="8268361" y="5040081"/>
              <a:ext cx="385440" cy="269394"/>
              <a:chOff x="7999238" y="1399322"/>
              <a:chExt cx="464215" cy="324452"/>
            </a:xfrm>
            <a:solidFill>
              <a:schemeClr val="bg1"/>
            </a:solidFill>
          </p:grpSpPr>
          <p:sp>
            <p:nvSpPr>
              <p:cNvPr id="81"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82"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sp>
          <p:nvSpPr>
            <p:cNvPr id="86" name="Text Box 10"/>
            <p:cNvSpPr txBox="1">
              <a:spLocks noChangeArrowheads="1"/>
            </p:cNvSpPr>
            <p:nvPr/>
          </p:nvSpPr>
          <p:spPr bwMode="auto">
            <a:xfrm>
              <a:off x="7364886" y="4468590"/>
              <a:ext cx="586023" cy="307681"/>
            </a:xfrm>
            <a:prstGeom prst="rect">
              <a:avLst/>
            </a:prstGeom>
            <a:noFill/>
            <a:ln w="9525">
              <a:noFill/>
              <a:miter lim="800000"/>
            </a:ln>
          </p:spPr>
          <p:txBody>
            <a:bodyPr wrap="square" lIns="45720" tIns="22860" rIns="45720" bIns="22860">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cxnSp>
          <p:nvCxnSpPr>
            <p:cNvPr id="102" name="Straight Arrow Connector 60"/>
            <p:cNvCxnSpPr>
              <a:stCxn id="60" idx="5"/>
              <a:endCxn id="7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2728168" y="3703414"/>
            <a:ext cx="1767731" cy="550722"/>
            <a:chOff x="4181276" y="4936361"/>
            <a:chExt cx="2356974" cy="734069"/>
          </a:xfrm>
        </p:grpSpPr>
        <p:sp>
          <p:nvSpPr>
            <p:cNvPr id="59" name="Oval 6"/>
            <p:cNvSpPr/>
            <p:nvPr/>
          </p:nvSpPr>
          <p:spPr>
            <a:xfrm>
              <a:off x="5952226" y="4936361"/>
              <a:ext cx="586024" cy="567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Oval 15"/>
            <p:cNvSpPr/>
            <p:nvPr/>
          </p:nvSpPr>
          <p:spPr>
            <a:xfrm>
              <a:off x="4181276" y="5072793"/>
              <a:ext cx="594227" cy="597637"/>
            </a:xfrm>
            <a:prstGeom prst="ellipse">
              <a:avLst/>
            </a:prstGeom>
            <a:solidFill>
              <a:schemeClr val="accent3">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solidFill>
                  <a:schemeClr val="bg1"/>
                </a:solidFill>
              </a:endParaRPr>
            </a:p>
          </p:txBody>
        </p:sp>
        <p:grpSp>
          <p:nvGrpSpPr>
            <p:cNvPr id="76" name="Group 30"/>
            <p:cNvGrpSpPr/>
            <p:nvPr/>
          </p:nvGrpSpPr>
          <p:grpSpPr>
            <a:xfrm>
              <a:off x="4315369" y="5231695"/>
              <a:ext cx="341924" cy="312911"/>
              <a:chOff x="6726389" y="1486674"/>
              <a:chExt cx="411805" cy="376863"/>
            </a:xfrm>
            <a:solidFill>
              <a:schemeClr val="bg1"/>
            </a:solidFill>
          </p:grpSpPr>
          <p:sp>
            <p:nvSpPr>
              <p:cNvPr id="77"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78"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79"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sp>
          <p:nvSpPr>
            <p:cNvPr id="85" name="Text Box 10"/>
            <p:cNvSpPr txBox="1">
              <a:spLocks noChangeArrowheads="1"/>
            </p:cNvSpPr>
            <p:nvPr/>
          </p:nvSpPr>
          <p:spPr bwMode="auto">
            <a:xfrm>
              <a:off x="5960851" y="5055494"/>
              <a:ext cx="573991" cy="307681"/>
            </a:xfrm>
            <a:prstGeom prst="rect">
              <a:avLst/>
            </a:prstGeom>
            <a:noFill/>
            <a:ln w="9525">
              <a:noFill/>
              <a:miter lim="800000"/>
            </a:ln>
          </p:spPr>
          <p:txBody>
            <a:bodyPr wrap="square" lIns="45720" tIns="22860" rIns="45720" bIns="22860">
              <a:spAutoFit/>
            </a:bodyPr>
            <a:lstStyle/>
            <a:p>
              <a:pPr algn="ctr" defTabSz="815975"/>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cxnSp>
          <p:nvCxnSpPr>
            <p:cNvPr id="103" name="Straight Arrow Connector 62"/>
            <p:cNvCxnSpPr>
              <a:stCxn id="59" idx="3"/>
              <a:endCxn id="68" idx="6"/>
            </p:cNvCxnSpPr>
            <p:nvPr/>
          </p:nvCxnSpPr>
          <p:spPr>
            <a:xfrm flipH="1" flipV="1">
              <a:off x="4775503" y="5371612"/>
              <a:ext cx="1262544" cy="48775"/>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3" name="任意多边形 52"/>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93"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123241" y="341172"/>
            <a:ext cx="742543" cy="79750"/>
            <a:chOff x="-123241" y="341172"/>
            <a:chExt cx="742543" cy="79750"/>
          </a:xfrm>
        </p:grpSpPr>
        <p:cxnSp>
          <p:nvCxnSpPr>
            <p:cNvPr id="95" name="直接连接符 94"/>
            <p:cNvCxnSpPr>
              <a:endCxn id="5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par>
                                <p:cTn id="12" presetID="22" presetClass="entr" presetSubtype="8" fill="hold" nodeType="with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wipe(left)">
                                      <p:cBhvr>
                                        <p:cTn id="14" dur="500"/>
                                        <p:tgtEl>
                                          <p:spTgt spid="9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3">
                                            <p:txEl>
                                              <p:pRg st="0" end="0"/>
                                            </p:txEl>
                                          </p:spTgt>
                                        </p:tgtEl>
                                        <p:attrNameLst>
                                          <p:attrName>style.visibility</p:attrName>
                                        </p:attrNameLst>
                                      </p:cBhvr>
                                      <p:to>
                                        <p:strVal val="visible"/>
                                      </p:to>
                                    </p:set>
                                    <p:animEffect transition="in" filter="wipe(left)">
                                      <p:cBhvr>
                                        <p:cTn id="18" dur="500"/>
                                        <p:tgtEl>
                                          <p:spTgt spid="93">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0"/>
      <p:bldP spid="69" grpId="0"/>
      <p:bldP spid="74" grpId="0"/>
      <p:bldP spid="53" grpId="0" animBg="1"/>
      <p:bldP spid="54" grpId="0"/>
      <p:bldP spid="9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615838" y="3708233"/>
            <a:ext cx="609536" cy="384765"/>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1"/>
          </a:solidFill>
          <a:ln w="3175" cap="flat" cmpd="sng">
            <a:noFill/>
            <a:bevel/>
          </a:ln>
        </p:spPr>
        <p:txBody>
          <a:bodyPr lIns="61211" tIns="30605" rIns="61211" bIns="30605"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7" name="Freeform 8"/>
          <p:cNvSpPr/>
          <p:nvPr/>
        </p:nvSpPr>
        <p:spPr bwMode="auto">
          <a:xfrm>
            <a:off x="1988047" y="1460012"/>
            <a:ext cx="1870903" cy="2139746"/>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3175" cap="flat" cmpd="sng">
            <a:noFill/>
            <a:bevel/>
          </a:ln>
        </p:spPr>
        <p:txBody>
          <a:bodyPr lIns="61211" tIns="30605" rIns="61211" bIns="30605" anchor="ctr"/>
          <a:lstStyle/>
          <a:p>
            <a:pPr algn="ctr"/>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8" name="Freeform 9"/>
          <p:cNvSpPr/>
          <p:nvPr/>
        </p:nvSpPr>
        <p:spPr bwMode="auto">
          <a:xfrm>
            <a:off x="2464719" y="1462253"/>
            <a:ext cx="1280051" cy="77289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2"/>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9" name="Freeform 10"/>
          <p:cNvSpPr/>
          <p:nvPr/>
        </p:nvSpPr>
        <p:spPr bwMode="auto">
          <a:xfrm>
            <a:off x="3140075" y="1894916"/>
            <a:ext cx="720701" cy="111664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3"/>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0" name="Freeform 11"/>
          <p:cNvSpPr/>
          <p:nvPr/>
        </p:nvSpPr>
        <p:spPr bwMode="auto">
          <a:xfrm>
            <a:off x="1979712" y="1573406"/>
            <a:ext cx="790619" cy="1138921"/>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159808" y="1994387"/>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1</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901232" y="1618408"/>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2</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11607" y="2267492"/>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3</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824383" y="2885330"/>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4</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581119" y="3756348"/>
            <a:ext cx="663665" cy="215696"/>
          </a:xfrm>
          <a:prstGeom prst="rect">
            <a:avLst/>
          </a:prstGeom>
          <a:noFill/>
        </p:spPr>
        <p:txBody>
          <a:bodyPr wrap="square" lIns="61211" tIns="30605" rIns="61211" bIns="30605" rtlCol="0">
            <a:spAutoFit/>
          </a:bodyPr>
          <a:lstStyle/>
          <a:p>
            <a:pPr algn="ctr"/>
            <a:r>
              <a:rPr lang="zh-CN" altLang="en-US" sz="1000" dirty="0">
                <a:solidFill>
                  <a:srgbClr val="F8F8F8"/>
                </a:solidFill>
                <a:latin typeface="微软雅黑" panose="020B0503020204020204" pitchFamily="34" charset="-122"/>
                <a:ea typeface="微软雅黑" panose="020B0503020204020204" pitchFamily="34" charset="-122"/>
              </a:rPr>
              <a:t>添加标题</a:t>
            </a:r>
          </a:p>
        </p:txBody>
      </p:sp>
      <p:sp>
        <p:nvSpPr>
          <p:cNvPr id="16" name="TextBox 15"/>
          <p:cNvSpPr txBox="1"/>
          <p:nvPr/>
        </p:nvSpPr>
        <p:spPr>
          <a:xfrm>
            <a:off x="4994804" y="1331360"/>
            <a:ext cx="2487796"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现阶段问题一</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524730" y="1385135"/>
            <a:ext cx="401342" cy="398128"/>
            <a:chOff x="6409426" y="1173624"/>
            <a:chExt cx="962086" cy="962084"/>
          </a:xfrm>
          <a:solidFill>
            <a:schemeClr val="tx2">
              <a:lumMod val="75000"/>
            </a:schemeClr>
          </a:solidFill>
        </p:grpSpPr>
        <p:sp>
          <p:nvSpPr>
            <p:cNvPr id="18" name="椭圆 17"/>
            <p:cNvSpPr/>
            <p:nvPr/>
          </p:nvSpPr>
          <p:spPr bwMode="auto">
            <a:xfrm>
              <a:off x="6409426" y="1173624"/>
              <a:ext cx="962086" cy="962084"/>
            </a:xfrm>
            <a:prstGeom prst="ellipse">
              <a:avLst/>
            </a:prstGeom>
            <a:solidFill>
              <a:schemeClr val="accent1"/>
            </a:solidFill>
            <a:ln w="3175" cap="flat" cmpd="sng">
              <a:noFill/>
              <a:bevel/>
            </a:ln>
          </p:spPr>
          <p:txBody>
            <a:bodyPr anchor="ctr"/>
            <a:lstStyle/>
            <a:p>
              <a:pPr algn="ctr"/>
              <a:endParaRPr lang="zh-CN" altLang="en-US" sz="1200" b="1">
                <a:solidFill>
                  <a:srgbClr val="314865"/>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616339" y="1282180"/>
              <a:ext cx="546387" cy="717446"/>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en-US" altLang="zh-CN" sz="1200" b="1" dirty="0">
                  <a:latin typeface="微软雅黑" panose="020B0503020204020204" pitchFamily="34" charset="-122"/>
                </a:rPr>
                <a:t>1</a:t>
              </a:r>
              <a:endParaRPr lang="zh-CN" altLang="en-US" sz="1200" b="1" dirty="0">
                <a:latin typeface="微软雅黑" panose="020B0503020204020204" pitchFamily="34" charset="-122"/>
              </a:endParaRPr>
            </a:p>
          </p:txBody>
        </p:sp>
      </p:grpSp>
      <p:grpSp>
        <p:nvGrpSpPr>
          <p:cNvPr id="20" name="组合 19"/>
          <p:cNvGrpSpPr/>
          <p:nvPr/>
        </p:nvGrpSpPr>
        <p:grpSpPr>
          <a:xfrm>
            <a:off x="4524730" y="2215105"/>
            <a:ext cx="401342" cy="398128"/>
            <a:chOff x="6409426" y="2394908"/>
            <a:chExt cx="962086" cy="962084"/>
          </a:xfrm>
          <a:solidFill>
            <a:schemeClr val="accent1">
              <a:lumMod val="75000"/>
            </a:schemeClr>
          </a:solidFill>
        </p:grpSpPr>
        <p:sp>
          <p:nvSpPr>
            <p:cNvPr id="21" name="椭圆 20"/>
            <p:cNvSpPr/>
            <p:nvPr/>
          </p:nvSpPr>
          <p:spPr bwMode="auto">
            <a:xfrm>
              <a:off x="6409426" y="2394908"/>
              <a:ext cx="962086" cy="962084"/>
            </a:xfrm>
            <a:prstGeom prst="ellipse">
              <a:avLst/>
            </a:prstGeom>
            <a:solidFill>
              <a:schemeClr val="accent2"/>
            </a:solid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600496" y="2510335"/>
              <a:ext cx="546387" cy="717446"/>
            </a:xfrm>
            <a:prstGeom prst="rect">
              <a:avLst/>
            </a:prstGeom>
            <a:no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524732" y="3013601"/>
            <a:ext cx="401342" cy="398128"/>
            <a:chOff x="6409426" y="3568104"/>
            <a:chExt cx="962086" cy="962084"/>
          </a:xfrm>
          <a:solidFill>
            <a:schemeClr val="accent3"/>
          </a:solidFill>
        </p:grpSpPr>
        <p:sp>
          <p:nvSpPr>
            <p:cNvPr id="24" name="椭圆 23"/>
            <p:cNvSpPr/>
            <p:nvPr/>
          </p:nvSpPr>
          <p:spPr bwMode="auto">
            <a:xfrm>
              <a:off x="6409426" y="3568104"/>
              <a:ext cx="962086" cy="962084"/>
            </a:xfrm>
            <a:prstGeom prst="ellipse">
              <a:avLst/>
            </a:prstGeom>
            <a:grp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629988" y="3710247"/>
              <a:ext cx="546387" cy="717446"/>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en-US" altLang="zh-CN" sz="1200" b="1" dirty="0">
                  <a:latin typeface="微软雅黑" panose="020B0503020204020204" pitchFamily="34" charset="-122"/>
                </a:rPr>
                <a:t>3</a:t>
              </a:r>
              <a:endParaRPr lang="zh-CN" altLang="en-US" sz="1200" b="1" dirty="0">
                <a:latin typeface="微软雅黑" panose="020B0503020204020204" pitchFamily="34" charset="-122"/>
              </a:endParaRPr>
            </a:p>
          </p:txBody>
        </p:sp>
      </p:grpSp>
      <p:grpSp>
        <p:nvGrpSpPr>
          <p:cNvPr id="26" name="组合 25"/>
          <p:cNvGrpSpPr/>
          <p:nvPr/>
        </p:nvGrpSpPr>
        <p:grpSpPr>
          <a:xfrm>
            <a:off x="4524732" y="3843695"/>
            <a:ext cx="401342" cy="398128"/>
            <a:chOff x="6409426" y="4869160"/>
            <a:chExt cx="962086" cy="962084"/>
          </a:xfrm>
          <a:solidFill>
            <a:schemeClr val="accent4"/>
          </a:solidFill>
        </p:grpSpPr>
        <p:sp>
          <p:nvSpPr>
            <p:cNvPr id="27" name="椭圆 26"/>
            <p:cNvSpPr/>
            <p:nvPr/>
          </p:nvSpPr>
          <p:spPr bwMode="auto">
            <a:xfrm>
              <a:off x="6409426" y="4869160"/>
              <a:ext cx="962086" cy="962084"/>
            </a:xfrm>
            <a:prstGeom prst="ellipse">
              <a:avLst/>
            </a:prstGeom>
            <a:grp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595474" y="4996174"/>
              <a:ext cx="546387" cy="717446"/>
            </a:xfrm>
            <a:prstGeom prst="rect">
              <a:avLst/>
            </a:prstGeom>
            <a:grp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grpSp>
      <p:sp>
        <p:nvSpPr>
          <p:cNvPr id="29" name="TextBox 28"/>
          <p:cNvSpPr txBox="1"/>
          <p:nvPr/>
        </p:nvSpPr>
        <p:spPr>
          <a:xfrm>
            <a:off x="4994802" y="2128269"/>
            <a:ext cx="2487797"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现阶段问题二</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4994805" y="2938566"/>
            <a:ext cx="2487794"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现阶段问题三</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4994804" y="3784129"/>
            <a:ext cx="2487796"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现阶段问题四</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sp>
        <p:nvSpPr>
          <p:cNvPr id="41" name="任意多边形 40"/>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43"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23241" y="341172"/>
            <a:ext cx="742543" cy="79750"/>
            <a:chOff x="-123241" y="341172"/>
            <a:chExt cx="742543" cy="79750"/>
          </a:xfrm>
        </p:grpSpPr>
        <p:cxnSp>
          <p:nvCxnSpPr>
            <p:cNvPr id="45" name="直接连接符 44"/>
            <p:cNvCxnSpPr>
              <a:endCxn id="42"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par>
                                <p:cTn id="12" presetID="22" presetClass="entr" presetSubtype="8"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left)">
                                      <p:cBhvr>
                                        <p:cTn id="14" dur="500"/>
                                        <p:tgtEl>
                                          <p:spTgt spid="4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wipe(left)">
                                      <p:cBhvr>
                                        <p:cTn id="18" dur="500"/>
                                        <p:tgtEl>
                                          <p:spTgt spid="43">
                                            <p:txEl>
                                              <p:pRg st="0" end="0"/>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400"/>
                                        <p:tgtEl>
                                          <p:spTgt spid="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1"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500"/>
                                        <p:tgtEl>
                                          <p:spTgt spid="17"/>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0"/>
                            </p:stCondLst>
                            <p:childTnLst>
                              <p:par>
                                <p:cTn id="55" presetID="21" presetClass="entr" presetSubtype="1"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500"/>
                                        <p:tgtEl>
                                          <p:spTgt spid="20"/>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par>
                          <p:cTn id="62" fill="hold">
                            <p:stCondLst>
                              <p:cond delay="6000"/>
                            </p:stCondLst>
                            <p:childTnLst>
                              <p:par>
                                <p:cTn id="63" presetID="21" presetClass="entr" presetSubtype="1"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heel(1)">
                                      <p:cBhvr>
                                        <p:cTn id="65" dur="500"/>
                                        <p:tgtEl>
                                          <p:spTgt spid="2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par>
                          <p:cTn id="70" fill="hold">
                            <p:stCondLst>
                              <p:cond delay="7000"/>
                            </p:stCondLst>
                            <p:childTnLst>
                              <p:par>
                                <p:cTn id="71" presetID="21" presetClass="entr" presetSubtype="1"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heel(1)">
                                      <p:cBhvr>
                                        <p:cTn id="73" dur="500"/>
                                        <p:tgtEl>
                                          <p:spTgt spid="26"/>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p:bldP spid="16" grpId="0"/>
      <p:bldP spid="29" grpId="0"/>
      <p:bldP spid="30" grpId="0"/>
      <p:bldP spid="31" grpId="0"/>
      <p:bldP spid="41" grpId="0" animBg="1"/>
      <p:bldP spid="42"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56805" y="1625109"/>
            <a:ext cx="1655995" cy="521655"/>
          </a:xfrm>
          <a:prstGeom prst="roundRect">
            <a:avLst>
              <a:gd name="adj" fmla="val 72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12" name="Rectangle 11"/>
          <p:cNvSpPr>
            <a:spLocks noChangeArrowheads="1"/>
          </p:cNvSpPr>
          <p:nvPr/>
        </p:nvSpPr>
        <p:spPr bwMode="auto">
          <a:xfrm>
            <a:off x="4310365" y="1716220"/>
            <a:ext cx="548876" cy="315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bg-BG" altLang="zh-CN" sz="1600" dirty="0">
              <a:solidFill>
                <a:schemeClr val="bg1"/>
              </a:solidFill>
              <a:latin typeface="微软雅黑" panose="020B0503020204020204" pitchFamily="34" charset="-122"/>
              <a:ea typeface="微软雅黑" panose="020B0503020204020204" pitchFamily="34" charset="-122"/>
            </a:endParaRPr>
          </a:p>
        </p:txBody>
      </p:sp>
      <p:sp>
        <p:nvSpPr>
          <p:cNvPr id="13" name="Rounded Rectangle 12"/>
          <p:cNvSpPr/>
          <p:nvPr/>
        </p:nvSpPr>
        <p:spPr>
          <a:xfrm>
            <a:off x="3756805" y="2387345"/>
            <a:ext cx="1655995" cy="521655"/>
          </a:xfrm>
          <a:prstGeom prst="roundRect">
            <a:avLst>
              <a:gd name="adj" fmla="val 72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14" name="Rectangle 13"/>
          <p:cNvSpPr/>
          <p:nvPr/>
        </p:nvSpPr>
        <p:spPr>
          <a:xfrm>
            <a:off x="4336012" y="2479051"/>
            <a:ext cx="497580" cy="284697"/>
          </a:xfrm>
          <a:prstGeom prst="rect">
            <a:avLst/>
          </a:prstGeom>
          <a:solidFill>
            <a:schemeClr val="accent3"/>
          </a:solidFill>
        </p:spPr>
        <p:txBody>
          <a:bodyPr wrap="none" lIns="68584" tIns="34292" rIns="68584" bIns="34292">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bg-BG" altLang="zh-CN" sz="1400" dirty="0">
              <a:solidFill>
                <a:schemeClr val="bg1"/>
              </a:solidFill>
              <a:latin typeface="微软雅黑" panose="020B0503020204020204" pitchFamily="34" charset="-122"/>
              <a:ea typeface="微软雅黑" panose="020B0503020204020204" pitchFamily="34" charset="-122"/>
            </a:endParaRPr>
          </a:p>
        </p:txBody>
      </p:sp>
      <p:sp>
        <p:nvSpPr>
          <p:cNvPr id="15" name="Rounded Rectangle 14"/>
          <p:cNvSpPr/>
          <p:nvPr/>
        </p:nvSpPr>
        <p:spPr>
          <a:xfrm>
            <a:off x="3756805" y="3149580"/>
            <a:ext cx="1655995" cy="521655"/>
          </a:xfrm>
          <a:prstGeom prst="roundRect">
            <a:avLst>
              <a:gd name="adj" fmla="val 72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16" name="Rectangle 15"/>
          <p:cNvSpPr/>
          <p:nvPr/>
        </p:nvSpPr>
        <p:spPr>
          <a:xfrm>
            <a:off x="4336012" y="3241287"/>
            <a:ext cx="497580" cy="284697"/>
          </a:xfrm>
          <a:prstGeom prst="rect">
            <a:avLst/>
          </a:prstGeom>
          <a:solidFill>
            <a:schemeClr val="accent4"/>
          </a:solidFill>
        </p:spPr>
        <p:txBody>
          <a:bodyPr wrap="none" lIns="68584" tIns="34292" rIns="68584" bIns="34292">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bg-BG" altLang="zh-CN" sz="1400" dirty="0">
              <a:solidFill>
                <a:schemeClr val="bg1"/>
              </a:solidFill>
              <a:latin typeface="微软雅黑" panose="020B0503020204020204" pitchFamily="34" charset="-122"/>
              <a:ea typeface="微软雅黑" panose="020B0503020204020204" pitchFamily="34" charset="-122"/>
            </a:endParaRPr>
          </a:p>
        </p:txBody>
      </p:sp>
      <p:sp>
        <p:nvSpPr>
          <p:cNvPr id="35" name="Rounded Rectangle 34"/>
          <p:cNvSpPr/>
          <p:nvPr/>
        </p:nvSpPr>
        <p:spPr>
          <a:xfrm>
            <a:off x="1020632" y="2329582"/>
            <a:ext cx="2016253" cy="644923"/>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36" name="Rectangle 35"/>
          <p:cNvSpPr>
            <a:spLocks noChangeArrowheads="1"/>
          </p:cNvSpPr>
          <p:nvPr/>
        </p:nvSpPr>
        <p:spPr bwMode="auto">
          <a:xfrm>
            <a:off x="1775757" y="2482624"/>
            <a:ext cx="548876" cy="315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bg-BG" sz="1600" dirty="0">
              <a:solidFill>
                <a:schemeClr val="bg1"/>
              </a:solidFill>
              <a:latin typeface="微软雅黑" panose="020B0503020204020204" pitchFamily="34" charset="-122"/>
              <a:ea typeface="微软雅黑" panose="020B0503020204020204" pitchFamily="34" charset="-122"/>
            </a:endParaRPr>
          </a:p>
        </p:txBody>
      </p:sp>
      <p:sp>
        <p:nvSpPr>
          <p:cNvPr id="37" name="Rounded Rectangle 36"/>
          <p:cNvSpPr/>
          <p:nvPr/>
        </p:nvSpPr>
        <p:spPr>
          <a:xfrm>
            <a:off x="6132721" y="1420259"/>
            <a:ext cx="1656591" cy="369803"/>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38" name="Rectangle 37"/>
          <p:cNvSpPr>
            <a:spLocks noChangeArrowheads="1"/>
          </p:cNvSpPr>
          <p:nvPr/>
        </p:nvSpPr>
        <p:spPr bwMode="auto">
          <a:xfrm>
            <a:off x="6686578" y="1435742"/>
            <a:ext cx="548876" cy="315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bg-BG" altLang="zh-CN" sz="1600" dirty="0">
              <a:solidFill>
                <a:schemeClr val="bg1"/>
              </a:solidFill>
              <a:latin typeface="微软雅黑" panose="020B0503020204020204" pitchFamily="34" charset="-122"/>
              <a:ea typeface="微软雅黑" panose="020B0503020204020204" pitchFamily="34" charset="-122"/>
            </a:endParaRPr>
          </a:p>
        </p:txBody>
      </p:sp>
      <p:sp>
        <p:nvSpPr>
          <p:cNvPr id="42" name="Rounded Rectangle 41"/>
          <p:cNvSpPr/>
          <p:nvPr/>
        </p:nvSpPr>
        <p:spPr>
          <a:xfrm>
            <a:off x="6132721" y="1979430"/>
            <a:ext cx="1656591" cy="369803"/>
          </a:xfrm>
          <a:prstGeom prst="roundRect">
            <a:avLst>
              <a:gd name="adj" fmla="val 72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43" name="Rectangle 42"/>
          <p:cNvSpPr>
            <a:spLocks noChangeArrowheads="1"/>
          </p:cNvSpPr>
          <p:nvPr/>
        </p:nvSpPr>
        <p:spPr bwMode="auto">
          <a:xfrm>
            <a:off x="6712226" y="1994913"/>
            <a:ext cx="497580" cy="2846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bg-BG" altLang="zh-CN" sz="1400" dirty="0">
              <a:solidFill>
                <a:schemeClr val="bg1"/>
              </a:solidFill>
              <a:latin typeface="微软雅黑" panose="020B0503020204020204" pitchFamily="34" charset="-122"/>
              <a:ea typeface="微软雅黑" panose="020B0503020204020204" pitchFamily="34" charset="-122"/>
            </a:endParaRPr>
          </a:p>
        </p:txBody>
      </p:sp>
      <p:sp>
        <p:nvSpPr>
          <p:cNvPr id="45" name="Rounded Rectangle 44"/>
          <p:cNvSpPr/>
          <p:nvPr/>
        </p:nvSpPr>
        <p:spPr>
          <a:xfrm>
            <a:off x="6132721" y="2932820"/>
            <a:ext cx="1656591" cy="369803"/>
          </a:xfrm>
          <a:prstGeom prst="roundRect">
            <a:avLst>
              <a:gd name="adj" fmla="val 72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46" name="Rectangle 45"/>
          <p:cNvSpPr/>
          <p:nvPr/>
        </p:nvSpPr>
        <p:spPr>
          <a:xfrm>
            <a:off x="6712226" y="2948302"/>
            <a:ext cx="497580" cy="284697"/>
          </a:xfrm>
          <a:prstGeom prst="rect">
            <a:avLst/>
          </a:prstGeom>
          <a:solidFill>
            <a:schemeClr val="accent3"/>
          </a:solidFill>
        </p:spPr>
        <p:txBody>
          <a:bodyPr wrap="none" lIns="68584" tIns="34292" rIns="68584" bIns="34292">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bg-BG" altLang="zh-CN" sz="1400" dirty="0">
              <a:solidFill>
                <a:schemeClr val="bg1"/>
              </a:solidFill>
              <a:latin typeface="微软雅黑" panose="020B0503020204020204" pitchFamily="34" charset="-122"/>
              <a:ea typeface="微软雅黑" panose="020B0503020204020204" pitchFamily="34" charset="-122"/>
            </a:endParaRPr>
          </a:p>
        </p:txBody>
      </p:sp>
      <p:sp>
        <p:nvSpPr>
          <p:cNvPr id="48" name="Rounded Rectangle 47"/>
          <p:cNvSpPr/>
          <p:nvPr/>
        </p:nvSpPr>
        <p:spPr>
          <a:xfrm>
            <a:off x="6132721" y="3492586"/>
            <a:ext cx="1656591" cy="369208"/>
          </a:xfrm>
          <a:prstGeom prst="roundRect">
            <a:avLst>
              <a:gd name="adj" fmla="val 72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a:endParaRPr lang="bg-BG">
              <a:solidFill>
                <a:srgbClr val="FFFFFF"/>
              </a:solidFill>
              <a:ea typeface="MS PGothic" panose="020B0600070205080204" pitchFamily="34" charset="-128"/>
            </a:endParaRPr>
          </a:p>
        </p:txBody>
      </p:sp>
      <p:sp>
        <p:nvSpPr>
          <p:cNvPr id="49" name="Rectangle 48"/>
          <p:cNvSpPr/>
          <p:nvPr/>
        </p:nvSpPr>
        <p:spPr>
          <a:xfrm>
            <a:off x="6712226" y="3507473"/>
            <a:ext cx="497580" cy="284697"/>
          </a:xfrm>
          <a:prstGeom prst="rect">
            <a:avLst/>
          </a:prstGeom>
          <a:solidFill>
            <a:schemeClr val="accent4"/>
          </a:solidFill>
        </p:spPr>
        <p:txBody>
          <a:bodyPr wrap="none" lIns="68584" tIns="34292" rIns="68584" bIns="34292">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bg-BG" altLang="zh-CN" sz="1400" dirty="0">
              <a:solidFill>
                <a:schemeClr val="bg1"/>
              </a:solidFill>
              <a:latin typeface="微软雅黑" panose="020B0503020204020204" pitchFamily="34" charset="-122"/>
              <a:ea typeface="微软雅黑" panose="020B0503020204020204" pitchFamily="34" charset="-122"/>
            </a:endParaRPr>
          </a:p>
        </p:txBody>
      </p:sp>
      <p:cxnSp>
        <p:nvCxnSpPr>
          <p:cNvPr id="50" name="Elbow Connector 49"/>
          <p:cNvCxnSpPr/>
          <p:nvPr/>
        </p:nvCxnSpPr>
        <p:spPr>
          <a:xfrm rot="10800000" flipV="1">
            <a:off x="3028548" y="1901420"/>
            <a:ext cx="710988" cy="596687"/>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5" idx="1"/>
          </p:cNvCxnSpPr>
          <p:nvPr/>
        </p:nvCxnSpPr>
        <p:spPr>
          <a:xfrm rot="10800000">
            <a:off x="3036885" y="2817293"/>
            <a:ext cx="719920" cy="59311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3" idx="1"/>
            <a:endCxn id="35" idx="3"/>
          </p:cNvCxnSpPr>
          <p:nvPr/>
        </p:nvCxnSpPr>
        <p:spPr>
          <a:xfrm rot="10800000" flipV="1">
            <a:off x="3036885" y="2648172"/>
            <a:ext cx="719920" cy="3573"/>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7" idx="1"/>
            <a:endCxn id="6" idx="3"/>
          </p:cNvCxnSpPr>
          <p:nvPr/>
        </p:nvCxnSpPr>
        <p:spPr>
          <a:xfrm rot="10800000" flipV="1">
            <a:off x="5412800" y="1604863"/>
            <a:ext cx="719920" cy="28107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2" idx="1"/>
            <a:endCxn id="6" idx="3"/>
          </p:cNvCxnSpPr>
          <p:nvPr/>
        </p:nvCxnSpPr>
        <p:spPr>
          <a:xfrm rot="10800000">
            <a:off x="5412800" y="1885937"/>
            <a:ext cx="719920" cy="278692"/>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5" idx="1"/>
            <a:endCxn id="15" idx="3"/>
          </p:cNvCxnSpPr>
          <p:nvPr/>
        </p:nvCxnSpPr>
        <p:spPr>
          <a:xfrm rot="10800000" flipV="1">
            <a:off x="5412800" y="3117423"/>
            <a:ext cx="719920" cy="29298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48" idx="1"/>
            <a:endCxn id="15" idx="3"/>
          </p:cNvCxnSpPr>
          <p:nvPr/>
        </p:nvCxnSpPr>
        <p:spPr>
          <a:xfrm rot="10800000">
            <a:off x="5412800" y="3410408"/>
            <a:ext cx="719920" cy="266782"/>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AutoShape 87"/>
          <p:cNvSpPr/>
          <p:nvPr/>
        </p:nvSpPr>
        <p:spPr bwMode="auto">
          <a:xfrm>
            <a:off x="1419595" y="2434389"/>
            <a:ext cx="353708" cy="353129"/>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38102" tIns="38102" rIns="38102" bIns="38102"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9" name="任意多边形 2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1"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23241" y="341172"/>
            <a:ext cx="742543" cy="79750"/>
            <a:chOff x="-123241" y="341172"/>
            <a:chExt cx="742543" cy="79750"/>
          </a:xfrm>
        </p:grpSpPr>
        <p:cxnSp>
          <p:nvCxnSpPr>
            <p:cNvPr id="33" name="直接连接符 32"/>
            <p:cNvCxnSpPr>
              <a:endCxn id="3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1">
                                            <p:txEl>
                                              <p:pRg st="0" end="0"/>
                                            </p:txEl>
                                          </p:spTgt>
                                        </p:tgtEl>
                                        <p:attrNameLst>
                                          <p:attrName>style.visibility</p:attrName>
                                        </p:attrNameLst>
                                      </p:cBhvr>
                                      <p:to>
                                        <p:strVal val="visible"/>
                                      </p:to>
                                    </p:set>
                                    <p:animEffect transition="in" filter="wipe(left)">
                                      <p:cBhvr>
                                        <p:cTn id="18" dur="500"/>
                                        <p:tgtEl>
                                          <p:spTgt spid="31">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22" presetClass="entr" presetSubtype="8"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5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500"/>
                            </p:stCondLst>
                            <p:childTnLst>
                              <p:par>
                                <p:cTn id="85" presetID="22" presetClass="entr" presetSubtype="8" fill="hold"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500"/>
                                        <p:tgtEl>
                                          <p:spTgt spid="6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p:cTn id="94" dur="500" fill="hold"/>
                                        <p:tgtEl>
                                          <p:spTgt spid="43"/>
                                        </p:tgtEl>
                                        <p:attrNameLst>
                                          <p:attrName>ppt_w</p:attrName>
                                        </p:attrNameLst>
                                      </p:cBhvr>
                                      <p:tavLst>
                                        <p:tav tm="0">
                                          <p:val>
                                            <p:fltVal val="0"/>
                                          </p:val>
                                        </p:tav>
                                        <p:tav tm="100000">
                                          <p:val>
                                            <p:strVal val="#ppt_w"/>
                                          </p:val>
                                        </p:tav>
                                      </p:tavLst>
                                    </p:anim>
                                    <p:anim calcmode="lin" valueType="num">
                                      <p:cBhvr>
                                        <p:cTn id="95" dur="500" fill="hold"/>
                                        <p:tgtEl>
                                          <p:spTgt spid="43"/>
                                        </p:tgtEl>
                                        <p:attrNameLst>
                                          <p:attrName>ppt_h</p:attrName>
                                        </p:attrNameLst>
                                      </p:cBhvr>
                                      <p:tavLst>
                                        <p:tav tm="0">
                                          <p:val>
                                            <p:fltVal val="0"/>
                                          </p:val>
                                        </p:tav>
                                        <p:tav tm="100000">
                                          <p:val>
                                            <p:strVal val="#ppt_h"/>
                                          </p:val>
                                        </p:tav>
                                      </p:tavLst>
                                    </p:anim>
                                    <p:animEffect transition="in" filter="fade">
                                      <p:cBhvr>
                                        <p:cTn id="96" dur="500"/>
                                        <p:tgtEl>
                                          <p:spTgt spid="43"/>
                                        </p:tgtEl>
                                      </p:cBhvr>
                                    </p:animEffect>
                                  </p:childTnLst>
                                </p:cTn>
                              </p:par>
                            </p:childTnLst>
                          </p:cTn>
                        </p:par>
                        <p:par>
                          <p:cTn id="97" fill="hold">
                            <p:stCondLst>
                              <p:cond delay="7500"/>
                            </p:stCondLst>
                            <p:childTnLst>
                              <p:par>
                                <p:cTn id="98" presetID="22" presetClass="entr" presetSubtype="8" fill="hold" nodeType="after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wipe(left)">
                                      <p:cBhvr>
                                        <p:cTn id="100" dur="500"/>
                                        <p:tgtEl>
                                          <p:spTgt spid="6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500" fill="hold"/>
                                        <p:tgtEl>
                                          <p:spTgt spid="46"/>
                                        </p:tgtEl>
                                        <p:attrNameLst>
                                          <p:attrName>ppt_w</p:attrName>
                                        </p:attrNameLst>
                                      </p:cBhvr>
                                      <p:tavLst>
                                        <p:tav tm="0">
                                          <p:val>
                                            <p:fltVal val="0"/>
                                          </p:val>
                                        </p:tav>
                                        <p:tav tm="100000">
                                          <p:val>
                                            <p:strVal val="#ppt_w"/>
                                          </p:val>
                                        </p:tav>
                                      </p:tavLst>
                                    </p:anim>
                                    <p:anim calcmode="lin" valueType="num">
                                      <p:cBhvr>
                                        <p:cTn id="108" dur="500" fill="hold"/>
                                        <p:tgtEl>
                                          <p:spTgt spid="46"/>
                                        </p:tgtEl>
                                        <p:attrNameLst>
                                          <p:attrName>ppt_h</p:attrName>
                                        </p:attrNameLst>
                                      </p:cBhvr>
                                      <p:tavLst>
                                        <p:tav tm="0">
                                          <p:val>
                                            <p:fltVal val="0"/>
                                          </p:val>
                                        </p:tav>
                                        <p:tav tm="100000">
                                          <p:val>
                                            <p:strVal val="#ppt_h"/>
                                          </p:val>
                                        </p:tav>
                                      </p:tavLst>
                                    </p:anim>
                                    <p:animEffect transition="in" filter="fade">
                                      <p:cBhvr>
                                        <p:cTn id="109" dur="500"/>
                                        <p:tgtEl>
                                          <p:spTgt spid="46"/>
                                        </p:tgtEl>
                                      </p:cBhvr>
                                    </p:animEffect>
                                  </p:childTnLst>
                                </p:cTn>
                              </p:par>
                            </p:childTnLst>
                          </p:cTn>
                        </p:par>
                        <p:par>
                          <p:cTn id="110" fill="hold">
                            <p:stCondLst>
                              <p:cond delay="8500"/>
                            </p:stCondLst>
                            <p:childTnLst>
                              <p:par>
                                <p:cTn id="111" presetID="22" presetClass="entr" presetSubtype="8" fill="hold"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wipe(left)">
                                      <p:cBhvr>
                                        <p:cTn id="113" dur="500"/>
                                        <p:tgtEl>
                                          <p:spTgt spid="6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par>
                          <p:cTn id="117" fill="hold">
                            <p:stCondLst>
                              <p:cond delay="9000"/>
                            </p:stCondLst>
                            <p:childTnLst>
                              <p:par>
                                <p:cTn id="118" presetID="53" presetClass="entr" presetSubtype="16"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animEffect transition="in" filter="fade">
                                      <p:cBhvr>
                                        <p:cTn id="1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P spid="35" grpId="0" animBg="1"/>
      <p:bldP spid="36" grpId="0" animBg="1"/>
      <p:bldP spid="37" grpId="0" animBg="1"/>
      <p:bldP spid="38" grpId="0" animBg="1"/>
      <p:bldP spid="42" grpId="0" animBg="1"/>
      <p:bldP spid="43" grpId="0" animBg="1"/>
      <p:bldP spid="45" grpId="0" animBg="1"/>
      <p:bldP spid="46" grpId="0" animBg="1"/>
      <p:bldP spid="48" grpId="0" animBg="1"/>
      <p:bldP spid="49" grpId="0" animBg="1"/>
      <p:bldP spid="29" grpId="0" animBg="1"/>
      <p:bldP spid="30" grpId="0"/>
      <p:bldP spid="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bwMode="auto">
          <a:xfrm>
            <a:off x="4562560" y="3993464"/>
            <a:ext cx="3214" cy="1589"/>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98195" tIns="49097" rIns="98195" bIns="49097" numCol="1" anchor="t" anchorCtr="0" compatLnSpc="1"/>
          <a:lstStyle/>
          <a:p>
            <a:pPr algn="ctr" fontAlgn="base">
              <a:spcBef>
                <a:spcPct val="0"/>
              </a:spcBef>
              <a:spcAft>
                <a:spcPct val="0"/>
              </a:spcAft>
            </a:pPr>
            <a:endParaRPr lang="en-US" sz="22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 name="Freeform 46"/>
          <p:cNvSpPr/>
          <p:nvPr/>
        </p:nvSpPr>
        <p:spPr bwMode="auto">
          <a:xfrm flipH="1">
            <a:off x="5625763" y="1573919"/>
            <a:ext cx="2660730"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 name="Freeform 46"/>
          <p:cNvSpPr/>
          <p:nvPr/>
        </p:nvSpPr>
        <p:spPr bwMode="auto">
          <a:xfrm flipH="1">
            <a:off x="5862823" y="2658105"/>
            <a:ext cx="2423670"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1" name="Freeform 46"/>
          <p:cNvSpPr/>
          <p:nvPr/>
        </p:nvSpPr>
        <p:spPr bwMode="auto">
          <a:xfrm flipH="1">
            <a:off x="5215127" y="3456105"/>
            <a:ext cx="3071366"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2" name="Freeform 46"/>
          <p:cNvSpPr/>
          <p:nvPr/>
        </p:nvSpPr>
        <p:spPr bwMode="auto">
          <a:xfrm>
            <a:off x="943176" y="1937652"/>
            <a:ext cx="2732269"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 name="Rectangle 37"/>
          <p:cNvSpPr/>
          <p:nvPr/>
        </p:nvSpPr>
        <p:spPr bwMode="auto">
          <a:xfrm>
            <a:off x="1453481" y="2096959"/>
            <a:ext cx="1822523" cy="5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Freeform 46"/>
          <p:cNvSpPr/>
          <p:nvPr/>
        </p:nvSpPr>
        <p:spPr bwMode="auto">
          <a:xfrm>
            <a:off x="943176" y="2717938"/>
            <a:ext cx="3353441"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5" name="Rectangle 37"/>
          <p:cNvSpPr/>
          <p:nvPr/>
        </p:nvSpPr>
        <p:spPr bwMode="auto">
          <a:xfrm>
            <a:off x="1453481" y="2877244"/>
            <a:ext cx="182252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 name="Freeform 46"/>
          <p:cNvSpPr/>
          <p:nvPr/>
        </p:nvSpPr>
        <p:spPr bwMode="auto">
          <a:xfrm flipV="1">
            <a:off x="943174" y="4043167"/>
            <a:ext cx="2916036"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7" name="Rectangle 37"/>
          <p:cNvSpPr/>
          <p:nvPr/>
        </p:nvSpPr>
        <p:spPr bwMode="auto">
          <a:xfrm>
            <a:off x="1453481" y="3563726"/>
            <a:ext cx="1822523"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8" name="Group 5"/>
          <p:cNvGrpSpPr/>
          <p:nvPr/>
        </p:nvGrpSpPr>
        <p:grpSpPr>
          <a:xfrm>
            <a:off x="1052242" y="2137571"/>
            <a:ext cx="302444" cy="264161"/>
            <a:chOff x="1079332" y="2203296"/>
            <a:chExt cx="298739" cy="264080"/>
          </a:xfrm>
        </p:grpSpPr>
        <p:sp>
          <p:nvSpPr>
            <p:cNvPr id="19" name="Oval 2"/>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1</a:t>
              </a:r>
            </a:p>
          </p:txBody>
        </p:sp>
      </p:grpSp>
      <p:grpSp>
        <p:nvGrpSpPr>
          <p:cNvPr id="21" name="Group 235"/>
          <p:cNvGrpSpPr/>
          <p:nvPr/>
        </p:nvGrpSpPr>
        <p:grpSpPr>
          <a:xfrm>
            <a:off x="1052242" y="2894762"/>
            <a:ext cx="302444" cy="264161"/>
            <a:chOff x="1079332" y="2203296"/>
            <a:chExt cx="298739" cy="264080"/>
          </a:xfrm>
        </p:grpSpPr>
        <p:sp>
          <p:nvSpPr>
            <p:cNvPr id="22" name="Oval 236"/>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2</a:t>
              </a:r>
            </a:p>
          </p:txBody>
        </p:sp>
      </p:grpSp>
      <p:grpSp>
        <p:nvGrpSpPr>
          <p:cNvPr id="24" name="Group 238"/>
          <p:cNvGrpSpPr/>
          <p:nvPr/>
        </p:nvGrpSpPr>
        <p:grpSpPr>
          <a:xfrm>
            <a:off x="1052242" y="3578869"/>
            <a:ext cx="302444" cy="264161"/>
            <a:chOff x="1079332" y="2203296"/>
            <a:chExt cx="298739" cy="264080"/>
          </a:xfrm>
        </p:grpSpPr>
        <p:sp>
          <p:nvSpPr>
            <p:cNvPr id="25" name="Oval 239"/>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3</a:t>
              </a:r>
            </a:p>
          </p:txBody>
        </p:sp>
      </p:grpSp>
      <p:sp>
        <p:nvSpPr>
          <p:cNvPr id="27" name="Rectangle 37"/>
          <p:cNvSpPr/>
          <p:nvPr/>
        </p:nvSpPr>
        <p:spPr bwMode="auto">
          <a:xfrm>
            <a:off x="6215183" y="1690558"/>
            <a:ext cx="1581072" cy="43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8" name="Rectangle 37"/>
          <p:cNvSpPr/>
          <p:nvPr/>
        </p:nvSpPr>
        <p:spPr bwMode="auto">
          <a:xfrm>
            <a:off x="6215183" y="2801021"/>
            <a:ext cx="1581072"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37"/>
          <p:cNvSpPr/>
          <p:nvPr/>
        </p:nvSpPr>
        <p:spPr bwMode="auto">
          <a:xfrm>
            <a:off x="6215183" y="3630418"/>
            <a:ext cx="1581072"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30" name="Group 244"/>
          <p:cNvGrpSpPr/>
          <p:nvPr/>
        </p:nvGrpSpPr>
        <p:grpSpPr>
          <a:xfrm>
            <a:off x="7861391" y="1731170"/>
            <a:ext cx="302444" cy="264161"/>
            <a:chOff x="1079332" y="2203296"/>
            <a:chExt cx="298739" cy="264080"/>
          </a:xfrm>
        </p:grpSpPr>
        <p:sp>
          <p:nvSpPr>
            <p:cNvPr id="31" name="Oval 245"/>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4</a:t>
              </a:r>
            </a:p>
          </p:txBody>
        </p:sp>
      </p:grpSp>
      <p:grpSp>
        <p:nvGrpSpPr>
          <p:cNvPr id="33" name="Group 247"/>
          <p:cNvGrpSpPr/>
          <p:nvPr/>
        </p:nvGrpSpPr>
        <p:grpSpPr>
          <a:xfrm>
            <a:off x="7861391" y="2818539"/>
            <a:ext cx="302444" cy="264161"/>
            <a:chOff x="1079332" y="2203296"/>
            <a:chExt cx="298739" cy="264080"/>
          </a:xfrm>
        </p:grpSpPr>
        <p:sp>
          <p:nvSpPr>
            <p:cNvPr id="34" name="Oval 248"/>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5</a:t>
              </a:r>
            </a:p>
          </p:txBody>
        </p:sp>
      </p:grpSp>
      <p:grpSp>
        <p:nvGrpSpPr>
          <p:cNvPr id="36" name="Group 250"/>
          <p:cNvGrpSpPr/>
          <p:nvPr/>
        </p:nvGrpSpPr>
        <p:grpSpPr>
          <a:xfrm>
            <a:off x="7861391" y="3645561"/>
            <a:ext cx="302444" cy="264161"/>
            <a:chOff x="1079332" y="2203296"/>
            <a:chExt cx="298739" cy="264080"/>
          </a:xfrm>
        </p:grpSpPr>
        <p:sp>
          <p:nvSpPr>
            <p:cNvPr id="37" name="Oval 251"/>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6</a:t>
              </a:r>
            </a:p>
          </p:txBody>
        </p:sp>
      </p:grpSp>
      <p:grpSp>
        <p:nvGrpSpPr>
          <p:cNvPr id="39" name="Group 6"/>
          <p:cNvGrpSpPr/>
          <p:nvPr/>
        </p:nvGrpSpPr>
        <p:grpSpPr>
          <a:xfrm>
            <a:off x="4339297" y="2172377"/>
            <a:ext cx="833460" cy="710978"/>
            <a:chOff x="4326126" y="2238091"/>
            <a:chExt cx="823252" cy="710758"/>
          </a:xfrm>
        </p:grpSpPr>
        <p:grpSp>
          <p:nvGrpSpPr>
            <p:cNvPr id="40" name="Group 214"/>
            <p:cNvGrpSpPr/>
            <p:nvPr/>
          </p:nvGrpSpPr>
          <p:grpSpPr>
            <a:xfrm>
              <a:off x="4326126" y="2238091"/>
              <a:ext cx="823252" cy="710758"/>
              <a:chOff x="3755667" y="1931353"/>
              <a:chExt cx="680374" cy="587404"/>
            </a:xfrm>
          </p:grpSpPr>
          <p:sp>
            <p:nvSpPr>
              <p:cNvPr id="4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1"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4" name="Group 13"/>
          <p:cNvGrpSpPr/>
          <p:nvPr/>
        </p:nvGrpSpPr>
        <p:grpSpPr>
          <a:xfrm>
            <a:off x="4336499" y="2905480"/>
            <a:ext cx="833460" cy="710978"/>
            <a:chOff x="4323363" y="2970968"/>
            <a:chExt cx="823252" cy="710758"/>
          </a:xfrm>
        </p:grpSpPr>
        <p:grpSp>
          <p:nvGrpSpPr>
            <p:cNvPr id="45" name="Group 223"/>
            <p:cNvGrpSpPr/>
            <p:nvPr/>
          </p:nvGrpSpPr>
          <p:grpSpPr>
            <a:xfrm>
              <a:off x="4323363" y="2970968"/>
              <a:ext cx="823252" cy="710758"/>
              <a:chOff x="3755667" y="1931353"/>
              <a:chExt cx="680374" cy="587404"/>
            </a:xfrm>
          </p:grpSpPr>
          <p:sp>
            <p:nvSpPr>
              <p:cNvPr id="4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6"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7"/>
          <p:cNvGrpSpPr/>
          <p:nvPr/>
        </p:nvGrpSpPr>
        <p:grpSpPr>
          <a:xfrm>
            <a:off x="4985503" y="2536877"/>
            <a:ext cx="833460" cy="710978"/>
            <a:chOff x="4964418" y="2602479"/>
            <a:chExt cx="823252" cy="710758"/>
          </a:xfrm>
        </p:grpSpPr>
        <p:grpSp>
          <p:nvGrpSpPr>
            <p:cNvPr id="50" name="Group 220"/>
            <p:cNvGrpSpPr/>
            <p:nvPr/>
          </p:nvGrpSpPr>
          <p:grpSpPr>
            <a:xfrm>
              <a:off x="4964418" y="2602479"/>
              <a:ext cx="823252" cy="710758"/>
              <a:chOff x="3755667" y="1931353"/>
              <a:chExt cx="680374" cy="587404"/>
            </a:xfrm>
          </p:grpSpPr>
          <p:sp>
            <p:nvSpPr>
              <p:cNvPr id="5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4"/>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1"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4" name="Group 4"/>
          <p:cNvGrpSpPr/>
          <p:nvPr/>
        </p:nvGrpSpPr>
        <p:grpSpPr>
          <a:xfrm>
            <a:off x="4764196" y="1434001"/>
            <a:ext cx="833460" cy="710978"/>
            <a:chOff x="4745821" y="1499943"/>
            <a:chExt cx="823252" cy="710758"/>
          </a:xfrm>
        </p:grpSpPr>
        <p:grpSp>
          <p:nvGrpSpPr>
            <p:cNvPr id="55" name="Group 217"/>
            <p:cNvGrpSpPr/>
            <p:nvPr/>
          </p:nvGrpSpPr>
          <p:grpSpPr>
            <a:xfrm>
              <a:off x="4745821" y="1499943"/>
              <a:ext cx="823252" cy="710758"/>
              <a:chOff x="3755667" y="1931353"/>
              <a:chExt cx="680374" cy="587404"/>
            </a:xfrm>
          </p:grpSpPr>
          <p:sp>
            <p:nvSpPr>
              <p:cNvPr id="5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6"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9" name="Group 14"/>
          <p:cNvGrpSpPr/>
          <p:nvPr/>
        </p:nvGrpSpPr>
        <p:grpSpPr>
          <a:xfrm>
            <a:off x="3905630" y="3633912"/>
            <a:ext cx="833460" cy="710978"/>
            <a:chOff x="3897771" y="3699175"/>
            <a:chExt cx="823252" cy="710758"/>
          </a:xfrm>
        </p:grpSpPr>
        <p:grpSp>
          <p:nvGrpSpPr>
            <p:cNvPr id="60" name="Group 226"/>
            <p:cNvGrpSpPr/>
            <p:nvPr/>
          </p:nvGrpSpPr>
          <p:grpSpPr>
            <a:xfrm>
              <a:off x="3897771" y="3699175"/>
              <a:ext cx="823252" cy="710758"/>
              <a:chOff x="3755667" y="1931353"/>
              <a:chExt cx="680374" cy="587404"/>
            </a:xfrm>
          </p:grpSpPr>
          <p:sp>
            <p:nvSpPr>
              <p:cNvPr id="6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1"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64" name="Group 3"/>
          <p:cNvGrpSpPr/>
          <p:nvPr/>
        </p:nvGrpSpPr>
        <p:grpSpPr>
          <a:xfrm>
            <a:off x="3689439" y="1803848"/>
            <a:ext cx="833460" cy="710978"/>
            <a:chOff x="3684228" y="1869676"/>
            <a:chExt cx="823252" cy="710758"/>
          </a:xfrm>
        </p:grpSpPr>
        <p:grpSp>
          <p:nvGrpSpPr>
            <p:cNvPr id="65" name="Group 1"/>
            <p:cNvGrpSpPr/>
            <p:nvPr/>
          </p:nvGrpSpPr>
          <p:grpSpPr>
            <a:xfrm>
              <a:off x="3684228" y="1869676"/>
              <a:ext cx="823252" cy="710758"/>
              <a:chOff x="3755667" y="1931353"/>
              <a:chExt cx="680374" cy="587404"/>
            </a:xfrm>
            <a:solidFill>
              <a:srgbClr val="FFFFFF"/>
            </a:solidFill>
          </p:grpSpPr>
          <p:sp>
            <p:nvSpPr>
              <p:cNvPr id="6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6"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78" name="任意多边形 7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80"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123241" y="341172"/>
            <a:ext cx="742543" cy="79750"/>
            <a:chOff x="-123241" y="341172"/>
            <a:chExt cx="742543" cy="79750"/>
          </a:xfrm>
        </p:grpSpPr>
        <p:cxnSp>
          <p:nvCxnSpPr>
            <p:cNvPr id="82" name="直接连接符 81"/>
            <p:cNvCxnSpPr>
              <a:endCxn id="7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right)">
                                      <p:cBhvr>
                                        <p:cTn id="7" dur="500"/>
                                        <p:tgtEl>
                                          <p:spTgt spid="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par>
                                <p:cTn id="12" presetID="22" presetClass="entr" presetSubtype="8"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left)">
                                      <p:cBhvr>
                                        <p:cTn id="14" dur="500"/>
                                        <p:tgtEl>
                                          <p:spTgt spid="8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0">
                                            <p:txEl>
                                              <p:pRg st="0" end="0"/>
                                            </p:txEl>
                                          </p:spTgt>
                                        </p:tgtEl>
                                        <p:attrNameLst>
                                          <p:attrName>style.visibility</p:attrName>
                                        </p:attrNameLst>
                                      </p:cBhvr>
                                      <p:to>
                                        <p:strVal val="visible"/>
                                      </p:to>
                                    </p:set>
                                    <p:animEffect transition="in" filter="wipe(left)">
                                      <p:cBhvr>
                                        <p:cTn id="18" dur="500"/>
                                        <p:tgtEl>
                                          <p:spTgt spid="80">
                                            <p:txEl>
                                              <p:pRg st="0" end="0"/>
                                            </p:txEl>
                                          </p:spTgt>
                                        </p:tgtEl>
                                      </p:cBhvr>
                                    </p:animEffect>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strips(downLeft)">
                                      <p:cBhvr>
                                        <p:cTn id="22" dur="200"/>
                                        <p:tgtEl>
                                          <p:spTgt spid="64"/>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2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00" fill="hold"/>
                                        <p:tgtEl>
                                          <p:spTgt spid="18"/>
                                        </p:tgtEl>
                                        <p:attrNameLst>
                                          <p:attrName>ppt_w</p:attrName>
                                        </p:attrNameLst>
                                      </p:cBhvr>
                                      <p:tavLst>
                                        <p:tav tm="0">
                                          <p:val>
                                            <p:fltVal val="0"/>
                                          </p:val>
                                        </p:tav>
                                        <p:tav tm="100000">
                                          <p:val>
                                            <p:strVal val="#ppt_w"/>
                                          </p:val>
                                        </p:tav>
                                      </p:tavLst>
                                    </p:anim>
                                    <p:anim calcmode="lin" valueType="num">
                                      <p:cBhvr>
                                        <p:cTn id="30" dur="200" fill="hold"/>
                                        <p:tgtEl>
                                          <p:spTgt spid="18"/>
                                        </p:tgtEl>
                                        <p:attrNameLst>
                                          <p:attrName>ppt_h</p:attrName>
                                        </p:attrNameLst>
                                      </p:cBhvr>
                                      <p:tavLst>
                                        <p:tav tm="0">
                                          <p:val>
                                            <p:fltVal val="0"/>
                                          </p:val>
                                        </p:tav>
                                        <p:tav tm="100000">
                                          <p:val>
                                            <p:strVal val="#ppt_h"/>
                                          </p:val>
                                        </p:tav>
                                      </p:tavLst>
                                    </p:anim>
                                    <p:animEffect transition="in" filter="fade">
                                      <p:cBhvr>
                                        <p:cTn id="31" dur="200"/>
                                        <p:tgtEl>
                                          <p:spTgt spid="18"/>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00"/>
                                        <p:tgtEl>
                                          <p:spTgt spid="13"/>
                                        </p:tgtEl>
                                      </p:cBhvr>
                                    </p:animEffect>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Left)">
                                      <p:cBhvr>
                                        <p:cTn id="39" dur="200"/>
                                        <p:tgtEl>
                                          <p:spTgt spid="39"/>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2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00" fill="hold"/>
                                        <p:tgtEl>
                                          <p:spTgt spid="21"/>
                                        </p:tgtEl>
                                        <p:attrNameLst>
                                          <p:attrName>ppt_w</p:attrName>
                                        </p:attrNameLst>
                                      </p:cBhvr>
                                      <p:tavLst>
                                        <p:tav tm="0">
                                          <p:val>
                                            <p:fltVal val="0"/>
                                          </p:val>
                                        </p:tav>
                                        <p:tav tm="100000">
                                          <p:val>
                                            <p:strVal val="#ppt_w"/>
                                          </p:val>
                                        </p:tav>
                                      </p:tavLst>
                                    </p:anim>
                                    <p:anim calcmode="lin" valueType="num">
                                      <p:cBhvr>
                                        <p:cTn id="47" dur="200" fill="hold"/>
                                        <p:tgtEl>
                                          <p:spTgt spid="21"/>
                                        </p:tgtEl>
                                        <p:attrNameLst>
                                          <p:attrName>ppt_h</p:attrName>
                                        </p:attrNameLst>
                                      </p:cBhvr>
                                      <p:tavLst>
                                        <p:tav tm="0">
                                          <p:val>
                                            <p:fltVal val="0"/>
                                          </p:val>
                                        </p:tav>
                                        <p:tav tm="100000">
                                          <p:val>
                                            <p:strVal val="#ppt_h"/>
                                          </p:val>
                                        </p:tav>
                                      </p:tavLst>
                                    </p:anim>
                                    <p:animEffect transition="in" filter="fade">
                                      <p:cBhvr>
                                        <p:cTn id="48" dur="200"/>
                                        <p:tgtEl>
                                          <p:spTgt spid="2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200"/>
                                        <p:tgtEl>
                                          <p:spTgt spid="15"/>
                                        </p:tgtEl>
                                      </p:cBhvr>
                                    </p:animEffect>
                                  </p:childTnLst>
                                </p:cTn>
                              </p:par>
                            </p:childTnLst>
                          </p:cTn>
                        </p:par>
                        <p:par>
                          <p:cTn id="53" fill="hold">
                            <p:stCondLst>
                              <p:cond delay="4500"/>
                            </p:stCondLst>
                            <p:childTnLst>
                              <p:par>
                                <p:cTn id="54" presetID="18" presetClass="entr" presetSubtype="12"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strips(downLeft)">
                                      <p:cBhvr>
                                        <p:cTn id="56" dur="200"/>
                                        <p:tgtEl>
                                          <p:spTgt spid="59"/>
                                        </p:tgtEl>
                                      </p:cBhvr>
                                    </p:animEffect>
                                  </p:childTnLst>
                                </p:cTn>
                              </p:par>
                            </p:childTnLst>
                          </p:cTn>
                        </p:par>
                        <p:par>
                          <p:cTn id="57" fill="hold">
                            <p:stCondLst>
                              <p:cond delay="5000"/>
                            </p:stCondLst>
                            <p:childTnLst>
                              <p:par>
                                <p:cTn id="58" presetID="22" presetClass="entr" presetSubtype="2"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right)">
                                      <p:cBhvr>
                                        <p:cTn id="60" dur="200"/>
                                        <p:tgtEl>
                                          <p:spTgt spid="16"/>
                                        </p:tgtEl>
                                      </p:cBhvr>
                                    </p:animEffect>
                                  </p:childTnLst>
                                </p:cTn>
                              </p:par>
                              <p:par>
                                <p:cTn id="61" presetID="53" presetClass="entr" presetSubtype="16"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00" fill="hold"/>
                                        <p:tgtEl>
                                          <p:spTgt spid="24"/>
                                        </p:tgtEl>
                                        <p:attrNameLst>
                                          <p:attrName>ppt_w</p:attrName>
                                        </p:attrNameLst>
                                      </p:cBhvr>
                                      <p:tavLst>
                                        <p:tav tm="0">
                                          <p:val>
                                            <p:fltVal val="0"/>
                                          </p:val>
                                        </p:tav>
                                        <p:tav tm="100000">
                                          <p:val>
                                            <p:strVal val="#ppt_w"/>
                                          </p:val>
                                        </p:tav>
                                      </p:tavLst>
                                    </p:anim>
                                    <p:anim calcmode="lin" valueType="num">
                                      <p:cBhvr>
                                        <p:cTn id="64" dur="200" fill="hold"/>
                                        <p:tgtEl>
                                          <p:spTgt spid="24"/>
                                        </p:tgtEl>
                                        <p:attrNameLst>
                                          <p:attrName>ppt_h</p:attrName>
                                        </p:attrNameLst>
                                      </p:cBhvr>
                                      <p:tavLst>
                                        <p:tav tm="0">
                                          <p:val>
                                            <p:fltVal val="0"/>
                                          </p:val>
                                        </p:tav>
                                        <p:tav tm="100000">
                                          <p:val>
                                            <p:strVal val="#ppt_h"/>
                                          </p:val>
                                        </p:tav>
                                      </p:tavLst>
                                    </p:anim>
                                    <p:animEffect transition="in" filter="fade">
                                      <p:cBhvr>
                                        <p:cTn id="65" dur="200"/>
                                        <p:tgtEl>
                                          <p:spTgt spid="24"/>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200"/>
                                        <p:tgtEl>
                                          <p:spTgt spid="17"/>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strips(downLeft)">
                                      <p:cBhvr>
                                        <p:cTn id="73" dur="200"/>
                                        <p:tgtEl>
                                          <p:spTgt spid="54"/>
                                        </p:tgtEl>
                                      </p:cBhvr>
                                    </p:animEffect>
                                  </p:childTnLst>
                                </p:cTn>
                              </p:par>
                            </p:childTnLst>
                          </p:cTn>
                        </p:par>
                        <p:par>
                          <p:cTn id="74" fill="hold">
                            <p:stCondLst>
                              <p:cond delay="6500"/>
                            </p:stCondLst>
                            <p:childTnLst>
                              <p:par>
                                <p:cTn id="75" presetID="22" presetClass="entr" presetSubtype="8"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200"/>
                                        <p:tgtEl>
                                          <p:spTgt spid="9"/>
                                        </p:tgtEl>
                                      </p:cBhvr>
                                    </p:animEffect>
                                  </p:childTnLst>
                                </p:cTn>
                              </p:par>
                              <p:par>
                                <p:cTn id="78" presetID="53" presetClass="entr" presetSubtype="16"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200" fill="hold"/>
                                        <p:tgtEl>
                                          <p:spTgt spid="30"/>
                                        </p:tgtEl>
                                        <p:attrNameLst>
                                          <p:attrName>ppt_w</p:attrName>
                                        </p:attrNameLst>
                                      </p:cBhvr>
                                      <p:tavLst>
                                        <p:tav tm="0">
                                          <p:val>
                                            <p:fltVal val="0"/>
                                          </p:val>
                                        </p:tav>
                                        <p:tav tm="100000">
                                          <p:val>
                                            <p:strVal val="#ppt_w"/>
                                          </p:val>
                                        </p:tav>
                                      </p:tavLst>
                                    </p:anim>
                                    <p:anim calcmode="lin" valueType="num">
                                      <p:cBhvr>
                                        <p:cTn id="81" dur="200" fill="hold"/>
                                        <p:tgtEl>
                                          <p:spTgt spid="30"/>
                                        </p:tgtEl>
                                        <p:attrNameLst>
                                          <p:attrName>ppt_h</p:attrName>
                                        </p:attrNameLst>
                                      </p:cBhvr>
                                      <p:tavLst>
                                        <p:tav tm="0">
                                          <p:val>
                                            <p:fltVal val="0"/>
                                          </p:val>
                                        </p:tav>
                                        <p:tav tm="100000">
                                          <p:val>
                                            <p:strVal val="#ppt_h"/>
                                          </p:val>
                                        </p:tav>
                                      </p:tavLst>
                                    </p:anim>
                                    <p:animEffect transition="in" filter="fade">
                                      <p:cBhvr>
                                        <p:cTn id="82" dur="200"/>
                                        <p:tgtEl>
                                          <p:spTgt spid="30"/>
                                        </p:tgtEl>
                                      </p:cBhvr>
                                    </p:animEffect>
                                  </p:childTnLst>
                                </p:cTn>
                              </p:par>
                            </p:childTnLst>
                          </p:cTn>
                        </p:par>
                        <p:par>
                          <p:cTn id="83" fill="hold">
                            <p:stCondLst>
                              <p:cond delay="7000"/>
                            </p:stCondLst>
                            <p:childTnLst>
                              <p:par>
                                <p:cTn id="84" presetID="22" presetClass="entr" presetSubtype="2"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200"/>
                                        <p:tgtEl>
                                          <p:spTgt spid="27"/>
                                        </p:tgtEl>
                                      </p:cBhvr>
                                    </p:animEffect>
                                  </p:childTnLst>
                                </p:cTn>
                              </p:par>
                            </p:childTnLst>
                          </p:cTn>
                        </p:par>
                        <p:par>
                          <p:cTn id="87" fill="hold">
                            <p:stCondLst>
                              <p:cond delay="7500"/>
                            </p:stCondLst>
                            <p:childTnLst>
                              <p:par>
                                <p:cTn id="88" presetID="18" presetClass="entr" presetSubtype="12"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strips(downLeft)">
                                      <p:cBhvr>
                                        <p:cTn id="90" dur="200"/>
                                        <p:tgtEl>
                                          <p:spTgt spid="49"/>
                                        </p:tgtEl>
                                      </p:cBhvr>
                                    </p:animEffect>
                                  </p:childTnLst>
                                </p:cTn>
                              </p:par>
                            </p:childTnLst>
                          </p:cTn>
                        </p:par>
                        <p:par>
                          <p:cTn id="91" fill="hold">
                            <p:stCondLst>
                              <p:cond delay="8000"/>
                            </p:stCondLst>
                            <p:childTnLst>
                              <p:par>
                                <p:cTn id="92" presetID="22" presetClass="entr" presetSubtype="8"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left)">
                                      <p:cBhvr>
                                        <p:cTn id="94" dur="200"/>
                                        <p:tgtEl>
                                          <p:spTgt spid="10"/>
                                        </p:tgtEl>
                                      </p:cBhvr>
                                    </p:animEffect>
                                  </p:childTnLst>
                                </p:cTn>
                              </p:par>
                              <p:par>
                                <p:cTn id="95" presetID="53" presetClass="entr" presetSubtype="16"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200" fill="hold"/>
                                        <p:tgtEl>
                                          <p:spTgt spid="33"/>
                                        </p:tgtEl>
                                        <p:attrNameLst>
                                          <p:attrName>ppt_w</p:attrName>
                                        </p:attrNameLst>
                                      </p:cBhvr>
                                      <p:tavLst>
                                        <p:tav tm="0">
                                          <p:val>
                                            <p:fltVal val="0"/>
                                          </p:val>
                                        </p:tav>
                                        <p:tav tm="100000">
                                          <p:val>
                                            <p:strVal val="#ppt_w"/>
                                          </p:val>
                                        </p:tav>
                                      </p:tavLst>
                                    </p:anim>
                                    <p:anim calcmode="lin" valueType="num">
                                      <p:cBhvr>
                                        <p:cTn id="98" dur="200" fill="hold"/>
                                        <p:tgtEl>
                                          <p:spTgt spid="33"/>
                                        </p:tgtEl>
                                        <p:attrNameLst>
                                          <p:attrName>ppt_h</p:attrName>
                                        </p:attrNameLst>
                                      </p:cBhvr>
                                      <p:tavLst>
                                        <p:tav tm="0">
                                          <p:val>
                                            <p:fltVal val="0"/>
                                          </p:val>
                                        </p:tav>
                                        <p:tav tm="100000">
                                          <p:val>
                                            <p:strVal val="#ppt_h"/>
                                          </p:val>
                                        </p:tav>
                                      </p:tavLst>
                                    </p:anim>
                                    <p:animEffect transition="in" filter="fade">
                                      <p:cBhvr>
                                        <p:cTn id="99" dur="200"/>
                                        <p:tgtEl>
                                          <p:spTgt spid="33"/>
                                        </p:tgtEl>
                                      </p:cBhvr>
                                    </p:animEffect>
                                  </p:childTnLst>
                                </p:cTn>
                              </p:par>
                            </p:childTnLst>
                          </p:cTn>
                        </p:par>
                        <p:par>
                          <p:cTn id="100" fill="hold">
                            <p:stCondLst>
                              <p:cond delay="8500"/>
                            </p:stCondLst>
                            <p:childTnLst>
                              <p:par>
                                <p:cTn id="101" presetID="22" presetClass="entr" presetSubtype="2"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right)">
                                      <p:cBhvr>
                                        <p:cTn id="103" dur="200"/>
                                        <p:tgtEl>
                                          <p:spTgt spid="28"/>
                                        </p:tgtEl>
                                      </p:cBhvr>
                                    </p:animEffect>
                                  </p:childTnLst>
                                </p:cTn>
                              </p:par>
                            </p:childTnLst>
                          </p:cTn>
                        </p:par>
                        <p:par>
                          <p:cTn id="104" fill="hold">
                            <p:stCondLst>
                              <p:cond delay="9000"/>
                            </p:stCondLst>
                            <p:childTnLst>
                              <p:par>
                                <p:cTn id="105" presetID="18" presetClass="entr" presetSubtype="12"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strips(downLeft)">
                                      <p:cBhvr>
                                        <p:cTn id="107" dur="200"/>
                                        <p:tgtEl>
                                          <p:spTgt spid="44"/>
                                        </p:tgtEl>
                                      </p:cBhvr>
                                    </p:animEffect>
                                  </p:childTnLst>
                                </p:cTn>
                              </p:par>
                            </p:childTnLst>
                          </p:cTn>
                        </p:par>
                        <p:par>
                          <p:cTn id="108" fill="hold">
                            <p:stCondLst>
                              <p:cond delay="9500"/>
                            </p:stCondLst>
                            <p:childTnLst>
                              <p:par>
                                <p:cTn id="109" presetID="22" presetClass="entr" presetSubtype="8"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left)">
                                      <p:cBhvr>
                                        <p:cTn id="111" dur="200"/>
                                        <p:tgtEl>
                                          <p:spTgt spid="11"/>
                                        </p:tgtEl>
                                      </p:cBhvr>
                                    </p:animEffect>
                                  </p:childTnLst>
                                </p:cTn>
                              </p:par>
                              <p:par>
                                <p:cTn id="112" presetID="53" presetClass="entr" presetSubtype="16"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200" fill="hold"/>
                                        <p:tgtEl>
                                          <p:spTgt spid="36"/>
                                        </p:tgtEl>
                                        <p:attrNameLst>
                                          <p:attrName>ppt_w</p:attrName>
                                        </p:attrNameLst>
                                      </p:cBhvr>
                                      <p:tavLst>
                                        <p:tav tm="0">
                                          <p:val>
                                            <p:fltVal val="0"/>
                                          </p:val>
                                        </p:tav>
                                        <p:tav tm="100000">
                                          <p:val>
                                            <p:strVal val="#ppt_w"/>
                                          </p:val>
                                        </p:tav>
                                      </p:tavLst>
                                    </p:anim>
                                    <p:anim calcmode="lin" valueType="num">
                                      <p:cBhvr>
                                        <p:cTn id="115" dur="200" fill="hold"/>
                                        <p:tgtEl>
                                          <p:spTgt spid="36"/>
                                        </p:tgtEl>
                                        <p:attrNameLst>
                                          <p:attrName>ppt_h</p:attrName>
                                        </p:attrNameLst>
                                      </p:cBhvr>
                                      <p:tavLst>
                                        <p:tav tm="0">
                                          <p:val>
                                            <p:fltVal val="0"/>
                                          </p:val>
                                        </p:tav>
                                        <p:tav tm="100000">
                                          <p:val>
                                            <p:strVal val="#ppt_h"/>
                                          </p:val>
                                        </p:tav>
                                      </p:tavLst>
                                    </p:anim>
                                    <p:animEffect transition="in" filter="fade">
                                      <p:cBhvr>
                                        <p:cTn id="116" dur="200"/>
                                        <p:tgtEl>
                                          <p:spTgt spid="36"/>
                                        </p:tgtEl>
                                      </p:cBhvr>
                                    </p:animEffect>
                                  </p:childTnLst>
                                </p:cTn>
                              </p:par>
                            </p:childTnLst>
                          </p:cTn>
                        </p:par>
                        <p:par>
                          <p:cTn id="117" fill="hold">
                            <p:stCondLst>
                              <p:cond delay="10000"/>
                            </p:stCondLst>
                            <p:childTnLst>
                              <p:par>
                                <p:cTn id="118" presetID="22" presetClass="entr" presetSubtype="2"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right)">
                                      <p:cBhvr>
                                        <p:cTn id="120"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p:bldP spid="16" grpId="0" animBg="1"/>
      <p:bldP spid="17" grpId="0"/>
      <p:bldP spid="27" grpId="0"/>
      <p:bldP spid="28" grpId="0"/>
      <p:bldP spid="29" grpId="0"/>
      <p:bldP spid="78" grpId="0" animBg="1"/>
      <p:bldP spid="79" grpId="0"/>
      <p:bldP spid="8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reeform 79"/>
          <p:cNvSpPr/>
          <p:nvPr/>
        </p:nvSpPr>
        <p:spPr bwMode="auto">
          <a:xfrm>
            <a:off x="5142310" y="2186662"/>
            <a:ext cx="478631" cy="696731"/>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0" name="Freeform 81"/>
          <p:cNvSpPr/>
          <p:nvPr/>
        </p:nvSpPr>
        <p:spPr bwMode="auto">
          <a:xfrm>
            <a:off x="4895850" y="3310960"/>
            <a:ext cx="77391" cy="135773"/>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1" name="Freeform 82"/>
          <p:cNvSpPr/>
          <p:nvPr/>
        </p:nvSpPr>
        <p:spPr bwMode="auto">
          <a:xfrm>
            <a:off x="4895850" y="3310960"/>
            <a:ext cx="77391" cy="135773"/>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2" name="Freeform 84"/>
          <p:cNvSpPr/>
          <p:nvPr/>
        </p:nvSpPr>
        <p:spPr bwMode="auto">
          <a:xfrm>
            <a:off x="4895851" y="3310960"/>
            <a:ext cx="803672" cy="135773"/>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3" name="Freeform 86"/>
          <p:cNvSpPr/>
          <p:nvPr/>
        </p:nvSpPr>
        <p:spPr bwMode="auto">
          <a:xfrm>
            <a:off x="4248151" y="3446733"/>
            <a:ext cx="154781"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4" name="Freeform 87"/>
          <p:cNvSpPr/>
          <p:nvPr/>
        </p:nvSpPr>
        <p:spPr bwMode="auto">
          <a:xfrm>
            <a:off x="4248151" y="3446733"/>
            <a:ext cx="154781"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5" name="Freeform 89"/>
          <p:cNvSpPr/>
          <p:nvPr/>
        </p:nvSpPr>
        <p:spPr bwMode="auto">
          <a:xfrm>
            <a:off x="4248150" y="3446733"/>
            <a:ext cx="400050" cy="696731"/>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6" name="Freeform 91"/>
          <p:cNvSpPr/>
          <p:nvPr/>
        </p:nvSpPr>
        <p:spPr bwMode="auto">
          <a:xfrm>
            <a:off x="3520679" y="2883394"/>
            <a:ext cx="478631" cy="696730"/>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7" name="Freeform 92"/>
          <p:cNvSpPr/>
          <p:nvPr/>
        </p:nvSpPr>
        <p:spPr bwMode="auto">
          <a:xfrm>
            <a:off x="3520679" y="2883394"/>
            <a:ext cx="478631" cy="696730"/>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8" name="Freeform 94"/>
          <p:cNvSpPr/>
          <p:nvPr/>
        </p:nvSpPr>
        <p:spPr bwMode="auto">
          <a:xfrm>
            <a:off x="3520679" y="2883394"/>
            <a:ext cx="478631" cy="696730"/>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39" name="Freeform 96"/>
          <p:cNvSpPr/>
          <p:nvPr/>
        </p:nvSpPr>
        <p:spPr bwMode="auto">
          <a:xfrm>
            <a:off x="4169569" y="2322436"/>
            <a:ext cx="78581" cy="133391"/>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40" name="Freeform 97"/>
          <p:cNvSpPr/>
          <p:nvPr/>
        </p:nvSpPr>
        <p:spPr bwMode="auto">
          <a:xfrm>
            <a:off x="4169569" y="2322436"/>
            <a:ext cx="78581" cy="133391"/>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41" name="Freeform 99"/>
          <p:cNvSpPr/>
          <p:nvPr/>
        </p:nvSpPr>
        <p:spPr bwMode="auto">
          <a:xfrm>
            <a:off x="3442098" y="2322436"/>
            <a:ext cx="806053" cy="133391"/>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42" name="Freeform 101"/>
          <p:cNvSpPr/>
          <p:nvPr/>
        </p:nvSpPr>
        <p:spPr bwMode="auto">
          <a:xfrm>
            <a:off x="4741069" y="2322436"/>
            <a:ext cx="154781"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43" name="Freeform 102"/>
          <p:cNvSpPr/>
          <p:nvPr/>
        </p:nvSpPr>
        <p:spPr bwMode="auto">
          <a:xfrm>
            <a:off x="4741069" y="2322436"/>
            <a:ext cx="154781"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944" name="Freeform 104"/>
          <p:cNvSpPr/>
          <p:nvPr/>
        </p:nvSpPr>
        <p:spPr bwMode="auto">
          <a:xfrm>
            <a:off x="4493419" y="1625706"/>
            <a:ext cx="402431" cy="696730"/>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nvGrpSpPr>
          <p:cNvPr id="64" name="Group 63"/>
          <p:cNvGrpSpPr/>
          <p:nvPr/>
        </p:nvGrpSpPr>
        <p:grpSpPr bwMode="auto">
          <a:xfrm>
            <a:off x="748446" y="1294610"/>
            <a:ext cx="1798302" cy="728887"/>
            <a:chOff x="998489" y="1725137"/>
            <a:chExt cx="2397333" cy="971351"/>
          </a:xfrm>
        </p:grpSpPr>
        <p:sp>
          <p:nvSpPr>
            <p:cNvPr id="124987" name="TextBox 64"/>
            <p:cNvSpPr txBox="1">
              <a:spLocks noChangeArrowheads="1"/>
            </p:cNvSpPr>
            <p:nvPr/>
          </p:nvSpPr>
          <p:spPr bwMode="auto">
            <a:xfrm>
              <a:off x="998489" y="1725137"/>
              <a:ext cx="246267" cy="55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100">
                <a:solidFill>
                  <a:srgbClr val="E94F35"/>
                </a:solidFill>
                <a:latin typeface="Arial" panose="020B0604020202020204" pitchFamily="34" charset="0"/>
              </a:endParaRPr>
            </a:p>
          </p:txBody>
        </p:sp>
        <p:sp>
          <p:nvSpPr>
            <p:cNvPr id="124988" name="Text Placeholder 32"/>
            <p:cNvSpPr txBox="1"/>
            <p:nvPr/>
          </p:nvSpPr>
          <p:spPr bwMode="auto">
            <a:xfrm>
              <a:off x="151611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24989" name="Text Placeholder 33"/>
            <p:cNvSpPr txBox="1"/>
            <p:nvPr/>
          </p:nvSpPr>
          <p:spPr bwMode="auto">
            <a:xfrm>
              <a:off x="1501824" y="188757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dirty="0">
                  <a:solidFill>
                    <a:schemeClr val="tx1">
                      <a:lumMod val="75000"/>
                      <a:lumOff val="25000"/>
                    </a:schemeClr>
                  </a:solidFill>
                  <a:ea typeface="微软雅黑" panose="020B0503020204020204" pitchFamily="34" charset="-122"/>
                </a:rPr>
                <a:t>点击输入标题</a:t>
              </a:r>
              <a:endParaRPr lang="en-AU" altLang="zh-CN"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grpSp>
        <p:nvGrpSpPr>
          <p:cNvPr id="68" name="Group 67"/>
          <p:cNvGrpSpPr/>
          <p:nvPr/>
        </p:nvGrpSpPr>
        <p:grpSpPr bwMode="auto">
          <a:xfrm>
            <a:off x="748217" y="2432007"/>
            <a:ext cx="1995031" cy="761045"/>
            <a:chOff x="998184" y="3241456"/>
            <a:chExt cx="2659593" cy="1014209"/>
          </a:xfrm>
        </p:grpSpPr>
        <p:sp>
          <p:nvSpPr>
            <p:cNvPr id="69" name="TextBox 68"/>
            <p:cNvSpPr txBox="1"/>
            <p:nvPr/>
          </p:nvSpPr>
          <p:spPr>
            <a:xfrm>
              <a:off x="998184" y="3241456"/>
              <a:ext cx="246267" cy="553715"/>
            </a:xfrm>
            <a:prstGeom prst="rect">
              <a:avLst/>
            </a:prstGeom>
            <a:noFill/>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100">
                <a:solidFill>
                  <a:srgbClr val="2D2D2D"/>
                </a:solidFill>
                <a:latin typeface="Arial" panose="020B0604020202020204" pitchFamily="34" charset="0"/>
              </a:endParaRPr>
            </a:p>
          </p:txBody>
        </p:sp>
        <p:sp>
          <p:nvSpPr>
            <p:cNvPr id="124985" name="Text Placeholder 32"/>
            <p:cNvSpPr txBox="1"/>
            <p:nvPr/>
          </p:nvSpPr>
          <p:spPr bwMode="auto">
            <a:xfrm>
              <a:off x="151611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71" name="Text Placeholder 33"/>
            <p:cNvSpPr txBox="1"/>
            <p:nvPr/>
          </p:nvSpPr>
          <p:spPr>
            <a:xfrm>
              <a:off x="1767382" y="3446203"/>
              <a:ext cx="1890395"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400" dirty="0">
                  <a:solidFill>
                    <a:schemeClr val="tx1">
                      <a:lumMod val="75000"/>
                      <a:lumOff val="25000"/>
                    </a:schemeClr>
                  </a:solidFill>
                  <a:ea typeface="微软雅黑" panose="020B0503020204020204" pitchFamily="34" charset="-122"/>
                </a:rPr>
                <a:t>点击输入标题</a:t>
              </a:r>
              <a:endParaRPr lang="en-AU" altLang="zh-CN" sz="14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grpSp>
        <p:nvGrpSpPr>
          <p:cNvPr id="72" name="Group 71"/>
          <p:cNvGrpSpPr/>
          <p:nvPr/>
        </p:nvGrpSpPr>
        <p:grpSpPr bwMode="auto">
          <a:xfrm>
            <a:off x="604372" y="3594416"/>
            <a:ext cx="2138876" cy="761045"/>
            <a:chOff x="806148" y="4790749"/>
            <a:chExt cx="2851659" cy="1014209"/>
          </a:xfrm>
        </p:grpSpPr>
        <p:sp>
          <p:nvSpPr>
            <p:cNvPr id="124981" name="TextBox 72"/>
            <p:cNvSpPr txBox="1">
              <a:spLocks noChangeArrowheads="1"/>
            </p:cNvSpPr>
            <p:nvPr/>
          </p:nvSpPr>
          <p:spPr bwMode="auto">
            <a:xfrm>
              <a:off x="806148" y="4790749"/>
              <a:ext cx="246293" cy="5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AU" altLang="zh-CN" sz="2100">
                <a:solidFill>
                  <a:srgbClr val="95A5A6"/>
                </a:solidFill>
                <a:latin typeface="Arial" panose="020B0604020202020204" pitchFamily="34" charset="0"/>
              </a:endParaRPr>
            </a:p>
          </p:txBody>
        </p:sp>
        <p:sp>
          <p:nvSpPr>
            <p:cNvPr id="124982" name="Text Placeholder 32"/>
            <p:cNvSpPr txBox="1"/>
            <p:nvPr/>
          </p:nvSpPr>
          <p:spPr bwMode="auto">
            <a:xfrm>
              <a:off x="151611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75" name="Text Placeholder 33"/>
            <p:cNvSpPr txBox="1"/>
            <p:nvPr/>
          </p:nvSpPr>
          <p:spPr>
            <a:xfrm>
              <a:off x="1767210" y="4995496"/>
              <a:ext cx="1890597"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400" dirty="0">
                  <a:solidFill>
                    <a:schemeClr val="tx1">
                      <a:lumMod val="75000"/>
                      <a:lumOff val="25000"/>
                    </a:schemeClr>
                  </a:solidFill>
                  <a:ea typeface="微软雅黑" panose="020B0503020204020204" pitchFamily="34" charset="-122"/>
                </a:rPr>
                <a:t>点击输入标题</a:t>
              </a:r>
              <a:endParaRPr lang="en-AU" altLang="zh-CN" sz="14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grpSp>
        <p:nvGrpSpPr>
          <p:cNvPr id="76" name="Group 75"/>
          <p:cNvGrpSpPr/>
          <p:nvPr/>
        </p:nvGrpSpPr>
        <p:grpSpPr bwMode="auto">
          <a:xfrm>
            <a:off x="6468595" y="1262452"/>
            <a:ext cx="1787594" cy="761045"/>
            <a:chOff x="8939751" y="1682279"/>
            <a:chExt cx="2383321" cy="1014209"/>
          </a:xfrm>
        </p:grpSpPr>
        <p:sp>
          <p:nvSpPr>
            <p:cNvPr id="124978" name="TextBox 76"/>
            <p:cNvSpPr txBox="1">
              <a:spLocks noChangeArrowheads="1"/>
            </p:cNvSpPr>
            <p:nvPr/>
          </p:nvSpPr>
          <p:spPr bwMode="auto">
            <a:xfrm>
              <a:off x="8939751" y="1682279"/>
              <a:ext cx="246294" cy="5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100">
                <a:solidFill>
                  <a:srgbClr val="FFC000"/>
                </a:solidFill>
                <a:latin typeface="Arial" panose="020B0604020202020204" pitchFamily="34" charset="0"/>
              </a:endParaRPr>
            </a:p>
          </p:txBody>
        </p:sp>
        <p:sp>
          <p:nvSpPr>
            <p:cNvPr id="124979" name="Text Placeholder 32"/>
            <p:cNvSpPr txBox="1"/>
            <p:nvPr/>
          </p:nvSpPr>
          <p:spPr bwMode="auto">
            <a:xfrm>
              <a:off x="944336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24980" name="Text Placeholder 33"/>
            <p:cNvSpPr txBox="1"/>
            <p:nvPr/>
          </p:nvSpPr>
          <p:spPr bwMode="auto">
            <a:xfrm>
              <a:off x="9429074" y="188757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dirty="0">
                  <a:solidFill>
                    <a:schemeClr val="tx1">
                      <a:lumMod val="75000"/>
                      <a:lumOff val="25000"/>
                    </a:schemeClr>
                  </a:solidFill>
                  <a:ea typeface="微软雅黑" panose="020B0503020204020204" pitchFamily="34" charset="-122"/>
                </a:rPr>
                <a:t>点击输入标题</a:t>
              </a:r>
              <a:endParaRPr lang="en-AU" altLang="zh-CN"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grpSp>
        <p:nvGrpSpPr>
          <p:cNvPr id="121" name="Group 120"/>
          <p:cNvGrpSpPr/>
          <p:nvPr/>
        </p:nvGrpSpPr>
        <p:grpSpPr bwMode="auto">
          <a:xfrm>
            <a:off x="6468595" y="2432007"/>
            <a:ext cx="1989502" cy="761045"/>
            <a:chOff x="8939751" y="3241456"/>
            <a:chExt cx="2652516" cy="1014209"/>
          </a:xfrm>
        </p:grpSpPr>
        <p:sp>
          <p:nvSpPr>
            <p:cNvPr id="124975" name="TextBox 124"/>
            <p:cNvSpPr txBox="1">
              <a:spLocks noChangeArrowheads="1"/>
            </p:cNvSpPr>
            <p:nvPr/>
          </p:nvSpPr>
          <p:spPr bwMode="auto">
            <a:xfrm>
              <a:off x="8939751" y="3241456"/>
              <a:ext cx="246294" cy="5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100">
                <a:solidFill>
                  <a:srgbClr val="00C4AC"/>
                </a:solidFill>
                <a:latin typeface="Arial" panose="020B0604020202020204" pitchFamily="34" charset="0"/>
              </a:endParaRPr>
            </a:p>
          </p:txBody>
        </p:sp>
        <p:sp>
          <p:nvSpPr>
            <p:cNvPr id="124976" name="Text Placeholder 32"/>
            <p:cNvSpPr txBox="1"/>
            <p:nvPr/>
          </p:nvSpPr>
          <p:spPr bwMode="auto">
            <a:xfrm>
              <a:off x="944336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33" name="Text Placeholder 33"/>
            <p:cNvSpPr txBox="1"/>
            <p:nvPr/>
          </p:nvSpPr>
          <p:spPr>
            <a:xfrm>
              <a:off x="9701663" y="3446203"/>
              <a:ext cx="1890604"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400" dirty="0">
                  <a:solidFill>
                    <a:schemeClr val="tx1">
                      <a:lumMod val="75000"/>
                      <a:lumOff val="25000"/>
                    </a:schemeClr>
                  </a:solidFill>
                  <a:ea typeface="微软雅黑" panose="020B0503020204020204" pitchFamily="34" charset="-122"/>
                </a:rPr>
                <a:t>点击输入标题</a:t>
              </a:r>
              <a:endParaRPr lang="en-AU" altLang="zh-CN" sz="14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grpSp>
        <p:nvGrpSpPr>
          <p:cNvPr id="137" name="Group 136"/>
          <p:cNvGrpSpPr/>
          <p:nvPr/>
        </p:nvGrpSpPr>
        <p:grpSpPr bwMode="auto">
          <a:xfrm>
            <a:off x="6400753" y="3594416"/>
            <a:ext cx="2057345" cy="761045"/>
            <a:chOff x="8850054" y="4790749"/>
            <a:chExt cx="2742129" cy="1014209"/>
          </a:xfrm>
        </p:grpSpPr>
        <p:sp>
          <p:nvSpPr>
            <p:cNvPr id="124972" name="TextBox 137"/>
            <p:cNvSpPr txBox="1">
              <a:spLocks noChangeArrowheads="1"/>
            </p:cNvSpPr>
            <p:nvPr/>
          </p:nvSpPr>
          <p:spPr bwMode="auto">
            <a:xfrm>
              <a:off x="8850054" y="4790749"/>
              <a:ext cx="246219" cy="5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AU" altLang="zh-CN" sz="2100">
                <a:solidFill>
                  <a:srgbClr val="33495F"/>
                </a:solidFill>
                <a:latin typeface="Arial" panose="020B0604020202020204" pitchFamily="34" charset="0"/>
              </a:endParaRPr>
            </a:p>
          </p:txBody>
        </p:sp>
        <p:sp>
          <p:nvSpPr>
            <p:cNvPr id="124973" name="Text Placeholder 32"/>
            <p:cNvSpPr txBox="1"/>
            <p:nvPr/>
          </p:nvSpPr>
          <p:spPr bwMode="auto">
            <a:xfrm>
              <a:off x="944336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40" name="Text Placeholder 33"/>
            <p:cNvSpPr txBox="1"/>
            <p:nvPr/>
          </p:nvSpPr>
          <p:spPr>
            <a:xfrm>
              <a:off x="9700571" y="4995496"/>
              <a:ext cx="1891612"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400" dirty="0">
                  <a:solidFill>
                    <a:schemeClr val="tx1">
                      <a:lumMod val="75000"/>
                      <a:lumOff val="25000"/>
                    </a:schemeClr>
                  </a:solidFill>
                  <a:ea typeface="微软雅黑" panose="020B0503020204020204" pitchFamily="34" charset="-122"/>
                </a:rPr>
                <a:t>点击输入标题</a:t>
              </a:r>
              <a:endParaRPr lang="en-AU" altLang="zh-CN" sz="14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grpSp>
        <p:nvGrpSpPr>
          <p:cNvPr id="11" name="Group 10"/>
          <p:cNvGrpSpPr/>
          <p:nvPr/>
        </p:nvGrpSpPr>
        <p:grpSpPr bwMode="auto">
          <a:xfrm>
            <a:off x="3137298" y="1451821"/>
            <a:ext cx="1758553" cy="1054028"/>
            <a:chOff x="4182282" y="1935228"/>
            <a:chExt cx="2346151" cy="1404736"/>
          </a:xfrm>
        </p:grpSpPr>
        <p:grpSp>
          <p:nvGrpSpPr>
            <p:cNvPr id="2" name="Group 1"/>
            <p:cNvGrpSpPr/>
            <p:nvPr/>
          </p:nvGrpSpPr>
          <p:grpSpPr>
            <a:xfrm>
              <a:off x="4182282" y="1935228"/>
              <a:ext cx="2346151" cy="1404736"/>
              <a:chOff x="4182282" y="1935228"/>
              <a:chExt cx="2346151" cy="1404736"/>
            </a:xfrm>
            <a:solidFill>
              <a:srgbClr val="E94F35"/>
            </a:solidFill>
          </p:grpSpPr>
          <p:sp>
            <p:nvSpPr>
              <p:cNvPr id="101" name="Freeform 100"/>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104" name="Freeform 10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accent1"/>
              </a:solidFill>
              <a:ln>
                <a:noFill/>
              </a:ln>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grpSp>
        <p:sp>
          <p:nvSpPr>
            <p:cNvPr id="63" name="Freeform 119"/>
            <p:cNvSpPr>
              <a:spLocks noChangeArrowheads="1"/>
            </p:cNvSpPr>
            <p:nvPr/>
          </p:nvSpPr>
          <p:spPr bwMode="auto">
            <a:xfrm>
              <a:off x="5170268" y="2279797"/>
              <a:ext cx="516775" cy="461896"/>
            </a:xfrm>
            <a:custGeom>
              <a:avLst/>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0" name="Group 9"/>
          <p:cNvGrpSpPr/>
          <p:nvPr/>
        </p:nvGrpSpPr>
        <p:grpSpPr bwMode="auto">
          <a:xfrm>
            <a:off x="4181475" y="1451821"/>
            <a:ext cx="1498997" cy="1431573"/>
            <a:chOff x="5574932" y="1935228"/>
            <a:chExt cx="1999668" cy="1908347"/>
          </a:xfrm>
        </p:grpSpPr>
        <p:grpSp>
          <p:nvGrpSpPr>
            <p:cNvPr id="3" name="Group 2"/>
            <p:cNvGrpSpPr/>
            <p:nvPr/>
          </p:nvGrpSpPr>
          <p:grpSpPr>
            <a:xfrm>
              <a:off x="5574932" y="1935228"/>
              <a:ext cx="1999668" cy="1908347"/>
              <a:chOff x="5574932" y="1935228"/>
              <a:chExt cx="1999668" cy="1908347"/>
            </a:xfrm>
            <a:solidFill>
              <a:srgbClr val="F4C300"/>
            </a:solidFill>
          </p:grpSpPr>
          <p:sp>
            <p:nvSpPr>
              <p:cNvPr id="78" name="Freeform 77"/>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79" name="Freeform 7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2"/>
              </a:solidFill>
              <a:ln>
                <a:noFill/>
              </a:ln>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grpSp>
        <p:sp>
          <p:nvSpPr>
            <p:cNvPr id="107" name="Freeform 28"/>
            <p:cNvSpPr>
              <a:spLocks noChangeArrowheads="1"/>
            </p:cNvSpPr>
            <p:nvPr/>
          </p:nvSpPr>
          <p:spPr bwMode="auto">
            <a:xfrm>
              <a:off x="6628841" y="2302677"/>
              <a:ext cx="577593" cy="485586"/>
            </a:xfrm>
            <a:custGeom>
              <a:avLst/>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9" name="Group 8"/>
          <p:cNvGrpSpPr/>
          <p:nvPr/>
        </p:nvGrpSpPr>
        <p:grpSpPr bwMode="auto">
          <a:xfrm>
            <a:off x="4895850" y="1828174"/>
            <a:ext cx="1285875" cy="1618559"/>
            <a:chOff x="6528433" y="2437495"/>
            <a:chExt cx="1713617" cy="2156795"/>
          </a:xfrm>
        </p:grpSpPr>
        <p:grpSp>
          <p:nvGrpSpPr>
            <p:cNvPr id="4" name="Group 3"/>
            <p:cNvGrpSpPr/>
            <p:nvPr/>
          </p:nvGrpSpPr>
          <p:grpSpPr>
            <a:xfrm>
              <a:off x="6528433" y="2437495"/>
              <a:ext cx="1713617" cy="2156795"/>
              <a:chOff x="6528433" y="2437495"/>
              <a:chExt cx="1713617" cy="2156795"/>
            </a:xfrm>
            <a:solidFill>
              <a:srgbClr val="00C4AC"/>
            </a:solidFill>
          </p:grpSpPr>
          <p:sp>
            <p:nvSpPr>
              <p:cNvPr id="81" name="Freeform 80"/>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84" name="Freeform 83"/>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accent3"/>
              </a:solidFill>
              <a:ln>
                <a:noFill/>
              </a:ln>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grpSp>
        <p:sp>
          <p:nvSpPr>
            <p:cNvPr id="109" name="Freeform 154"/>
            <p:cNvSpPr>
              <a:spLocks noChangeArrowheads="1"/>
            </p:cNvSpPr>
            <p:nvPr/>
          </p:nvSpPr>
          <p:spPr bwMode="auto">
            <a:xfrm>
              <a:off x="7349571" y="3576828"/>
              <a:ext cx="392847" cy="533492"/>
            </a:xfrm>
            <a:custGeom>
              <a:avLst/>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8" name="Group 7"/>
          <p:cNvGrpSpPr/>
          <p:nvPr/>
        </p:nvGrpSpPr>
        <p:grpSpPr bwMode="auto">
          <a:xfrm>
            <a:off x="4248150" y="3260938"/>
            <a:ext cx="1758554" cy="1054029"/>
            <a:chOff x="5663567" y="4345842"/>
            <a:chExt cx="2346151" cy="1406079"/>
          </a:xfrm>
        </p:grpSpPr>
        <p:grpSp>
          <p:nvGrpSpPr>
            <p:cNvPr id="5" name="Group 4"/>
            <p:cNvGrpSpPr/>
            <p:nvPr/>
          </p:nvGrpSpPr>
          <p:grpSpPr>
            <a:xfrm>
              <a:off x="5663567" y="4345842"/>
              <a:ext cx="2346151" cy="1406079"/>
              <a:chOff x="5663567" y="4345842"/>
              <a:chExt cx="2346151" cy="1406079"/>
            </a:xfrm>
            <a:solidFill>
              <a:srgbClr val="33495F"/>
            </a:solidFill>
          </p:grpSpPr>
          <p:sp>
            <p:nvSpPr>
              <p:cNvPr id="86" name="Freeform 85"/>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89" name="Freeform 88"/>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4"/>
              </a:solidFill>
              <a:ln>
                <a:noFill/>
              </a:ln>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grpSp>
        <p:sp>
          <p:nvSpPr>
            <p:cNvPr id="110" name="Freeform 115"/>
            <p:cNvSpPr>
              <a:spLocks noChangeArrowheads="1"/>
            </p:cNvSpPr>
            <p:nvPr/>
          </p:nvSpPr>
          <p:spPr bwMode="auto">
            <a:xfrm>
              <a:off x="6594460" y="4959455"/>
              <a:ext cx="401893" cy="499058"/>
            </a:xfrm>
            <a:custGeom>
              <a:avLst/>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3" name="Group 12"/>
          <p:cNvGrpSpPr/>
          <p:nvPr/>
        </p:nvGrpSpPr>
        <p:grpSpPr bwMode="auto">
          <a:xfrm>
            <a:off x="3461148" y="2883394"/>
            <a:ext cx="1501378" cy="1431573"/>
            <a:chOff x="4614716" y="3843574"/>
            <a:chExt cx="2002354" cy="1908348"/>
          </a:xfrm>
        </p:grpSpPr>
        <p:grpSp>
          <p:nvGrpSpPr>
            <p:cNvPr id="6" name="Group 5"/>
            <p:cNvGrpSpPr/>
            <p:nvPr/>
          </p:nvGrpSpPr>
          <p:grpSpPr>
            <a:xfrm>
              <a:off x="4614716" y="3843574"/>
              <a:ext cx="2002354" cy="1908348"/>
              <a:chOff x="4614716" y="3843574"/>
              <a:chExt cx="2002354" cy="1908348"/>
            </a:xfrm>
            <a:solidFill>
              <a:schemeClr val="accent1"/>
            </a:solidFill>
          </p:grpSpPr>
          <p:sp>
            <p:nvSpPr>
              <p:cNvPr id="91" name="Freeform 90"/>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94" name="Freeform 93"/>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accent5"/>
              </a:solidFill>
              <a:ln>
                <a:noFill/>
              </a:ln>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grpSp>
        <p:sp>
          <p:nvSpPr>
            <p:cNvPr id="111" name="Freeform 116"/>
            <p:cNvSpPr>
              <a:spLocks noChangeArrowheads="1"/>
            </p:cNvSpPr>
            <p:nvPr/>
          </p:nvSpPr>
          <p:spPr bwMode="auto">
            <a:xfrm>
              <a:off x="5112860" y="4952924"/>
              <a:ext cx="441301" cy="458775"/>
            </a:xfrm>
            <a:custGeom>
              <a:avLst/>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2" name="Group 11"/>
          <p:cNvGrpSpPr/>
          <p:nvPr/>
        </p:nvGrpSpPr>
        <p:grpSpPr bwMode="auto">
          <a:xfrm>
            <a:off x="2962275" y="2322436"/>
            <a:ext cx="1285875" cy="1614986"/>
            <a:chOff x="3949950" y="3095545"/>
            <a:chExt cx="1713617" cy="2152765"/>
          </a:xfrm>
        </p:grpSpPr>
        <p:grpSp>
          <p:nvGrpSpPr>
            <p:cNvPr id="7" name="Group 6"/>
            <p:cNvGrpSpPr/>
            <p:nvPr/>
          </p:nvGrpSpPr>
          <p:grpSpPr>
            <a:xfrm>
              <a:off x="3949950" y="3095545"/>
              <a:ext cx="1713617" cy="2152765"/>
              <a:chOff x="3949950" y="3095545"/>
              <a:chExt cx="1713617" cy="2152765"/>
            </a:xfrm>
            <a:solidFill>
              <a:schemeClr val="tx1">
                <a:lumMod val="75000"/>
                <a:lumOff val="25000"/>
              </a:schemeClr>
            </a:solidFill>
          </p:grpSpPr>
          <p:sp>
            <p:nvSpPr>
              <p:cNvPr id="96" name="Freeform 9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99" name="Freeform 98"/>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accent3"/>
              </a:solidFill>
              <a:ln>
                <a:noFill/>
              </a:ln>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grpSp>
        <p:sp>
          <p:nvSpPr>
            <p:cNvPr id="112" name="Freeform 20"/>
            <p:cNvSpPr>
              <a:spLocks noChangeArrowheads="1"/>
            </p:cNvSpPr>
            <p:nvPr/>
          </p:nvSpPr>
          <p:spPr bwMode="auto">
            <a:xfrm>
              <a:off x="4383524" y="3529888"/>
              <a:ext cx="477325" cy="485769"/>
            </a:xfrm>
            <a:custGeom>
              <a:avLst/>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sp>
        <p:nvSpPr>
          <p:cNvPr id="77" name="任意多边形 76"/>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82"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23241" y="341172"/>
            <a:ext cx="742543" cy="79750"/>
            <a:chOff x="-123241" y="341172"/>
            <a:chExt cx="742543" cy="79750"/>
          </a:xfrm>
        </p:grpSpPr>
        <p:cxnSp>
          <p:nvCxnSpPr>
            <p:cNvPr id="85" name="直接连接符 84"/>
            <p:cNvCxnSpPr>
              <a:endCxn id="8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right)">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par>
                                <p:cTn id="12" presetID="22" presetClass="entr" presetSubtype="8" fill="hold"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2">
                                            <p:txEl>
                                              <p:pRg st="0" end="0"/>
                                            </p:txEl>
                                          </p:spTgt>
                                        </p:tgtEl>
                                        <p:attrNameLst>
                                          <p:attrName>style.visibility</p:attrName>
                                        </p:attrNameLst>
                                      </p:cBhvr>
                                      <p:to>
                                        <p:strVal val="visible"/>
                                      </p:to>
                                    </p:set>
                                    <p:animEffect transition="in" filter="wipe(left)">
                                      <p:cBhvr>
                                        <p:cTn id="18" dur="500"/>
                                        <p:tgtEl>
                                          <p:spTgt spid="82">
                                            <p:txEl>
                                              <p:pRg st="0" end="0"/>
                                            </p:txEl>
                                          </p:spTgt>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1+#ppt_w/2"/>
                                          </p:val>
                                        </p:tav>
                                        <p:tav tm="100000">
                                          <p:val>
                                            <p:strVal val="#ppt_x"/>
                                          </p:val>
                                        </p:tav>
                                      </p:tavLst>
                                    </p:anim>
                                    <p:anim calcmode="lin" valueType="num">
                                      <p:cBhvr additive="base">
                                        <p:cTn id="23" dur="750" fill="hold"/>
                                        <p:tgtEl>
                                          <p:spTgt spid="10"/>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0-#ppt_w/2"/>
                                          </p:val>
                                        </p:tav>
                                        <p:tav tm="100000">
                                          <p:val>
                                            <p:strVal val="#ppt_x"/>
                                          </p:val>
                                        </p:tav>
                                      </p:tavLst>
                                    </p:anim>
                                    <p:anim calcmode="lin" valueType="num">
                                      <p:cBhvr additive="base">
                                        <p:cTn id="27" dur="750" fill="hold"/>
                                        <p:tgtEl>
                                          <p:spTgt spid="11"/>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750" fill="hold"/>
                                        <p:tgtEl>
                                          <p:spTgt spid="12"/>
                                        </p:tgtEl>
                                        <p:attrNameLst>
                                          <p:attrName>ppt_x</p:attrName>
                                        </p:attrNameLst>
                                      </p:cBhvr>
                                      <p:tavLst>
                                        <p:tav tm="0">
                                          <p:val>
                                            <p:strVal val="0-#ppt_w/2"/>
                                          </p:val>
                                        </p:tav>
                                        <p:tav tm="100000">
                                          <p:val>
                                            <p:strVal val="#ppt_x"/>
                                          </p:val>
                                        </p:tav>
                                      </p:tavLst>
                                    </p:anim>
                                    <p:anim calcmode="lin" valueType="num">
                                      <p:cBhvr additive="base">
                                        <p:cTn id="31" dur="7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1+#ppt_w/2"/>
                                          </p:val>
                                        </p:tav>
                                        <p:tav tm="100000">
                                          <p:val>
                                            <p:strVal val="#ppt_x"/>
                                          </p:val>
                                        </p:tav>
                                      </p:tavLst>
                                    </p:anim>
                                    <p:anim calcmode="lin" valueType="num">
                                      <p:cBhvr additive="base">
                                        <p:cTn id="35" dur="75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750" fill="hold"/>
                                        <p:tgtEl>
                                          <p:spTgt spid="13"/>
                                        </p:tgtEl>
                                        <p:attrNameLst>
                                          <p:attrName>ppt_x</p:attrName>
                                        </p:attrNameLst>
                                      </p:cBhvr>
                                      <p:tavLst>
                                        <p:tav tm="0">
                                          <p:val>
                                            <p:strVal val="0-#ppt_w/2"/>
                                          </p:val>
                                        </p:tav>
                                        <p:tav tm="100000">
                                          <p:val>
                                            <p:strVal val="#ppt_x"/>
                                          </p:val>
                                        </p:tav>
                                      </p:tavLst>
                                    </p:anim>
                                    <p:anim calcmode="lin" valueType="num">
                                      <p:cBhvr additive="base">
                                        <p:cTn id="43" dur="75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randombar(horizontal)">
                                      <p:cBhvr>
                                        <p:cTn id="47" dur="500"/>
                                        <p:tgtEl>
                                          <p:spTgt spid="64"/>
                                        </p:tgtEl>
                                      </p:cBhvr>
                                    </p:animEffect>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childTnLst>
                          </p:cTn>
                        </p:par>
                        <p:par>
                          <p:cTn id="52" fill="hold">
                            <p:stCondLst>
                              <p:cond delay="3500"/>
                            </p:stCondLst>
                            <p:childTnLst>
                              <p:par>
                                <p:cTn id="53" presetID="14" presetClass="entr" presetSubtype="1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randombar(horizontal)">
                                      <p:cBhvr>
                                        <p:cTn id="55" dur="500"/>
                                        <p:tgtEl>
                                          <p:spTgt spid="68"/>
                                        </p:tgtEl>
                                      </p:cBhvr>
                                    </p:animEffect>
                                  </p:childTnLst>
                                </p:cTn>
                              </p:par>
                            </p:childTnLst>
                          </p:cTn>
                        </p:par>
                        <p:par>
                          <p:cTn id="56" fill="hold">
                            <p:stCondLst>
                              <p:cond delay="4000"/>
                            </p:stCondLst>
                            <p:childTnLst>
                              <p:par>
                                <p:cTn id="57" presetID="14" presetClass="entr" presetSubtype="10" fill="hold"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randombar(horizontal)">
                                      <p:cBhvr>
                                        <p:cTn id="59" dur="500"/>
                                        <p:tgtEl>
                                          <p:spTgt spid="121"/>
                                        </p:tgtEl>
                                      </p:cBhvr>
                                    </p:animEffect>
                                  </p:childTnLst>
                                </p:cTn>
                              </p:par>
                            </p:childTnLst>
                          </p:cTn>
                        </p:par>
                        <p:par>
                          <p:cTn id="60" fill="hold">
                            <p:stCondLst>
                              <p:cond delay="4500"/>
                            </p:stCondLst>
                            <p:childTnLst>
                              <p:par>
                                <p:cTn id="61" presetID="14" presetClass="entr" presetSubtype="10"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randombar(horizontal)">
                                      <p:cBhvr>
                                        <p:cTn id="63" dur="500"/>
                                        <p:tgtEl>
                                          <p:spTgt spid="72"/>
                                        </p:tgtEl>
                                      </p:cBhvr>
                                    </p:animEffect>
                                  </p:childTnLst>
                                </p:cTn>
                              </p:par>
                            </p:childTnLst>
                          </p:cTn>
                        </p:par>
                        <p:par>
                          <p:cTn id="64" fill="hold">
                            <p:stCondLst>
                              <p:cond delay="5000"/>
                            </p:stCondLst>
                            <p:childTnLst>
                              <p:par>
                                <p:cTn id="65" presetID="14" presetClass="entr" presetSubtype="10" fill="hold"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randombar(horizontal)">
                                      <p:cBhvr>
                                        <p:cTn id="67" dur="500"/>
                                        <p:tgtEl>
                                          <p:spTgt spid="137"/>
                                        </p:tgtEl>
                                      </p:cBhvr>
                                    </p:animEffect>
                                  </p:childTnLst>
                                </p:cTn>
                              </p:par>
                              <p:par>
                                <p:cTn id="68" presetID="26" presetClass="emph" presetSubtype="0" fill="hold" nodeType="withEffect">
                                  <p:stCondLst>
                                    <p:cond delay="0"/>
                                  </p:stCondLst>
                                  <p:childTnLst>
                                    <p:animEffect transition="out" filter="fade">
                                      <p:cBhvr>
                                        <p:cTn id="69" dur="500" tmFilter="0, 0; .2, .5; .8, .5; 1, 0"/>
                                        <p:tgtEl>
                                          <p:spTgt spid="10"/>
                                        </p:tgtEl>
                                      </p:cBhvr>
                                    </p:animEffect>
                                    <p:animScale>
                                      <p:cBhvr>
                                        <p:cTn id="70" dur="250" autoRev="1" fill="hold"/>
                                        <p:tgtEl>
                                          <p:spTgt spid="10"/>
                                        </p:tgtEl>
                                      </p:cBhvr>
                                      <p:by x="105000" y="105000"/>
                                    </p:animScale>
                                  </p:childTnLst>
                                </p:cTn>
                              </p:par>
                              <p:par>
                                <p:cTn id="71" presetID="26" presetClass="emph" presetSubtype="0" fill="hold" nodeType="withEffect">
                                  <p:stCondLst>
                                    <p:cond delay="20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par>
                                <p:cTn id="74" presetID="26" presetClass="emph" presetSubtype="0" fill="hold" nodeType="withEffect">
                                  <p:stCondLst>
                                    <p:cond delay="400"/>
                                  </p:stCondLst>
                                  <p:childTnLst>
                                    <p:animEffect transition="out" filter="fade">
                                      <p:cBhvr>
                                        <p:cTn id="75" dur="500" tmFilter="0, 0; .2, .5; .8, .5; 1, 0"/>
                                        <p:tgtEl>
                                          <p:spTgt spid="12"/>
                                        </p:tgtEl>
                                      </p:cBhvr>
                                    </p:animEffect>
                                    <p:animScale>
                                      <p:cBhvr>
                                        <p:cTn id="76" dur="250" autoRev="1" fill="hold"/>
                                        <p:tgtEl>
                                          <p:spTgt spid="12"/>
                                        </p:tgtEl>
                                      </p:cBhvr>
                                      <p:by x="105000" y="105000"/>
                                    </p:animScale>
                                  </p:childTnLst>
                                </p:cTn>
                              </p:par>
                              <p:par>
                                <p:cTn id="77" presetID="26" presetClass="emph" presetSubtype="0" fill="hold" nodeType="withEffect">
                                  <p:stCondLst>
                                    <p:cond delay="60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80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par>
                                <p:cTn id="83" presetID="26" presetClass="emph" presetSubtype="0" fill="hold" nodeType="withEffect">
                                  <p:stCondLst>
                                    <p:cond delay="1000"/>
                                  </p:stCondLst>
                                  <p:childTnLst>
                                    <p:animEffect transition="out" filter="fade">
                                      <p:cBhvr>
                                        <p:cTn id="84" dur="500" tmFilter="0, 0; .2, .5; .8, .5; 1, 0"/>
                                        <p:tgtEl>
                                          <p:spTgt spid="13"/>
                                        </p:tgtEl>
                                      </p:cBhvr>
                                    </p:animEffect>
                                    <p:animScale>
                                      <p:cBhvr>
                                        <p:cTn id="8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0" grpId="0"/>
      <p:bldP spid="8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6161485" y="3371700"/>
            <a:ext cx="20264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grpSp>
        <p:nvGrpSpPr>
          <p:cNvPr id="8" name="Group 7"/>
          <p:cNvGrpSpPr/>
          <p:nvPr/>
        </p:nvGrpSpPr>
        <p:grpSpPr bwMode="auto">
          <a:xfrm>
            <a:off x="3049191" y="1226723"/>
            <a:ext cx="3168253" cy="3204961"/>
            <a:chOff x="4065588" y="1635126"/>
            <a:chExt cx="4224337" cy="4271962"/>
          </a:xfrm>
        </p:grpSpPr>
        <p:sp>
          <p:nvSpPr>
            <p:cNvPr id="128013" name="Freeform 5"/>
            <p:cNvSpPr>
              <a:spLocks noEditPoints="1"/>
            </p:cNvSpPr>
            <p:nvPr/>
          </p:nvSpPr>
          <p:spPr bwMode="auto">
            <a:xfrm>
              <a:off x="4197350" y="1819275"/>
              <a:ext cx="4092575" cy="4087813"/>
            </a:xfrm>
            <a:custGeom>
              <a:avLst/>
              <a:gdLst>
                <a:gd name="T0" fmla="*/ 1608468 w 1089"/>
                <a:gd name="T1" fmla="*/ 1891601 h 1087"/>
                <a:gd name="T2" fmla="*/ 1743760 w 1089"/>
                <a:gd name="T3" fmla="*/ 586659 h 1087"/>
                <a:gd name="T4" fmla="*/ 1807648 w 1089"/>
                <a:gd name="T5" fmla="*/ 424952 h 1087"/>
                <a:gd name="T6" fmla="*/ 2055683 w 1089"/>
                <a:gd name="T7" fmla="*/ 282048 h 1087"/>
                <a:gd name="T8" fmla="*/ 2292443 w 1089"/>
                <a:gd name="T9" fmla="*/ 421191 h 1087"/>
                <a:gd name="T10" fmla="*/ 2273653 w 1089"/>
                <a:gd name="T11" fmla="*/ 707000 h 1087"/>
                <a:gd name="T12" fmla="*/ 2901256 w 1089"/>
                <a:gd name="T13" fmla="*/ 2015702 h 1087"/>
                <a:gd name="T14" fmla="*/ 3506311 w 1089"/>
                <a:gd name="T15" fmla="*/ 1741175 h 1087"/>
                <a:gd name="T16" fmla="*/ 3667909 w 1089"/>
                <a:gd name="T17" fmla="*/ 1805106 h 1087"/>
                <a:gd name="T18" fmla="*/ 3810717 w 1089"/>
                <a:gd name="T19" fmla="*/ 2087154 h 1087"/>
                <a:gd name="T20" fmla="*/ 3671667 w 1089"/>
                <a:gd name="T21" fmla="*/ 2290228 h 1087"/>
                <a:gd name="T22" fmla="*/ 3389810 w 1089"/>
                <a:gd name="T23" fmla="*/ 2271425 h 1087"/>
                <a:gd name="T24" fmla="*/ 2487865 w 1089"/>
                <a:gd name="T25" fmla="*/ 2196212 h 1087"/>
                <a:gd name="T26" fmla="*/ 2352573 w 1089"/>
                <a:gd name="T27" fmla="*/ 3504914 h 1087"/>
                <a:gd name="T28" fmla="*/ 2288685 w 1089"/>
                <a:gd name="T29" fmla="*/ 3666622 h 1087"/>
                <a:gd name="T30" fmla="*/ 2036892 w 1089"/>
                <a:gd name="T31" fmla="*/ 3809526 h 1087"/>
                <a:gd name="T32" fmla="*/ 1803890 w 1089"/>
                <a:gd name="T33" fmla="*/ 3670382 h 1087"/>
                <a:gd name="T34" fmla="*/ 1822680 w 1089"/>
                <a:gd name="T35" fmla="*/ 3384574 h 1087"/>
                <a:gd name="T36" fmla="*/ 1195077 w 1089"/>
                <a:gd name="T37" fmla="*/ 2072111 h 1087"/>
                <a:gd name="T38" fmla="*/ 586264 w 1089"/>
                <a:gd name="T39" fmla="*/ 2350398 h 1087"/>
                <a:gd name="T40" fmla="*/ 424666 w 1089"/>
                <a:gd name="T41" fmla="*/ 2286468 h 1087"/>
                <a:gd name="T42" fmla="*/ 285616 w 1089"/>
                <a:gd name="T43" fmla="*/ 2004420 h 1087"/>
                <a:gd name="T44" fmla="*/ 420908 w 1089"/>
                <a:gd name="T45" fmla="*/ 1801345 h 1087"/>
                <a:gd name="T46" fmla="*/ 706524 w 1089"/>
                <a:gd name="T47" fmla="*/ 1820149 h 1087"/>
                <a:gd name="T48" fmla="*/ 2051925 w 1089"/>
                <a:gd name="T49" fmla="*/ 0 h 1087"/>
                <a:gd name="T50" fmla="*/ 1570887 w 1089"/>
                <a:gd name="T51" fmla="*/ 278287 h 1087"/>
                <a:gd name="T52" fmla="*/ 1458144 w 1089"/>
                <a:gd name="T53" fmla="*/ 424952 h 1087"/>
                <a:gd name="T54" fmla="*/ 841815 w 1089"/>
                <a:gd name="T55" fmla="*/ 477601 h 1087"/>
                <a:gd name="T56" fmla="*/ 289374 w 1089"/>
                <a:gd name="T57" fmla="*/ 1553143 h 1087"/>
                <a:gd name="T58" fmla="*/ 0 w 1089"/>
                <a:gd name="T59" fmla="*/ 2042026 h 1087"/>
                <a:gd name="T60" fmla="*/ 341987 w 1089"/>
                <a:gd name="T61" fmla="*/ 2560994 h 1087"/>
                <a:gd name="T62" fmla="*/ 477279 w 1089"/>
                <a:gd name="T63" fmla="*/ 3249191 h 1087"/>
                <a:gd name="T64" fmla="*/ 1304062 w 1089"/>
                <a:gd name="T65" fmla="*/ 3677904 h 1087"/>
                <a:gd name="T66" fmla="*/ 1555855 w 1089"/>
                <a:gd name="T67" fmla="*/ 3802005 h 1087"/>
                <a:gd name="T68" fmla="*/ 2044408 w 1089"/>
                <a:gd name="T69" fmla="*/ 4087813 h 1087"/>
                <a:gd name="T70" fmla="*/ 2525446 w 1089"/>
                <a:gd name="T71" fmla="*/ 3809526 h 1087"/>
                <a:gd name="T72" fmla="*/ 2638189 w 1089"/>
                <a:gd name="T73" fmla="*/ 3666622 h 1087"/>
                <a:gd name="T74" fmla="*/ 3254518 w 1089"/>
                <a:gd name="T75" fmla="*/ 3613973 h 1087"/>
                <a:gd name="T76" fmla="*/ 3806959 w 1089"/>
                <a:gd name="T77" fmla="*/ 2534670 h 1087"/>
                <a:gd name="T78" fmla="*/ 4092575 w 1089"/>
                <a:gd name="T79" fmla="*/ 2049547 h 1087"/>
                <a:gd name="T80" fmla="*/ 3754346 w 1089"/>
                <a:gd name="T81" fmla="*/ 1530579 h 1087"/>
                <a:gd name="T82" fmla="*/ 3615296 w 1089"/>
                <a:gd name="T83" fmla="*/ 842383 h 1087"/>
                <a:gd name="T84" fmla="*/ 2792271 w 1089"/>
                <a:gd name="T85" fmla="*/ 413670 h 1087"/>
                <a:gd name="T86" fmla="*/ 2540478 w 1089"/>
                <a:gd name="T87" fmla="*/ 285808 h 1087"/>
                <a:gd name="T88" fmla="*/ 2051925 w 1089"/>
                <a:gd name="T89" fmla="*/ 0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014" name="Freeform 6"/>
            <p:cNvSpPr/>
            <p:nvPr/>
          </p:nvSpPr>
          <p:spPr bwMode="auto">
            <a:xfrm>
              <a:off x="4343400" y="3590925"/>
              <a:ext cx="1781175" cy="2127250"/>
            </a:xfrm>
            <a:custGeom>
              <a:avLst/>
              <a:gdLst>
                <a:gd name="T0" fmla="*/ 1521890 w 474"/>
                <a:gd name="T1" fmla="*/ 1713827 h 566"/>
                <a:gd name="T2" fmla="*/ 1521890 w 474"/>
                <a:gd name="T3" fmla="*/ 1710068 h 566"/>
                <a:gd name="T4" fmla="*/ 1540679 w 474"/>
                <a:gd name="T5" fmla="*/ 1424431 h 566"/>
                <a:gd name="T6" fmla="*/ 1615834 w 474"/>
                <a:gd name="T7" fmla="*/ 526175 h 566"/>
                <a:gd name="T8" fmla="*/ 507297 w 474"/>
                <a:gd name="T9" fmla="*/ 225504 h 566"/>
                <a:gd name="T10" fmla="*/ 199161 w 474"/>
                <a:gd name="T11" fmla="*/ 1292887 h 566"/>
                <a:gd name="T12" fmla="*/ 1022109 w 474"/>
                <a:gd name="T13" fmla="*/ 1721344 h 566"/>
                <a:gd name="T14" fmla="*/ 1273878 w 474"/>
                <a:gd name="T15" fmla="*/ 1845371 h 566"/>
                <a:gd name="T16" fmla="*/ 1702262 w 474"/>
                <a:gd name="T17" fmla="*/ 2127250 h 566"/>
                <a:gd name="T18" fmla="*/ 1724809 w 474"/>
                <a:gd name="T19" fmla="*/ 1849129 h 566"/>
                <a:gd name="T20" fmla="*/ 1521890 w 474"/>
                <a:gd name="T21" fmla="*/ 1713827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28015" name="Group 6"/>
            <p:cNvGrpSpPr/>
            <p:nvPr/>
          </p:nvGrpSpPr>
          <p:grpSpPr bwMode="auto">
            <a:xfrm>
              <a:off x="4065588" y="2019171"/>
              <a:ext cx="2014079" cy="3221255"/>
              <a:chOff x="4065588" y="2019171"/>
              <a:chExt cx="2014079" cy="3221255"/>
            </a:xfrm>
          </p:grpSpPr>
          <p:sp>
            <p:nvSpPr>
              <p:cNvPr id="20" name="Freeform 19"/>
              <p:cNvSpPr/>
              <p:nvPr/>
            </p:nvSpPr>
            <p:spPr bwMode="auto">
              <a:xfrm>
                <a:off x="4065588" y="2019301"/>
                <a:ext cx="2014537" cy="3221037"/>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2"/>
              </a:solidFill>
              <a:ln>
                <a:noFill/>
              </a:ln>
            </p:spPr>
            <p:txBody>
              <a:bodyPr/>
              <a:lstStyle/>
              <a:p>
                <a:pPr fontAlgn="auto">
                  <a:spcBef>
                    <a:spcPts val="0"/>
                  </a:spcBef>
                  <a:spcAft>
                    <a:spcPts val="0"/>
                  </a:spcAft>
                  <a:defRPr/>
                </a:pPr>
                <a:endParaRPr lang="en-US">
                  <a:latin typeface="+mn-lt"/>
                  <a:ea typeface="+mn-ea"/>
                </a:endParaRPr>
              </a:p>
            </p:txBody>
          </p:sp>
          <p:sp>
            <p:nvSpPr>
              <p:cNvPr id="21" name="Freeform 102"/>
              <p:cNvSpPr>
                <a:spLocks noChangeArrowheads="1"/>
              </p:cNvSpPr>
              <p:nvPr/>
            </p:nvSpPr>
            <p:spPr bwMode="auto">
              <a:xfrm>
                <a:off x="4989693" y="4317519"/>
                <a:ext cx="466594" cy="417042"/>
              </a:xfrm>
              <a:custGeom>
                <a:avLst/>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28016" name="Group 3"/>
            <p:cNvGrpSpPr/>
            <p:nvPr/>
          </p:nvGrpSpPr>
          <p:grpSpPr bwMode="auto">
            <a:xfrm>
              <a:off x="4547383" y="1635126"/>
              <a:ext cx="3221498" cy="2015667"/>
              <a:chOff x="4547383" y="1635126"/>
              <a:chExt cx="3221498" cy="2015667"/>
            </a:xfrm>
          </p:grpSpPr>
          <p:sp>
            <p:nvSpPr>
              <p:cNvPr id="19" name="Freeform 18"/>
              <p:cNvSpPr/>
              <p:nvPr/>
            </p:nvSpPr>
            <p:spPr bwMode="auto">
              <a:xfrm>
                <a:off x="4546600" y="1635126"/>
                <a:ext cx="3222625" cy="2016125"/>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1"/>
              </a:solidFill>
              <a:ln>
                <a:noFill/>
              </a:ln>
            </p:spPr>
            <p:txBody>
              <a:bodyPr/>
              <a:lstStyle/>
              <a:p>
                <a:pPr fontAlgn="auto">
                  <a:spcBef>
                    <a:spcPts val="0"/>
                  </a:spcBef>
                  <a:spcAft>
                    <a:spcPts val="0"/>
                  </a:spcAft>
                  <a:defRPr/>
                </a:pPr>
                <a:endParaRPr lang="en-US">
                  <a:latin typeface="+mn-lt"/>
                  <a:ea typeface="+mn-ea"/>
                </a:endParaRPr>
              </a:p>
            </p:txBody>
          </p:sp>
          <p:sp>
            <p:nvSpPr>
              <p:cNvPr id="28" name="Freeform 154"/>
              <p:cNvSpPr>
                <a:spLocks noChangeArrowheads="1"/>
              </p:cNvSpPr>
              <p:nvPr/>
            </p:nvSpPr>
            <p:spPr bwMode="auto">
              <a:xfrm>
                <a:off x="5125209" y="2561429"/>
                <a:ext cx="358788" cy="487239"/>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28017" name="Group 4"/>
            <p:cNvGrpSpPr/>
            <p:nvPr/>
          </p:nvGrpSpPr>
          <p:grpSpPr bwMode="auto">
            <a:xfrm>
              <a:off x="6140540" y="2116131"/>
              <a:ext cx="2014448" cy="3221268"/>
              <a:chOff x="6140540" y="2116131"/>
              <a:chExt cx="2014448" cy="3221268"/>
            </a:xfrm>
          </p:grpSpPr>
          <p:sp>
            <p:nvSpPr>
              <p:cNvPr id="18" name="Freeform 17"/>
              <p:cNvSpPr/>
              <p:nvPr/>
            </p:nvSpPr>
            <p:spPr bwMode="auto">
              <a:xfrm>
                <a:off x="6140450" y="2116139"/>
                <a:ext cx="2014538" cy="3221036"/>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endParaRPr>
              </a:p>
            </p:txBody>
          </p:sp>
          <p:sp>
            <p:nvSpPr>
              <p:cNvPr id="29" name="Freeform 28"/>
              <p:cNvSpPr>
                <a:spLocks noChangeArrowheads="1"/>
              </p:cNvSpPr>
              <p:nvPr/>
            </p:nvSpPr>
            <p:spPr bwMode="auto">
              <a:xfrm>
                <a:off x="6780814" y="2565712"/>
                <a:ext cx="569368" cy="478671"/>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28018" name="Group 5"/>
            <p:cNvGrpSpPr/>
            <p:nvPr/>
          </p:nvGrpSpPr>
          <p:grpSpPr bwMode="auto">
            <a:xfrm>
              <a:off x="6046788" y="3698875"/>
              <a:ext cx="1717675" cy="2024063"/>
              <a:chOff x="6046788" y="3698875"/>
              <a:chExt cx="1717675" cy="2024063"/>
            </a:xfrm>
          </p:grpSpPr>
          <p:sp>
            <p:nvSpPr>
              <p:cNvPr id="128019" name="Freeform 13"/>
              <p:cNvSpPr/>
              <p:nvPr/>
            </p:nvSpPr>
            <p:spPr bwMode="auto">
              <a:xfrm>
                <a:off x="6046788" y="3698875"/>
                <a:ext cx="1717675" cy="2024063"/>
              </a:xfrm>
              <a:custGeom>
                <a:avLst/>
                <a:gdLst>
                  <a:gd name="T0" fmla="*/ 281894 w 457"/>
                  <a:gd name="T1" fmla="*/ 451464 h 538"/>
                  <a:gd name="T2" fmla="*/ 319480 w 457"/>
                  <a:gd name="T3" fmla="*/ 1267861 h 538"/>
                  <a:gd name="T4" fmla="*/ 334514 w 457"/>
                  <a:gd name="T5" fmla="*/ 1546264 h 538"/>
                  <a:gd name="T6" fmla="*/ 304446 w 457"/>
                  <a:gd name="T7" fmla="*/ 1598935 h 538"/>
                  <a:gd name="T8" fmla="*/ 56379 w 457"/>
                  <a:gd name="T9" fmla="*/ 1745660 h 538"/>
                  <a:gd name="T10" fmla="*/ 22552 w 457"/>
                  <a:gd name="T11" fmla="*/ 1741898 h 538"/>
                  <a:gd name="T12" fmla="*/ 0 w 457"/>
                  <a:gd name="T13" fmla="*/ 2020301 h 538"/>
                  <a:gd name="T14" fmla="*/ 60137 w 457"/>
                  <a:gd name="T15" fmla="*/ 2024063 h 538"/>
                  <a:gd name="T16" fmla="*/ 541237 w 457"/>
                  <a:gd name="T17" fmla="*/ 1745660 h 538"/>
                  <a:gd name="T18" fmla="*/ 578823 w 457"/>
                  <a:gd name="T19" fmla="*/ 1681703 h 538"/>
                  <a:gd name="T20" fmla="*/ 823131 w 457"/>
                  <a:gd name="T21" fmla="*/ 1553788 h 538"/>
                  <a:gd name="T22" fmla="*/ 1533504 w 457"/>
                  <a:gd name="T23" fmla="*/ 1188855 h 538"/>
                  <a:gd name="T24" fmla="*/ 1311747 w 457"/>
                  <a:gd name="T25" fmla="*/ 233256 h 538"/>
                  <a:gd name="T26" fmla="*/ 281894 w 457"/>
                  <a:gd name="T27" fmla="*/ 451464 h 5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00"/>
              <p:cNvSpPr>
                <a:spLocks noChangeArrowheads="1"/>
              </p:cNvSpPr>
              <p:nvPr/>
            </p:nvSpPr>
            <p:spPr bwMode="auto">
              <a:xfrm>
                <a:off x="6714942" y="4303664"/>
                <a:ext cx="635240" cy="410378"/>
              </a:xfrm>
              <a:custGeom>
                <a:avLst/>
                <a:gdLst>
                  <a:gd name="T0" fmla="*/ 485997 w 498"/>
                  <a:gd name="T1" fmla="*/ 114136 h 320"/>
                  <a:gd name="T2" fmla="*/ 485997 w 498"/>
                  <a:gd name="T3" fmla="*/ 114136 h 320"/>
                  <a:gd name="T4" fmla="*/ 452832 w 498"/>
                  <a:gd name="T5" fmla="*/ 114136 h 320"/>
                  <a:gd name="T6" fmla="*/ 294660 w 498"/>
                  <a:gd name="T7" fmla="*/ 0 h 320"/>
                  <a:gd name="T8" fmla="*/ 125007 w 498"/>
                  <a:gd name="T9" fmla="*/ 171846 h 320"/>
                  <a:gd name="T10" fmla="*/ 125007 w 498"/>
                  <a:gd name="T11" fmla="*/ 192365 h 320"/>
                  <a:gd name="T12" fmla="*/ 113527 w 498"/>
                  <a:gd name="T13" fmla="*/ 192365 h 320"/>
                  <a:gd name="T14" fmla="*/ 0 w 498"/>
                  <a:gd name="T15" fmla="*/ 307784 h 320"/>
                  <a:gd name="T16" fmla="*/ 113527 w 498"/>
                  <a:gd name="T17" fmla="*/ 409096 h 320"/>
                  <a:gd name="T18" fmla="*/ 485997 w 498"/>
                  <a:gd name="T19" fmla="*/ 409096 h 320"/>
                  <a:gd name="T20" fmla="*/ 633964 w 498"/>
                  <a:gd name="T21" fmla="*/ 261616 h 320"/>
                  <a:gd name="T22" fmla="*/ 485997 w 498"/>
                  <a:gd name="T23" fmla="*/ 114136 h 320"/>
                  <a:gd name="T24" fmla="*/ 362265 w 498"/>
                  <a:gd name="T25" fmla="*/ 250074 h 320"/>
                  <a:gd name="T26" fmla="*/ 362265 w 498"/>
                  <a:gd name="T27" fmla="*/ 250074 h 320"/>
                  <a:gd name="T28" fmla="*/ 271699 w 498"/>
                  <a:gd name="T29" fmla="*/ 352669 h 320"/>
                  <a:gd name="T30" fmla="*/ 248739 w 498"/>
                  <a:gd name="T31" fmla="*/ 352669 h 320"/>
                  <a:gd name="T32" fmla="*/ 248739 w 498"/>
                  <a:gd name="T33" fmla="*/ 341127 h 320"/>
                  <a:gd name="T34" fmla="*/ 248739 w 498"/>
                  <a:gd name="T35" fmla="*/ 329585 h 320"/>
                  <a:gd name="T36" fmla="*/ 283179 w 498"/>
                  <a:gd name="T37" fmla="*/ 261616 h 320"/>
                  <a:gd name="T38" fmla="*/ 260219 w 498"/>
                  <a:gd name="T39" fmla="*/ 250074 h 320"/>
                  <a:gd name="T40" fmla="*/ 260219 w 498"/>
                  <a:gd name="T41" fmla="*/ 250074 h 320"/>
                  <a:gd name="T42" fmla="*/ 237258 w 498"/>
                  <a:gd name="T43" fmla="*/ 228273 h 320"/>
                  <a:gd name="T44" fmla="*/ 248739 w 498"/>
                  <a:gd name="T45" fmla="*/ 205189 h 320"/>
                  <a:gd name="T46" fmla="*/ 329100 w 498"/>
                  <a:gd name="T47" fmla="*/ 114136 h 320"/>
                  <a:gd name="T48" fmla="*/ 350785 w 498"/>
                  <a:gd name="T49" fmla="*/ 102595 h 320"/>
                  <a:gd name="T50" fmla="*/ 362265 w 498"/>
                  <a:gd name="T51" fmla="*/ 114136 h 320"/>
                  <a:gd name="T52" fmla="*/ 350785 w 498"/>
                  <a:gd name="T53" fmla="*/ 135938 h 320"/>
                  <a:gd name="T54" fmla="*/ 317620 w 498"/>
                  <a:gd name="T55" fmla="*/ 205189 h 320"/>
                  <a:gd name="T56" fmla="*/ 350785 w 498"/>
                  <a:gd name="T57" fmla="*/ 216731 h 320"/>
                  <a:gd name="T58" fmla="*/ 350785 w 498"/>
                  <a:gd name="T59" fmla="*/ 216731 h 320"/>
                  <a:gd name="T60" fmla="*/ 373746 w 498"/>
                  <a:gd name="T61" fmla="*/ 239815 h 320"/>
                  <a:gd name="T62" fmla="*/ 362265 w 498"/>
                  <a:gd name="T63" fmla="*/ 250074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sp>
        <p:nvSpPr>
          <p:cNvPr id="31" name="TextBox 30"/>
          <p:cNvSpPr txBox="1">
            <a:spLocks noChangeArrowheads="1"/>
          </p:cNvSpPr>
          <p:nvPr/>
        </p:nvSpPr>
        <p:spPr bwMode="auto">
          <a:xfrm>
            <a:off x="6161485" y="1672154"/>
            <a:ext cx="20264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32" name="TextBox 31"/>
          <p:cNvSpPr txBox="1">
            <a:spLocks noChangeArrowheads="1"/>
          </p:cNvSpPr>
          <p:nvPr/>
        </p:nvSpPr>
        <p:spPr bwMode="auto">
          <a:xfrm>
            <a:off x="1009650" y="1797208"/>
            <a:ext cx="20264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33" name="TextBox 32"/>
          <p:cNvSpPr txBox="1">
            <a:spLocks noChangeArrowheads="1"/>
          </p:cNvSpPr>
          <p:nvPr/>
        </p:nvSpPr>
        <p:spPr bwMode="auto">
          <a:xfrm>
            <a:off x="1020366" y="3308578"/>
            <a:ext cx="20264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22" name="Text Placeholder 33"/>
          <p:cNvSpPr txBox="1"/>
          <p:nvPr/>
        </p:nvSpPr>
        <p:spPr bwMode="auto">
          <a:xfrm>
            <a:off x="1078707" y="1569728"/>
            <a:ext cx="1579960" cy="2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algn="l" defTabSz="457200" fontAlgn="auto">
              <a:spcAft>
                <a:spcPts val="0"/>
              </a:spcAft>
              <a:buNone/>
              <a:defRPr/>
            </a:pPr>
            <a:r>
              <a:rPr lang="zh-CN" altLang="en-US" dirty="0">
                <a:solidFill>
                  <a:schemeClr val="tx1">
                    <a:lumMod val="75000"/>
                    <a:lumOff val="25000"/>
                  </a:schemeClr>
                </a:solidFill>
                <a:ea typeface="微软雅黑" panose="020B0503020204020204" pitchFamily="34" charset="-122"/>
              </a:rPr>
              <a:t>点击输入标题</a:t>
            </a:r>
            <a:endParaRPr lang="en-AU" altLang="zh-CN"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24" name="Text Placeholder 33"/>
          <p:cNvSpPr txBox="1"/>
          <p:nvPr/>
        </p:nvSpPr>
        <p:spPr>
          <a:xfrm>
            <a:off x="1078706" y="3109682"/>
            <a:ext cx="1172766" cy="23819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400" dirty="0">
                <a:solidFill>
                  <a:schemeClr val="tx1">
                    <a:lumMod val="75000"/>
                    <a:lumOff val="25000"/>
                  </a:schemeClr>
                </a:solidFill>
                <a:ea typeface="微软雅黑" panose="020B0503020204020204" pitchFamily="34" charset="-122"/>
              </a:rPr>
              <a:t>点击输入标题</a:t>
            </a:r>
            <a:endParaRPr lang="en-AU" altLang="zh-CN" sz="14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25" name="Text Placeholder 33"/>
          <p:cNvSpPr txBox="1"/>
          <p:nvPr/>
        </p:nvSpPr>
        <p:spPr bwMode="auto">
          <a:xfrm>
            <a:off x="6229350" y="1482787"/>
            <a:ext cx="1172766" cy="23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dirty="0">
                <a:solidFill>
                  <a:schemeClr val="tx1">
                    <a:lumMod val="75000"/>
                    <a:lumOff val="25000"/>
                  </a:schemeClr>
                </a:solidFill>
                <a:ea typeface="微软雅黑" panose="020B0503020204020204" pitchFamily="34" charset="-122"/>
              </a:rPr>
              <a:t>点击输入标题</a:t>
            </a:r>
            <a:endParaRPr lang="en-AU" altLang="zh-CN"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26" name="Text Placeholder 33"/>
          <p:cNvSpPr txBox="1"/>
          <p:nvPr/>
        </p:nvSpPr>
        <p:spPr>
          <a:xfrm>
            <a:off x="6230541" y="3188288"/>
            <a:ext cx="1521619" cy="1834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400" dirty="0">
                <a:solidFill>
                  <a:schemeClr val="tx1">
                    <a:lumMod val="75000"/>
                    <a:lumOff val="25000"/>
                  </a:schemeClr>
                </a:solidFill>
                <a:ea typeface="微软雅黑" panose="020B0503020204020204" pitchFamily="34" charset="-122"/>
              </a:rPr>
              <a:t>点击输入标题</a:t>
            </a:r>
            <a:endParaRPr lang="en-AU" altLang="zh-CN" sz="14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35" name="任意多边形 34"/>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7"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23241" y="341172"/>
            <a:ext cx="742543" cy="79750"/>
            <a:chOff x="-123241" y="341172"/>
            <a:chExt cx="742543" cy="79750"/>
          </a:xfrm>
        </p:grpSpPr>
        <p:cxnSp>
          <p:nvCxnSpPr>
            <p:cNvPr id="39" name="直接连接符 38"/>
            <p:cNvCxnSpPr>
              <a:endCxn id="36"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wipe(left)">
                                      <p:cBhvr>
                                        <p:cTn id="18" dur="500"/>
                                        <p:tgtEl>
                                          <p:spTgt spid="37">
                                            <p:txEl>
                                              <p:pRg st="0" end="0"/>
                                            </p:txEl>
                                          </p:spTgt>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5000"/>
                            </p:stCondLst>
                            <p:childTnLst>
                              <p:par>
                                <p:cTn id="55" presetID="14" presetClass="entr" presetSubtype="1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childTnLst>
                          </p:cTn>
                        </p:par>
                        <p:par>
                          <p:cTn id="58" fill="hold">
                            <p:stCondLst>
                              <p:cond delay="5500"/>
                            </p:stCondLst>
                            <p:childTnLst>
                              <p:par>
                                <p:cTn id="59" presetID="14" presetClass="entr" presetSubtype="1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childTnLst>
                          </p:cTn>
                        </p:par>
                        <p:par>
                          <p:cTn id="62" fill="hold">
                            <p:stCondLst>
                              <p:cond delay="6000"/>
                            </p:stCondLst>
                            <p:childTnLst>
                              <p:par>
                                <p:cTn id="63" presetID="14" presetClass="entr" presetSubtype="1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par>
                                <p:cTn id="66" presetID="8" presetClass="emph" presetSubtype="0" fill="hold" nodeType="withEffect">
                                  <p:stCondLst>
                                    <p:cond delay="0"/>
                                  </p:stCondLst>
                                  <p:childTnLst>
                                    <p:animRot by="21600000">
                                      <p:cBhvr>
                                        <p:cTn id="67"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22" grpId="0"/>
      <p:bldP spid="24" grpId="0"/>
      <p:bldP spid="25" grpId="0"/>
      <p:bldP spid="26" grpId="0"/>
      <p:bldP spid="35" grpId="0" animBg="1"/>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57" y="857516"/>
            <a:ext cx="1775345" cy="1798209"/>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700">
              <a:lnSpc>
                <a:spcPct val="90000"/>
              </a:lnSpc>
              <a:buClr>
                <a:srgbClr val="FFFFFF">
                  <a:lumMod val="50000"/>
                  <a:lumOff val="50000"/>
                </a:srgbClr>
              </a:buClr>
              <a:buSzPct val="90000"/>
              <a:defRPr/>
            </a:pPr>
            <a:endParaRPr lang="en-US" altLang="zh-CN" sz="17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700" spc="-28" dirty="0">
                <a:solidFill>
                  <a:schemeClr val="bg1"/>
                </a:solidFill>
                <a:latin typeface="微软雅黑" panose="020B0503020204020204" pitchFamily="34" charset="-122"/>
                <a:cs typeface="Segoe UI" panose="020B0502040204020203" pitchFamily="34" charset="0"/>
              </a:rPr>
              <a:t>单击填加标题</a:t>
            </a:r>
            <a:endParaRPr lang="en-US" altLang="zh-CN" sz="17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300" spc="-28" dirty="0">
                <a:solidFill>
                  <a:schemeClr val="bg1"/>
                </a:solidFill>
                <a:latin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300" spc="-28" dirty="0">
                <a:solidFill>
                  <a:schemeClr val="bg1"/>
                </a:solidFill>
                <a:latin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300" spc="-28" dirty="0">
                <a:solidFill>
                  <a:schemeClr val="bg1"/>
                </a:solidFill>
                <a:latin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1300" spc="-28" dirty="0">
              <a:solidFill>
                <a:schemeClr val="bg1"/>
              </a:solidFill>
              <a:latin typeface="微软雅黑" panose="020B0503020204020204" pitchFamily="34" charset="-122"/>
              <a:cs typeface="Segoe UI" panose="020B0502040204020203" pitchFamily="34" charset="0"/>
            </a:endParaRPr>
          </a:p>
        </p:txBody>
      </p:sp>
      <p:grpSp>
        <p:nvGrpSpPr>
          <p:cNvPr id="2" name="组合 22"/>
          <p:cNvGrpSpPr/>
          <p:nvPr/>
        </p:nvGrpSpPr>
        <p:grpSpPr bwMode="auto">
          <a:xfrm>
            <a:off x="1228857" y="2763104"/>
            <a:ext cx="3658197" cy="1798209"/>
            <a:chOff x="1621077" y="2591060"/>
            <a:chExt cx="3890323" cy="1886881"/>
          </a:xfrm>
        </p:grpSpPr>
        <p:sp>
          <p:nvSpPr>
            <p:cNvPr id="24" name="Rectangle 3"/>
            <p:cNvSpPr/>
            <p:nvPr/>
          </p:nvSpPr>
          <p:spPr bwMode="auto">
            <a:xfrm>
              <a:off x="1621077" y="2591060"/>
              <a:ext cx="3890323" cy="1886881"/>
            </a:xfrm>
            <a:prstGeom prst="rect">
              <a:avLst/>
            </a:prstGeom>
            <a:solidFill>
              <a:schemeClr val="accent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47700">
                <a:lnSpc>
                  <a:spcPct val="90000"/>
                </a:lnSpc>
                <a:buClr>
                  <a:srgbClr val="FFFFFF">
                    <a:lumMod val="50000"/>
                    <a:lumOff val="50000"/>
                  </a:srgbClr>
                </a:buClr>
                <a:buSzPct val="90000"/>
                <a:defRPr/>
              </a:pPr>
              <a:r>
                <a:rPr lang="zh-CN" altLang="en-US" sz="2600" spc="-28" dirty="0">
                  <a:solidFill>
                    <a:schemeClr val="bg1"/>
                  </a:solidFill>
                  <a:latin typeface="微软雅黑" panose="020B0503020204020204" pitchFamily="34" charset="-122"/>
                  <a:cs typeface="Segoe UI" panose="020B0502040204020203" pitchFamily="34" charset="0"/>
                </a:rPr>
                <a:t>单击填加标题</a:t>
              </a:r>
              <a:endParaRPr lang="en-US" altLang="zh-CN" sz="26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15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500" spc="-28" dirty="0">
                  <a:solidFill>
                    <a:schemeClr val="bg1"/>
                  </a:solidFill>
                  <a:latin typeface="微软雅黑" panose="020B0503020204020204" pitchFamily="34" charset="-122"/>
                  <a:cs typeface="Segoe UI" panose="020B0502040204020203" pitchFamily="34" charset="0"/>
                </a:rPr>
                <a:t>单击填加文字内容</a:t>
              </a:r>
              <a:endParaRPr lang="en-US" sz="1500" spc="-28" dirty="0">
                <a:solidFill>
                  <a:schemeClr val="bg1"/>
                </a:solidFill>
                <a:latin typeface="微软雅黑" panose="020B0503020204020204" pitchFamily="3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a:p>
          </p:txBody>
        </p:sp>
      </p:grpSp>
      <p:sp>
        <p:nvSpPr>
          <p:cNvPr id="26" name="Rectangle 2"/>
          <p:cNvSpPr/>
          <p:nvPr/>
        </p:nvSpPr>
        <p:spPr bwMode="auto">
          <a:xfrm>
            <a:off x="3111707" y="857516"/>
            <a:ext cx="1775346" cy="1798209"/>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700">
              <a:lnSpc>
                <a:spcPct val="90000"/>
              </a:lnSpc>
              <a:buClr>
                <a:srgbClr val="FFFFFF">
                  <a:lumMod val="50000"/>
                  <a:lumOff val="50000"/>
                </a:srgbClr>
              </a:buClr>
              <a:buSzPct val="90000"/>
              <a:defRPr/>
            </a:pPr>
            <a:endParaRPr lang="en-US" altLang="zh-CN" sz="17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700" spc="-28" dirty="0">
                <a:solidFill>
                  <a:schemeClr val="bg1"/>
                </a:solidFill>
                <a:latin typeface="微软雅黑" panose="020B0503020204020204" pitchFamily="34" charset="-122"/>
                <a:cs typeface="Segoe UI" panose="020B0502040204020203" pitchFamily="34" charset="0"/>
              </a:rPr>
              <a:t>单击填加标题</a:t>
            </a:r>
            <a:endParaRPr lang="en-US" altLang="zh-CN" sz="17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17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300" spc="-28" dirty="0">
                <a:solidFill>
                  <a:schemeClr val="bg1"/>
                </a:solidFill>
                <a:latin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300" spc="-28" dirty="0">
                <a:solidFill>
                  <a:schemeClr val="bg1"/>
                </a:solidFill>
                <a:latin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r>
              <a:rPr lang="zh-CN" altLang="en-US" sz="1300" spc="-28" dirty="0">
                <a:solidFill>
                  <a:schemeClr val="bg1"/>
                </a:solidFill>
                <a:latin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cs typeface="Segoe UI" panose="020B0502040204020203" pitchFamily="34" charset="0"/>
            </a:endParaRPr>
          </a:p>
          <a:p>
            <a:pPr defTabSz="647700">
              <a:lnSpc>
                <a:spcPct val="90000"/>
              </a:lnSpc>
              <a:buClr>
                <a:srgbClr val="FFFFFF">
                  <a:lumMod val="50000"/>
                  <a:lumOff val="50000"/>
                </a:srgbClr>
              </a:buClr>
              <a:buSzPct val="90000"/>
              <a:defRPr/>
            </a:pPr>
            <a:endParaRPr lang="en-US" sz="1300" spc="-28" dirty="0">
              <a:solidFill>
                <a:schemeClr val="bg1"/>
              </a:solidFill>
              <a:latin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629" b="2689"/>
          <a:stretch>
            <a:fillRect/>
          </a:stretch>
        </p:blipFill>
        <p:spPr bwMode="auto">
          <a:xfrm>
            <a:off x="4996053" y="857516"/>
            <a:ext cx="2692135" cy="37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 name="任意多边形 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10"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23241" y="341172"/>
            <a:ext cx="742543" cy="79750"/>
            <a:chOff x="-123241" y="341172"/>
            <a:chExt cx="742543" cy="79750"/>
          </a:xfrm>
        </p:grpSpPr>
        <p:cxnSp>
          <p:nvCxnSpPr>
            <p:cNvPr id="12" name="直接连接符 11"/>
            <p:cNvCxnSpPr>
              <a:endCxn id="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8" grpId="0" animBg="1"/>
      <p:bldP spid="9" grpId="0"/>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519907" y="1322466"/>
            <a:ext cx="697706" cy="697922"/>
            <a:chOff x="10874515" y="2395387"/>
            <a:chExt cx="930275" cy="930275"/>
          </a:xfrm>
          <a:solidFill>
            <a:schemeClr val="accent3"/>
          </a:solidFill>
        </p:grpSpPr>
        <p:sp>
          <p:nvSpPr>
            <p:cNvPr id="6" name="Freeform 245"/>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sp>
          <p:nvSpPr>
            <p:cNvPr id="7"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grpSp>
      <p:grpSp>
        <p:nvGrpSpPr>
          <p:cNvPr id="8" name="Group 7"/>
          <p:cNvGrpSpPr/>
          <p:nvPr/>
        </p:nvGrpSpPr>
        <p:grpSpPr>
          <a:xfrm>
            <a:off x="4980303" y="1160491"/>
            <a:ext cx="1739504" cy="1740040"/>
            <a:chOff x="7488377" y="2179487"/>
            <a:chExt cx="2319338" cy="2319337"/>
          </a:xfrm>
          <a:solidFill>
            <a:schemeClr val="accent1"/>
          </a:solidFill>
        </p:grpSpPr>
        <p:sp>
          <p:nvSpPr>
            <p:cNvPr id="9"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sp>
          <p:nvSpPr>
            <p:cNvPr id="10"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grpSp>
      <p:grpSp>
        <p:nvGrpSpPr>
          <p:cNvPr id="11" name="Group 10"/>
          <p:cNvGrpSpPr/>
          <p:nvPr/>
        </p:nvGrpSpPr>
        <p:grpSpPr>
          <a:xfrm>
            <a:off x="6390003" y="1900097"/>
            <a:ext cx="2000250" cy="2000868"/>
            <a:chOff x="9367977" y="3165325"/>
            <a:chExt cx="2667000" cy="2667000"/>
          </a:xfrm>
          <a:solidFill>
            <a:schemeClr val="accent4"/>
          </a:solidFill>
        </p:grpSpPr>
        <p:sp>
          <p:nvSpPr>
            <p:cNvPr id="12"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sp>
          <p:nvSpPr>
            <p:cNvPr id="13"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grpSp>
      <p:grpSp>
        <p:nvGrpSpPr>
          <p:cNvPr id="14" name="Group 13"/>
          <p:cNvGrpSpPr/>
          <p:nvPr/>
        </p:nvGrpSpPr>
        <p:grpSpPr>
          <a:xfrm>
            <a:off x="6428103" y="588815"/>
            <a:ext cx="1262063" cy="1262452"/>
            <a:chOff x="9418777" y="1417488"/>
            <a:chExt cx="1682750" cy="1682750"/>
          </a:xfrm>
          <a:solidFill>
            <a:schemeClr val="accent2"/>
          </a:solidFill>
        </p:grpSpPr>
        <p:sp>
          <p:nvSpPr>
            <p:cNvPr id="15"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sp>
          <p:nvSpPr>
            <p:cNvPr id="16"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grpSp>
      <p:grpSp>
        <p:nvGrpSpPr>
          <p:cNvPr id="17" name="Group 16"/>
          <p:cNvGrpSpPr/>
          <p:nvPr/>
        </p:nvGrpSpPr>
        <p:grpSpPr>
          <a:xfrm>
            <a:off x="5563543" y="3113215"/>
            <a:ext cx="1072754" cy="1071893"/>
            <a:chOff x="8266030" y="4782316"/>
            <a:chExt cx="1430338" cy="1428750"/>
          </a:xfrm>
          <a:solidFill>
            <a:schemeClr val="accent5"/>
          </a:solidFill>
        </p:grpSpPr>
        <p:sp>
          <p:nvSpPr>
            <p:cNvPr id="18"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sp>
          <p:nvSpPr>
            <p:cNvPr id="19"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lstStyle/>
            <a:p>
              <a:pPr fontAlgn="auto">
                <a:spcBef>
                  <a:spcPts val="0"/>
                </a:spcBef>
                <a:spcAft>
                  <a:spcPts val="0"/>
                </a:spcAft>
                <a:defRPr/>
              </a:pPr>
              <a:endParaRPr lang="id-ID" dirty="0">
                <a:latin typeface="Arial" panose="020B0604020202020204" pitchFamily="34" charset="0"/>
                <a:ea typeface="+mn-ea"/>
              </a:endParaRPr>
            </a:p>
          </p:txBody>
        </p:sp>
      </p:grpSp>
      <p:sp>
        <p:nvSpPr>
          <p:cNvPr id="54" name="Text Placeholder 32"/>
          <p:cNvSpPr txBox="1"/>
          <p:nvPr/>
        </p:nvSpPr>
        <p:spPr bwMode="auto">
          <a:xfrm>
            <a:off x="547688" y="1429574"/>
            <a:ext cx="3831431" cy="55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a:p>
            <a:pPr algn="l" fontAlgn="auto">
              <a:spcAft>
                <a:spcPts val="0"/>
              </a:spcAft>
              <a:defRPr/>
            </a:pP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55" name="Text Placeholder 33"/>
          <p:cNvSpPr txBox="1"/>
          <p:nvPr/>
        </p:nvSpPr>
        <p:spPr>
          <a:xfrm>
            <a:off x="547688" y="1337486"/>
            <a:ext cx="3917156" cy="2060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57" name="Text Placeholder 32"/>
          <p:cNvSpPr txBox="1"/>
          <p:nvPr/>
        </p:nvSpPr>
        <p:spPr bwMode="auto">
          <a:xfrm>
            <a:off x="1078706" y="2448681"/>
            <a:ext cx="1296591" cy="42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8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8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800" dirty="0">
              <a:solidFill>
                <a:srgbClr val="BFBFBF"/>
              </a:solidFill>
              <a:latin typeface="Arial" panose="020B0604020202020204" pitchFamily="34" charset="0"/>
            </a:endParaRPr>
          </a:p>
        </p:txBody>
      </p:sp>
      <p:sp>
        <p:nvSpPr>
          <p:cNvPr id="58" name="Text Placeholder 33"/>
          <p:cNvSpPr txBox="1"/>
          <p:nvPr/>
        </p:nvSpPr>
        <p:spPr bwMode="auto">
          <a:xfrm>
            <a:off x="1078706" y="2273606"/>
            <a:ext cx="1172766" cy="23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sz="1100" dirty="0">
                <a:solidFill>
                  <a:schemeClr val="tx1">
                    <a:lumMod val="75000"/>
                    <a:lumOff val="25000"/>
                  </a:schemeClr>
                </a:solidFill>
                <a:ea typeface="微软雅黑" panose="020B0503020204020204" pitchFamily="34" charset="-122"/>
              </a:rPr>
              <a:t>点击输入标题</a:t>
            </a:r>
            <a:endParaRPr lang="en-AU" altLang="zh-CN" sz="11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60" name="Text Placeholder 32"/>
          <p:cNvSpPr txBox="1"/>
          <p:nvPr/>
        </p:nvSpPr>
        <p:spPr bwMode="auto">
          <a:xfrm>
            <a:off x="1078707" y="3156131"/>
            <a:ext cx="1313260" cy="42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8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8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800" dirty="0">
              <a:solidFill>
                <a:srgbClr val="BFBFBF"/>
              </a:solidFill>
              <a:latin typeface="Arial" panose="020B0604020202020204" pitchFamily="34" charset="0"/>
            </a:endParaRPr>
          </a:p>
        </p:txBody>
      </p:sp>
      <p:sp>
        <p:nvSpPr>
          <p:cNvPr id="61" name="Text Placeholder 33"/>
          <p:cNvSpPr txBox="1"/>
          <p:nvPr/>
        </p:nvSpPr>
        <p:spPr>
          <a:xfrm>
            <a:off x="1078706" y="2981055"/>
            <a:ext cx="1172766" cy="23938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200" fontAlgn="auto">
              <a:spcAft>
                <a:spcPts val="0"/>
              </a:spcAft>
              <a:buNone/>
              <a:defRPr/>
            </a:pPr>
            <a:r>
              <a:rPr lang="zh-CN" altLang="en-US" sz="1100" dirty="0">
                <a:solidFill>
                  <a:schemeClr val="tx1">
                    <a:lumMod val="75000"/>
                    <a:lumOff val="25000"/>
                  </a:schemeClr>
                </a:solidFill>
                <a:ea typeface="微软雅黑" panose="020B0503020204020204" pitchFamily="34" charset="-122"/>
              </a:rPr>
              <a:t>点击输入标题</a:t>
            </a:r>
            <a:endParaRPr lang="en-AU" altLang="zh-CN" sz="11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63" name="Text Placeholder 32"/>
          <p:cNvSpPr txBox="1"/>
          <p:nvPr/>
        </p:nvSpPr>
        <p:spPr bwMode="auto">
          <a:xfrm>
            <a:off x="3140869" y="2448681"/>
            <a:ext cx="1323975" cy="42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8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8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800" dirty="0">
              <a:solidFill>
                <a:srgbClr val="BFBFBF"/>
              </a:solidFill>
              <a:latin typeface="Arial" panose="020B0604020202020204" pitchFamily="34" charset="0"/>
            </a:endParaRPr>
          </a:p>
        </p:txBody>
      </p:sp>
      <p:sp>
        <p:nvSpPr>
          <p:cNvPr id="64" name="Text Placeholder 33"/>
          <p:cNvSpPr txBox="1"/>
          <p:nvPr/>
        </p:nvSpPr>
        <p:spPr bwMode="auto">
          <a:xfrm>
            <a:off x="3140869" y="2273606"/>
            <a:ext cx="1172766" cy="23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7200" fontAlgn="auto">
              <a:spcAft>
                <a:spcPts val="0"/>
              </a:spcAft>
              <a:buNone/>
              <a:defRPr/>
            </a:pPr>
            <a:r>
              <a:rPr lang="zh-CN" altLang="en-US" sz="1100" dirty="0">
                <a:solidFill>
                  <a:schemeClr val="tx1">
                    <a:lumMod val="75000"/>
                    <a:lumOff val="25000"/>
                  </a:schemeClr>
                </a:solidFill>
                <a:ea typeface="微软雅黑" panose="020B0503020204020204" pitchFamily="34" charset="-122"/>
              </a:rPr>
              <a:t>点击输入标题</a:t>
            </a:r>
            <a:endParaRPr lang="en-AU" altLang="zh-CN" sz="11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66" name="Text Placeholder 32"/>
          <p:cNvSpPr txBox="1"/>
          <p:nvPr/>
        </p:nvSpPr>
        <p:spPr bwMode="auto">
          <a:xfrm>
            <a:off x="3140869" y="3156131"/>
            <a:ext cx="1323975" cy="42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8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8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800" dirty="0">
              <a:solidFill>
                <a:srgbClr val="BFBFBF"/>
              </a:solidFill>
              <a:latin typeface="Arial" panose="020B0604020202020204" pitchFamily="34" charset="0"/>
            </a:endParaRPr>
          </a:p>
        </p:txBody>
      </p:sp>
      <p:sp>
        <p:nvSpPr>
          <p:cNvPr id="67" name="Text Placeholder 33"/>
          <p:cNvSpPr txBox="1"/>
          <p:nvPr/>
        </p:nvSpPr>
        <p:spPr>
          <a:xfrm>
            <a:off x="3140869" y="2981055"/>
            <a:ext cx="1172766" cy="23938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200" fontAlgn="auto">
              <a:spcAft>
                <a:spcPts val="0"/>
              </a:spcAft>
              <a:buNone/>
              <a:defRPr/>
            </a:pPr>
            <a:r>
              <a:rPr lang="zh-CN" altLang="en-US" sz="1100" dirty="0">
                <a:solidFill>
                  <a:schemeClr val="tx1">
                    <a:lumMod val="75000"/>
                    <a:lumOff val="25000"/>
                  </a:schemeClr>
                </a:solidFill>
                <a:ea typeface="微软雅黑" panose="020B0503020204020204" pitchFamily="34" charset="-122"/>
              </a:rPr>
              <a:t>点击输入标题</a:t>
            </a:r>
            <a:endParaRPr lang="en-AU" altLang="zh-CN" sz="11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69" name="Text Placeholder 32"/>
          <p:cNvSpPr txBox="1"/>
          <p:nvPr/>
        </p:nvSpPr>
        <p:spPr bwMode="auto">
          <a:xfrm>
            <a:off x="1078707" y="3977916"/>
            <a:ext cx="1313260" cy="42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8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8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800" dirty="0">
              <a:solidFill>
                <a:srgbClr val="BFBFBF"/>
              </a:solidFill>
              <a:latin typeface="Arial" panose="020B0604020202020204" pitchFamily="34" charset="0"/>
            </a:endParaRPr>
          </a:p>
        </p:txBody>
      </p:sp>
      <p:sp>
        <p:nvSpPr>
          <p:cNvPr id="70" name="Text Placeholder 33"/>
          <p:cNvSpPr txBox="1"/>
          <p:nvPr/>
        </p:nvSpPr>
        <p:spPr>
          <a:xfrm>
            <a:off x="1078706" y="3802840"/>
            <a:ext cx="1172766" cy="23938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200" fontAlgn="auto">
              <a:spcAft>
                <a:spcPts val="0"/>
              </a:spcAft>
              <a:buNone/>
              <a:defRPr/>
            </a:pPr>
            <a:r>
              <a:rPr lang="zh-CN" altLang="en-US" sz="1100" dirty="0">
                <a:solidFill>
                  <a:schemeClr val="tx1">
                    <a:lumMod val="75000"/>
                    <a:lumOff val="25000"/>
                  </a:schemeClr>
                </a:solidFill>
                <a:ea typeface="微软雅黑" panose="020B0503020204020204" pitchFamily="34" charset="-122"/>
              </a:rPr>
              <a:t>点击输入标题</a:t>
            </a:r>
            <a:endParaRPr lang="en-AU" altLang="zh-CN" sz="11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72" name="Text Placeholder 32"/>
          <p:cNvSpPr txBox="1"/>
          <p:nvPr/>
        </p:nvSpPr>
        <p:spPr bwMode="auto">
          <a:xfrm>
            <a:off x="3140869" y="3977916"/>
            <a:ext cx="1323975" cy="42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8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8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800" dirty="0">
              <a:solidFill>
                <a:srgbClr val="BFBFBF"/>
              </a:solidFill>
              <a:latin typeface="Arial" panose="020B0604020202020204" pitchFamily="34" charset="0"/>
            </a:endParaRPr>
          </a:p>
        </p:txBody>
      </p:sp>
      <p:sp>
        <p:nvSpPr>
          <p:cNvPr id="73" name="Text Placeholder 33"/>
          <p:cNvSpPr txBox="1"/>
          <p:nvPr/>
        </p:nvSpPr>
        <p:spPr>
          <a:xfrm>
            <a:off x="3140869" y="3802840"/>
            <a:ext cx="1172766" cy="23938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200" fontAlgn="auto">
              <a:spcAft>
                <a:spcPts val="0"/>
              </a:spcAft>
              <a:buNone/>
              <a:defRPr/>
            </a:pPr>
            <a:r>
              <a:rPr lang="zh-CN" altLang="en-US" sz="1100" dirty="0">
                <a:solidFill>
                  <a:schemeClr val="tx1">
                    <a:lumMod val="75000"/>
                    <a:lumOff val="25000"/>
                  </a:schemeClr>
                </a:solidFill>
                <a:ea typeface="微软雅黑" panose="020B0503020204020204" pitchFamily="34" charset="-122"/>
              </a:rPr>
              <a:t>点击输入标题</a:t>
            </a:r>
            <a:endParaRPr lang="en-AU" altLang="zh-CN" sz="11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nvGrpSpPr>
          <p:cNvPr id="20" name="Group 19"/>
          <p:cNvGrpSpPr/>
          <p:nvPr/>
        </p:nvGrpSpPr>
        <p:grpSpPr bwMode="auto">
          <a:xfrm>
            <a:off x="547688" y="2278369"/>
            <a:ext cx="413147" cy="414465"/>
            <a:chOff x="729881" y="3037332"/>
            <a:chExt cx="551992" cy="551992"/>
          </a:xfrm>
        </p:grpSpPr>
        <p:sp>
          <p:nvSpPr>
            <p:cNvPr id="56" name="Oval 55"/>
            <p:cNvSpPr>
              <a:spLocks noChangeAspect="1"/>
            </p:cNvSpPr>
            <p:nvPr/>
          </p:nvSpPr>
          <p:spPr>
            <a:xfrm>
              <a:off x="729881" y="3037332"/>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a:solidFill>
                  <a:srgbClr val="FFFFFF"/>
                </a:solidFill>
                <a:latin typeface="Arial" panose="020B0604020202020204" pitchFamily="34" charset="0"/>
              </a:endParaRPr>
            </a:p>
          </p:txBody>
        </p:sp>
        <p:sp>
          <p:nvSpPr>
            <p:cNvPr id="43" name="Freeform 96"/>
            <p:cNvSpPr>
              <a:spLocks noChangeArrowheads="1"/>
            </p:cNvSpPr>
            <p:nvPr/>
          </p:nvSpPr>
          <p:spPr bwMode="auto">
            <a:xfrm>
              <a:off x="863478" y="3193464"/>
              <a:ext cx="298016" cy="261093"/>
            </a:xfrm>
            <a:custGeom>
              <a:avLst/>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1" name="Group 20"/>
          <p:cNvGrpSpPr/>
          <p:nvPr/>
        </p:nvGrpSpPr>
        <p:grpSpPr bwMode="auto">
          <a:xfrm>
            <a:off x="2616994" y="2305762"/>
            <a:ext cx="414338" cy="414465"/>
            <a:chOff x="3480075" y="3037332"/>
            <a:chExt cx="551992" cy="551992"/>
          </a:xfrm>
        </p:grpSpPr>
        <p:sp>
          <p:nvSpPr>
            <p:cNvPr id="62" name="Oval 61"/>
            <p:cNvSpPr>
              <a:spLocks noChangeAspect="1"/>
            </p:cNvSpPr>
            <p:nvPr/>
          </p:nvSpPr>
          <p:spPr>
            <a:xfrm>
              <a:off x="3480075" y="3037332"/>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a:solidFill>
                  <a:srgbClr val="FFFFFF"/>
                </a:solidFill>
                <a:latin typeface="Arial" panose="020B0604020202020204" pitchFamily="34" charset="0"/>
              </a:endParaRPr>
            </a:p>
          </p:txBody>
        </p:sp>
        <p:sp>
          <p:nvSpPr>
            <p:cNvPr id="44" name="Freeform 29"/>
            <p:cNvSpPr>
              <a:spLocks noChangeArrowheads="1"/>
            </p:cNvSpPr>
            <p:nvPr/>
          </p:nvSpPr>
          <p:spPr bwMode="auto">
            <a:xfrm>
              <a:off x="3623496" y="3174870"/>
              <a:ext cx="266367" cy="276915"/>
            </a:xfrm>
            <a:custGeom>
              <a:avLst/>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4" name="Group 23"/>
          <p:cNvGrpSpPr/>
          <p:nvPr/>
        </p:nvGrpSpPr>
        <p:grpSpPr bwMode="auto">
          <a:xfrm>
            <a:off x="547688" y="2985819"/>
            <a:ext cx="413147" cy="414465"/>
            <a:chOff x="729881" y="3980449"/>
            <a:chExt cx="551992" cy="551992"/>
          </a:xfrm>
        </p:grpSpPr>
        <p:sp>
          <p:nvSpPr>
            <p:cNvPr id="59" name="Oval 58"/>
            <p:cNvSpPr>
              <a:spLocks noChangeAspect="1"/>
            </p:cNvSpPr>
            <p:nvPr/>
          </p:nvSpPr>
          <p:spPr>
            <a:xfrm>
              <a:off x="729881" y="3980449"/>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a:solidFill>
                  <a:srgbClr val="F33745"/>
                </a:solidFill>
                <a:latin typeface="Arial" panose="020B0604020202020204" pitchFamily="34" charset="0"/>
              </a:endParaRPr>
            </a:p>
          </p:txBody>
        </p:sp>
        <p:sp>
          <p:nvSpPr>
            <p:cNvPr id="45" name="Freeform 166"/>
            <p:cNvSpPr>
              <a:spLocks noChangeArrowheads="1"/>
            </p:cNvSpPr>
            <p:nvPr/>
          </p:nvSpPr>
          <p:spPr bwMode="auto">
            <a:xfrm>
              <a:off x="876178" y="4109234"/>
              <a:ext cx="232083" cy="266367"/>
            </a:xfrm>
            <a:custGeom>
              <a:avLst/>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5" name="Group 24"/>
          <p:cNvGrpSpPr/>
          <p:nvPr/>
        </p:nvGrpSpPr>
        <p:grpSpPr bwMode="auto">
          <a:xfrm>
            <a:off x="2609850" y="2985819"/>
            <a:ext cx="414338" cy="414465"/>
            <a:chOff x="3480075" y="3980449"/>
            <a:chExt cx="551992" cy="551992"/>
          </a:xfrm>
        </p:grpSpPr>
        <p:sp>
          <p:nvSpPr>
            <p:cNvPr id="65" name="Oval 64"/>
            <p:cNvSpPr>
              <a:spLocks noChangeAspect="1"/>
            </p:cNvSpPr>
            <p:nvPr/>
          </p:nvSpPr>
          <p:spPr>
            <a:xfrm>
              <a:off x="3480075" y="3980449"/>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a:solidFill>
                  <a:srgbClr val="F33745"/>
                </a:solidFill>
                <a:latin typeface="Arial" panose="020B0604020202020204" pitchFamily="34" charset="0"/>
              </a:endParaRPr>
            </a:p>
          </p:txBody>
        </p:sp>
        <p:sp>
          <p:nvSpPr>
            <p:cNvPr id="46" name="Freeform 36"/>
            <p:cNvSpPr>
              <a:spLocks noChangeArrowheads="1"/>
            </p:cNvSpPr>
            <p:nvPr/>
          </p:nvSpPr>
          <p:spPr bwMode="auto">
            <a:xfrm>
              <a:off x="3627670" y="4125899"/>
              <a:ext cx="287467" cy="261092"/>
            </a:xfrm>
            <a:custGeom>
              <a:avLst/>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6" name="Group 25"/>
          <p:cNvGrpSpPr/>
          <p:nvPr/>
        </p:nvGrpSpPr>
        <p:grpSpPr bwMode="auto">
          <a:xfrm>
            <a:off x="547688" y="3808795"/>
            <a:ext cx="413147" cy="413275"/>
            <a:chOff x="729881" y="5076304"/>
            <a:chExt cx="551992" cy="551992"/>
          </a:xfrm>
        </p:grpSpPr>
        <p:sp>
          <p:nvSpPr>
            <p:cNvPr id="68" name="Oval 67"/>
            <p:cNvSpPr>
              <a:spLocks noChangeAspect="1"/>
            </p:cNvSpPr>
            <p:nvPr/>
          </p:nvSpPr>
          <p:spPr>
            <a:xfrm>
              <a:off x="729881" y="5076304"/>
              <a:ext cx="551992"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a:solidFill>
                  <a:srgbClr val="FFFFFF"/>
                </a:solidFill>
                <a:latin typeface="Arial" panose="020B0604020202020204" pitchFamily="34" charset="0"/>
              </a:endParaRPr>
            </a:p>
          </p:txBody>
        </p:sp>
        <p:sp>
          <p:nvSpPr>
            <p:cNvPr id="47" name="Freeform 154"/>
            <p:cNvSpPr>
              <a:spLocks noChangeArrowheads="1"/>
            </p:cNvSpPr>
            <p:nvPr/>
          </p:nvSpPr>
          <p:spPr bwMode="auto">
            <a:xfrm>
              <a:off x="897145" y="5211710"/>
              <a:ext cx="213623" cy="290103"/>
            </a:xfrm>
            <a:custGeom>
              <a:avLst/>
              <a:gdLst>
                <a:gd name="T0" fmla="*/ 208207 w 355"/>
                <a:gd name="T1" fmla="*/ 78632 h 487"/>
                <a:gd name="T2" fmla="*/ 208207 w 355"/>
                <a:gd name="T3" fmla="*/ 78632 h 487"/>
                <a:gd name="T4" fmla="*/ 69804 w 355"/>
                <a:gd name="T5" fmla="*/ 10127 h 487"/>
                <a:gd name="T6" fmla="*/ 5416 w 355"/>
                <a:gd name="T7" fmla="*/ 31572 h 487"/>
                <a:gd name="T8" fmla="*/ 0 w 355"/>
                <a:gd name="T9" fmla="*/ 47060 h 487"/>
                <a:gd name="T10" fmla="*/ 5416 w 355"/>
                <a:gd name="T11" fmla="*/ 205514 h 487"/>
                <a:gd name="T12" fmla="*/ 10832 w 355"/>
                <a:gd name="T13" fmla="*/ 216237 h 487"/>
                <a:gd name="T14" fmla="*/ 133590 w 355"/>
                <a:gd name="T15" fmla="*/ 289507 h 487"/>
                <a:gd name="T16" fmla="*/ 139005 w 355"/>
                <a:gd name="T17" fmla="*/ 289507 h 487"/>
                <a:gd name="T18" fmla="*/ 144421 w 355"/>
                <a:gd name="T19" fmla="*/ 289507 h 487"/>
                <a:gd name="T20" fmla="*/ 149235 w 355"/>
                <a:gd name="T21" fmla="*/ 284742 h 487"/>
                <a:gd name="T22" fmla="*/ 149235 w 355"/>
                <a:gd name="T23" fmla="*/ 120926 h 487"/>
                <a:gd name="T24" fmla="*/ 144421 w 355"/>
                <a:gd name="T25" fmla="*/ 110203 h 487"/>
                <a:gd name="T26" fmla="*/ 26477 w 355"/>
                <a:gd name="T27" fmla="*/ 41699 h 487"/>
                <a:gd name="T28" fmla="*/ 42725 w 355"/>
                <a:gd name="T29" fmla="*/ 31572 h 487"/>
                <a:gd name="T30" fmla="*/ 64388 w 355"/>
                <a:gd name="T31" fmla="*/ 26211 h 487"/>
                <a:gd name="T32" fmla="*/ 181128 w 355"/>
                <a:gd name="T33" fmla="*/ 89354 h 487"/>
                <a:gd name="T34" fmla="*/ 186544 w 355"/>
                <a:gd name="T35" fmla="*/ 94715 h 487"/>
                <a:gd name="T36" fmla="*/ 186544 w 355"/>
                <a:gd name="T37" fmla="*/ 253170 h 487"/>
                <a:gd name="T38" fmla="*/ 197376 w 355"/>
                <a:gd name="T39" fmla="*/ 263297 h 487"/>
                <a:gd name="T40" fmla="*/ 213021 w 355"/>
                <a:gd name="T41" fmla="*/ 253170 h 487"/>
                <a:gd name="T42" fmla="*/ 213021 w 355"/>
                <a:gd name="T43" fmla="*/ 83993 h 487"/>
                <a:gd name="T44" fmla="*/ 208207 w 355"/>
                <a:gd name="T45" fmla="*/ 7863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7" name="Group 26"/>
          <p:cNvGrpSpPr/>
          <p:nvPr/>
        </p:nvGrpSpPr>
        <p:grpSpPr bwMode="auto">
          <a:xfrm>
            <a:off x="2609850" y="3808795"/>
            <a:ext cx="414338" cy="413275"/>
            <a:chOff x="3480075" y="5076304"/>
            <a:chExt cx="551992" cy="551992"/>
          </a:xfrm>
        </p:grpSpPr>
        <p:sp>
          <p:nvSpPr>
            <p:cNvPr id="71" name="Oval 70"/>
            <p:cNvSpPr>
              <a:spLocks noChangeAspect="1"/>
            </p:cNvSpPr>
            <p:nvPr/>
          </p:nvSpPr>
          <p:spPr>
            <a:xfrm>
              <a:off x="3480075" y="5076304"/>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a:solidFill>
                  <a:srgbClr val="FFFFFF"/>
                </a:solidFill>
                <a:latin typeface="Arial" panose="020B0604020202020204" pitchFamily="34" charset="0"/>
              </a:endParaRPr>
            </a:p>
          </p:txBody>
        </p:sp>
        <p:sp>
          <p:nvSpPr>
            <p:cNvPr id="48" name="Freeform 123"/>
            <p:cNvSpPr>
              <a:spLocks noChangeArrowheads="1"/>
            </p:cNvSpPr>
            <p:nvPr/>
          </p:nvSpPr>
          <p:spPr bwMode="auto">
            <a:xfrm>
              <a:off x="3619012" y="5225081"/>
              <a:ext cx="271641" cy="276915"/>
            </a:xfrm>
            <a:custGeom>
              <a:avLst/>
              <a:gdLst>
                <a:gd name="T0" fmla="*/ 165268 w 452"/>
                <a:gd name="T1" fmla="*/ 180414 h 462"/>
                <a:gd name="T2" fmla="*/ 165268 w 452"/>
                <a:gd name="T3" fmla="*/ 180414 h 462"/>
                <a:gd name="T4" fmla="*/ 260823 w 452"/>
                <a:gd name="T5" fmla="*/ 15584 h 462"/>
                <a:gd name="T6" fmla="*/ 260823 w 452"/>
                <a:gd name="T7" fmla="*/ 10789 h 462"/>
                <a:gd name="T8" fmla="*/ 255415 w 452"/>
                <a:gd name="T9" fmla="*/ 10789 h 462"/>
                <a:gd name="T10" fmla="*/ 95555 w 452"/>
                <a:gd name="T11" fmla="*/ 106690 h 462"/>
                <a:gd name="T12" fmla="*/ 5409 w 452"/>
                <a:gd name="T13" fmla="*/ 180414 h 462"/>
                <a:gd name="T14" fmla="*/ 21034 w 452"/>
                <a:gd name="T15" fmla="*/ 196598 h 462"/>
                <a:gd name="T16" fmla="*/ 52886 w 452"/>
                <a:gd name="T17" fmla="*/ 185809 h 462"/>
                <a:gd name="T18" fmla="*/ 90747 w 452"/>
                <a:gd name="T19" fmla="*/ 222971 h 462"/>
                <a:gd name="T20" fmla="*/ 79930 w 452"/>
                <a:gd name="T21" fmla="*/ 254738 h 462"/>
                <a:gd name="T22" fmla="*/ 90747 w 452"/>
                <a:gd name="T23" fmla="*/ 270921 h 462"/>
                <a:gd name="T24" fmla="*/ 165268 w 452"/>
                <a:gd name="T25" fmla="*/ 180414 h 462"/>
                <a:gd name="T26" fmla="*/ 180894 w 452"/>
                <a:gd name="T27" fmla="*/ 89907 h 462"/>
                <a:gd name="T28" fmla="*/ 180894 w 452"/>
                <a:gd name="T29" fmla="*/ 89907 h 462"/>
                <a:gd name="T30" fmla="*/ 180894 w 452"/>
                <a:gd name="T31" fmla="*/ 58140 h 462"/>
                <a:gd name="T32" fmla="*/ 212745 w 452"/>
                <a:gd name="T33" fmla="*/ 58140 h 462"/>
                <a:gd name="T34" fmla="*/ 212745 w 452"/>
                <a:gd name="T35" fmla="*/ 89907 h 462"/>
                <a:gd name="T36" fmla="*/ 180894 w 452"/>
                <a:gd name="T37" fmla="*/ 89907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sp>
        <p:nvSpPr>
          <p:cNvPr id="51" name="任意多边形 50"/>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53"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23241" y="341172"/>
            <a:ext cx="742543" cy="79750"/>
            <a:chOff x="-123241" y="341172"/>
            <a:chExt cx="742543" cy="79750"/>
          </a:xfrm>
        </p:grpSpPr>
        <p:cxnSp>
          <p:nvCxnSpPr>
            <p:cNvPr id="75" name="直接连接符 74"/>
            <p:cNvCxnSpPr>
              <a:endCxn id="52"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22" presetClass="entr" presetSubtype="8" fill="hold"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left)">
                                      <p:cBhvr>
                                        <p:cTn id="14" dur="500"/>
                                        <p:tgtEl>
                                          <p:spTgt spid="7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3">
                                            <p:txEl>
                                              <p:pRg st="0" end="0"/>
                                            </p:txEl>
                                          </p:spTgt>
                                        </p:tgtEl>
                                        <p:attrNameLst>
                                          <p:attrName>style.visibility</p:attrName>
                                        </p:attrNameLst>
                                      </p:cBhvr>
                                      <p:to>
                                        <p:strVal val="visible"/>
                                      </p:to>
                                    </p:set>
                                    <p:animEffect transition="in" filter="wipe(left)">
                                      <p:cBhvr>
                                        <p:cTn id="18" dur="500"/>
                                        <p:tgtEl>
                                          <p:spTgt spid="53">
                                            <p:txEl>
                                              <p:pRg st="0" end="0"/>
                                            </p:txEl>
                                          </p:spTgt>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8" presetClass="emph" presetSubtype="0" fill="hold" nodeType="withEffect">
                                  <p:stCondLst>
                                    <p:cond delay="0"/>
                                  </p:stCondLst>
                                  <p:childTnLst>
                                    <p:animRot by="21600000">
                                      <p:cBhvr>
                                        <p:cTn id="45" dur="2000" fill="hold"/>
                                        <p:tgtEl>
                                          <p:spTgt spid="8"/>
                                        </p:tgtEl>
                                        <p:attrNameLst>
                                          <p:attrName>r</p:attrName>
                                        </p:attrNameLst>
                                      </p:cBhvr>
                                    </p:animRot>
                                  </p:childTnLst>
                                </p:cTn>
                              </p:par>
                              <p:par>
                                <p:cTn id="46" presetID="8" presetClass="emph" presetSubtype="0" fill="hold" nodeType="withEffect">
                                  <p:stCondLst>
                                    <p:cond delay="0"/>
                                  </p:stCondLst>
                                  <p:childTnLst>
                                    <p:animRot by="21600000">
                                      <p:cBhvr>
                                        <p:cTn id="47" dur="2000" fill="hold"/>
                                        <p:tgtEl>
                                          <p:spTgt spid="14"/>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5"/>
                                        </p:tgtEl>
                                        <p:attrNameLst>
                                          <p:attrName>r</p:attrName>
                                        </p:attrNameLst>
                                      </p:cBhvr>
                                    </p:animRot>
                                  </p:childTnLst>
                                </p:cTn>
                              </p:par>
                              <p:par>
                                <p:cTn id="50" presetID="8" presetClass="emph" presetSubtype="0" fill="hold" nodeType="withEffect">
                                  <p:stCondLst>
                                    <p:cond delay="0"/>
                                  </p:stCondLst>
                                  <p:childTnLst>
                                    <p:animRot by="21600000">
                                      <p:cBhvr>
                                        <p:cTn id="51" dur="2000" fill="hold"/>
                                        <p:tgtEl>
                                          <p:spTgt spid="11"/>
                                        </p:tgtEl>
                                        <p:attrNameLst>
                                          <p:attrName>r</p:attrName>
                                        </p:attrNameLst>
                                      </p:cBhvr>
                                    </p:animRot>
                                  </p:childTnLst>
                                </p:cTn>
                              </p:par>
                              <p:par>
                                <p:cTn id="52" presetID="8" presetClass="emph" presetSubtype="0" fill="hold" nodeType="withEffect">
                                  <p:stCondLst>
                                    <p:cond delay="0"/>
                                  </p:stCondLst>
                                  <p:childTnLst>
                                    <p:animRot by="21600000">
                                      <p:cBhvr>
                                        <p:cTn id="53" dur="2000" fill="hold"/>
                                        <p:tgtEl>
                                          <p:spTgt spid="17"/>
                                        </p:tgtEl>
                                        <p:attrNameLst>
                                          <p:attrName>r</p:attrName>
                                        </p:attrNameLst>
                                      </p:cBhvr>
                                    </p:animRo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randombar(horizontal)">
                                      <p:cBhvr>
                                        <p:cTn id="68" dur="500"/>
                                        <p:tgtEl>
                                          <p:spTgt spid="5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randombar(horizontal)">
                                      <p:cBhvr>
                                        <p:cTn id="71" dur="500"/>
                                        <p:tgtEl>
                                          <p:spTgt spid="57"/>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randombar(horizontal)">
                                      <p:cBhvr>
                                        <p:cTn id="78" dur="500"/>
                                        <p:tgtEl>
                                          <p:spTgt spid="64"/>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randombar(horizontal)">
                                      <p:cBhvr>
                                        <p:cTn id="81" dur="500"/>
                                        <p:tgtEl>
                                          <p:spTgt spid="63"/>
                                        </p:tgtEl>
                                      </p:cBhvr>
                                    </p:animEffect>
                                  </p:childTnLst>
                                </p:cTn>
                              </p:par>
                            </p:childTnLst>
                          </p:cTn>
                        </p:par>
                        <p:par>
                          <p:cTn id="82" fill="hold">
                            <p:stCondLst>
                              <p:cond delay="6000"/>
                            </p:stCondLst>
                            <p:childTnLst>
                              <p:par>
                                <p:cTn id="83" presetID="2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randombar(horizontal)">
                                      <p:cBhvr>
                                        <p:cTn id="88" dur="500"/>
                                        <p:tgtEl>
                                          <p:spTgt spid="61"/>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randombar(horizontal)">
                                      <p:cBhvr>
                                        <p:cTn id="91" dur="500"/>
                                        <p:tgtEl>
                                          <p:spTgt spid="60"/>
                                        </p:tgtEl>
                                      </p:cBhvr>
                                    </p:animEffect>
                                  </p:childTnLst>
                                </p:cTn>
                              </p:par>
                            </p:childTnLst>
                          </p:cTn>
                        </p:par>
                        <p:par>
                          <p:cTn id="92" fill="hold">
                            <p:stCondLst>
                              <p:cond delay="6500"/>
                            </p:stCondLst>
                            <p:childTnLst>
                              <p:par>
                                <p:cTn id="93" presetID="22" presetClass="entr" presetSubtype="8"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left)">
                                      <p:cBhvr>
                                        <p:cTn id="95" dur="500"/>
                                        <p:tgtEl>
                                          <p:spTgt spid="25"/>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randombar(horizontal)">
                                      <p:cBhvr>
                                        <p:cTn id="98" dur="500"/>
                                        <p:tgtEl>
                                          <p:spTgt spid="67"/>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randombar(horizontal)">
                                      <p:cBhvr>
                                        <p:cTn id="101" dur="500"/>
                                        <p:tgtEl>
                                          <p:spTgt spid="66"/>
                                        </p:tgtEl>
                                      </p:cBhvr>
                                    </p:animEffect>
                                  </p:childTnLst>
                                </p:cTn>
                              </p:par>
                            </p:childTnLst>
                          </p:cTn>
                        </p:par>
                        <p:par>
                          <p:cTn id="102" fill="hold">
                            <p:stCondLst>
                              <p:cond delay="7000"/>
                            </p:stCondLst>
                            <p:childTnLst>
                              <p:par>
                                <p:cTn id="103" presetID="22" presetClass="entr" presetSubtype="8"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randombar(horizontal)">
                                      <p:cBhvr>
                                        <p:cTn id="108" dur="500"/>
                                        <p:tgtEl>
                                          <p:spTgt spid="70"/>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randombar(horizontal)">
                                      <p:cBhvr>
                                        <p:cTn id="111" dur="500"/>
                                        <p:tgtEl>
                                          <p:spTgt spid="69"/>
                                        </p:tgtEl>
                                      </p:cBhvr>
                                    </p:animEffect>
                                  </p:childTnLst>
                                </p:cTn>
                              </p:par>
                            </p:childTnLst>
                          </p:cTn>
                        </p:par>
                        <p:par>
                          <p:cTn id="112" fill="hold">
                            <p:stCondLst>
                              <p:cond delay="7500"/>
                            </p:stCondLst>
                            <p:childTnLst>
                              <p:par>
                                <p:cTn id="113" presetID="22" presetClass="entr" presetSubtype="8"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randombar(horizontal)">
                                      <p:cBhvr>
                                        <p:cTn id="118" dur="500"/>
                                        <p:tgtEl>
                                          <p:spTgt spid="73"/>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randombar(horizontal)">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P spid="58" grpId="0"/>
      <p:bldP spid="60" grpId="0"/>
      <p:bldP spid="61" grpId="0"/>
      <p:bldP spid="63" grpId="0"/>
      <p:bldP spid="64" grpId="0"/>
      <p:bldP spid="66" grpId="0"/>
      <p:bldP spid="67" grpId="0"/>
      <p:bldP spid="69" grpId="0"/>
      <p:bldP spid="70" grpId="0"/>
      <p:bldP spid="72" grpId="0"/>
      <p:bldP spid="73" grpId="0"/>
      <p:bldP spid="51" grpId="0" animBg="1"/>
      <p:bldP spid="52" grpId="0"/>
      <p:bldP spid="5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415221" y="960302"/>
            <a:ext cx="1850002" cy="12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l="362" t="-104" r="388" b="4996"/>
          <a:stretch>
            <a:fillRect/>
          </a:stretch>
        </p:blipFill>
        <p:spPr bwMode="auto">
          <a:xfrm>
            <a:off x="453916" y="960302"/>
            <a:ext cx="1861948" cy="12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402466" y="2285139"/>
            <a:ext cx="1890317" cy="122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4415221" y="2285139"/>
            <a:ext cx="1841043" cy="1223509"/>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00">
                <a:solidFill>
                  <a:sysClr val="window" lastClr="FFFFFF"/>
                </a:solidFill>
                <a:latin typeface="微软雅黑" panose="020B0503020204020204" pitchFamily="34" charset="-122"/>
                <a:ea typeface="微软雅黑" panose="020B0503020204020204" pitchFamily="34" charset="-122"/>
              </a:endParaRPr>
            </a:p>
          </p:txBody>
        </p:sp>
        <p:sp>
          <p:nvSpPr>
            <p:cNvPr id="19" name="TextBox 17"/>
            <p:cNvSpPr txBox="1">
              <a:spLocks noChangeArrowheads="1"/>
            </p:cNvSpPr>
            <p:nvPr/>
          </p:nvSpPr>
          <p:spPr bwMode="auto">
            <a:xfrm flipH="1">
              <a:off x="4286774" y="2206985"/>
              <a:ext cx="1335620" cy="52340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300" kern="0" dirty="0">
                <a:solidFill>
                  <a:sysClr val="window" lastClr="FFFFFF">
                    <a:lumMod val="95000"/>
                  </a:sysClr>
                </a:solidFill>
                <a:latin typeface="微软雅黑" panose="020B0503020204020204" pitchFamily="34" charset="-122"/>
                <a:ea typeface="微软雅黑" panose="020B0503020204020204" pitchFamily="34" charset="-122"/>
              </a:endParaRPr>
            </a:p>
            <a:p>
              <a:pPr>
                <a:defRPr/>
              </a:pPr>
              <a:r>
                <a:rPr lang="zh-CN" altLang="en-US" sz="1300"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3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3" name="组合 19"/>
          <p:cNvGrpSpPr/>
          <p:nvPr/>
        </p:nvGrpSpPr>
        <p:grpSpPr bwMode="auto">
          <a:xfrm>
            <a:off x="453916" y="2285139"/>
            <a:ext cx="1861948" cy="1223509"/>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latin typeface="微软雅黑" panose="020B0503020204020204" pitchFamily="34" charset="-122"/>
                <a:ea typeface="微软雅黑" panose="020B0503020204020204" pitchFamily="34" charset="-122"/>
              </a:endParaRPr>
            </a:p>
          </p:txBody>
        </p:sp>
        <p:sp>
          <p:nvSpPr>
            <p:cNvPr id="22" name="TextBox 18"/>
            <p:cNvSpPr txBox="1">
              <a:spLocks noChangeArrowheads="1"/>
            </p:cNvSpPr>
            <p:nvPr/>
          </p:nvSpPr>
          <p:spPr bwMode="auto">
            <a:xfrm flipH="1">
              <a:off x="322279" y="2432112"/>
              <a:ext cx="1335153" cy="52340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300" kern="0" dirty="0">
                <a:solidFill>
                  <a:sysClr val="window" lastClr="FFFFFF">
                    <a:lumMod val="95000"/>
                  </a:sysClr>
                </a:solidFill>
                <a:latin typeface="微软雅黑" panose="020B0503020204020204" pitchFamily="34" charset="-122"/>
                <a:ea typeface="微软雅黑" panose="020B0503020204020204" pitchFamily="34" charset="-122"/>
              </a:endParaRPr>
            </a:p>
            <a:p>
              <a:pPr>
                <a:defRPr/>
              </a:pPr>
              <a:r>
                <a:rPr lang="zh-CN" altLang="en-US" sz="1300"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3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4" name="组合 22"/>
          <p:cNvGrpSpPr/>
          <p:nvPr/>
        </p:nvGrpSpPr>
        <p:grpSpPr bwMode="auto">
          <a:xfrm>
            <a:off x="2402466" y="960302"/>
            <a:ext cx="1890317" cy="1208385"/>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00">
                <a:solidFill>
                  <a:sysClr val="window" lastClr="FFFFFF"/>
                </a:solidFill>
                <a:latin typeface="微软雅黑" panose="020B0503020204020204" pitchFamily="34" charset="-122"/>
                <a:ea typeface="微软雅黑" panose="020B0503020204020204" pitchFamily="34" charset="-122"/>
              </a:endParaRPr>
            </a:p>
          </p:txBody>
        </p:sp>
        <p:sp>
          <p:nvSpPr>
            <p:cNvPr id="25" name="TextBox 18"/>
            <p:cNvSpPr txBox="1">
              <a:spLocks noChangeArrowheads="1"/>
            </p:cNvSpPr>
            <p:nvPr/>
          </p:nvSpPr>
          <p:spPr bwMode="auto">
            <a:xfrm flipH="1">
              <a:off x="2408931" y="867215"/>
              <a:ext cx="1336467" cy="52207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300" kern="0" dirty="0">
                <a:solidFill>
                  <a:sysClr val="window" lastClr="FFFFFF">
                    <a:lumMod val="95000"/>
                  </a:sysClr>
                </a:solidFill>
                <a:latin typeface="微软雅黑" panose="020B0503020204020204" pitchFamily="34" charset="-122"/>
                <a:ea typeface="微软雅黑" panose="020B0503020204020204" pitchFamily="34" charset="-122"/>
              </a:endParaRPr>
            </a:p>
            <a:p>
              <a:pPr>
                <a:defRPr/>
              </a:pPr>
              <a:r>
                <a:rPr lang="zh-CN" altLang="en-US" sz="1300"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3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26" name="TextBox 25"/>
          <p:cNvSpPr txBox="1"/>
          <p:nvPr/>
        </p:nvSpPr>
        <p:spPr>
          <a:xfrm>
            <a:off x="534545" y="3606653"/>
            <a:ext cx="5866554" cy="698172"/>
          </a:xfrm>
          <a:prstGeom prst="rect">
            <a:avLst/>
          </a:prstGeom>
          <a:noFill/>
        </p:spPr>
        <p:txBody>
          <a:bodyPr lIns="86393" tIns="43196" rIns="86393" bIns="43196">
            <a:spAutoFit/>
          </a:bodyPr>
          <a:lstStyle/>
          <a:p>
            <a:pPr defTabSz="914400">
              <a:lnSpc>
                <a:spcPct val="150000"/>
              </a:lnSpc>
              <a:defRPr/>
            </a:pPr>
            <a:r>
              <a:rPr lang="zh-CN" altLang="en-US" sz="1500" b="1" dirty="0">
                <a:latin typeface="微软雅黑" panose="020B0503020204020204" pitchFamily="34" charset="-122"/>
                <a:ea typeface="微软雅黑" panose="020B0503020204020204" pitchFamily="34" charset="-122"/>
              </a:rPr>
              <a:t>解决方案</a:t>
            </a:r>
            <a:endParaRPr lang="en-US" altLang="zh-CN" sz="1500" b="1" dirty="0">
              <a:latin typeface="微软雅黑" panose="020B0503020204020204" pitchFamily="34" charset="-122"/>
              <a:ea typeface="微软雅黑" panose="020B0503020204020204" pitchFamily="34" charset="-122"/>
            </a:endParaRPr>
          </a:p>
          <a:p>
            <a:pPr defTabSz="914400">
              <a:lnSpc>
                <a:spcPct val="150000"/>
              </a:lnSpc>
              <a:defRPr/>
            </a:pPr>
            <a:r>
              <a:rPr lang="zh-CN" altLang="en-US" sz="1300"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latin typeface="微软雅黑" panose="020B0503020204020204" pitchFamily="34" charset="-122"/>
              <a:ea typeface="微软雅黑" panose="020B0503020204020204" pitchFamily="34" charset="-122"/>
            </a:endParaRPr>
          </a:p>
        </p:txBody>
      </p:sp>
      <p:sp>
        <p:nvSpPr>
          <p:cNvPr id="17" name="任意多边形 16"/>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23"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3241" y="341172"/>
            <a:ext cx="742543" cy="79750"/>
            <a:chOff x="-123241" y="341172"/>
            <a:chExt cx="742543" cy="79750"/>
          </a:xfrm>
        </p:grpSpPr>
        <p:cxnSp>
          <p:nvCxnSpPr>
            <p:cNvPr id="28" name="直接连接符 27"/>
            <p:cNvCxnSpPr>
              <a:endCxn id="2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2" descr="C:\Users\Administrator\Desktop\218.png"/>
          <p:cNvPicPr>
            <a:picLocks noChangeAspect="1" noChangeArrowheads="1"/>
          </p:cNvPicPr>
          <p:nvPr/>
        </p:nvPicPr>
        <p:blipFill>
          <a:blip r:embed="rId6" cstate="print">
            <a:extLst>
              <a:ext uri="{28A0092B-C50C-407E-A947-70E740481C1C}">
                <a14:useLocalDpi xmlns:a14="http://schemas.microsoft.com/office/drawing/2010/main" val="0"/>
              </a:ext>
            </a:extLst>
          </a:blip>
          <a:srcRect l="45448" r="8641"/>
          <a:stretch>
            <a:fillRect/>
          </a:stretch>
        </p:blipFill>
        <p:spPr bwMode="auto">
          <a:xfrm>
            <a:off x="6265223" y="0"/>
            <a:ext cx="2878777" cy="517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500"/>
                                        <p:tgtEl>
                                          <p:spTgt spid="23">
                                            <p:txEl>
                                              <p:pRg st="0" end="0"/>
                                            </p:txEl>
                                          </p:spTgt>
                                        </p:tgtEl>
                                      </p:cBhvr>
                                    </p:animEffect>
                                  </p:childTnLst>
                                </p:cTn>
                              </p:par>
                              <p:par>
                                <p:cTn id="19" presetID="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25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 calcmode="lin" valueType="num">
                                      <p:cBhvr>
                                        <p:cTn id="46" dur="500" fill="hold"/>
                                        <p:tgtEl>
                                          <p:spTgt spid="4"/>
                                        </p:tgtEl>
                                        <p:attrNameLst>
                                          <p:attrName>ppt_x</p:attrName>
                                        </p:attrNameLst>
                                      </p:cBhvr>
                                      <p:tavLst>
                                        <p:tav tm="0">
                                          <p:val>
                                            <p:fltVal val="0.5"/>
                                          </p:val>
                                        </p:tav>
                                        <p:tav tm="100000">
                                          <p:val>
                                            <p:strVal val="#ppt_x"/>
                                          </p:val>
                                        </p:tav>
                                      </p:tavLst>
                                    </p:anim>
                                    <p:anim calcmode="lin" valueType="num">
                                      <p:cBhvr>
                                        <p:cTn id="47" dur="500" fill="hold"/>
                                        <p:tgtEl>
                                          <p:spTgt spid="4"/>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75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100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 calcmode="lin" valueType="num">
                                      <p:cBhvr>
                                        <p:cTn id="58" dur="500" fill="hold"/>
                                        <p:tgtEl>
                                          <p:spTgt spid="2"/>
                                        </p:tgtEl>
                                        <p:attrNameLst>
                                          <p:attrName>ppt_x</p:attrName>
                                        </p:attrNameLst>
                                      </p:cBhvr>
                                      <p:tavLst>
                                        <p:tav tm="0">
                                          <p:val>
                                            <p:fltVal val="0.5"/>
                                          </p:val>
                                        </p:tav>
                                        <p:tav tm="100000">
                                          <p:val>
                                            <p:strVal val="#ppt_x"/>
                                          </p:val>
                                        </p:tav>
                                      </p:tavLst>
                                    </p:anim>
                                    <p:anim calcmode="lin" valueType="num">
                                      <p:cBhvr>
                                        <p:cTn id="59" dur="500" fill="hold"/>
                                        <p:tgtEl>
                                          <p:spTgt spid="2"/>
                                        </p:tgtEl>
                                        <p:attrNameLst>
                                          <p:attrName>ppt_y</p:attrName>
                                        </p:attrNameLst>
                                      </p:cBhvr>
                                      <p:tavLst>
                                        <p:tav tm="0">
                                          <p:val>
                                            <p:fltVal val="0.5"/>
                                          </p:val>
                                        </p:tav>
                                        <p:tav tm="100000">
                                          <p:val>
                                            <p:strVal val="#ppt_y"/>
                                          </p:val>
                                        </p:tav>
                                      </p:tavLst>
                                    </p:anim>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animBg="1"/>
      <p:bldP spid="20" grpId="0"/>
      <p:bldP spid="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AutoShape 21"/>
          <p:cNvSpPr>
            <a:spLocks noChangeAspect="1" noChangeArrowheads="1" noTextEdit="1"/>
          </p:cNvSpPr>
          <p:nvPr/>
        </p:nvSpPr>
        <p:spPr bwMode="auto">
          <a:xfrm>
            <a:off x="960835" y="0"/>
            <a:ext cx="7222331" cy="409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zh-CN" altLang="en-US"/>
          </a:p>
        </p:txBody>
      </p:sp>
      <p:sp>
        <p:nvSpPr>
          <p:cNvPr id="9" name="Oval 28"/>
          <p:cNvSpPr>
            <a:spLocks noChangeArrowheads="1"/>
          </p:cNvSpPr>
          <p:nvPr/>
        </p:nvSpPr>
        <p:spPr bwMode="auto">
          <a:xfrm>
            <a:off x="1320404" y="802729"/>
            <a:ext cx="1006078" cy="1008771"/>
          </a:xfrm>
          <a:prstGeom prst="ellipse">
            <a:avLst/>
          </a:prstGeom>
          <a:solidFill>
            <a:schemeClr val="accent1"/>
          </a:solidFill>
          <a:ln>
            <a:noFill/>
          </a:ln>
        </p:spPr>
        <p:txBody>
          <a:bodyPr lIns="68580" tIns="34290" rIns="68580" bIns="3429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p>
        </p:txBody>
      </p:sp>
      <p:sp>
        <p:nvSpPr>
          <p:cNvPr id="10" name="Freeform 29"/>
          <p:cNvSpPr/>
          <p:nvPr/>
        </p:nvSpPr>
        <p:spPr bwMode="auto">
          <a:xfrm>
            <a:off x="928688" y="1308902"/>
            <a:ext cx="1789510" cy="2783349"/>
          </a:xfrm>
          <a:custGeom>
            <a:avLst/>
            <a:gdLst>
              <a:gd name="T0" fmla="*/ 641 w 776"/>
              <a:gd name="T1" fmla="*/ 0 h 1206"/>
              <a:gd name="T2" fmla="*/ 566 w 776"/>
              <a:gd name="T3" fmla="*/ 178 h 1206"/>
              <a:gd name="T4" fmla="*/ 388 w 776"/>
              <a:gd name="T5" fmla="*/ 252 h 1206"/>
              <a:gd name="T6" fmla="*/ 209 w 776"/>
              <a:gd name="T7" fmla="*/ 178 h 1206"/>
              <a:gd name="T8" fmla="*/ 135 w 776"/>
              <a:gd name="T9" fmla="*/ 0 h 1206"/>
              <a:gd name="T10" fmla="*/ 0 w 776"/>
              <a:gd name="T11" fmla="*/ 0 h 1206"/>
              <a:gd name="T12" fmla="*/ 0 w 776"/>
              <a:gd name="T13" fmla="*/ 1206 h 1206"/>
              <a:gd name="T14" fmla="*/ 776 w 776"/>
              <a:gd name="T15" fmla="*/ 1206 h 1206"/>
              <a:gd name="T16" fmla="*/ 776 w 776"/>
              <a:gd name="T17" fmla="*/ 0 h 1206"/>
              <a:gd name="T18" fmla="*/ 641 w 776"/>
              <a:gd name="T19" fmla="*/ 0 h 1206"/>
              <a:gd name="T20" fmla="*/ 641 w 776"/>
              <a:gd name="T2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6" h="1206">
                <a:moveTo>
                  <a:pt x="641" y="0"/>
                </a:moveTo>
                <a:cubicBezTo>
                  <a:pt x="641" y="67"/>
                  <a:pt x="614" y="132"/>
                  <a:pt x="566" y="178"/>
                </a:cubicBezTo>
                <a:cubicBezTo>
                  <a:pt x="519" y="227"/>
                  <a:pt x="456" y="252"/>
                  <a:pt x="388" y="252"/>
                </a:cubicBezTo>
                <a:cubicBezTo>
                  <a:pt x="320" y="252"/>
                  <a:pt x="257" y="227"/>
                  <a:pt x="209" y="178"/>
                </a:cubicBezTo>
                <a:cubicBezTo>
                  <a:pt x="161" y="132"/>
                  <a:pt x="135" y="67"/>
                  <a:pt x="135" y="0"/>
                </a:cubicBezTo>
                <a:cubicBezTo>
                  <a:pt x="0" y="0"/>
                  <a:pt x="0" y="0"/>
                  <a:pt x="0" y="0"/>
                </a:cubicBezTo>
                <a:cubicBezTo>
                  <a:pt x="0" y="1206"/>
                  <a:pt x="0" y="1206"/>
                  <a:pt x="0" y="1206"/>
                </a:cubicBezTo>
                <a:cubicBezTo>
                  <a:pt x="776" y="1206"/>
                  <a:pt x="776" y="1206"/>
                  <a:pt x="776" y="1206"/>
                </a:cubicBezTo>
                <a:cubicBezTo>
                  <a:pt x="776" y="0"/>
                  <a:pt x="776" y="0"/>
                  <a:pt x="776" y="0"/>
                </a:cubicBezTo>
                <a:cubicBezTo>
                  <a:pt x="641" y="0"/>
                  <a:pt x="641" y="0"/>
                  <a:pt x="641" y="0"/>
                </a:cubicBezTo>
                <a:cubicBezTo>
                  <a:pt x="641" y="0"/>
                  <a:pt x="641" y="0"/>
                  <a:pt x="641" y="0"/>
                </a:cubicBezTo>
                <a:close/>
              </a:path>
            </a:pathLst>
          </a:custGeom>
          <a:solidFill>
            <a:schemeClr val="accent1"/>
          </a:solidFill>
          <a:ln>
            <a:noFill/>
          </a:ln>
        </p:spPr>
        <p:txBody>
          <a:bodyPr lIns="68580" tIns="34290" rIns="68580" bIns="34290"/>
          <a:lstStyle/>
          <a:p>
            <a:pPr fontAlgn="auto">
              <a:spcBef>
                <a:spcPts val="0"/>
              </a:spcBef>
              <a:spcAft>
                <a:spcPts val="0"/>
              </a:spcAft>
              <a:defRPr/>
            </a:pPr>
            <a:endParaRPr lang="en-US">
              <a:latin typeface="+mn-lt"/>
              <a:ea typeface="+mn-ea"/>
            </a:endParaRPr>
          </a:p>
        </p:txBody>
      </p:sp>
      <p:sp>
        <p:nvSpPr>
          <p:cNvPr id="11" name="Oval 30"/>
          <p:cNvSpPr>
            <a:spLocks noChangeArrowheads="1"/>
          </p:cNvSpPr>
          <p:nvPr/>
        </p:nvSpPr>
        <p:spPr bwMode="auto">
          <a:xfrm>
            <a:off x="4048125" y="802729"/>
            <a:ext cx="1008460" cy="1008771"/>
          </a:xfrm>
          <a:prstGeom prst="ellipse">
            <a:avLst/>
          </a:prstGeom>
          <a:solidFill>
            <a:schemeClr val="accent2"/>
          </a:solidFill>
          <a:ln>
            <a:noFill/>
          </a:ln>
        </p:spPr>
        <p:txBody>
          <a:bodyPr lIns="68580" tIns="34290" rIns="68580" bIns="3429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p>
        </p:txBody>
      </p:sp>
      <p:sp>
        <p:nvSpPr>
          <p:cNvPr id="12" name="Freeform 31"/>
          <p:cNvSpPr/>
          <p:nvPr/>
        </p:nvSpPr>
        <p:spPr bwMode="auto">
          <a:xfrm>
            <a:off x="3658791" y="1308902"/>
            <a:ext cx="1789509" cy="2783349"/>
          </a:xfrm>
          <a:custGeom>
            <a:avLst/>
            <a:gdLst>
              <a:gd name="T0" fmla="*/ 640 w 776"/>
              <a:gd name="T1" fmla="*/ 0 h 1206"/>
              <a:gd name="T2" fmla="*/ 566 w 776"/>
              <a:gd name="T3" fmla="*/ 178 h 1206"/>
              <a:gd name="T4" fmla="*/ 388 w 776"/>
              <a:gd name="T5" fmla="*/ 252 h 1206"/>
              <a:gd name="T6" fmla="*/ 209 w 776"/>
              <a:gd name="T7" fmla="*/ 178 h 1206"/>
              <a:gd name="T8" fmla="*/ 135 w 776"/>
              <a:gd name="T9" fmla="*/ 0 h 1206"/>
              <a:gd name="T10" fmla="*/ 0 w 776"/>
              <a:gd name="T11" fmla="*/ 0 h 1206"/>
              <a:gd name="T12" fmla="*/ 0 w 776"/>
              <a:gd name="T13" fmla="*/ 1206 h 1206"/>
              <a:gd name="T14" fmla="*/ 776 w 776"/>
              <a:gd name="T15" fmla="*/ 1206 h 1206"/>
              <a:gd name="T16" fmla="*/ 776 w 776"/>
              <a:gd name="T17" fmla="*/ 0 h 1206"/>
              <a:gd name="T18" fmla="*/ 640 w 776"/>
              <a:gd name="T19" fmla="*/ 0 h 1206"/>
              <a:gd name="T20" fmla="*/ 640 w 776"/>
              <a:gd name="T2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6" h="1206">
                <a:moveTo>
                  <a:pt x="640" y="0"/>
                </a:moveTo>
                <a:cubicBezTo>
                  <a:pt x="640" y="67"/>
                  <a:pt x="614" y="132"/>
                  <a:pt x="566" y="178"/>
                </a:cubicBezTo>
                <a:cubicBezTo>
                  <a:pt x="518" y="227"/>
                  <a:pt x="455" y="252"/>
                  <a:pt x="388" y="252"/>
                </a:cubicBezTo>
                <a:cubicBezTo>
                  <a:pt x="320" y="252"/>
                  <a:pt x="257" y="227"/>
                  <a:pt x="209" y="178"/>
                </a:cubicBezTo>
                <a:cubicBezTo>
                  <a:pt x="160" y="132"/>
                  <a:pt x="135" y="67"/>
                  <a:pt x="135" y="0"/>
                </a:cubicBezTo>
                <a:cubicBezTo>
                  <a:pt x="0" y="0"/>
                  <a:pt x="0" y="0"/>
                  <a:pt x="0" y="0"/>
                </a:cubicBezTo>
                <a:cubicBezTo>
                  <a:pt x="0" y="1206"/>
                  <a:pt x="0" y="1206"/>
                  <a:pt x="0" y="1206"/>
                </a:cubicBezTo>
                <a:cubicBezTo>
                  <a:pt x="776" y="1206"/>
                  <a:pt x="776" y="1206"/>
                  <a:pt x="776" y="1206"/>
                </a:cubicBezTo>
                <a:cubicBezTo>
                  <a:pt x="776" y="0"/>
                  <a:pt x="776" y="0"/>
                  <a:pt x="776" y="0"/>
                </a:cubicBezTo>
                <a:cubicBezTo>
                  <a:pt x="640" y="0"/>
                  <a:pt x="640" y="0"/>
                  <a:pt x="640" y="0"/>
                </a:cubicBezTo>
                <a:cubicBezTo>
                  <a:pt x="640" y="0"/>
                  <a:pt x="640" y="0"/>
                  <a:pt x="640" y="0"/>
                </a:cubicBezTo>
                <a:close/>
              </a:path>
            </a:pathLst>
          </a:custGeom>
          <a:solidFill>
            <a:schemeClr val="accent2"/>
          </a:solidFill>
          <a:ln>
            <a:noFill/>
          </a:ln>
        </p:spPr>
        <p:txBody>
          <a:bodyPr lIns="68580" tIns="34290" rIns="68580" bIns="34290"/>
          <a:lstStyle/>
          <a:p>
            <a:pPr fontAlgn="auto">
              <a:spcBef>
                <a:spcPts val="0"/>
              </a:spcBef>
              <a:spcAft>
                <a:spcPts val="0"/>
              </a:spcAft>
              <a:defRPr/>
            </a:pPr>
            <a:endParaRPr lang="en-US">
              <a:latin typeface="+mn-lt"/>
              <a:ea typeface="+mn-ea"/>
            </a:endParaRPr>
          </a:p>
        </p:txBody>
      </p:sp>
      <p:sp>
        <p:nvSpPr>
          <p:cNvPr id="13" name="Oval 32"/>
          <p:cNvSpPr>
            <a:spLocks noChangeArrowheads="1"/>
          </p:cNvSpPr>
          <p:nvPr/>
        </p:nvSpPr>
        <p:spPr bwMode="auto">
          <a:xfrm>
            <a:off x="6846094" y="802729"/>
            <a:ext cx="1008460" cy="1008771"/>
          </a:xfrm>
          <a:prstGeom prst="ellipse">
            <a:avLst/>
          </a:prstGeom>
          <a:solidFill>
            <a:schemeClr val="accent3"/>
          </a:solidFill>
          <a:ln>
            <a:noFill/>
          </a:ln>
        </p:spPr>
        <p:txBody>
          <a:bodyPr lIns="68580" tIns="34290" rIns="68580" bIns="3429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p>
        </p:txBody>
      </p:sp>
      <p:sp>
        <p:nvSpPr>
          <p:cNvPr id="14" name="Freeform 33"/>
          <p:cNvSpPr/>
          <p:nvPr/>
        </p:nvSpPr>
        <p:spPr bwMode="auto">
          <a:xfrm>
            <a:off x="6456760" y="1308902"/>
            <a:ext cx="1789509" cy="2783349"/>
          </a:xfrm>
          <a:custGeom>
            <a:avLst/>
            <a:gdLst>
              <a:gd name="T0" fmla="*/ 640 w 776"/>
              <a:gd name="T1" fmla="*/ 0 h 1206"/>
              <a:gd name="T2" fmla="*/ 566 w 776"/>
              <a:gd name="T3" fmla="*/ 178 h 1206"/>
              <a:gd name="T4" fmla="*/ 388 w 776"/>
              <a:gd name="T5" fmla="*/ 252 h 1206"/>
              <a:gd name="T6" fmla="*/ 209 w 776"/>
              <a:gd name="T7" fmla="*/ 178 h 1206"/>
              <a:gd name="T8" fmla="*/ 135 w 776"/>
              <a:gd name="T9" fmla="*/ 0 h 1206"/>
              <a:gd name="T10" fmla="*/ 0 w 776"/>
              <a:gd name="T11" fmla="*/ 0 h 1206"/>
              <a:gd name="T12" fmla="*/ 0 w 776"/>
              <a:gd name="T13" fmla="*/ 1206 h 1206"/>
              <a:gd name="T14" fmla="*/ 776 w 776"/>
              <a:gd name="T15" fmla="*/ 1206 h 1206"/>
              <a:gd name="T16" fmla="*/ 776 w 776"/>
              <a:gd name="T17" fmla="*/ 0 h 1206"/>
              <a:gd name="T18" fmla="*/ 640 w 776"/>
              <a:gd name="T19" fmla="*/ 0 h 1206"/>
              <a:gd name="T20" fmla="*/ 640 w 776"/>
              <a:gd name="T2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6" h="1206">
                <a:moveTo>
                  <a:pt x="640" y="0"/>
                </a:moveTo>
                <a:cubicBezTo>
                  <a:pt x="640" y="67"/>
                  <a:pt x="614" y="132"/>
                  <a:pt x="566" y="178"/>
                </a:cubicBezTo>
                <a:cubicBezTo>
                  <a:pt x="518" y="227"/>
                  <a:pt x="455" y="252"/>
                  <a:pt x="388" y="252"/>
                </a:cubicBezTo>
                <a:cubicBezTo>
                  <a:pt x="320" y="252"/>
                  <a:pt x="257" y="227"/>
                  <a:pt x="209" y="178"/>
                </a:cubicBezTo>
                <a:cubicBezTo>
                  <a:pt x="161" y="132"/>
                  <a:pt x="135" y="67"/>
                  <a:pt x="135" y="0"/>
                </a:cubicBezTo>
                <a:cubicBezTo>
                  <a:pt x="0" y="0"/>
                  <a:pt x="0" y="0"/>
                  <a:pt x="0" y="0"/>
                </a:cubicBezTo>
                <a:cubicBezTo>
                  <a:pt x="0" y="1206"/>
                  <a:pt x="0" y="1206"/>
                  <a:pt x="0" y="1206"/>
                </a:cubicBezTo>
                <a:cubicBezTo>
                  <a:pt x="776" y="1206"/>
                  <a:pt x="776" y="1206"/>
                  <a:pt x="776" y="1206"/>
                </a:cubicBezTo>
                <a:cubicBezTo>
                  <a:pt x="776" y="0"/>
                  <a:pt x="776" y="0"/>
                  <a:pt x="776" y="0"/>
                </a:cubicBezTo>
                <a:cubicBezTo>
                  <a:pt x="640" y="0"/>
                  <a:pt x="640" y="0"/>
                  <a:pt x="640" y="0"/>
                </a:cubicBezTo>
                <a:cubicBezTo>
                  <a:pt x="640" y="0"/>
                  <a:pt x="640" y="0"/>
                  <a:pt x="640" y="0"/>
                </a:cubicBezTo>
                <a:close/>
              </a:path>
            </a:pathLst>
          </a:custGeom>
          <a:solidFill>
            <a:schemeClr val="accent3"/>
          </a:solidFill>
          <a:ln>
            <a:noFill/>
          </a:ln>
        </p:spPr>
        <p:txBody>
          <a:bodyPr lIns="68580" tIns="34290" rIns="68580" bIns="34290"/>
          <a:lstStyle/>
          <a:p>
            <a:pPr fontAlgn="auto">
              <a:spcBef>
                <a:spcPts val="0"/>
              </a:spcBef>
              <a:spcAft>
                <a:spcPts val="0"/>
              </a:spcAft>
              <a:defRPr/>
            </a:pPr>
            <a:endParaRPr lang="en-US">
              <a:latin typeface="+mn-lt"/>
              <a:ea typeface="+mn-ea"/>
            </a:endParaRPr>
          </a:p>
        </p:txBody>
      </p:sp>
      <p:sp>
        <p:nvSpPr>
          <p:cNvPr id="15" name="Freeform 119"/>
          <p:cNvSpPr>
            <a:spLocks noChangeArrowheads="1"/>
          </p:cNvSpPr>
          <p:nvPr/>
        </p:nvSpPr>
        <p:spPr bwMode="auto">
          <a:xfrm>
            <a:off x="1602581" y="1094523"/>
            <a:ext cx="463154" cy="414465"/>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8580" tIns="34290" rIns="68580" bIns="34290" anchor="ctr"/>
          <a:lstStyle/>
          <a:p>
            <a:endParaRPr lang="zh-CN" altLang="en-US"/>
          </a:p>
        </p:txBody>
      </p:sp>
      <p:sp>
        <p:nvSpPr>
          <p:cNvPr id="16" name="Freeform 123"/>
          <p:cNvSpPr>
            <a:spLocks noChangeArrowheads="1"/>
          </p:cNvSpPr>
          <p:nvPr/>
        </p:nvSpPr>
        <p:spPr bwMode="auto">
          <a:xfrm>
            <a:off x="4312444" y="1068321"/>
            <a:ext cx="473869" cy="481161"/>
          </a:xfrm>
          <a:custGeom>
            <a:avLst/>
            <a:gdLst>
              <a:gd name="T0" fmla="*/ 383460 w 452"/>
              <a:gd name="T1" fmla="*/ 418602 h 462"/>
              <a:gd name="T2" fmla="*/ 383460 w 452"/>
              <a:gd name="T3" fmla="*/ 418602 h 462"/>
              <a:gd name="T4" fmla="*/ 605170 w 452"/>
              <a:gd name="T5" fmla="*/ 36158 h 462"/>
              <a:gd name="T6" fmla="*/ 605170 w 452"/>
              <a:gd name="T7" fmla="*/ 25033 h 462"/>
              <a:gd name="T8" fmla="*/ 592620 w 452"/>
              <a:gd name="T9" fmla="*/ 25033 h 462"/>
              <a:gd name="T10" fmla="*/ 221710 w 452"/>
              <a:gd name="T11" fmla="*/ 247546 h 462"/>
              <a:gd name="T12" fmla="*/ 12550 w 452"/>
              <a:gd name="T13" fmla="*/ 418602 h 462"/>
              <a:gd name="T14" fmla="*/ 48804 w 452"/>
              <a:gd name="T15" fmla="*/ 456151 h 462"/>
              <a:gd name="T16" fmla="*/ 122707 w 452"/>
              <a:gd name="T17" fmla="*/ 431119 h 462"/>
              <a:gd name="T18" fmla="*/ 210554 w 452"/>
              <a:gd name="T19" fmla="*/ 517342 h 462"/>
              <a:gd name="T20" fmla="*/ 185455 w 452"/>
              <a:gd name="T21" fmla="*/ 591050 h 462"/>
              <a:gd name="T22" fmla="*/ 210554 w 452"/>
              <a:gd name="T23" fmla="*/ 628599 h 462"/>
              <a:gd name="T24" fmla="*/ 383460 w 452"/>
              <a:gd name="T25" fmla="*/ 418602 h 462"/>
              <a:gd name="T26" fmla="*/ 419715 w 452"/>
              <a:gd name="T27" fmla="*/ 208606 h 462"/>
              <a:gd name="T28" fmla="*/ 419715 w 452"/>
              <a:gd name="T29" fmla="*/ 208606 h 462"/>
              <a:gd name="T30" fmla="*/ 419715 w 452"/>
              <a:gd name="T31" fmla="*/ 134898 h 462"/>
              <a:gd name="T32" fmla="*/ 493618 w 452"/>
              <a:gd name="T33" fmla="*/ 134898 h 462"/>
              <a:gd name="T34" fmla="*/ 493618 w 452"/>
              <a:gd name="T35" fmla="*/ 208606 h 462"/>
              <a:gd name="T36" fmla="*/ 419715 w 452"/>
              <a:gd name="T37" fmla="*/ 20860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8580" tIns="34290" rIns="68580" bIns="34290" anchor="ctr"/>
          <a:lstStyle/>
          <a:p>
            <a:endParaRPr lang="zh-CN" altLang="en-US"/>
          </a:p>
        </p:txBody>
      </p:sp>
      <p:sp>
        <p:nvSpPr>
          <p:cNvPr id="17" name="Freeform 115"/>
          <p:cNvSpPr>
            <a:spLocks noChangeArrowheads="1"/>
          </p:cNvSpPr>
          <p:nvPr/>
        </p:nvSpPr>
        <p:spPr bwMode="auto">
          <a:xfrm>
            <a:off x="7141369" y="1054029"/>
            <a:ext cx="417910" cy="520463"/>
          </a:xfrm>
          <a:custGeom>
            <a:avLst/>
            <a:gdLst>
              <a:gd name="T0" fmla="*/ 531145 w 400"/>
              <a:gd name="T1" fmla="*/ 172417 h 498"/>
              <a:gd name="T2" fmla="*/ 531145 w 400"/>
              <a:gd name="T3" fmla="*/ 172417 h 498"/>
              <a:gd name="T4" fmla="*/ 322033 w 400"/>
              <a:gd name="T5" fmla="*/ 12514 h 498"/>
              <a:gd name="T6" fmla="*/ 160319 w 400"/>
              <a:gd name="T7" fmla="*/ 209960 h 498"/>
              <a:gd name="T8" fmla="*/ 185413 w 400"/>
              <a:gd name="T9" fmla="*/ 296168 h 498"/>
              <a:gd name="T10" fmla="*/ 12547 w 400"/>
              <a:gd name="T11" fmla="*/ 565918 h 498"/>
              <a:gd name="T12" fmla="*/ 0 w 400"/>
              <a:gd name="T13" fmla="*/ 603460 h 498"/>
              <a:gd name="T14" fmla="*/ 12547 w 400"/>
              <a:gd name="T15" fmla="*/ 664641 h 498"/>
              <a:gd name="T16" fmla="*/ 37640 w 400"/>
              <a:gd name="T17" fmla="*/ 691060 h 498"/>
              <a:gd name="T18" fmla="*/ 86433 w 400"/>
              <a:gd name="T19" fmla="*/ 677155 h 498"/>
              <a:gd name="T20" fmla="*/ 124073 w 400"/>
              <a:gd name="T21" fmla="*/ 653517 h 498"/>
              <a:gd name="T22" fmla="*/ 197960 w 400"/>
              <a:gd name="T23" fmla="*/ 542280 h 498"/>
              <a:gd name="T24" fmla="*/ 197960 w 400"/>
              <a:gd name="T25" fmla="*/ 542280 h 498"/>
              <a:gd name="T26" fmla="*/ 246753 w 400"/>
              <a:gd name="T27" fmla="*/ 529766 h 498"/>
              <a:gd name="T28" fmla="*/ 322033 w 400"/>
              <a:gd name="T29" fmla="*/ 394891 h 498"/>
              <a:gd name="T30" fmla="*/ 408466 w 400"/>
              <a:gd name="T31" fmla="*/ 394891 h 498"/>
              <a:gd name="T32" fmla="*/ 531145 w 400"/>
              <a:gd name="T33" fmla="*/ 172417 h 498"/>
              <a:gd name="T34" fmla="*/ 444712 w 400"/>
              <a:gd name="T35" fmla="*/ 221083 h 498"/>
              <a:gd name="T36" fmla="*/ 444712 w 400"/>
              <a:gd name="T37" fmla="*/ 221083 h 498"/>
              <a:gd name="T38" fmla="*/ 356885 w 400"/>
              <a:gd name="T39" fmla="*/ 197446 h 498"/>
              <a:gd name="T40" fmla="*/ 308092 w 400"/>
              <a:gd name="T41" fmla="*/ 111237 h 498"/>
              <a:gd name="T42" fmla="*/ 432166 w 400"/>
              <a:gd name="T43" fmla="*/ 98723 h 498"/>
              <a:gd name="T44" fmla="*/ 444712 w 400"/>
              <a:gd name="T45" fmla="*/ 221083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8580" tIns="34290" rIns="68580" bIns="34290" anchor="ctr"/>
          <a:lstStyle/>
          <a:p>
            <a:endParaRPr lang="zh-CN" altLang="en-US"/>
          </a:p>
        </p:txBody>
      </p:sp>
      <p:sp>
        <p:nvSpPr>
          <p:cNvPr id="18" name="Rectangle 17"/>
          <p:cNvSpPr/>
          <p:nvPr/>
        </p:nvSpPr>
        <p:spPr>
          <a:xfrm>
            <a:off x="960835" y="1884151"/>
            <a:ext cx="1694259" cy="346249"/>
          </a:xfrm>
          <a:prstGeom prst="rect">
            <a:avLst/>
          </a:prstGeom>
        </p:spPr>
        <p:txBody>
          <a:bodyPr lIns="68580" tIns="34290" rIns="68580" bIns="34290">
            <a:spAutoFit/>
          </a:bodyPr>
          <a:lstStyle/>
          <a:p>
            <a:pPr marL="0" indent="0" defTabSz="457200" fontAlgn="auto">
              <a:spcAft>
                <a:spcPts val="0"/>
              </a:spcAft>
              <a:buNone/>
              <a:defRPr/>
            </a:pPr>
            <a:r>
              <a:rPr lang="zh-CN" altLang="en-US" sz="1800" dirty="0">
                <a:solidFill>
                  <a:srgbClr val="FFFFFF"/>
                </a:solidFill>
                <a:ea typeface="微软雅黑" panose="020B0503020204020204" pitchFamily="34" charset="-122"/>
              </a:rPr>
              <a:t>点击输入标题</a:t>
            </a:r>
            <a:endParaRPr lang="en-AU" altLang="zh-CN" sz="1800" dirty="0">
              <a:solidFill>
                <a:srgbClr val="FFFFFF"/>
              </a:solidFill>
              <a:latin typeface="Roboto Condensed" panose="02000000000000000000" pitchFamily="2" charset="0"/>
              <a:ea typeface="Arial" panose="020B0604020202020204"/>
              <a:cs typeface="Arial" panose="020B0604020202020204"/>
            </a:endParaRPr>
          </a:p>
        </p:txBody>
      </p:sp>
      <p:sp>
        <p:nvSpPr>
          <p:cNvPr id="19" name="Rectangle 18"/>
          <p:cNvSpPr/>
          <p:nvPr/>
        </p:nvSpPr>
        <p:spPr>
          <a:xfrm>
            <a:off x="3706416" y="1884151"/>
            <a:ext cx="1694259" cy="346249"/>
          </a:xfrm>
          <a:prstGeom prst="rect">
            <a:avLst/>
          </a:prstGeom>
        </p:spPr>
        <p:txBody>
          <a:bodyPr lIns="68580" tIns="34290" rIns="68580" bIns="34290">
            <a:spAutoFit/>
          </a:bodyPr>
          <a:lstStyle/>
          <a:p>
            <a:pPr marL="0" indent="0" defTabSz="457200" fontAlgn="auto">
              <a:spcAft>
                <a:spcPts val="0"/>
              </a:spcAft>
              <a:buNone/>
              <a:defRPr/>
            </a:pPr>
            <a:r>
              <a:rPr lang="zh-CN" altLang="en-US" sz="1800" dirty="0">
                <a:solidFill>
                  <a:srgbClr val="FFFFFF"/>
                </a:solidFill>
                <a:ea typeface="微软雅黑" panose="020B0503020204020204" pitchFamily="34" charset="-122"/>
              </a:rPr>
              <a:t>点击输入标题</a:t>
            </a:r>
            <a:endParaRPr lang="en-AU" altLang="zh-CN" sz="1800" dirty="0">
              <a:solidFill>
                <a:srgbClr val="FFFFFF"/>
              </a:solidFill>
              <a:latin typeface="Roboto Condensed" panose="02000000000000000000" pitchFamily="2" charset="0"/>
              <a:ea typeface="Arial" panose="020B0604020202020204"/>
              <a:cs typeface="Arial" panose="020B0604020202020204"/>
            </a:endParaRPr>
          </a:p>
        </p:txBody>
      </p:sp>
      <p:sp>
        <p:nvSpPr>
          <p:cNvPr id="20" name="Rectangle 19"/>
          <p:cNvSpPr/>
          <p:nvPr/>
        </p:nvSpPr>
        <p:spPr>
          <a:xfrm>
            <a:off x="6503194" y="1884151"/>
            <a:ext cx="1694260" cy="346249"/>
          </a:xfrm>
          <a:prstGeom prst="rect">
            <a:avLst/>
          </a:prstGeom>
        </p:spPr>
        <p:txBody>
          <a:bodyPr lIns="68580" tIns="34290" rIns="68580" bIns="34290">
            <a:spAutoFit/>
          </a:bodyPr>
          <a:lstStyle/>
          <a:p>
            <a:pPr marL="0" indent="0" defTabSz="457200" fontAlgn="auto">
              <a:spcAft>
                <a:spcPts val="0"/>
              </a:spcAft>
              <a:buNone/>
              <a:defRPr/>
            </a:pPr>
            <a:r>
              <a:rPr lang="zh-CN" altLang="en-US" sz="1800" dirty="0">
                <a:solidFill>
                  <a:srgbClr val="FFFFFF"/>
                </a:solidFill>
                <a:ea typeface="微软雅黑" panose="020B0503020204020204" pitchFamily="34" charset="-122"/>
              </a:rPr>
              <a:t>点击输入标题</a:t>
            </a:r>
            <a:endParaRPr lang="en-AU" altLang="zh-CN" sz="1800" dirty="0">
              <a:solidFill>
                <a:srgbClr val="FFFFFF"/>
              </a:solidFill>
              <a:latin typeface="Roboto Condensed" panose="02000000000000000000" pitchFamily="2" charset="0"/>
              <a:ea typeface="Arial" panose="020B0604020202020204"/>
              <a:cs typeface="Arial" panose="020B0604020202020204"/>
            </a:endParaRPr>
          </a:p>
        </p:txBody>
      </p:sp>
      <p:sp>
        <p:nvSpPr>
          <p:cNvPr id="21" name="Text Placeholder 32"/>
          <p:cNvSpPr txBox="1"/>
          <p:nvPr/>
        </p:nvSpPr>
        <p:spPr bwMode="auto">
          <a:xfrm>
            <a:off x="1120378" y="2268841"/>
            <a:ext cx="1413272" cy="161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微软雅黑" panose="020B0503020204020204" pitchFamily="34" charset="-122"/>
              <a:ea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Arial" panose="020B0604020202020204" pitchFamily="34" charset="0"/>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微软雅黑" panose="020B0503020204020204" pitchFamily="34" charset="-122"/>
              <a:ea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Arial" panose="020B0604020202020204" pitchFamily="34" charset="0"/>
            </a:endParaRPr>
          </a:p>
          <a:p>
            <a:endParaRPr lang="en-US" altLang="zh-CN" sz="900" dirty="0">
              <a:solidFill>
                <a:srgbClr val="FFFFFF"/>
              </a:solidFill>
              <a:latin typeface="Arial" panose="020B0604020202020204" pitchFamily="34" charset="0"/>
            </a:endParaRPr>
          </a:p>
          <a:p>
            <a:endParaRPr lang="en-US" altLang="zh-CN" sz="900" dirty="0">
              <a:solidFill>
                <a:srgbClr val="FFFFFF"/>
              </a:solidFill>
              <a:latin typeface="Arial" panose="020B0604020202020204" pitchFamily="34" charset="0"/>
            </a:endParaRPr>
          </a:p>
        </p:txBody>
      </p:sp>
      <p:sp>
        <p:nvSpPr>
          <p:cNvPr id="22" name="Text Placeholder 32"/>
          <p:cNvSpPr txBox="1"/>
          <p:nvPr/>
        </p:nvSpPr>
        <p:spPr bwMode="auto">
          <a:xfrm>
            <a:off x="3858817" y="2322436"/>
            <a:ext cx="1401365" cy="16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微软雅黑" panose="020B0503020204020204" pitchFamily="34" charset="-122"/>
              <a:ea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Arial" panose="020B0604020202020204" pitchFamily="34" charset="0"/>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微软雅黑" panose="020B0503020204020204" pitchFamily="34" charset="-122"/>
              <a:ea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Arial" panose="020B0604020202020204" pitchFamily="34" charset="0"/>
            </a:endParaRPr>
          </a:p>
          <a:p>
            <a:endParaRPr lang="en-US" altLang="zh-CN" sz="900" dirty="0">
              <a:solidFill>
                <a:srgbClr val="FFFFFF"/>
              </a:solidFill>
              <a:latin typeface="Arial" panose="020B0604020202020204" pitchFamily="34" charset="0"/>
            </a:endParaRPr>
          </a:p>
          <a:p>
            <a:endParaRPr lang="en-US" altLang="zh-CN" sz="900" dirty="0">
              <a:solidFill>
                <a:srgbClr val="FFFFFF"/>
              </a:solidFill>
              <a:latin typeface="Arial" panose="020B0604020202020204" pitchFamily="34" charset="0"/>
            </a:endParaRPr>
          </a:p>
        </p:txBody>
      </p:sp>
      <p:sp>
        <p:nvSpPr>
          <p:cNvPr id="23" name="Text Placeholder 32"/>
          <p:cNvSpPr txBox="1"/>
          <p:nvPr/>
        </p:nvSpPr>
        <p:spPr bwMode="auto">
          <a:xfrm>
            <a:off x="6615113" y="2322436"/>
            <a:ext cx="1489472" cy="16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微软雅黑" panose="020B0503020204020204" pitchFamily="34" charset="-122"/>
              <a:ea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Arial" panose="020B0604020202020204" pitchFamily="34" charset="0"/>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微软雅黑" panose="020B0503020204020204" pitchFamily="34" charset="-122"/>
              <a:ea typeface="微软雅黑" panose="020B0503020204020204" pitchFamily="34" charset="-122"/>
            </a:endParaRPr>
          </a:p>
          <a:p>
            <a:endParaRPr lang="en-US" altLang="zh-CN" sz="900" dirty="0">
              <a:solidFill>
                <a:srgbClr val="FFFFFF"/>
              </a:solidFill>
              <a:latin typeface="微软雅黑" panose="020B0503020204020204" pitchFamily="34" charset="-122"/>
              <a:ea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FFFFFF"/>
              </a:solidFill>
              <a:latin typeface="Arial" panose="020B0604020202020204" pitchFamily="34" charset="0"/>
            </a:endParaRPr>
          </a:p>
          <a:p>
            <a:endParaRPr lang="en-US" altLang="zh-CN" sz="900" dirty="0">
              <a:solidFill>
                <a:srgbClr val="FFFFFF"/>
              </a:solidFill>
              <a:latin typeface="Arial" panose="020B0604020202020204" pitchFamily="34" charset="0"/>
            </a:endParaRPr>
          </a:p>
          <a:p>
            <a:endParaRPr lang="en-US" altLang="zh-CN" sz="900" dirty="0">
              <a:solidFill>
                <a:srgbClr val="FFFFFF"/>
              </a:solidFill>
              <a:latin typeface="Arial" panose="020B0604020202020204" pitchFamily="34" charset="0"/>
            </a:endParaRPr>
          </a:p>
        </p:txBody>
      </p:sp>
      <p:sp>
        <p:nvSpPr>
          <p:cNvPr id="24" name="TextBox 23"/>
          <p:cNvSpPr txBox="1">
            <a:spLocks noChangeArrowheads="1"/>
          </p:cNvSpPr>
          <p:nvPr/>
        </p:nvSpPr>
        <p:spPr bwMode="auto">
          <a:xfrm>
            <a:off x="721519" y="4297538"/>
            <a:ext cx="787955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solidFill>
                <a:latin typeface="微软雅黑" panose="020B0503020204020204" pitchFamily="34" charset="-122"/>
                <a:ea typeface="微软雅黑" panose="020B0503020204020204" pitchFamily="34" charset="-122"/>
              </a:rPr>
              <a:t>所有文字都可以随意更改成您的文字内容</a:t>
            </a:r>
            <a:r>
              <a:rPr lang="en-US" altLang="zh-CN" sz="900" dirty="0">
                <a:solidFill>
                  <a:schemeClr val="bg2"/>
                </a:solidFill>
                <a:latin typeface="微软雅黑" panose="020B0503020204020204" pitchFamily="34" charset="-122"/>
                <a:ea typeface="微软雅黑" panose="020B0503020204020204" pitchFamily="34" charset="-122"/>
              </a:rPr>
              <a:t>                      </a:t>
            </a:r>
            <a:r>
              <a:rPr lang="zh-CN" altLang="en-US" sz="900" dirty="0">
                <a:solidFill>
                  <a:schemeClr val="bg2"/>
                </a:solidFill>
                <a:latin typeface="微软雅黑" panose="020B0503020204020204" pitchFamily="34" charset="-122"/>
                <a:ea typeface="微软雅黑" panose="020B0503020204020204" pitchFamily="34" charset="-122"/>
              </a:rPr>
              <a:t>所有文字都可以随意更改成您的文字内容</a:t>
            </a:r>
            <a:r>
              <a:rPr lang="en-US" altLang="zh-CN" sz="900" dirty="0">
                <a:solidFill>
                  <a:schemeClr val="bg2"/>
                </a:solidFill>
                <a:latin typeface="微软雅黑" panose="020B0503020204020204" pitchFamily="34" charset="-122"/>
                <a:ea typeface="微软雅黑" panose="020B0503020204020204" pitchFamily="34" charset="-122"/>
              </a:rPr>
              <a:t>                      </a:t>
            </a:r>
            <a:r>
              <a:rPr lang="zh-CN" altLang="en-US" sz="900" dirty="0">
                <a:solidFill>
                  <a:schemeClr val="bg2"/>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chemeClr val="bg2"/>
              </a:solidFill>
              <a:latin typeface="微软雅黑" panose="020B0503020204020204" pitchFamily="34" charset="-122"/>
              <a:ea typeface="微软雅黑" panose="020B0503020204020204" pitchFamily="34" charset="-122"/>
            </a:endParaRPr>
          </a:p>
          <a:p>
            <a:pPr algn="l"/>
            <a:endParaRPr lang="en-US" altLang="zh-CN" sz="900" dirty="0">
              <a:solidFill>
                <a:schemeClr val="bg2"/>
              </a:solidFill>
              <a:latin typeface="Arial" panose="020B0604020202020204" pitchFamily="34" charset="0"/>
            </a:endParaRPr>
          </a:p>
          <a:p>
            <a:pPr algn="l"/>
            <a:endParaRPr lang="en-US" altLang="zh-CN" sz="900" dirty="0">
              <a:solidFill>
                <a:schemeClr val="bg2"/>
              </a:solidFill>
              <a:latin typeface="Arial" panose="020B0604020202020204" pitchFamily="34" charset="0"/>
            </a:endParaRPr>
          </a:p>
        </p:txBody>
      </p:sp>
      <p:sp>
        <p:nvSpPr>
          <p:cNvPr id="25" name="任意多边形 24"/>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27"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23241" y="341172"/>
            <a:ext cx="742543" cy="79750"/>
            <a:chOff x="-123241" y="341172"/>
            <a:chExt cx="742543" cy="79750"/>
          </a:xfrm>
        </p:grpSpPr>
        <p:cxnSp>
          <p:nvCxnSpPr>
            <p:cNvPr id="29" name="直接连接符 28"/>
            <p:cNvCxnSpPr>
              <a:endCxn id="26"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9" presetClass="entr" presetSubtype="0" decel="10000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 calcmode="lin" valueType="num">
                                      <p:cBhvr>
                                        <p:cTn id="85" dur="500" fill="hold"/>
                                        <p:tgtEl>
                                          <p:spTgt spid="18"/>
                                        </p:tgtEl>
                                        <p:attrNameLst>
                                          <p:attrName>style.rotation</p:attrName>
                                        </p:attrNameLst>
                                      </p:cBhvr>
                                      <p:tavLst>
                                        <p:tav tm="0">
                                          <p:val>
                                            <p:fltVal val="360"/>
                                          </p:val>
                                        </p:tav>
                                        <p:tav tm="100000">
                                          <p:val>
                                            <p:fltVal val="0"/>
                                          </p:val>
                                        </p:tav>
                                      </p:tavLst>
                                    </p:anim>
                                    <p:animEffect transition="in" filter="fade">
                                      <p:cBhvr>
                                        <p:cTn id="86" dur="500"/>
                                        <p:tgtEl>
                                          <p:spTgt spid="18"/>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 calcmode="lin" valueType="num">
                                      <p:cBhvr>
                                        <p:cTn id="91" dur="500" fill="hold"/>
                                        <p:tgtEl>
                                          <p:spTgt spid="19"/>
                                        </p:tgtEl>
                                        <p:attrNameLst>
                                          <p:attrName>style.rotation</p:attrName>
                                        </p:attrNameLst>
                                      </p:cBhvr>
                                      <p:tavLst>
                                        <p:tav tm="0">
                                          <p:val>
                                            <p:fltVal val="360"/>
                                          </p:val>
                                        </p:tav>
                                        <p:tav tm="100000">
                                          <p:val>
                                            <p:fltVal val="0"/>
                                          </p:val>
                                        </p:tav>
                                      </p:tavLst>
                                    </p:anim>
                                    <p:animEffect transition="in" filter="fade">
                                      <p:cBhvr>
                                        <p:cTn id="92" dur="500"/>
                                        <p:tgtEl>
                                          <p:spTgt spid="19"/>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 calcmode="lin" valueType="num">
                                      <p:cBhvr>
                                        <p:cTn id="97" dur="500" fill="hold"/>
                                        <p:tgtEl>
                                          <p:spTgt spid="20"/>
                                        </p:tgtEl>
                                        <p:attrNameLst>
                                          <p:attrName>style.rotation</p:attrName>
                                        </p:attrNameLst>
                                      </p:cBhvr>
                                      <p:tavLst>
                                        <p:tav tm="0">
                                          <p:val>
                                            <p:fltVal val="360"/>
                                          </p:val>
                                        </p:tav>
                                        <p:tav tm="100000">
                                          <p:val>
                                            <p:fltVal val="0"/>
                                          </p:val>
                                        </p:tav>
                                      </p:tavLst>
                                    </p:anim>
                                    <p:animEffect transition="in" filter="fade">
                                      <p:cBhvr>
                                        <p:cTn id="9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animBg="1"/>
      <p:bldP spid="26" grpId="0"/>
      <p:bldP spid="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5"/>
          <p:cNvSpPr>
            <a:spLocks noChangeArrowheads="1"/>
          </p:cNvSpPr>
          <p:nvPr/>
        </p:nvSpPr>
        <p:spPr bwMode="auto">
          <a:xfrm>
            <a:off x="977758" y="1539358"/>
            <a:ext cx="1141512" cy="114216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4" tIns="34292" rIns="68584" bIns="34292"/>
          <a:lstStyle/>
          <a:p>
            <a:endParaRPr lang="id-ID"/>
          </a:p>
        </p:txBody>
      </p:sp>
      <p:grpSp>
        <p:nvGrpSpPr>
          <p:cNvPr id="25" name="Group 24"/>
          <p:cNvGrpSpPr/>
          <p:nvPr/>
        </p:nvGrpSpPr>
        <p:grpSpPr bwMode="auto">
          <a:xfrm>
            <a:off x="847946" y="1408945"/>
            <a:ext cx="1401135" cy="1401798"/>
            <a:chOff x="1119258" y="2257147"/>
            <a:chExt cx="1868076" cy="1868076"/>
          </a:xfrm>
        </p:grpSpPr>
        <p:sp>
          <p:nvSpPr>
            <p:cNvPr id="136253" name="Freeform 6"/>
            <p:cNvSpPr/>
            <p:nvPr/>
          </p:nvSpPr>
          <p:spPr bwMode="auto">
            <a:xfrm>
              <a:off x="2495041"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54" name="Freeform 7"/>
            <p:cNvSpPr/>
            <p:nvPr/>
          </p:nvSpPr>
          <p:spPr bwMode="auto">
            <a:xfrm>
              <a:off x="2075273"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55" name="Freeform 8"/>
            <p:cNvSpPr/>
            <p:nvPr/>
          </p:nvSpPr>
          <p:spPr bwMode="auto">
            <a:xfrm>
              <a:off x="2796131"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56" name="Freeform 9"/>
            <p:cNvSpPr/>
            <p:nvPr/>
          </p:nvSpPr>
          <p:spPr bwMode="auto">
            <a:xfrm>
              <a:off x="2796131"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57" name="Freeform 10"/>
            <p:cNvSpPr/>
            <p:nvPr/>
          </p:nvSpPr>
          <p:spPr bwMode="auto">
            <a:xfrm>
              <a:off x="2495041"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58" name="Freeform 11"/>
            <p:cNvSpPr/>
            <p:nvPr/>
          </p:nvSpPr>
          <p:spPr bwMode="auto">
            <a:xfrm>
              <a:off x="2075273"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2"/>
            <p:cNvSpPr/>
            <p:nvPr/>
          </p:nvSpPr>
          <p:spPr bwMode="auto">
            <a:xfrm>
              <a:off x="1605927"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alpha val="24000"/>
              </a:schemeClr>
            </a:solidFill>
            <a:ln>
              <a:noFill/>
            </a:ln>
          </p:spPr>
          <p:txBody>
            <a:bodyPr/>
            <a:lstStyle/>
            <a:p>
              <a:pPr defTabSz="685800">
                <a:defRPr/>
              </a:pPr>
              <a:endParaRPr lang="id-ID">
                <a:latin typeface="+mn-lt"/>
                <a:ea typeface="+mn-ea"/>
              </a:endParaRPr>
            </a:p>
          </p:txBody>
        </p:sp>
        <p:sp>
          <p:nvSpPr>
            <p:cNvPr id="33" name="Freeform 13"/>
            <p:cNvSpPr/>
            <p:nvPr/>
          </p:nvSpPr>
          <p:spPr bwMode="auto">
            <a:xfrm>
              <a:off x="1256605"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alpha val="24000"/>
              </a:schemeClr>
            </a:solidFill>
            <a:ln>
              <a:noFill/>
            </a:ln>
          </p:spPr>
          <p:txBody>
            <a:bodyPr/>
            <a:lstStyle/>
            <a:p>
              <a:pPr defTabSz="685800">
                <a:defRPr/>
              </a:pPr>
              <a:endParaRPr lang="id-ID">
                <a:latin typeface="+mn-lt"/>
                <a:ea typeface="+mn-ea"/>
              </a:endParaRPr>
            </a:p>
          </p:txBody>
        </p:sp>
        <p:sp>
          <p:nvSpPr>
            <p:cNvPr id="34" name="Freeform 14"/>
            <p:cNvSpPr/>
            <p:nvPr/>
          </p:nvSpPr>
          <p:spPr bwMode="auto">
            <a:xfrm>
              <a:off x="1119258"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alpha val="24000"/>
              </a:schemeClr>
            </a:solidFill>
            <a:ln>
              <a:noFill/>
            </a:ln>
          </p:spPr>
          <p:txBody>
            <a:bodyPr/>
            <a:lstStyle/>
            <a:p>
              <a:pPr defTabSz="685800">
                <a:defRPr/>
              </a:pPr>
              <a:endParaRPr lang="id-ID">
                <a:latin typeface="+mn-lt"/>
                <a:ea typeface="+mn-ea"/>
              </a:endParaRPr>
            </a:p>
          </p:txBody>
        </p:sp>
        <p:sp>
          <p:nvSpPr>
            <p:cNvPr id="35" name="Freeform 15"/>
            <p:cNvSpPr/>
            <p:nvPr/>
          </p:nvSpPr>
          <p:spPr bwMode="auto">
            <a:xfrm>
              <a:off x="1119258"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alpha val="25000"/>
              </a:schemeClr>
            </a:solidFill>
            <a:ln>
              <a:noFill/>
            </a:ln>
          </p:spPr>
          <p:txBody>
            <a:bodyPr/>
            <a:lstStyle/>
            <a:p>
              <a:pPr defTabSz="685800">
                <a:defRPr/>
              </a:pPr>
              <a:endParaRPr lang="id-ID">
                <a:latin typeface="+mn-lt"/>
                <a:ea typeface="+mn-ea"/>
              </a:endParaRPr>
            </a:p>
          </p:txBody>
        </p:sp>
        <p:sp>
          <p:nvSpPr>
            <p:cNvPr id="36" name="Freeform 16"/>
            <p:cNvSpPr/>
            <p:nvPr/>
          </p:nvSpPr>
          <p:spPr bwMode="auto">
            <a:xfrm>
              <a:off x="1256605"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defTabSz="685800">
                <a:defRPr/>
              </a:pPr>
              <a:endParaRPr lang="id-ID">
                <a:latin typeface="+mn-lt"/>
                <a:ea typeface="+mn-ea"/>
              </a:endParaRPr>
            </a:p>
          </p:txBody>
        </p:sp>
        <p:sp>
          <p:nvSpPr>
            <p:cNvPr id="37" name="Freeform 17"/>
            <p:cNvSpPr/>
            <p:nvPr/>
          </p:nvSpPr>
          <p:spPr bwMode="auto">
            <a:xfrm>
              <a:off x="1605927"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defTabSz="685800">
                <a:defRPr/>
              </a:pPr>
              <a:endParaRPr lang="id-ID">
                <a:latin typeface="+mn-lt"/>
                <a:ea typeface="+mn-ea"/>
              </a:endParaRPr>
            </a:p>
          </p:txBody>
        </p:sp>
      </p:grpSp>
      <p:sp>
        <p:nvSpPr>
          <p:cNvPr id="38" name="Oval 5"/>
          <p:cNvSpPr>
            <a:spLocks noChangeArrowheads="1"/>
          </p:cNvSpPr>
          <p:nvPr/>
        </p:nvSpPr>
        <p:spPr bwMode="auto">
          <a:xfrm>
            <a:off x="2988652" y="1539358"/>
            <a:ext cx="1141511" cy="1142162"/>
          </a:xfrm>
          <a:prstGeom prst="ellipse">
            <a:avLst/>
          </a:prstGeom>
          <a:solidFill>
            <a:schemeClr val="accent3"/>
          </a:solidFill>
          <a:ln>
            <a:noFill/>
          </a:ln>
        </p:spPr>
        <p:txBody>
          <a:bodyPr lIns="68584" tIns="34292" rIns="68584" bIns="34292"/>
          <a:lstStyle/>
          <a:p>
            <a:endParaRPr lang="id-ID"/>
          </a:p>
        </p:txBody>
      </p:sp>
      <p:grpSp>
        <p:nvGrpSpPr>
          <p:cNvPr id="39" name="Group 38"/>
          <p:cNvGrpSpPr/>
          <p:nvPr/>
        </p:nvGrpSpPr>
        <p:grpSpPr bwMode="auto">
          <a:xfrm>
            <a:off x="2858245" y="1408945"/>
            <a:ext cx="1401135" cy="1401798"/>
            <a:chOff x="3800237" y="2257147"/>
            <a:chExt cx="1868076" cy="1868076"/>
          </a:xfrm>
        </p:grpSpPr>
        <p:sp>
          <p:nvSpPr>
            <p:cNvPr id="44" name="Freeform 6"/>
            <p:cNvSpPr/>
            <p:nvPr/>
          </p:nvSpPr>
          <p:spPr bwMode="auto">
            <a:xfrm>
              <a:off x="5176087"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p:spPr>
          <p:txBody>
            <a:bodyPr/>
            <a:lstStyle/>
            <a:p>
              <a:pPr defTabSz="685800">
                <a:defRPr/>
              </a:pPr>
              <a:endParaRPr lang="id-ID">
                <a:latin typeface="+mn-lt"/>
                <a:ea typeface="+mn-ea"/>
              </a:endParaRPr>
            </a:p>
          </p:txBody>
        </p:sp>
        <p:sp>
          <p:nvSpPr>
            <p:cNvPr id="45" name="Freeform 7"/>
            <p:cNvSpPr/>
            <p:nvPr/>
          </p:nvSpPr>
          <p:spPr bwMode="auto">
            <a:xfrm>
              <a:off x="4756107"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p:spPr>
          <p:txBody>
            <a:bodyPr/>
            <a:lstStyle/>
            <a:p>
              <a:pPr defTabSz="685800">
                <a:defRPr/>
              </a:pPr>
              <a:endParaRPr lang="id-ID">
                <a:latin typeface="+mn-lt"/>
                <a:ea typeface="+mn-ea"/>
              </a:endParaRPr>
            </a:p>
          </p:txBody>
        </p:sp>
        <p:sp>
          <p:nvSpPr>
            <p:cNvPr id="46" name="Freeform 8"/>
            <p:cNvSpPr/>
            <p:nvPr/>
          </p:nvSpPr>
          <p:spPr bwMode="auto">
            <a:xfrm>
              <a:off x="5476980"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p:spPr>
          <p:txBody>
            <a:bodyPr/>
            <a:lstStyle/>
            <a:p>
              <a:pPr defTabSz="685800">
                <a:defRPr/>
              </a:pPr>
              <a:endParaRPr lang="id-ID">
                <a:latin typeface="+mn-lt"/>
                <a:ea typeface="+mn-ea"/>
              </a:endParaRPr>
            </a:p>
          </p:txBody>
        </p:sp>
        <p:sp>
          <p:nvSpPr>
            <p:cNvPr id="47" name="Freeform 9"/>
            <p:cNvSpPr/>
            <p:nvPr/>
          </p:nvSpPr>
          <p:spPr bwMode="auto">
            <a:xfrm>
              <a:off x="5476980"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p:spPr>
          <p:txBody>
            <a:bodyPr/>
            <a:lstStyle/>
            <a:p>
              <a:pPr defTabSz="685800">
                <a:defRPr/>
              </a:pPr>
              <a:endParaRPr lang="id-ID">
                <a:latin typeface="+mn-lt"/>
                <a:ea typeface="+mn-ea"/>
              </a:endParaRPr>
            </a:p>
          </p:txBody>
        </p:sp>
        <p:sp>
          <p:nvSpPr>
            <p:cNvPr id="50" name="Freeform 10"/>
            <p:cNvSpPr/>
            <p:nvPr/>
          </p:nvSpPr>
          <p:spPr bwMode="auto">
            <a:xfrm>
              <a:off x="5176087"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p:spPr>
          <p:txBody>
            <a:bodyPr/>
            <a:lstStyle/>
            <a:p>
              <a:pPr defTabSz="685800">
                <a:defRPr/>
              </a:pPr>
              <a:endParaRPr lang="id-ID">
                <a:latin typeface="+mn-lt"/>
                <a:ea typeface="+mn-ea"/>
              </a:endParaRPr>
            </a:p>
          </p:txBody>
        </p:sp>
        <p:sp>
          <p:nvSpPr>
            <p:cNvPr id="51" name="Freeform 11"/>
            <p:cNvSpPr/>
            <p:nvPr/>
          </p:nvSpPr>
          <p:spPr bwMode="auto">
            <a:xfrm>
              <a:off x="4756107"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p:spPr>
          <p:txBody>
            <a:bodyPr/>
            <a:lstStyle/>
            <a:p>
              <a:pPr defTabSz="685800">
                <a:defRPr/>
              </a:pPr>
              <a:endParaRPr lang="id-ID">
                <a:latin typeface="+mn-lt"/>
                <a:ea typeface="+mn-ea"/>
              </a:endParaRPr>
            </a:p>
          </p:txBody>
        </p:sp>
        <p:sp>
          <p:nvSpPr>
            <p:cNvPr id="52" name="Freeform 12"/>
            <p:cNvSpPr/>
            <p:nvPr/>
          </p:nvSpPr>
          <p:spPr bwMode="auto">
            <a:xfrm>
              <a:off x="4286906"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p:spPr>
          <p:txBody>
            <a:bodyPr/>
            <a:lstStyle/>
            <a:p>
              <a:pPr defTabSz="685800">
                <a:defRPr/>
              </a:pPr>
              <a:endParaRPr lang="id-ID">
                <a:latin typeface="+mn-lt"/>
                <a:ea typeface="+mn-ea"/>
              </a:endParaRPr>
            </a:p>
          </p:txBody>
        </p:sp>
        <p:sp>
          <p:nvSpPr>
            <p:cNvPr id="53" name="Freeform 13"/>
            <p:cNvSpPr/>
            <p:nvPr/>
          </p:nvSpPr>
          <p:spPr bwMode="auto">
            <a:xfrm>
              <a:off x="3937584"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solidFill>
            <a:ln>
              <a:noFill/>
            </a:ln>
          </p:spPr>
          <p:txBody>
            <a:bodyPr/>
            <a:lstStyle/>
            <a:p>
              <a:pPr defTabSz="685800">
                <a:defRPr/>
              </a:pPr>
              <a:endParaRPr lang="id-ID">
                <a:latin typeface="+mn-lt"/>
                <a:ea typeface="+mn-ea"/>
              </a:endParaRPr>
            </a:p>
          </p:txBody>
        </p:sp>
        <p:sp>
          <p:nvSpPr>
            <p:cNvPr id="54" name="Freeform 14"/>
            <p:cNvSpPr/>
            <p:nvPr/>
          </p:nvSpPr>
          <p:spPr bwMode="auto">
            <a:xfrm>
              <a:off x="3800237"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solidFill>
            <a:ln>
              <a:noFill/>
            </a:ln>
          </p:spPr>
          <p:txBody>
            <a:bodyPr/>
            <a:lstStyle/>
            <a:p>
              <a:pPr defTabSz="685800">
                <a:defRPr/>
              </a:pPr>
              <a:endParaRPr lang="id-ID">
                <a:latin typeface="+mn-lt"/>
                <a:ea typeface="+mn-ea"/>
              </a:endParaRPr>
            </a:p>
          </p:txBody>
        </p:sp>
        <p:sp>
          <p:nvSpPr>
            <p:cNvPr id="55" name="Freeform 15"/>
            <p:cNvSpPr/>
            <p:nvPr/>
          </p:nvSpPr>
          <p:spPr bwMode="auto">
            <a:xfrm>
              <a:off x="3800237"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solidFill>
            <a:ln>
              <a:noFill/>
            </a:ln>
          </p:spPr>
          <p:txBody>
            <a:bodyPr/>
            <a:lstStyle/>
            <a:p>
              <a:pPr defTabSz="685800">
                <a:defRPr/>
              </a:pPr>
              <a:endParaRPr lang="id-ID">
                <a:latin typeface="+mn-lt"/>
                <a:ea typeface="+mn-ea"/>
              </a:endParaRPr>
            </a:p>
          </p:txBody>
        </p:sp>
        <p:sp>
          <p:nvSpPr>
            <p:cNvPr id="56" name="Freeform 16"/>
            <p:cNvSpPr/>
            <p:nvPr/>
          </p:nvSpPr>
          <p:spPr bwMode="auto">
            <a:xfrm>
              <a:off x="3937584"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defTabSz="685800">
                <a:defRPr/>
              </a:pPr>
              <a:endParaRPr lang="id-ID">
                <a:latin typeface="+mn-lt"/>
                <a:ea typeface="+mn-ea"/>
              </a:endParaRPr>
            </a:p>
          </p:txBody>
        </p:sp>
        <p:sp>
          <p:nvSpPr>
            <p:cNvPr id="58" name="Freeform 17"/>
            <p:cNvSpPr/>
            <p:nvPr/>
          </p:nvSpPr>
          <p:spPr bwMode="auto">
            <a:xfrm>
              <a:off x="4286906"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defTabSz="685800">
                <a:defRPr/>
              </a:pPr>
              <a:endParaRPr lang="id-ID">
                <a:latin typeface="+mn-lt"/>
                <a:ea typeface="+mn-ea"/>
              </a:endParaRPr>
            </a:p>
          </p:txBody>
        </p:sp>
      </p:grpSp>
      <p:sp>
        <p:nvSpPr>
          <p:cNvPr id="59" name="Oval 5"/>
          <p:cNvSpPr>
            <a:spLocks noChangeArrowheads="1"/>
          </p:cNvSpPr>
          <p:nvPr/>
        </p:nvSpPr>
        <p:spPr bwMode="auto">
          <a:xfrm>
            <a:off x="5048374" y="1539358"/>
            <a:ext cx="1141512" cy="114216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4" tIns="34292" rIns="68584" bIns="34292"/>
          <a:lstStyle/>
          <a:p>
            <a:endParaRPr lang="id-ID"/>
          </a:p>
        </p:txBody>
      </p:sp>
      <p:grpSp>
        <p:nvGrpSpPr>
          <p:cNvPr id="62" name="Group 61"/>
          <p:cNvGrpSpPr/>
          <p:nvPr/>
        </p:nvGrpSpPr>
        <p:grpSpPr bwMode="auto">
          <a:xfrm>
            <a:off x="4917967" y="1408945"/>
            <a:ext cx="1401135" cy="1401798"/>
            <a:chOff x="6546413" y="2257147"/>
            <a:chExt cx="1868076" cy="1868076"/>
          </a:xfrm>
        </p:grpSpPr>
        <p:sp>
          <p:nvSpPr>
            <p:cNvPr id="136229" name="Freeform 6"/>
            <p:cNvSpPr/>
            <p:nvPr/>
          </p:nvSpPr>
          <p:spPr bwMode="auto">
            <a:xfrm>
              <a:off x="7922196"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0" name="Freeform 7"/>
            <p:cNvSpPr/>
            <p:nvPr/>
          </p:nvSpPr>
          <p:spPr bwMode="auto">
            <a:xfrm>
              <a:off x="7502428"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1" name="Freeform 8"/>
            <p:cNvSpPr/>
            <p:nvPr/>
          </p:nvSpPr>
          <p:spPr bwMode="auto">
            <a:xfrm>
              <a:off x="8223286"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2" name="Freeform 9"/>
            <p:cNvSpPr/>
            <p:nvPr/>
          </p:nvSpPr>
          <p:spPr bwMode="auto">
            <a:xfrm>
              <a:off x="8223286"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3" name="Freeform 10"/>
            <p:cNvSpPr/>
            <p:nvPr/>
          </p:nvSpPr>
          <p:spPr bwMode="auto">
            <a:xfrm>
              <a:off x="7922196"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4" name="Freeform 11"/>
            <p:cNvSpPr/>
            <p:nvPr/>
          </p:nvSpPr>
          <p:spPr bwMode="auto">
            <a:xfrm>
              <a:off x="7502428"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5" name="Freeform 12"/>
            <p:cNvSpPr/>
            <p:nvPr/>
          </p:nvSpPr>
          <p:spPr bwMode="auto">
            <a:xfrm>
              <a:off x="7033212" y="3936217"/>
              <a:ext cx="425262" cy="189006"/>
            </a:xfrm>
            <a:custGeom>
              <a:avLst/>
              <a:gdLst>
                <a:gd name="T0" fmla="*/ 0 w 247"/>
                <a:gd name="T1" fmla="*/ 129902106 h 110"/>
                <a:gd name="T2" fmla="*/ 732177201 w 247"/>
                <a:gd name="T3" fmla="*/ 324756982 h 110"/>
                <a:gd name="T4" fmla="*/ 732177201 w 247"/>
                <a:gd name="T5" fmla="*/ 174187930 h 110"/>
                <a:gd name="T6" fmla="*/ 77070559 w 247"/>
                <a:gd name="T7" fmla="*/ 0 h 110"/>
                <a:gd name="T8" fmla="*/ 0 w 247"/>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6" name="Freeform 13"/>
            <p:cNvSpPr/>
            <p:nvPr/>
          </p:nvSpPr>
          <p:spPr bwMode="auto">
            <a:xfrm>
              <a:off x="6683771" y="3632930"/>
              <a:ext cx="354935" cy="356034"/>
            </a:xfrm>
            <a:custGeom>
              <a:avLst/>
              <a:gdLst>
                <a:gd name="T0" fmla="*/ 130621249 w 206"/>
                <a:gd name="T1" fmla="*/ 0 h 207"/>
                <a:gd name="T2" fmla="*/ 0 w 206"/>
                <a:gd name="T3" fmla="*/ 76915384 h 207"/>
                <a:gd name="T4" fmla="*/ 537330238 w 206"/>
                <a:gd name="T5" fmla="*/ 612368160 h 207"/>
                <a:gd name="T6" fmla="*/ 611547836 w 206"/>
                <a:gd name="T7" fmla="*/ 482202474 h 207"/>
                <a:gd name="T8" fmla="*/ 130621249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7" name="Freeform 14"/>
            <p:cNvSpPr/>
            <p:nvPr/>
          </p:nvSpPr>
          <p:spPr bwMode="auto">
            <a:xfrm>
              <a:off x="6546413" y="3213162"/>
              <a:ext cx="191203" cy="427460"/>
            </a:xfrm>
            <a:custGeom>
              <a:avLst/>
              <a:gdLst>
                <a:gd name="T0" fmla="*/ 0 w 111"/>
                <a:gd name="T1" fmla="*/ 0 h 248"/>
                <a:gd name="T2" fmla="*/ 198801166 w 111"/>
                <a:gd name="T3" fmla="*/ 736782466 h 248"/>
                <a:gd name="T4" fmla="*/ 329356642 w 111"/>
                <a:gd name="T5" fmla="*/ 659539755 h 248"/>
                <a:gd name="T6" fmla="*/ 151325978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8" name="Freeform 15"/>
            <p:cNvSpPr/>
            <p:nvPr/>
          </p:nvSpPr>
          <p:spPr bwMode="auto">
            <a:xfrm>
              <a:off x="6546413" y="2743946"/>
              <a:ext cx="191203" cy="425262"/>
            </a:xfrm>
            <a:custGeom>
              <a:avLst/>
              <a:gdLst>
                <a:gd name="T0" fmla="*/ 151325978 w 111"/>
                <a:gd name="T1" fmla="*/ 732177201 h 247"/>
                <a:gd name="T2" fmla="*/ 329356642 w 111"/>
                <a:gd name="T3" fmla="*/ 77070559 h 247"/>
                <a:gd name="T4" fmla="*/ 198801166 w 111"/>
                <a:gd name="T5" fmla="*/ 0 h 247"/>
                <a:gd name="T6" fmla="*/ 0 w 111"/>
                <a:gd name="T7" fmla="*/ 732177201 h 247"/>
                <a:gd name="T8" fmla="*/ 151325978 w 111"/>
                <a:gd name="T9" fmla="*/ 732177201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39" name="Freeform 16"/>
            <p:cNvSpPr/>
            <p:nvPr/>
          </p:nvSpPr>
          <p:spPr bwMode="auto">
            <a:xfrm>
              <a:off x="6683771" y="2394505"/>
              <a:ext cx="354935" cy="354935"/>
            </a:xfrm>
            <a:custGeom>
              <a:avLst/>
              <a:gdLst>
                <a:gd name="T0" fmla="*/ 0 w 206"/>
                <a:gd name="T1" fmla="*/ 537330238 h 206"/>
                <a:gd name="T2" fmla="*/ 130621249 w 206"/>
                <a:gd name="T3" fmla="*/ 611547836 h 206"/>
                <a:gd name="T4" fmla="*/ 611547836 w 206"/>
                <a:gd name="T5" fmla="*/ 130621249 h 206"/>
                <a:gd name="T6" fmla="*/ 537330238 w 206"/>
                <a:gd name="T7" fmla="*/ 0 h 206"/>
                <a:gd name="T8" fmla="*/ 0 w 206"/>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240" name="Freeform 17"/>
            <p:cNvSpPr/>
            <p:nvPr/>
          </p:nvSpPr>
          <p:spPr bwMode="auto">
            <a:xfrm>
              <a:off x="7033212" y="2257147"/>
              <a:ext cx="425262" cy="191203"/>
            </a:xfrm>
            <a:custGeom>
              <a:avLst/>
              <a:gdLst>
                <a:gd name="T0" fmla="*/ 0 w 247"/>
                <a:gd name="T1" fmla="*/ 198801166 h 111"/>
                <a:gd name="T2" fmla="*/ 74107499 w 247"/>
                <a:gd name="T3" fmla="*/ 329356642 h 111"/>
                <a:gd name="T4" fmla="*/ 732177201 w 247"/>
                <a:gd name="T5" fmla="*/ 151325978 h 111"/>
                <a:gd name="T6" fmla="*/ 732177201 w 247"/>
                <a:gd name="T7" fmla="*/ 0 h 111"/>
                <a:gd name="T8" fmla="*/ 0 w 247"/>
                <a:gd name="T9" fmla="*/ 19880116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Oval 5"/>
          <p:cNvSpPr>
            <a:spLocks noChangeArrowheads="1"/>
          </p:cNvSpPr>
          <p:nvPr/>
        </p:nvSpPr>
        <p:spPr bwMode="auto">
          <a:xfrm>
            <a:off x="7066414" y="1539358"/>
            <a:ext cx="1141511" cy="1142162"/>
          </a:xfrm>
          <a:prstGeom prst="ellipse">
            <a:avLst/>
          </a:prstGeom>
          <a:solidFill>
            <a:schemeClr val="accent4"/>
          </a:solidFill>
          <a:ln>
            <a:noFill/>
          </a:ln>
        </p:spPr>
        <p:txBody>
          <a:bodyPr lIns="68584" tIns="34292" rIns="68584" bIns="34292"/>
          <a:lstStyle/>
          <a:p>
            <a:endParaRPr lang="id-ID"/>
          </a:p>
        </p:txBody>
      </p:sp>
      <p:grpSp>
        <p:nvGrpSpPr>
          <p:cNvPr id="87" name="Group 86"/>
          <p:cNvGrpSpPr/>
          <p:nvPr/>
        </p:nvGrpSpPr>
        <p:grpSpPr bwMode="auto">
          <a:xfrm>
            <a:off x="6936006" y="1408945"/>
            <a:ext cx="1401135" cy="1401798"/>
            <a:chOff x="9237196" y="2257147"/>
            <a:chExt cx="1868076" cy="1868076"/>
          </a:xfrm>
        </p:grpSpPr>
        <p:sp>
          <p:nvSpPr>
            <p:cNvPr id="88" name="Freeform 6"/>
            <p:cNvSpPr/>
            <p:nvPr/>
          </p:nvSpPr>
          <p:spPr bwMode="auto">
            <a:xfrm>
              <a:off x="10613046"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p:spPr>
          <p:txBody>
            <a:bodyPr/>
            <a:lstStyle/>
            <a:p>
              <a:pPr defTabSz="685800">
                <a:defRPr/>
              </a:pPr>
              <a:endParaRPr lang="id-ID">
                <a:latin typeface="+mn-lt"/>
                <a:ea typeface="+mn-ea"/>
              </a:endParaRPr>
            </a:p>
          </p:txBody>
        </p:sp>
        <p:sp>
          <p:nvSpPr>
            <p:cNvPr id="89" name="Freeform 7"/>
            <p:cNvSpPr/>
            <p:nvPr/>
          </p:nvSpPr>
          <p:spPr bwMode="auto">
            <a:xfrm>
              <a:off x="10193066"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p:spPr>
          <p:txBody>
            <a:bodyPr/>
            <a:lstStyle/>
            <a:p>
              <a:pPr defTabSz="685800">
                <a:defRPr/>
              </a:pPr>
              <a:endParaRPr lang="id-ID">
                <a:latin typeface="+mn-lt"/>
                <a:ea typeface="+mn-ea"/>
              </a:endParaRPr>
            </a:p>
          </p:txBody>
        </p:sp>
        <p:sp>
          <p:nvSpPr>
            <p:cNvPr id="90" name="Freeform 8"/>
            <p:cNvSpPr/>
            <p:nvPr/>
          </p:nvSpPr>
          <p:spPr bwMode="auto">
            <a:xfrm>
              <a:off x="10913939"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p:spPr>
          <p:txBody>
            <a:bodyPr/>
            <a:lstStyle/>
            <a:p>
              <a:pPr defTabSz="685800">
                <a:defRPr/>
              </a:pPr>
              <a:endParaRPr lang="id-ID">
                <a:latin typeface="+mn-lt"/>
                <a:ea typeface="+mn-ea"/>
              </a:endParaRPr>
            </a:p>
          </p:txBody>
        </p:sp>
        <p:sp>
          <p:nvSpPr>
            <p:cNvPr id="91" name="Freeform 9"/>
            <p:cNvSpPr/>
            <p:nvPr/>
          </p:nvSpPr>
          <p:spPr bwMode="auto">
            <a:xfrm>
              <a:off x="10913939"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p:spPr>
          <p:txBody>
            <a:bodyPr/>
            <a:lstStyle/>
            <a:p>
              <a:pPr defTabSz="685800">
                <a:defRPr/>
              </a:pPr>
              <a:endParaRPr lang="id-ID">
                <a:latin typeface="+mn-lt"/>
                <a:ea typeface="+mn-ea"/>
              </a:endParaRPr>
            </a:p>
          </p:txBody>
        </p:sp>
        <p:sp>
          <p:nvSpPr>
            <p:cNvPr id="92" name="Freeform 10"/>
            <p:cNvSpPr/>
            <p:nvPr/>
          </p:nvSpPr>
          <p:spPr bwMode="auto">
            <a:xfrm>
              <a:off x="10613046"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p:spPr>
          <p:txBody>
            <a:bodyPr/>
            <a:lstStyle/>
            <a:p>
              <a:pPr defTabSz="685800">
                <a:defRPr/>
              </a:pPr>
              <a:endParaRPr lang="id-ID">
                <a:latin typeface="+mn-lt"/>
                <a:ea typeface="+mn-ea"/>
              </a:endParaRPr>
            </a:p>
          </p:txBody>
        </p:sp>
        <p:sp>
          <p:nvSpPr>
            <p:cNvPr id="93" name="Freeform 11"/>
            <p:cNvSpPr/>
            <p:nvPr/>
          </p:nvSpPr>
          <p:spPr bwMode="auto">
            <a:xfrm>
              <a:off x="10193066"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p:spPr>
          <p:txBody>
            <a:bodyPr/>
            <a:lstStyle/>
            <a:p>
              <a:pPr defTabSz="685800">
                <a:defRPr/>
              </a:pPr>
              <a:endParaRPr lang="id-ID">
                <a:latin typeface="+mn-lt"/>
                <a:ea typeface="+mn-ea"/>
              </a:endParaRPr>
            </a:p>
          </p:txBody>
        </p:sp>
        <p:sp>
          <p:nvSpPr>
            <p:cNvPr id="94" name="Freeform 12"/>
            <p:cNvSpPr/>
            <p:nvPr/>
          </p:nvSpPr>
          <p:spPr bwMode="auto">
            <a:xfrm>
              <a:off x="9723865"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p:spPr>
          <p:txBody>
            <a:bodyPr/>
            <a:lstStyle/>
            <a:p>
              <a:pPr defTabSz="685800">
                <a:defRPr/>
              </a:pPr>
              <a:endParaRPr lang="id-ID">
                <a:latin typeface="+mn-lt"/>
                <a:ea typeface="+mn-ea"/>
              </a:endParaRPr>
            </a:p>
          </p:txBody>
        </p:sp>
        <p:sp>
          <p:nvSpPr>
            <p:cNvPr id="95" name="Freeform 13"/>
            <p:cNvSpPr/>
            <p:nvPr/>
          </p:nvSpPr>
          <p:spPr bwMode="auto">
            <a:xfrm>
              <a:off x="9374543"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alpha val="25000"/>
              </a:schemeClr>
            </a:solidFill>
            <a:ln>
              <a:noFill/>
            </a:ln>
          </p:spPr>
          <p:txBody>
            <a:bodyPr/>
            <a:lstStyle/>
            <a:p>
              <a:pPr defTabSz="685800">
                <a:defRPr/>
              </a:pPr>
              <a:endParaRPr lang="id-ID">
                <a:latin typeface="+mn-lt"/>
                <a:ea typeface="+mn-ea"/>
              </a:endParaRPr>
            </a:p>
          </p:txBody>
        </p:sp>
        <p:sp>
          <p:nvSpPr>
            <p:cNvPr id="96" name="Freeform 14"/>
            <p:cNvSpPr/>
            <p:nvPr/>
          </p:nvSpPr>
          <p:spPr bwMode="auto">
            <a:xfrm>
              <a:off x="9237196"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alpha val="25000"/>
              </a:schemeClr>
            </a:solidFill>
            <a:ln>
              <a:noFill/>
            </a:ln>
          </p:spPr>
          <p:txBody>
            <a:bodyPr/>
            <a:lstStyle/>
            <a:p>
              <a:pPr defTabSz="685800">
                <a:defRPr/>
              </a:pPr>
              <a:endParaRPr lang="id-ID">
                <a:latin typeface="+mn-lt"/>
                <a:ea typeface="+mn-ea"/>
              </a:endParaRPr>
            </a:p>
          </p:txBody>
        </p:sp>
        <p:sp>
          <p:nvSpPr>
            <p:cNvPr id="97" name="Freeform 15"/>
            <p:cNvSpPr/>
            <p:nvPr/>
          </p:nvSpPr>
          <p:spPr bwMode="auto">
            <a:xfrm>
              <a:off x="9237196"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defTabSz="685800">
                <a:defRPr/>
              </a:pPr>
              <a:endParaRPr lang="id-ID">
                <a:latin typeface="+mn-lt"/>
                <a:ea typeface="+mn-ea"/>
              </a:endParaRPr>
            </a:p>
          </p:txBody>
        </p:sp>
        <p:sp>
          <p:nvSpPr>
            <p:cNvPr id="98" name="Freeform 16"/>
            <p:cNvSpPr/>
            <p:nvPr/>
          </p:nvSpPr>
          <p:spPr bwMode="auto">
            <a:xfrm>
              <a:off x="9374543"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defTabSz="685800">
                <a:defRPr/>
              </a:pPr>
              <a:endParaRPr lang="id-ID">
                <a:latin typeface="+mn-lt"/>
                <a:ea typeface="+mn-ea"/>
              </a:endParaRPr>
            </a:p>
          </p:txBody>
        </p:sp>
        <p:sp>
          <p:nvSpPr>
            <p:cNvPr id="99" name="Freeform 17"/>
            <p:cNvSpPr/>
            <p:nvPr/>
          </p:nvSpPr>
          <p:spPr bwMode="auto">
            <a:xfrm>
              <a:off x="9723865"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defTabSz="685800">
                <a:defRPr/>
              </a:pPr>
              <a:endParaRPr lang="id-ID">
                <a:latin typeface="+mn-lt"/>
                <a:ea typeface="+mn-ea"/>
              </a:endParaRPr>
            </a:p>
          </p:txBody>
        </p:sp>
      </p:grpSp>
      <p:sp>
        <p:nvSpPr>
          <p:cNvPr id="100" name="TextBox 99"/>
          <p:cNvSpPr txBox="1"/>
          <p:nvPr/>
        </p:nvSpPr>
        <p:spPr>
          <a:xfrm>
            <a:off x="847946" y="3221635"/>
            <a:ext cx="1401135" cy="623252"/>
          </a:xfrm>
          <a:prstGeom prst="rect">
            <a:avLst/>
          </a:prstGeom>
          <a:noFill/>
        </p:spPr>
        <p:txBody>
          <a:bodyPr lIns="68584" tIns="34292" rIns="68584" bIns="34292">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2858245" y="3221635"/>
            <a:ext cx="1401135" cy="623252"/>
          </a:xfrm>
          <a:prstGeom prst="rect">
            <a:avLst/>
          </a:prstGeom>
          <a:noFill/>
        </p:spPr>
        <p:txBody>
          <a:bodyPr lIns="68584" tIns="34292" rIns="68584" bIns="34292">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917967" y="3221635"/>
            <a:ext cx="1401135" cy="623252"/>
          </a:xfrm>
          <a:prstGeom prst="rect">
            <a:avLst/>
          </a:prstGeom>
          <a:noFill/>
        </p:spPr>
        <p:txBody>
          <a:bodyPr lIns="68584" tIns="34292" rIns="68584" bIns="34292">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TextBox 105"/>
          <p:cNvSpPr txBox="1">
            <a:spLocks noChangeArrowheads="1"/>
          </p:cNvSpPr>
          <p:nvPr/>
        </p:nvSpPr>
        <p:spPr bwMode="auto">
          <a:xfrm>
            <a:off x="6936006" y="3221635"/>
            <a:ext cx="140113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2" rIns="68584" bIns="34292">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AutoShape 8"/>
          <p:cNvSpPr/>
          <p:nvPr/>
        </p:nvSpPr>
        <p:spPr bwMode="auto">
          <a:xfrm>
            <a:off x="7422503" y="1883555"/>
            <a:ext cx="478756" cy="398983"/>
          </a:xfrm>
          <a:custGeom>
            <a:avLst/>
            <a:gdLst>
              <a:gd name="T0" fmla="*/ 2147483647 w 21600"/>
              <a:gd name="T1" fmla="*/ 2147483647 h 21579"/>
              <a:gd name="T2" fmla="*/ 2147483647 w 21600"/>
              <a:gd name="T3" fmla="*/ 2147483647 h 21579"/>
              <a:gd name="T4" fmla="*/ 2147483647 w 21600"/>
              <a:gd name="T5" fmla="*/ 2147483647 h 21579"/>
              <a:gd name="T6" fmla="*/ 2147483647 w 21600"/>
              <a:gd name="T7" fmla="*/ 2147483647 h 21579"/>
              <a:gd name="T8" fmla="*/ 2147483647 w 21600"/>
              <a:gd name="T9" fmla="*/ 2147483647 h 21579"/>
              <a:gd name="T10" fmla="*/ 2147483647 w 21600"/>
              <a:gd name="T11" fmla="*/ 2147483647 h 21579"/>
              <a:gd name="T12" fmla="*/ 2147483647 w 21600"/>
              <a:gd name="T13" fmla="*/ 2147483647 h 21579"/>
              <a:gd name="T14" fmla="*/ 2147483647 w 21600"/>
              <a:gd name="T15" fmla="*/ 2147483647 h 21579"/>
              <a:gd name="T16" fmla="*/ 2147483647 w 21600"/>
              <a:gd name="T17" fmla="*/ 2147483647 h 21579"/>
              <a:gd name="T18" fmla="*/ 2147483647 w 21600"/>
              <a:gd name="T19" fmla="*/ 2147483647 h 21579"/>
              <a:gd name="T20" fmla="*/ 2147483647 w 21600"/>
              <a:gd name="T21" fmla="*/ 2147483647 h 21579"/>
              <a:gd name="T22" fmla="*/ 2147483647 w 21600"/>
              <a:gd name="T23" fmla="*/ 2147483647 h 21579"/>
              <a:gd name="T24" fmla="*/ 2147483647 w 21600"/>
              <a:gd name="T25" fmla="*/ 2147483647 h 21579"/>
              <a:gd name="T26" fmla="*/ 2147483647 w 21600"/>
              <a:gd name="T27" fmla="*/ 2147483647 h 21579"/>
              <a:gd name="T28" fmla="*/ 2147483647 w 21600"/>
              <a:gd name="T29" fmla="*/ 2147483647 h 21579"/>
              <a:gd name="T30" fmla="*/ 2147483647 w 21600"/>
              <a:gd name="T31" fmla="*/ 2147483647 h 21579"/>
              <a:gd name="T32" fmla="*/ 2147483647 w 21600"/>
              <a:gd name="T33" fmla="*/ 2147483647 h 21579"/>
              <a:gd name="T34" fmla="*/ 2147483647 w 21600"/>
              <a:gd name="T35" fmla="*/ 2147483647 h 21579"/>
              <a:gd name="T36" fmla="*/ 2147483647 w 21600"/>
              <a:gd name="T37" fmla="*/ 2147483647 h 21579"/>
              <a:gd name="T38" fmla="*/ 2147483647 w 21600"/>
              <a:gd name="T39" fmla="*/ 2147483647 h 21579"/>
              <a:gd name="T40" fmla="*/ 2147483647 w 21600"/>
              <a:gd name="T41" fmla="*/ 2147483647 h 21579"/>
              <a:gd name="T42" fmla="*/ 2147483647 w 21600"/>
              <a:gd name="T43" fmla="*/ 2147483647 h 21579"/>
              <a:gd name="T44" fmla="*/ 2147483647 w 21600"/>
              <a:gd name="T45" fmla="*/ 2147483647 h 21579"/>
              <a:gd name="T46" fmla="*/ 2147483647 w 21600"/>
              <a:gd name="T47" fmla="*/ 2147483647 h 21579"/>
              <a:gd name="T48" fmla="*/ 2147483647 w 21600"/>
              <a:gd name="T49" fmla="*/ 2147483647 h 21579"/>
              <a:gd name="T50" fmla="*/ 2147483647 w 21600"/>
              <a:gd name="T51" fmla="*/ 2147483647 h 21579"/>
              <a:gd name="T52" fmla="*/ 2147483647 w 21600"/>
              <a:gd name="T53" fmla="*/ 2147483647 h 21579"/>
              <a:gd name="T54" fmla="*/ 2147483647 w 21600"/>
              <a:gd name="T55" fmla="*/ 2147483647 h 21579"/>
              <a:gd name="T56" fmla="*/ 0 w 21600"/>
              <a:gd name="T57" fmla="*/ 2147483647 h 21579"/>
              <a:gd name="T58" fmla="*/ 0 w 21600"/>
              <a:gd name="T59" fmla="*/ 2147483647 h 21579"/>
              <a:gd name="T60" fmla="*/ 2147483647 w 21600"/>
              <a:gd name="T61" fmla="*/ 2147483647 h 21579"/>
              <a:gd name="T62" fmla="*/ 2147483647 w 21600"/>
              <a:gd name="T63" fmla="*/ 2147483647 h 21579"/>
              <a:gd name="T64" fmla="*/ 2147483647 w 21600"/>
              <a:gd name="T65" fmla="*/ 2147483647 h 21579"/>
              <a:gd name="T66" fmla="*/ 2147483647 w 21600"/>
              <a:gd name="T67" fmla="*/ 2147483647 h 21579"/>
              <a:gd name="T68" fmla="*/ 2147483647 w 21600"/>
              <a:gd name="T69" fmla="*/ 2147483647 h 21579"/>
              <a:gd name="T70" fmla="*/ 2147483647 w 21600"/>
              <a:gd name="T71" fmla="*/ 2147483647 h 21579"/>
              <a:gd name="T72" fmla="*/ 2147483647 w 21600"/>
              <a:gd name="T73" fmla="*/ 0 h 21579"/>
              <a:gd name="T74" fmla="*/ 2147483647 w 21600"/>
              <a:gd name="T75" fmla="*/ 2147483647 h 21579"/>
              <a:gd name="T76" fmla="*/ 2147483647 w 21600"/>
              <a:gd name="T77" fmla="*/ 2147483647 h 21579"/>
              <a:gd name="T78" fmla="*/ 2147483647 w 21600"/>
              <a:gd name="T79" fmla="*/ 2147483647 h 21579"/>
              <a:gd name="T80" fmla="*/ 2147483647 w 21600"/>
              <a:gd name="T81" fmla="*/ 2147483647 h 21579"/>
              <a:gd name="T82" fmla="*/ 2147483647 w 21600"/>
              <a:gd name="T83" fmla="*/ 2147483647 h 21579"/>
              <a:gd name="T84" fmla="*/ 2147483647 w 21600"/>
              <a:gd name="T85" fmla="*/ 2147483647 h 21579"/>
              <a:gd name="T86" fmla="*/ 2147483647 w 21600"/>
              <a:gd name="T87" fmla="*/ 2147483647 h 21579"/>
              <a:gd name="T88" fmla="*/ 2147483647 w 21600"/>
              <a:gd name="T89" fmla="*/ 2147483647 h 21579"/>
              <a:gd name="T90" fmla="*/ 2147483647 w 21600"/>
              <a:gd name="T91" fmla="*/ 2147483647 h 21579"/>
              <a:gd name="T92" fmla="*/ 2147483647 w 21600"/>
              <a:gd name="T93" fmla="*/ 2147483647 h 21579"/>
              <a:gd name="T94" fmla="*/ 2147483647 w 21600"/>
              <a:gd name="T95" fmla="*/ 2147483647 h 21579"/>
              <a:gd name="T96" fmla="*/ 2147483647 w 21600"/>
              <a:gd name="T97" fmla="*/ 2147483647 h 21579"/>
              <a:gd name="T98" fmla="*/ 2147483647 w 21600"/>
              <a:gd name="T99" fmla="*/ 2147483647 h 21579"/>
              <a:gd name="T100" fmla="*/ 2147483647 w 21600"/>
              <a:gd name="T101" fmla="*/ 2147483647 h 21579"/>
              <a:gd name="T102" fmla="*/ 2147483647 w 21600"/>
              <a:gd name="T103" fmla="*/ 2147483647 h 21579"/>
              <a:gd name="T104" fmla="*/ 2147483647 w 21600"/>
              <a:gd name="T105" fmla="*/ 2147483647 h 21579"/>
              <a:gd name="T106" fmla="*/ 2147483647 w 21600"/>
              <a:gd name="T107" fmla="*/ 214748364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a:p>
        </p:txBody>
      </p:sp>
      <p:grpSp>
        <p:nvGrpSpPr>
          <p:cNvPr id="109" name="Group 4700"/>
          <p:cNvGrpSpPr/>
          <p:nvPr/>
        </p:nvGrpSpPr>
        <p:grpSpPr bwMode="auto">
          <a:xfrm>
            <a:off x="3380405" y="1915468"/>
            <a:ext cx="407600" cy="407726"/>
            <a:chOff x="3062288" y="3998912"/>
            <a:chExt cx="412750" cy="412750"/>
          </a:xfrm>
          <a:solidFill>
            <a:schemeClr val="bg1"/>
          </a:solidFill>
        </p:grpSpPr>
        <p:sp>
          <p:nvSpPr>
            <p:cNvPr id="110"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111"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112"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sp>
          <p:nvSpPr>
            <p:cNvPr id="113"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latin typeface="+mn-lt"/>
                <a:ea typeface="宋体" panose="02010600030101010101" pitchFamily="2" charset="-122"/>
              </a:endParaRPr>
            </a:p>
          </p:txBody>
        </p:sp>
      </p:grpSp>
      <p:sp>
        <p:nvSpPr>
          <p:cNvPr id="114" name="AutoShape 96"/>
          <p:cNvSpPr/>
          <p:nvPr/>
        </p:nvSpPr>
        <p:spPr bwMode="auto">
          <a:xfrm>
            <a:off x="1358262" y="1934172"/>
            <a:ext cx="354303" cy="354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38102" tIns="38102" rIns="38102" bIns="38102"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15" name="AutoShape 25"/>
          <p:cNvSpPr/>
          <p:nvPr/>
        </p:nvSpPr>
        <p:spPr bwMode="auto">
          <a:xfrm>
            <a:off x="5409228" y="1926431"/>
            <a:ext cx="452555" cy="3596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38102" tIns="38102" rIns="38102" bIns="38102"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任意多边形 71"/>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74"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123241" y="341172"/>
            <a:ext cx="742543" cy="79750"/>
            <a:chOff x="-123241" y="341172"/>
            <a:chExt cx="742543" cy="79750"/>
          </a:xfrm>
        </p:grpSpPr>
        <p:cxnSp>
          <p:nvCxnSpPr>
            <p:cNvPr id="76" name="直接连接符 75"/>
            <p:cNvCxnSpPr>
              <a:endCxn id="73"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par>
                                <p:cTn id="12" presetID="22" presetClass="entr" presetSubtype="8" fill="hold"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left)">
                                      <p:cBhvr>
                                        <p:cTn id="14" dur="500"/>
                                        <p:tgtEl>
                                          <p:spTgt spid="7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4">
                                            <p:txEl>
                                              <p:pRg st="0" end="0"/>
                                            </p:txEl>
                                          </p:spTgt>
                                        </p:tgtEl>
                                        <p:attrNameLst>
                                          <p:attrName>style.visibility</p:attrName>
                                        </p:attrNameLst>
                                      </p:cBhvr>
                                      <p:to>
                                        <p:strVal val="visible"/>
                                      </p:to>
                                    </p:set>
                                    <p:animEffect transition="in" filter="wipe(left)">
                                      <p:cBhvr>
                                        <p:cTn id="18" dur="500"/>
                                        <p:tgtEl>
                                          <p:spTgt spid="74">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p:cTn id="26" dur="500" fill="hold"/>
                                        <p:tgtEl>
                                          <p:spTgt spid="114"/>
                                        </p:tgtEl>
                                        <p:attrNameLst>
                                          <p:attrName>ppt_w</p:attrName>
                                        </p:attrNameLst>
                                      </p:cBhvr>
                                      <p:tavLst>
                                        <p:tav tm="0">
                                          <p:val>
                                            <p:fltVal val="0"/>
                                          </p:val>
                                        </p:tav>
                                        <p:tav tm="100000">
                                          <p:val>
                                            <p:strVal val="#ppt_w"/>
                                          </p:val>
                                        </p:tav>
                                      </p:tavLst>
                                    </p:anim>
                                    <p:anim calcmode="lin" valueType="num">
                                      <p:cBhvr>
                                        <p:cTn id="27" dur="500" fill="hold"/>
                                        <p:tgtEl>
                                          <p:spTgt spid="114"/>
                                        </p:tgtEl>
                                        <p:attrNameLst>
                                          <p:attrName>ppt_h</p:attrName>
                                        </p:attrNameLst>
                                      </p:cBhvr>
                                      <p:tavLst>
                                        <p:tav tm="0">
                                          <p:val>
                                            <p:fltVal val="0"/>
                                          </p:val>
                                        </p:tav>
                                        <p:tav tm="100000">
                                          <p:val>
                                            <p:strVal val="#ppt_h"/>
                                          </p:val>
                                        </p:tav>
                                      </p:tavLst>
                                    </p:anim>
                                    <p:animEffect transition="in" filter="fade">
                                      <p:cBhvr>
                                        <p:cTn id="28" dur="500"/>
                                        <p:tgtEl>
                                          <p:spTgt spid="1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p:cTn id="36" dur="500" fill="hold"/>
                                        <p:tgtEl>
                                          <p:spTgt spid="109"/>
                                        </p:tgtEl>
                                        <p:attrNameLst>
                                          <p:attrName>ppt_w</p:attrName>
                                        </p:attrNameLst>
                                      </p:cBhvr>
                                      <p:tavLst>
                                        <p:tav tm="0">
                                          <p:val>
                                            <p:fltVal val="0"/>
                                          </p:val>
                                        </p:tav>
                                        <p:tav tm="100000">
                                          <p:val>
                                            <p:strVal val="#ppt_w"/>
                                          </p:val>
                                        </p:tav>
                                      </p:tavLst>
                                    </p:anim>
                                    <p:anim calcmode="lin" valueType="num">
                                      <p:cBhvr>
                                        <p:cTn id="37" dur="500" fill="hold"/>
                                        <p:tgtEl>
                                          <p:spTgt spid="109"/>
                                        </p:tgtEl>
                                        <p:attrNameLst>
                                          <p:attrName>ppt_h</p:attrName>
                                        </p:attrNameLst>
                                      </p:cBhvr>
                                      <p:tavLst>
                                        <p:tav tm="0">
                                          <p:val>
                                            <p:fltVal val="0"/>
                                          </p:val>
                                        </p:tav>
                                        <p:tav tm="100000">
                                          <p:val>
                                            <p:strVal val="#ppt_h"/>
                                          </p:val>
                                        </p:tav>
                                      </p:tavLst>
                                    </p:anim>
                                    <p:animEffect transition="in" filter="fade">
                                      <p:cBhvr>
                                        <p:cTn id="38" dur="500"/>
                                        <p:tgtEl>
                                          <p:spTgt spid="109"/>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p:cTn id="46" dur="500" fill="hold"/>
                                        <p:tgtEl>
                                          <p:spTgt spid="115"/>
                                        </p:tgtEl>
                                        <p:attrNameLst>
                                          <p:attrName>ppt_w</p:attrName>
                                        </p:attrNameLst>
                                      </p:cBhvr>
                                      <p:tavLst>
                                        <p:tav tm="0">
                                          <p:val>
                                            <p:fltVal val="0"/>
                                          </p:val>
                                        </p:tav>
                                        <p:tav tm="100000">
                                          <p:val>
                                            <p:strVal val="#ppt_w"/>
                                          </p:val>
                                        </p:tav>
                                      </p:tavLst>
                                    </p:anim>
                                    <p:anim calcmode="lin" valueType="num">
                                      <p:cBhvr>
                                        <p:cTn id="47" dur="500" fill="hold"/>
                                        <p:tgtEl>
                                          <p:spTgt spid="115"/>
                                        </p:tgtEl>
                                        <p:attrNameLst>
                                          <p:attrName>ppt_h</p:attrName>
                                        </p:attrNameLst>
                                      </p:cBhvr>
                                      <p:tavLst>
                                        <p:tav tm="0">
                                          <p:val>
                                            <p:fltVal val="0"/>
                                          </p:val>
                                        </p:tav>
                                        <p:tav tm="100000">
                                          <p:val>
                                            <p:strVal val="#ppt_h"/>
                                          </p:val>
                                        </p:tav>
                                      </p:tavLst>
                                    </p:anim>
                                    <p:animEffect transition="in" filter="fade">
                                      <p:cBhvr>
                                        <p:cTn id="48" dur="500"/>
                                        <p:tgtEl>
                                          <p:spTgt spid="115"/>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08"/>
                                        </p:tgtEl>
                                        <p:attrNameLst>
                                          <p:attrName>style.visibility</p:attrName>
                                        </p:attrNameLst>
                                      </p:cBhvr>
                                      <p:to>
                                        <p:strVal val="visible"/>
                                      </p:to>
                                    </p:set>
                                    <p:anim calcmode="lin" valueType="num">
                                      <p:cBhvr>
                                        <p:cTn id="56" dur="500" fill="hold"/>
                                        <p:tgtEl>
                                          <p:spTgt spid="108"/>
                                        </p:tgtEl>
                                        <p:attrNameLst>
                                          <p:attrName>ppt_w</p:attrName>
                                        </p:attrNameLst>
                                      </p:cBhvr>
                                      <p:tavLst>
                                        <p:tav tm="0">
                                          <p:val>
                                            <p:fltVal val="0"/>
                                          </p:val>
                                        </p:tav>
                                        <p:tav tm="100000">
                                          <p:val>
                                            <p:strVal val="#ppt_w"/>
                                          </p:val>
                                        </p:tav>
                                      </p:tavLst>
                                    </p:anim>
                                    <p:anim calcmode="lin" valueType="num">
                                      <p:cBhvr>
                                        <p:cTn id="57" dur="500" fill="hold"/>
                                        <p:tgtEl>
                                          <p:spTgt spid="108"/>
                                        </p:tgtEl>
                                        <p:attrNameLst>
                                          <p:attrName>ppt_h</p:attrName>
                                        </p:attrNameLst>
                                      </p:cBhvr>
                                      <p:tavLst>
                                        <p:tav tm="0">
                                          <p:val>
                                            <p:fltVal val="0"/>
                                          </p:val>
                                        </p:tav>
                                        <p:tav tm="100000">
                                          <p:val>
                                            <p:strVal val="#ppt_h"/>
                                          </p:val>
                                        </p:tav>
                                      </p:tavLst>
                                    </p:anim>
                                    <p:animEffect transition="in" filter="fade">
                                      <p:cBhvr>
                                        <p:cTn id="58" dur="500"/>
                                        <p:tgtEl>
                                          <p:spTgt spid="108"/>
                                        </p:tgtEl>
                                      </p:cBhvr>
                                    </p:animEffect>
                                  </p:childTnLst>
                                </p:cTn>
                              </p:par>
                            </p:childTnLst>
                          </p:cTn>
                        </p:par>
                        <p:par>
                          <p:cTn id="59" fill="hold">
                            <p:stCondLst>
                              <p:cond delay="5500"/>
                            </p:stCondLst>
                            <p:childTnLst>
                              <p:par>
                                <p:cTn id="60" presetID="21" presetClass="entr" presetSubtype="1"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2000"/>
                                        <p:tgtEl>
                                          <p:spTgt spid="25"/>
                                        </p:tgtEl>
                                      </p:cBhvr>
                                    </p:animEffect>
                                  </p:childTnLst>
                                </p:cTn>
                              </p:par>
                              <p:par>
                                <p:cTn id="63" presetID="21" presetClass="entr" presetSubtype="1"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2000"/>
                                        <p:tgtEl>
                                          <p:spTgt spid="39"/>
                                        </p:tgtEl>
                                      </p:cBhvr>
                                    </p:animEffect>
                                  </p:childTnLst>
                                </p:cTn>
                              </p:par>
                              <p:par>
                                <p:cTn id="66" presetID="21" presetClass="entr" presetSubtype="1"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heel(1)">
                                      <p:cBhvr>
                                        <p:cTn id="68" dur="2000"/>
                                        <p:tgtEl>
                                          <p:spTgt spid="62"/>
                                        </p:tgtEl>
                                      </p:cBhvr>
                                    </p:animEffect>
                                  </p:childTnLst>
                                </p:cTn>
                              </p:par>
                              <p:par>
                                <p:cTn id="69" presetID="21" presetClass="entr" presetSubtype="1" fill="hold"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heel(1)">
                                      <p:cBhvr>
                                        <p:cTn id="71" dur="2000"/>
                                        <p:tgtEl>
                                          <p:spTgt spid="8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9" grpId="0" animBg="1"/>
      <p:bldP spid="86" grpId="0" animBg="1"/>
      <p:bldP spid="100" grpId="0"/>
      <p:bldP spid="102" grpId="0"/>
      <p:bldP spid="104" grpId="0"/>
      <p:bldP spid="106" grpId="0"/>
      <p:bldP spid="108" grpId="0" animBg="1"/>
      <p:bldP spid="72" grpId="0" animBg="1"/>
      <p:bldP spid="73" grpId="0"/>
      <p:bldP spid="7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a:spLocks noEditPoints="1"/>
          </p:cNvSpPr>
          <p:nvPr/>
        </p:nvSpPr>
        <p:spPr bwMode="auto">
          <a:xfrm>
            <a:off x="6113981" y="1961595"/>
            <a:ext cx="2047602" cy="1929973"/>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393" tIns="43196" rIns="86393" bIns="43196" anchor="ctr"/>
          <a:lstStyle/>
          <a:p>
            <a:pPr algn="ctr" defTabSz="914400">
              <a:defRPr/>
            </a:pPr>
            <a:endParaRPr lang="zh-CN" altLang="en-US" sz="1500"/>
          </a:p>
        </p:txBody>
      </p:sp>
      <p:sp>
        <p:nvSpPr>
          <p:cNvPr id="4" name="Freeform 17"/>
          <p:cNvSpPr/>
          <p:nvPr/>
        </p:nvSpPr>
        <p:spPr bwMode="auto">
          <a:xfrm>
            <a:off x="5006171" y="2167310"/>
            <a:ext cx="1659870" cy="1655063"/>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393" tIns="43196" rIns="86393" bIns="43196" anchor="ctr"/>
          <a:lstStyle/>
          <a:p>
            <a:pPr algn="ctr" defTabSz="914400">
              <a:defRPr/>
            </a:pPr>
            <a:endParaRPr lang="zh-CN" altLang="en-US" sz="1500"/>
          </a:p>
        </p:txBody>
      </p:sp>
      <p:sp>
        <p:nvSpPr>
          <p:cNvPr id="5" name="Freeform 18"/>
          <p:cNvSpPr/>
          <p:nvPr/>
        </p:nvSpPr>
        <p:spPr bwMode="auto">
          <a:xfrm>
            <a:off x="3975910" y="2318789"/>
            <a:ext cx="1451230" cy="1436259"/>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393" tIns="43196" rIns="86393" bIns="43196" anchor="ctr"/>
          <a:lstStyle/>
          <a:p>
            <a:pPr algn="ctr" defTabSz="914400">
              <a:defRPr/>
            </a:pPr>
            <a:endParaRPr lang="zh-CN" altLang="en-US" sz="1500"/>
          </a:p>
        </p:txBody>
      </p:sp>
      <p:sp>
        <p:nvSpPr>
          <p:cNvPr id="6" name="Freeform 19"/>
          <p:cNvSpPr/>
          <p:nvPr/>
        </p:nvSpPr>
        <p:spPr bwMode="auto">
          <a:xfrm>
            <a:off x="3167207" y="2445958"/>
            <a:ext cx="1152122" cy="1181921"/>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393" tIns="43196" rIns="86393" bIns="43196" anchor="ctr"/>
          <a:lstStyle/>
          <a:p>
            <a:pPr algn="ctr" defTabSz="914400">
              <a:defRPr/>
            </a:pPr>
            <a:endParaRPr lang="zh-CN" altLang="en-US" sz="1500"/>
          </a:p>
        </p:txBody>
      </p:sp>
      <p:grpSp>
        <p:nvGrpSpPr>
          <p:cNvPr id="2" name="组合 19"/>
          <p:cNvGrpSpPr/>
          <p:nvPr/>
        </p:nvGrpSpPr>
        <p:grpSpPr bwMode="auto">
          <a:xfrm flipH="1">
            <a:off x="4819862" y="3024743"/>
            <a:ext cx="2901175" cy="1606139"/>
            <a:chOff x="3951201" y="2629963"/>
            <a:chExt cx="2495617" cy="1362575"/>
          </a:xfrm>
        </p:grpSpPr>
        <p:sp>
          <p:nvSpPr>
            <p:cNvPr id="8" name="任意多边形 7"/>
            <p:cNvSpPr/>
            <p:nvPr/>
          </p:nvSpPr>
          <p:spPr>
            <a:xfrm flipV="1">
              <a:off x="3951201" y="2629963"/>
              <a:ext cx="2495617" cy="83910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1500"/>
            </a:p>
          </p:txBody>
        </p:sp>
        <p:grpSp>
          <p:nvGrpSpPr>
            <p:cNvPr id="36895" name="组合 21"/>
            <p:cNvGrpSpPr/>
            <p:nvPr/>
          </p:nvGrpSpPr>
          <p:grpSpPr bwMode="auto">
            <a:xfrm>
              <a:off x="4233160" y="3519821"/>
              <a:ext cx="2183610" cy="472717"/>
              <a:chOff x="2290576" y="5039334"/>
              <a:chExt cx="2183610" cy="472717"/>
            </a:xfrm>
          </p:grpSpPr>
          <p:sp>
            <p:nvSpPr>
              <p:cNvPr id="10" name="TextBox 11"/>
              <p:cNvSpPr txBox="1">
                <a:spLocks noChangeArrowheads="1"/>
              </p:cNvSpPr>
              <p:nvPr/>
            </p:nvSpPr>
            <p:spPr bwMode="auto">
              <a:xfrm>
                <a:off x="3327710" y="5039897"/>
                <a:ext cx="1146981" cy="47215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2291188" y="5039897"/>
                <a:ext cx="1146982" cy="47215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9" name="组合 29"/>
          <p:cNvGrpSpPr/>
          <p:nvPr/>
        </p:nvGrpSpPr>
        <p:grpSpPr bwMode="auto">
          <a:xfrm>
            <a:off x="621147" y="2141518"/>
            <a:ext cx="2859367" cy="886250"/>
            <a:chOff x="1579814" y="1583447"/>
            <a:chExt cx="2458346" cy="752172"/>
          </a:xfrm>
        </p:grpSpPr>
        <p:sp>
          <p:nvSpPr>
            <p:cNvPr id="13" name="任意多边形 12"/>
            <p:cNvSpPr/>
            <p:nvPr/>
          </p:nvSpPr>
          <p:spPr>
            <a:xfrm flipH="1">
              <a:off x="1581098" y="2059652"/>
              <a:ext cx="2457062" cy="27596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1500"/>
            </a:p>
          </p:txBody>
        </p:sp>
        <p:grpSp>
          <p:nvGrpSpPr>
            <p:cNvPr id="36891" name="组合 31"/>
            <p:cNvGrpSpPr/>
            <p:nvPr/>
          </p:nvGrpSpPr>
          <p:grpSpPr bwMode="auto">
            <a:xfrm>
              <a:off x="1579814" y="1583447"/>
              <a:ext cx="2183786" cy="472717"/>
              <a:chOff x="-362770" y="3102960"/>
              <a:chExt cx="2183786" cy="472717"/>
            </a:xfrm>
          </p:grpSpPr>
          <p:sp>
            <p:nvSpPr>
              <p:cNvPr id="15" name="TextBox 11"/>
              <p:cNvSpPr txBox="1">
                <a:spLocks noChangeArrowheads="1"/>
              </p:cNvSpPr>
              <p:nvPr/>
            </p:nvSpPr>
            <p:spPr bwMode="auto">
              <a:xfrm>
                <a:off x="674485" y="3102960"/>
                <a:ext cx="1146373" cy="47235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362770" y="3102960"/>
                <a:ext cx="1146373" cy="47235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14" name="组合 16"/>
          <p:cNvGrpSpPr/>
          <p:nvPr/>
        </p:nvGrpSpPr>
        <p:grpSpPr bwMode="auto">
          <a:xfrm>
            <a:off x="5396214" y="995140"/>
            <a:ext cx="2539835" cy="1699906"/>
            <a:chOff x="6068316" y="1783431"/>
            <a:chExt cx="2701127" cy="1784393"/>
          </a:xfrm>
        </p:grpSpPr>
        <p:grpSp>
          <p:nvGrpSpPr>
            <p:cNvPr id="36886" name="组合 26"/>
            <p:cNvGrpSpPr/>
            <p:nvPr/>
          </p:nvGrpSpPr>
          <p:grpSpPr bwMode="auto">
            <a:xfrm flipH="1">
              <a:off x="6068316" y="1783431"/>
              <a:ext cx="2701127" cy="584775"/>
              <a:chOff x="-362770" y="3102960"/>
              <a:chExt cx="2183514" cy="472907"/>
            </a:xfrm>
          </p:grpSpPr>
          <p:sp>
            <p:nvSpPr>
              <p:cNvPr id="20" name="TextBox 19"/>
              <p:cNvSpPr txBox="1">
                <a:spLocks noChangeArrowheads="1"/>
              </p:cNvSpPr>
              <p:nvPr/>
            </p:nvSpPr>
            <p:spPr bwMode="auto">
              <a:xfrm>
                <a:off x="674431" y="3102960"/>
                <a:ext cx="1146313" cy="47245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1" name="TextBox 11"/>
              <p:cNvSpPr txBox="1">
                <a:spLocks noChangeArrowheads="1"/>
              </p:cNvSpPr>
              <p:nvPr/>
            </p:nvSpPr>
            <p:spPr bwMode="auto">
              <a:xfrm>
                <a:off x="-362770" y="3102960"/>
                <a:ext cx="1146313" cy="47245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19" name="任意多边形 18"/>
            <p:cNvSpPr/>
            <p:nvPr/>
          </p:nvSpPr>
          <p:spPr>
            <a:xfrm>
              <a:off x="6536766" y="2373995"/>
              <a:ext cx="801921" cy="119382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1500"/>
            </a:p>
          </p:txBody>
        </p:sp>
      </p:grpSp>
      <p:grpSp>
        <p:nvGrpSpPr>
          <p:cNvPr id="18" name="组合 21"/>
          <p:cNvGrpSpPr/>
          <p:nvPr/>
        </p:nvGrpSpPr>
        <p:grpSpPr bwMode="auto">
          <a:xfrm>
            <a:off x="2648833" y="1011777"/>
            <a:ext cx="2539835" cy="1675708"/>
            <a:chOff x="3147329" y="1801099"/>
            <a:chExt cx="2701127" cy="1758873"/>
          </a:xfrm>
        </p:grpSpPr>
        <p:sp>
          <p:nvSpPr>
            <p:cNvPr id="23" name="任意多边形 22"/>
            <p:cNvSpPr/>
            <p:nvPr/>
          </p:nvSpPr>
          <p:spPr>
            <a:xfrm flipH="1">
              <a:off x="4498687" y="2366224"/>
              <a:ext cx="800334" cy="1193748"/>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1500"/>
            </a:p>
          </p:txBody>
        </p:sp>
        <p:grpSp>
          <p:nvGrpSpPr>
            <p:cNvPr id="36883" name="组合 44"/>
            <p:cNvGrpSpPr/>
            <p:nvPr/>
          </p:nvGrpSpPr>
          <p:grpSpPr bwMode="auto">
            <a:xfrm flipH="1">
              <a:off x="3147329" y="1801099"/>
              <a:ext cx="2701127" cy="584775"/>
              <a:chOff x="-362770" y="3102960"/>
              <a:chExt cx="2183514" cy="472907"/>
            </a:xfrm>
          </p:grpSpPr>
          <p:sp>
            <p:nvSpPr>
              <p:cNvPr id="26" name="TextBox 11"/>
              <p:cNvSpPr txBox="1">
                <a:spLocks noChangeArrowheads="1"/>
              </p:cNvSpPr>
              <p:nvPr/>
            </p:nvSpPr>
            <p:spPr bwMode="auto">
              <a:xfrm>
                <a:off x="674431" y="3102960"/>
                <a:ext cx="1146313" cy="47242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a:off x="-362770" y="3102960"/>
                <a:ext cx="1146313" cy="47242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defTabSz="914400" eaLnBrk="1" hangingPunct="1">
                  <a:defRPr/>
                </a:pPr>
                <a:r>
                  <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sp>
        <p:nvSpPr>
          <p:cNvPr id="28" name="任意多边形 2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0"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241" y="341172"/>
            <a:ext cx="742543" cy="79750"/>
            <a:chOff x="-123241" y="341172"/>
            <a:chExt cx="742543" cy="79750"/>
          </a:xfrm>
        </p:grpSpPr>
        <p:cxnSp>
          <p:nvCxnSpPr>
            <p:cNvPr id="32" name="直接连接符 31"/>
            <p:cNvCxnSpPr>
              <a:endCxn id="2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wipe(left)">
                                      <p:cBhvr>
                                        <p:cTn id="18" dur="500"/>
                                        <p:tgtEl>
                                          <p:spTgt spid="30">
                                            <p:txEl>
                                              <p:pRg st="0" end="0"/>
                                            </p:txEl>
                                          </p:spTgt>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left)">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2283619" y="2435581"/>
            <a:ext cx="1668066" cy="83012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id-ID" dirty="0">
              <a:solidFill>
                <a:prstClr val="white"/>
              </a:solidFill>
              <a:latin typeface="Arial" panose="020B0604020202020204" pitchFamily="34" charset="0"/>
            </a:endParaRPr>
          </a:p>
        </p:txBody>
      </p:sp>
      <p:sp>
        <p:nvSpPr>
          <p:cNvPr id="32" name="Freeform 31"/>
          <p:cNvSpPr/>
          <p:nvPr/>
        </p:nvSpPr>
        <p:spPr>
          <a:xfrm flipV="1">
            <a:off x="828675" y="1604268"/>
            <a:ext cx="1668066" cy="831313"/>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id-ID" dirty="0">
              <a:solidFill>
                <a:prstClr val="white"/>
              </a:solidFill>
              <a:latin typeface="Arial" panose="020B0604020202020204" pitchFamily="34" charset="0"/>
            </a:endParaRPr>
          </a:p>
        </p:txBody>
      </p:sp>
      <p:sp>
        <p:nvSpPr>
          <p:cNvPr id="33" name="Freeform 32"/>
          <p:cNvSpPr/>
          <p:nvPr/>
        </p:nvSpPr>
        <p:spPr>
          <a:xfrm>
            <a:off x="5192317" y="2435581"/>
            <a:ext cx="1668065" cy="830121"/>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id-ID" dirty="0">
              <a:solidFill>
                <a:prstClr val="white"/>
              </a:solidFill>
              <a:latin typeface="Arial" panose="020B0604020202020204" pitchFamily="34" charset="0"/>
            </a:endParaRPr>
          </a:p>
        </p:txBody>
      </p:sp>
      <p:sp>
        <p:nvSpPr>
          <p:cNvPr id="34" name="Freeform 33"/>
          <p:cNvSpPr/>
          <p:nvPr/>
        </p:nvSpPr>
        <p:spPr>
          <a:xfrm flipV="1">
            <a:off x="3738563" y="1604268"/>
            <a:ext cx="1666875" cy="831313"/>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id-ID" dirty="0">
              <a:solidFill>
                <a:prstClr val="white"/>
              </a:solidFill>
              <a:latin typeface="Arial" panose="020B0604020202020204" pitchFamily="34" charset="0"/>
            </a:endParaRPr>
          </a:p>
        </p:txBody>
      </p:sp>
      <p:sp>
        <p:nvSpPr>
          <p:cNvPr id="35" name="Freeform 34"/>
          <p:cNvSpPr/>
          <p:nvPr/>
        </p:nvSpPr>
        <p:spPr>
          <a:xfrm flipV="1">
            <a:off x="6647260" y="1604268"/>
            <a:ext cx="1668065" cy="831313"/>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id-ID" dirty="0">
              <a:solidFill>
                <a:prstClr val="white"/>
              </a:solidFill>
              <a:latin typeface="Arial" panose="020B0604020202020204" pitchFamily="34" charset="0"/>
            </a:endParaRPr>
          </a:p>
        </p:txBody>
      </p:sp>
      <p:sp>
        <p:nvSpPr>
          <p:cNvPr id="36" name="Text Placeholder 32"/>
          <p:cNvSpPr txBox="1"/>
          <p:nvPr/>
        </p:nvSpPr>
        <p:spPr bwMode="auto">
          <a:xfrm>
            <a:off x="1041797" y="3225208"/>
            <a:ext cx="1238250" cy="4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37" name="Text Placeholder 33"/>
          <p:cNvSpPr txBox="1"/>
          <p:nvPr/>
        </p:nvSpPr>
        <p:spPr>
          <a:xfrm>
            <a:off x="1041797" y="3017975"/>
            <a:ext cx="1238250" cy="2393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43" name="Text Placeholder 32"/>
          <p:cNvSpPr txBox="1"/>
          <p:nvPr/>
        </p:nvSpPr>
        <p:spPr bwMode="auto">
          <a:xfrm>
            <a:off x="3951685" y="3225208"/>
            <a:ext cx="1237059" cy="4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44" name="Text Placeholder 33"/>
          <p:cNvSpPr txBox="1"/>
          <p:nvPr/>
        </p:nvSpPr>
        <p:spPr>
          <a:xfrm>
            <a:off x="3951685" y="3017975"/>
            <a:ext cx="1237059" cy="2393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45" name="Text Placeholder 32"/>
          <p:cNvSpPr txBox="1"/>
          <p:nvPr/>
        </p:nvSpPr>
        <p:spPr bwMode="auto">
          <a:xfrm>
            <a:off x="6863954" y="3225208"/>
            <a:ext cx="1238250" cy="4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46" name="Text Placeholder 33"/>
          <p:cNvSpPr txBox="1"/>
          <p:nvPr/>
        </p:nvSpPr>
        <p:spPr>
          <a:xfrm>
            <a:off x="6863954" y="3017975"/>
            <a:ext cx="1238250" cy="2393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47" name="Text Placeholder 32"/>
          <p:cNvSpPr txBox="1"/>
          <p:nvPr/>
        </p:nvSpPr>
        <p:spPr bwMode="auto">
          <a:xfrm>
            <a:off x="2500313" y="1417281"/>
            <a:ext cx="1238250" cy="4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48" name="Text Placeholder 33"/>
          <p:cNvSpPr txBox="1"/>
          <p:nvPr/>
        </p:nvSpPr>
        <p:spPr>
          <a:xfrm>
            <a:off x="2500313" y="1210048"/>
            <a:ext cx="1238250" cy="2393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49" name="Text Placeholder 32"/>
          <p:cNvSpPr txBox="1"/>
          <p:nvPr/>
        </p:nvSpPr>
        <p:spPr bwMode="auto">
          <a:xfrm>
            <a:off x="5410200" y="1417281"/>
            <a:ext cx="1237060" cy="4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50" name="Text Placeholder 33"/>
          <p:cNvSpPr txBox="1"/>
          <p:nvPr/>
        </p:nvSpPr>
        <p:spPr>
          <a:xfrm>
            <a:off x="5410200" y="1210048"/>
            <a:ext cx="1237060" cy="2393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grpSp>
        <p:nvGrpSpPr>
          <p:cNvPr id="5" name="Group 4"/>
          <p:cNvGrpSpPr/>
          <p:nvPr/>
        </p:nvGrpSpPr>
        <p:grpSpPr bwMode="auto">
          <a:xfrm>
            <a:off x="851297" y="4110116"/>
            <a:ext cx="2314575" cy="569294"/>
            <a:chOff x="1135099" y="5478412"/>
            <a:chExt cx="3085878" cy="758582"/>
          </a:xfrm>
        </p:grpSpPr>
        <p:sp>
          <p:nvSpPr>
            <p:cNvPr id="129067" name="Text Placeholder 32"/>
            <p:cNvSpPr txBox="1"/>
            <p:nvPr/>
          </p:nvSpPr>
          <p:spPr bwMode="auto">
            <a:xfrm>
              <a:off x="1754819"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54" name="Text Placeholder 33"/>
            <p:cNvSpPr txBox="1"/>
            <p:nvPr/>
          </p:nvSpPr>
          <p:spPr>
            <a:xfrm>
              <a:off x="1797038" y="5499042"/>
              <a:ext cx="2423939"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57" name="Text Placeholder 33"/>
            <p:cNvSpPr txBox="1"/>
            <p:nvPr/>
          </p:nvSpPr>
          <p:spPr>
            <a:xfrm>
              <a:off x="1135099" y="5478412"/>
              <a:ext cx="661939"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Bef>
                  <a:spcPct val="20000"/>
                </a:spcBef>
                <a:spcAft>
                  <a:spcPts val="0"/>
                </a:spcAft>
                <a:buNone/>
                <a:defRPr/>
              </a:pPr>
              <a:r>
                <a:rPr lang="en-AU" sz="2700" b="1" dirty="0">
                  <a:solidFill>
                    <a:schemeClr val="bg1">
                      <a:lumMod val="50000"/>
                    </a:schemeClr>
                  </a:solidFill>
                  <a:latin typeface="Roboto Condensed" panose="02000000000000000000" pitchFamily="2" charset="0"/>
                  <a:ea typeface="Arial" panose="020B0604020202020204"/>
                  <a:cs typeface="Arial" panose="020B0604020202020204"/>
                </a:rPr>
                <a:t>01</a:t>
              </a:r>
            </a:p>
          </p:txBody>
        </p:sp>
      </p:grpSp>
      <p:grpSp>
        <p:nvGrpSpPr>
          <p:cNvPr id="6" name="Group 5"/>
          <p:cNvGrpSpPr/>
          <p:nvPr/>
        </p:nvGrpSpPr>
        <p:grpSpPr bwMode="auto">
          <a:xfrm>
            <a:off x="3402807" y="4110116"/>
            <a:ext cx="2316956" cy="569294"/>
            <a:chOff x="4537690" y="5478412"/>
            <a:chExt cx="3088279" cy="758582"/>
          </a:xfrm>
        </p:grpSpPr>
        <p:sp>
          <p:nvSpPr>
            <p:cNvPr id="129064" name="Text Placeholder 32"/>
            <p:cNvSpPr txBox="1"/>
            <p:nvPr/>
          </p:nvSpPr>
          <p:spPr bwMode="auto">
            <a:xfrm>
              <a:off x="5171534"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52" name="Text Placeholder 33"/>
            <p:cNvSpPr txBox="1"/>
            <p:nvPr/>
          </p:nvSpPr>
          <p:spPr>
            <a:xfrm>
              <a:off x="5202639" y="5499042"/>
              <a:ext cx="2423330"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58" name="Text Placeholder 33"/>
            <p:cNvSpPr txBox="1"/>
            <p:nvPr/>
          </p:nvSpPr>
          <p:spPr>
            <a:xfrm>
              <a:off x="4537690" y="5478412"/>
              <a:ext cx="661775"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Bef>
                  <a:spcPct val="20000"/>
                </a:spcBef>
                <a:spcAft>
                  <a:spcPts val="0"/>
                </a:spcAft>
                <a:buNone/>
                <a:defRPr/>
              </a:pPr>
              <a:r>
                <a:rPr lang="en-AU" sz="2700" b="1" dirty="0">
                  <a:solidFill>
                    <a:schemeClr val="bg1">
                      <a:lumMod val="50000"/>
                    </a:schemeClr>
                  </a:solidFill>
                  <a:latin typeface="Roboto Condensed" panose="02000000000000000000" pitchFamily="2" charset="0"/>
                  <a:ea typeface="Arial" panose="020B0604020202020204"/>
                  <a:cs typeface="Arial" panose="020B0604020202020204"/>
                </a:rPr>
                <a:t>02</a:t>
              </a:r>
            </a:p>
          </p:txBody>
        </p:sp>
      </p:grpSp>
      <p:grpSp>
        <p:nvGrpSpPr>
          <p:cNvPr id="7" name="Group 6"/>
          <p:cNvGrpSpPr/>
          <p:nvPr/>
        </p:nvGrpSpPr>
        <p:grpSpPr bwMode="auto">
          <a:xfrm>
            <a:off x="5976938" y="4110116"/>
            <a:ext cx="2315766" cy="569294"/>
            <a:chOff x="7968623" y="5478412"/>
            <a:chExt cx="3088279" cy="758582"/>
          </a:xfrm>
        </p:grpSpPr>
        <p:sp>
          <p:nvSpPr>
            <p:cNvPr id="129061" name="Text Placeholder 32"/>
            <p:cNvSpPr txBox="1"/>
            <p:nvPr/>
          </p:nvSpPr>
          <p:spPr bwMode="auto">
            <a:xfrm>
              <a:off x="8602467" y="5807287"/>
              <a:ext cx="2405142" cy="4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900" dirty="0">
                <a:solidFill>
                  <a:srgbClr val="BFBFBF"/>
                </a:solidFill>
                <a:latin typeface="Arial" panose="020B0604020202020204" pitchFamily="34" charset="0"/>
              </a:endParaRPr>
            </a:p>
          </p:txBody>
        </p:sp>
        <p:sp>
          <p:nvSpPr>
            <p:cNvPr id="56" name="Text Placeholder 33"/>
            <p:cNvSpPr txBox="1"/>
            <p:nvPr/>
          </p:nvSpPr>
          <p:spPr>
            <a:xfrm>
              <a:off x="8633913" y="5499042"/>
              <a:ext cx="2422989" cy="28089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Aft>
                  <a:spcPts val="0"/>
                </a:spcAft>
                <a:buNone/>
                <a:defRPr/>
              </a:pPr>
              <a:r>
                <a:rPr lang="zh-CN" altLang="en-US" sz="1200" dirty="0">
                  <a:solidFill>
                    <a:schemeClr val="tx1">
                      <a:lumMod val="75000"/>
                      <a:lumOff val="25000"/>
                    </a:schemeClr>
                  </a:solidFill>
                  <a:ea typeface="微软雅黑" panose="020B0503020204020204" pitchFamily="34" charset="-122"/>
                </a:rPr>
                <a:t>点击输入标题</a:t>
              </a:r>
              <a:endParaRPr lang="en-AU" altLang="zh-CN" sz="12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p:txBody>
        </p:sp>
        <p:sp>
          <p:nvSpPr>
            <p:cNvPr id="59" name="Text Placeholder 33"/>
            <p:cNvSpPr txBox="1"/>
            <p:nvPr/>
          </p:nvSpPr>
          <p:spPr>
            <a:xfrm>
              <a:off x="7968623" y="5478412"/>
              <a:ext cx="662115" cy="663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fontAlgn="auto">
                <a:spcBef>
                  <a:spcPct val="20000"/>
                </a:spcBef>
                <a:spcAft>
                  <a:spcPts val="0"/>
                </a:spcAft>
                <a:buNone/>
                <a:defRPr/>
              </a:pPr>
              <a:r>
                <a:rPr lang="en-AU" sz="2700" b="1" dirty="0">
                  <a:solidFill>
                    <a:schemeClr val="bg1">
                      <a:lumMod val="50000"/>
                    </a:schemeClr>
                  </a:solidFill>
                  <a:latin typeface="Roboto Condensed" panose="02000000000000000000" pitchFamily="2" charset="0"/>
                  <a:ea typeface="Arial" panose="020B0604020202020204"/>
                  <a:cs typeface="Arial" panose="020B0604020202020204"/>
                </a:rPr>
                <a:t>03</a:t>
              </a:r>
            </a:p>
          </p:txBody>
        </p:sp>
      </p:grpSp>
      <p:grpSp>
        <p:nvGrpSpPr>
          <p:cNvPr id="4" name="Group 3"/>
          <p:cNvGrpSpPr/>
          <p:nvPr/>
        </p:nvGrpSpPr>
        <p:grpSpPr bwMode="auto">
          <a:xfrm>
            <a:off x="1229916" y="1999677"/>
            <a:ext cx="862013" cy="862279"/>
            <a:chOff x="1639544" y="2665080"/>
            <a:chExt cx="1149172" cy="1149172"/>
          </a:xfrm>
        </p:grpSpPr>
        <p:sp>
          <p:nvSpPr>
            <p:cNvPr id="38" name="Oval 37"/>
            <p:cNvSpPr>
              <a:spLocks noChangeAspect="1"/>
            </p:cNvSpPr>
            <p:nvPr/>
          </p:nvSpPr>
          <p:spPr>
            <a:xfrm>
              <a:off x="1639544" y="2665080"/>
              <a:ext cx="1149172" cy="11491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Arial" panose="020B0604020202020204" pitchFamily="34" charset="0"/>
              </a:endParaRPr>
            </a:p>
          </p:txBody>
        </p:sp>
        <p:sp>
          <p:nvSpPr>
            <p:cNvPr id="60" name="Freeform 27"/>
            <p:cNvSpPr>
              <a:spLocks noChangeArrowheads="1"/>
            </p:cNvSpPr>
            <p:nvPr/>
          </p:nvSpPr>
          <p:spPr bwMode="auto">
            <a:xfrm>
              <a:off x="1946850" y="3056579"/>
              <a:ext cx="559973" cy="438238"/>
            </a:xfrm>
            <a:custGeom>
              <a:avLst/>
              <a:gdLst>
                <a:gd name="T0" fmla="*/ 480293 w 506"/>
                <a:gd name="T1" fmla="*/ 76884 h 399"/>
                <a:gd name="T2" fmla="*/ 480293 w 506"/>
                <a:gd name="T3" fmla="*/ 76884 h 399"/>
                <a:gd name="T4" fmla="*/ 185920 w 506"/>
                <a:gd name="T5" fmla="*/ 38442 h 399"/>
                <a:gd name="T6" fmla="*/ 9960 w 506"/>
                <a:gd name="T7" fmla="*/ 242733 h 399"/>
                <a:gd name="T8" fmla="*/ 215800 w 506"/>
                <a:gd name="T9" fmla="*/ 437140 h 399"/>
                <a:gd name="T10" fmla="*/ 421640 w 506"/>
                <a:gd name="T11" fmla="*/ 340486 h 399"/>
                <a:gd name="T12" fmla="*/ 401720 w 506"/>
                <a:gd name="T13" fmla="*/ 232848 h 399"/>
                <a:gd name="T14" fmla="*/ 519026 w 506"/>
                <a:gd name="T15" fmla="*/ 222963 h 399"/>
                <a:gd name="T16" fmla="*/ 480293 w 506"/>
                <a:gd name="T17" fmla="*/ 76884 h 399"/>
                <a:gd name="T18" fmla="*/ 303226 w 506"/>
                <a:gd name="T19" fmla="*/ 330601 h 399"/>
                <a:gd name="T20" fmla="*/ 303226 w 506"/>
                <a:gd name="T21" fmla="*/ 330601 h 399"/>
                <a:gd name="T22" fmla="*/ 264493 w 506"/>
                <a:gd name="T23" fmla="*/ 291060 h 399"/>
                <a:gd name="T24" fmla="*/ 303226 w 506"/>
                <a:gd name="T25" fmla="*/ 252618 h 399"/>
                <a:gd name="T26" fmla="*/ 341960 w 506"/>
                <a:gd name="T27" fmla="*/ 291060 h 399"/>
                <a:gd name="T28" fmla="*/ 303226 w 506"/>
                <a:gd name="T29" fmla="*/ 330601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8" name="Group 7"/>
          <p:cNvGrpSpPr/>
          <p:nvPr/>
        </p:nvGrpSpPr>
        <p:grpSpPr bwMode="auto">
          <a:xfrm>
            <a:off x="2686050" y="1999677"/>
            <a:ext cx="862013" cy="862279"/>
            <a:chOff x="3581386" y="2665080"/>
            <a:chExt cx="1149172" cy="1149172"/>
          </a:xfrm>
        </p:grpSpPr>
        <p:sp>
          <p:nvSpPr>
            <p:cNvPr id="39" name="Oval 38"/>
            <p:cNvSpPr>
              <a:spLocks noChangeAspect="1"/>
            </p:cNvSpPr>
            <p:nvPr/>
          </p:nvSpPr>
          <p:spPr>
            <a:xfrm>
              <a:off x="3581386" y="2665080"/>
              <a:ext cx="1149172" cy="11491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Arial" panose="020B0604020202020204" pitchFamily="34" charset="0"/>
              </a:endParaRPr>
            </a:p>
          </p:txBody>
        </p:sp>
        <p:sp>
          <p:nvSpPr>
            <p:cNvPr id="62" name="Freeform 116"/>
            <p:cNvSpPr>
              <a:spLocks noChangeArrowheads="1"/>
            </p:cNvSpPr>
            <p:nvPr/>
          </p:nvSpPr>
          <p:spPr bwMode="auto">
            <a:xfrm>
              <a:off x="3920940" y="2997622"/>
              <a:ext cx="465650" cy="484088"/>
            </a:xfrm>
            <a:custGeom>
              <a:avLst/>
              <a:gdLst>
                <a:gd name="T0" fmla="*/ 418562 w 445"/>
                <a:gd name="T1" fmla="*/ 166602 h 462"/>
                <a:gd name="T2" fmla="*/ 418562 w 445"/>
                <a:gd name="T3" fmla="*/ 166602 h 462"/>
                <a:gd name="T4" fmla="*/ 278344 w 445"/>
                <a:gd name="T5" fmla="*/ 8382 h 462"/>
                <a:gd name="T6" fmla="*/ 37671 w 445"/>
                <a:gd name="T7" fmla="*/ 259857 h 462"/>
                <a:gd name="T8" fmla="*/ 9418 w 445"/>
                <a:gd name="T9" fmla="*/ 334251 h 462"/>
                <a:gd name="T10" fmla="*/ 84759 w 445"/>
                <a:gd name="T11" fmla="*/ 371972 h 462"/>
                <a:gd name="T12" fmla="*/ 102548 w 445"/>
                <a:gd name="T13" fmla="*/ 362542 h 462"/>
                <a:gd name="T14" fmla="*/ 140218 w 445"/>
                <a:gd name="T15" fmla="*/ 389785 h 462"/>
                <a:gd name="T16" fmla="*/ 167425 w 445"/>
                <a:gd name="T17" fmla="*/ 454749 h 462"/>
                <a:gd name="T18" fmla="*/ 195678 w 445"/>
                <a:gd name="T19" fmla="*/ 473610 h 462"/>
                <a:gd name="T20" fmla="*/ 251137 w 445"/>
                <a:gd name="T21" fmla="*/ 454749 h 462"/>
                <a:gd name="T22" fmla="*/ 260555 w 445"/>
                <a:gd name="T23" fmla="*/ 435889 h 462"/>
                <a:gd name="T24" fmla="*/ 241719 w 445"/>
                <a:gd name="T25" fmla="*/ 408646 h 462"/>
                <a:gd name="T26" fmla="*/ 213467 w 445"/>
                <a:gd name="T27" fmla="*/ 353112 h 462"/>
                <a:gd name="T28" fmla="*/ 241719 w 445"/>
                <a:gd name="T29" fmla="*/ 324821 h 462"/>
                <a:gd name="T30" fmla="*/ 436351 w 445"/>
                <a:gd name="T31" fmla="*/ 371972 h 462"/>
                <a:gd name="T32" fmla="*/ 418562 w 445"/>
                <a:gd name="T33" fmla="*/ 166602 h 462"/>
                <a:gd name="T34" fmla="*/ 408098 w 445"/>
                <a:gd name="T35" fmla="*/ 324821 h 462"/>
                <a:gd name="T36" fmla="*/ 408098 w 445"/>
                <a:gd name="T37" fmla="*/ 324821 h 462"/>
                <a:gd name="T38" fmla="*/ 316014 w 445"/>
                <a:gd name="T39" fmla="*/ 213753 h 462"/>
                <a:gd name="T40" fmla="*/ 297179 w 445"/>
                <a:gd name="T41" fmla="*/ 64964 h 462"/>
                <a:gd name="T42" fmla="*/ 380891 w 445"/>
                <a:gd name="T43" fmla="*/ 185462 h 462"/>
                <a:gd name="T44" fmla="*/ 408098 w 445"/>
                <a:gd name="T45" fmla="*/ 324821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9" name="Group 8"/>
          <p:cNvGrpSpPr/>
          <p:nvPr/>
        </p:nvGrpSpPr>
        <p:grpSpPr bwMode="auto">
          <a:xfrm>
            <a:off x="4140994" y="1999677"/>
            <a:ext cx="862013" cy="862279"/>
            <a:chOff x="5521022" y="2665080"/>
            <a:chExt cx="1149172" cy="1149172"/>
          </a:xfrm>
        </p:grpSpPr>
        <p:sp>
          <p:nvSpPr>
            <p:cNvPr id="40" name="Oval 39"/>
            <p:cNvSpPr>
              <a:spLocks noChangeAspect="1"/>
            </p:cNvSpPr>
            <p:nvPr/>
          </p:nvSpPr>
          <p:spPr>
            <a:xfrm>
              <a:off x="5521022" y="2665080"/>
              <a:ext cx="1149172" cy="11491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Arial" panose="020B0604020202020204" pitchFamily="34" charset="0"/>
              </a:endParaRPr>
            </a:p>
          </p:txBody>
        </p:sp>
        <p:sp>
          <p:nvSpPr>
            <p:cNvPr id="63" name="Freeform 102"/>
            <p:cNvSpPr>
              <a:spLocks noChangeArrowheads="1"/>
            </p:cNvSpPr>
            <p:nvPr/>
          </p:nvSpPr>
          <p:spPr bwMode="auto">
            <a:xfrm>
              <a:off x="5865958" y="3032893"/>
              <a:ext cx="466594" cy="417042"/>
            </a:xfrm>
            <a:custGeom>
              <a:avLst/>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0" name="Group 9"/>
          <p:cNvGrpSpPr/>
          <p:nvPr/>
        </p:nvGrpSpPr>
        <p:grpSpPr bwMode="auto">
          <a:xfrm>
            <a:off x="5595937" y="1999677"/>
            <a:ext cx="862013" cy="862279"/>
            <a:chOff x="7460658" y="2665080"/>
            <a:chExt cx="1149172" cy="1149172"/>
          </a:xfrm>
        </p:grpSpPr>
        <p:sp>
          <p:nvSpPr>
            <p:cNvPr id="41" name="Oval 40"/>
            <p:cNvSpPr>
              <a:spLocks noChangeAspect="1"/>
            </p:cNvSpPr>
            <p:nvPr/>
          </p:nvSpPr>
          <p:spPr>
            <a:xfrm>
              <a:off x="7460658" y="2665080"/>
              <a:ext cx="1149172" cy="11491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Arial" panose="020B0604020202020204" pitchFamily="34" charset="0"/>
              </a:endParaRPr>
            </a:p>
          </p:txBody>
        </p:sp>
        <p:sp>
          <p:nvSpPr>
            <p:cNvPr id="64" name="Freeform 119"/>
            <p:cNvSpPr>
              <a:spLocks noChangeArrowheads="1"/>
            </p:cNvSpPr>
            <p:nvPr/>
          </p:nvSpPr>
          <p:spPr bwMode="auto">
            <a:xfrm>
              <a:off x="7800595" y="3032893"/>
              <a:ext cx="456198" cy="407752"/>
            </a:xfrm>
            <a:custGeom>
              <a:avLst/>
              <a:gdLst>
                <a:gd name="T0" fmla="*/ 406631 w 497"/>
                <a:gd name="T1" fmla="*/ 64285 h 444"/>
                <a:gd name="T2" fmla="*/ 406631 w 497"/>
                <a:gd name="T3" fmla="*/ 64285 h 444"/>
                <a:gd name="T4" fmla="*/ 391027 w 497"/>
                <a:gd name="T5" fmla="*/ 64285 h 444"/>
                <a:gd name="T6" fmla="*/ 391027 w 497"/>
                <a:gd name="T7" fmla="*/ 406834 h 444"/>
                <a:gd name="T8" fmla="*/ 406631 w 497"/>
                <a:gd name="T9" fmla="*/ 406834 h 444"/>
                <a:gd name="T10" fmla="*/ 455280 w 497"/>
                <a:gd name="T11" fmla="*/ 365507 h 444"/>
                <a:gd name="T12" fmla="*/ 455280 w 497"/>
                <a:gd name="T13" fmla="*/ 113877 h 444"/>
                <a:gd name="T14" fmla="*/ 406631 w 497"/>
                <a:gd name="T15" fmla="*/ 64285 h 444"/>
                <a:gd name="T16" fmla="*/ 0 w 497"/>
                <a:gd name="T17" fmla="*/ 113877 h 444"/>
                <a:gd name="T18" fmla="*/ 0 w 497"/>
                <a:gd name="T19" fmla="*/ 113877 h 444"/>
                <a:gd name="T20" fmla="*/ 0 w 497"/>
                <a:gd name="T21" fmla="*/ 365507 h 444"/>
                <a:gd name="T22" fmla="*/ 48649 w 497"/>
                <a:gd name="T23" fmla="*/ 406834 h 444"/>
                <a:gd name="T24" fmla="*/ 65171 w 497"/>
                <a:gd name="T25" fmla="*/ 406834 h 444"/>
                <a:gd name="T26" fmla="*/ 65171 w 497"/>
                <a:gd name="T27" fmla="*/ 64285 h 444"/>
                <a:gd name="T28" fmla="*/ 48649 w 497"/>
                <a:gd name="T29" fmla="*/ 64285 h 444"/>
                <a:gd name="T30" fmla="*/ 0 w 497"/>
                <a:gd name="T31" fmla="*/ 113877 h 444"/>
                <a:gd name="T32" fmla="*/ 309333 w 497"/>
                <a:gd name="T33" fmla="*/ 23877 h 444"/>
                <a:gd name="T34" fmla="*/ 309333 w 497"/>
                <a:gd name="T35" fmla="*/ 23877 h 444"/>
                <a:gd name="T36" fmla="*/ 227640 w 497"/>
                <a:gd name="T37" fmla="*/ 0 h 444"/>
                <a:gd name="T38" fmla="*/ 146865 w 497"/>
                <a:gd name="T39" fmla="*/ 23877 h 444"/>
                <a:gd name="T40" fmla="*/ 146865 w 497"/>
                <a:gd name="T41" fmla="*/ 64285 h 444"/>
                <a:gd name="T42" fmla="*/ 98216 w 497"/>
                <a:gd name="T43" fmla="*/ 64285 h 444"/>
                <a:gd name="T44" fmla="*/ 98216 w 497"/>
                <a:gd name="T45" fmla="*/ 406834 h 444"/>
                <a:gd name="T46" fmla="*/ 357982 w 497"/>
                <a:gd name="T47" fmla="*/ 406834 h 444"/>
                <a:gd name="T48" fmla="*/ 357982 w 497"/>
                <a:gd name="T49" fmla="*/ 64285 h 444"/>
                <a:gd name="T50" fmla="*/ 309333 w 497"/>
                <a:gd name="T51" fmla="*/ 64285 h 444"/>
                <a:gd name="T52" fmla="*/ 309333 w 497"/>
                <a:gd name="T53" fmla="*/ 23877 h 444"/>
                <a:gd name="T54" fmla="*/ 276289 w 497"/>
                <a:gd name="T55" fmla="*/ 64285 h 444"/>
                <a:gd name="T56" fmla="*/ 276289 w 497"/>
                <a:gd name="T57" fmla="*/ 64285 h 444"/>
                <a:gd name="T58" fmla="*/ 178991 w 497"/>
                <a:gd name="T59" fmla="*/ 64285 h 444"/>
                <a:gd name="T60" fmla="*/ 178991 w 497"/>
                <a:gd name="T61" fmla="*/ 40408 h 444"/>
                <a:gd name="T62" fmla="*/ 227640 w 497"/>
                <a:gd name="T63" fmla="*/ 23877 h 444"/>
                <a:gd name="T64" fmla="*/ 276289 w 497"/>
                <a:gd name="T65" fmla="*/ 40408 h 444"/>
                <a:gd name="T66" fmla="*/ 276289 w 497"/>
                <a:gd name="T67" fmla="*/ 6428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1" name="Group 10"/>
          <p:cNvGrpSpPr/>
          <p:nvPr/>
        </p:nvGrpSpPr>
        <p:grpSpPr bwMode="auto">
          <a:xfrm>
            <a:off x="7049691" y="1999677"/>
            <a:ext cx="862013" cy="862279"/>
            <a:chOff x="9400294" y="2665080"/>
            <a:chExt cx="1149172" cy="1149172"/>
          </a:xfrm>
        </p:grpSpPr>
        <p:sp>
          <p:nvSpPr>
            <p:cNvPr id="42" name="Oval 41"/>
            <p:cNvSpPr>
              <a:spLocks noChangeAspect="1"/>
            </p:cNvSpPr>
            <p:nvPr/>
          </p:nvSpPr>
          <p:spPr>
            <a:xfrm>
              <a:off x="9400294" y="2665080"/>
              <a:ext cx="1149172" cy="11491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Arial" panose="020B0604020202020204" pitchFamily="34" charset="0"/>
              </a:endParaRPr>
            </a:p>
          </p:txBody>
        </p:sp>
        <p:sp>
          <p:nvSpPr>
            <p:cNvPr id="65" name="Freeform 29"/>
            <p:cNvSpPr>
              <a:spLocks noChangeArrowheads="1"/>
            </p:cNvSpPr>
            <p:nvPr/>
          </p:nvSpPr>
          <p:spPr bwMode="auto">
            <a:xfrm>
              <a:off x="9771037" y="2998133"/>
              <a:ext cx="407686" cy="423830"/>
            </a:xfrm>
            <a:custGeom>
              <a:avLst/>
              <a:gdLst>
                <a:gd name="T0" fmla="*/ 227717 w 444"/>
                <a:gd name="T1" fmla="*/ 309157 h 462"/>
                <a:gd name="T2" fmla="*/ 227717 w 444"/>
                <a:gd name="T3" fmla="*/ 309157 h 462"/>
                <a:gd name="T4" fmla="*/ 293828 w 444"/>
                <a:gd name="T5" fmla="*/ 235767 h 462"/>
                <a:gd name="T6" fmla="*/ 406768 w 444"/>
                <a:gd name="T7" fmla="*/ 65134 h 462"/>
                <a:gd name="T8" fmla="*/ 391158 w 444"/>
                <a:gd name="T9" fmla="*/ 48621 h 462"/>
                <a:gd name="T10" fmla="*/ 317701 w 444"/>
                <a:gd name="T11" fmla="*/ 48621 h 462"/>
                <a:gd name="T12" fmla="*/ 203843 w 444"/>
                <a:gd name="T13" fmla="*/ 0 h 462"/>
                <a:gd name="T14" fmla="*/ 89985 w 444"/>
                <a:gd name="T15" fmla="*/ 48621 h 462"/>
                <a:gd name="T16" fmla="*/ 16528 w 444"/>
                <a:gd name="T17" fmla="*/ 48621 h 462"/>
                <a:gd name="T18" fmla="*/ 0 w 444"/>
                <a:gd name="T19" fmla="*/ 65134 h 462"/>
                <a:gd name="T20" fmla="*/ 113858 w 444"/>
                <a:gd name="T21" fmla="*/ 235767 h 462"/>
                <a:gd name="T22" fmla="*/ 179051 w 444"/>
                <a:gd name="T23" fmla="*/ 309157 h 462"/>
                <a:gd name="T24" fmla="*/ 179051 w 444"/>
                <a:gd name="T25" fmla="*/ 341266 h 462"/>
                <a:gd name="T26" fmla="*/ 98249 w 444"/>
                <a:gd name="T27" fmla="*/ 381630 h 462"/>
                <a:gd name="T28" fmla="*/ 203843 w 444"/>
                <a:gd name="T29" fmla="*/ 422913 h 462"/>
                <a:gd name="T30" fmla="*/ 301173 w 444"/>
                <a:gd name="T31" fmla="*/ 381630 h 462"/>
                <a:gd name="T32" fmla="*/ 227717 w 444"/>
                <a:gd name="T33" fmla="*/ 341266 h 462"/>
                <a:gd name="T34" fmla="*/ 227717 w 444"/>
                <a:gd name="T35" fmla="*/ 309157 h 462"/>
                <a:gd name="T36" fmla="*/ 293828 w 444"/>
                <a:gd name="T37" fmla="*/ 194485 h 462"/>
                <a:gd name="T38" fmla="*/ 293828 w 444"/>
                <a:gd name="T39" fmla="*/ 194485 h 462"/>
                <a:gd name="T40" fmla="*/ 317701 w 444"/>
                <a:gd name="T41" fmla="*/ 81647 h 462"/>
                <a:gd name="T42" fmla="*/ 374630 w 444"/>
                <a:gd name="T43" fmla="*/ 81647 h 462"/>
                <a:gd name="T44" fmla="*/ 293828 w 444"/>
                <a:gd name="T45" fmla="*/ 194485 h 462"/>
                <a:gd name="T46" fmla="*/ 203843 w 444"/>
                <a:gd name="T47" fmla="*/ 33026 h 462"/>
                <a:gd name="T48" fmla="*/ 203843 w 444"/>
                <a:gd name="T49" fmla="*/ 33026 h 462"/>
                <a:gd name="T50" fmla="*/ 293828 w 444"/>
                <a:gd name="T51" fmla="*/ 65134 h 462"/>
                <a:gd name="T52" fmla="*/ 203843 w 444"/>
                <a:gd name="T53" fmla="*/ 105499 h 462"/>
                <a:gd name="T54" fmla="*/ 113858 w 444"/>
                <a:gd name="T55" fmla="*/ 65134 h 462"/>
                <a:gd name="T56" fmla="*/ 203843 w 444"/>
                <a:gd name="T57" fmla="*/ 33026 h 462"/>
                <a:gd name="T58" fmla="*/ 33056 w 444"/>
                <a:gd name="T59" fmla="*/ 81647 h 462"/>
                <a:gd name="T60" fmla="*/ 33056 w 444"/>
                <a:gd name="T61" fmla="*/ 81647 h 462"/>
                <a:gd name="T62" fmla="*/ 89985 w 444"/>
                <a:gd name="T63" fmla="*/ 81647 h 462"/>
                <a:gd name="T64" fmla="*/ 113858 w 444"/>
                <a:gd name="T65" fmla="*/ 194485 h 462"/>
                <a:gd name="T66" fmla="*/ 33056 w 444"/>
                <a:gd name="T67" fmla="*/ 81647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sp>
        <p:nvSpPr>
          <p:cNvPr id="74" name="任意多边形 73"/>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23241" y="341172"/>
            <a:ext cx="742543" cy="79750"/>
            <a:chOff x="-123241" y="341172"/>
            <a:chExt cx="742543" cy="79750"/>
          </a:xfrm>
        </p:grpSpPr>
        <p:cxnSp>
          <p:nvCxnSpPr>
            <p:cNvPr id="78" name="直接连接符 77"/>
            <p:cNvCxnSpPr>
              <a:endCxn id="75"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right)">
                                      <p:cBhvr>
                                        <p:cTn id="7" dur="500"/>
                                        <p:tgtEl>
                                          <p:spTgt spid="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par>
                                <p:cTn id="12" presetID="22" presetClass="entr" presetSubtype="8" fill="hold"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6">
                                            <p:txEl>
                                              <p:pRg st="0" end="0"/>
                                            </p:txEl>
                                          </p:spTgt>
                                        </p:tgtEl>
                                        <p:attrNameLst>
                                          <p:attrName>style.visibility</p:attrName>
                                        </p:attrNameLst>
                                      </p:cBhvr>
                                      <p:to>
                                        <p:strVal val="visible"/>
                                      </p:to>
                                    </p:set>
                                    <p:animEffect transition="in" filter="wipe(left)">
                                      <p:cBhvr>
                                        <p:cTn id="18" dur="500"/>
                                        <p:tgtEl>
                                          <p:spTgt spid="76">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2" presetClass="entr" presetSubtype="8"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22" presetClass="entr" presetSubtype="8"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53"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22" presetClass="entr" presetSubtype="8"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53" presetClass="entr" presetSubtype="16"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par>
                                <p:cTn id="69" presetID="2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par>
                                <p:cTn id="79" presetID="53" presetClass="entr" presetSubtype="16"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par>
                                <p:cTn id="84" presetID="22" presetClass="entr" presetSubtype="8"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par>
                          <p:cTn id="93" fill="hold">
                            <p:stCondLst>
                              <p:cond delay="3500"/>
                            </p:stCondLst>
                            <p:childTnLst>
                              <p:par>
                                <p:cTn id="94" presetID="22" presetClass="entr" presetSubtype="8"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left)">
                                      <p:cBhvr>
                                        <p:cTn id="96" dur="500"/>
                                        <p:tgtEl>
                                          <p:spTgt spid="5"/>
                                        </p:tgtEl>
                                      </p:cBhvr>
                                    </p:animEffect>
                                  </p:childTnLst>
                                </p:cTn>
                              </p:par>
                            </p:childTnLst>
                          </p:cTn>
                        </p:par>
                        <p:par>
                          <p:cTn id="97" fill="hold">
                            <p:stCondLst>
                              <p:cond delay="4000"/>
                            </p:stCondLst>
                            <p:childTnLst>
                              <p:par>
                                <p:cTn id="98" presetID="22" presetClass="entr" presetSubtype="8" fill="hold" nodeType="after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ipe(left)">
                                      <p:cBhvr>
                                        <p:cTn id="100" dur="500"/>
                                        <p:tgtEl>
                                          <p:spTgt spid="6"/>
                                        </p:tgtEl>
                                      </p:cBhvr>
                                    </p:animEffect>
                                  </p:childTnLst>
                                </p:cTn>
                              </p:par>
                            </p:childTnLst>
                          </p:cTn>
                        </p:par>
                        <p:par>
                          <p:cTn id="101" fill="hold">
                            <p:stCondLst>
                              <p:cond delay="4500"/>
                            </p:stCondLst>
                            <p:childTnLst>
                              <p:par>
                                <p:cTn id="102" presetID="22" presetClass="entr" presetSubtype="8" fill="hold"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wipe(left)">
                                      <p:cBhvr>
                                        <p:cTn id="10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44" grpId="0"/>
      <p:bldP spid="45" grpId="0"/>
      <p:bldP spid="46" grpId="0"/>
      <p:bldP spid="47" grpId="0"/>
      <p:bldP spid="48" grpId="0"/>
      <p:bldP spid="49" grpId="0"/>
      <p:bldP spid="50" grpId="0"/>
      <p:bldP spid="74" grpId="0" animBg="1"/>
      <p:bldP spid="75" grpId="0"/>
      <p:bldP spid="7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bwMode="auto">
          <a:xfrm>
            <a:off x="1032541" y="1388698"/>
            <a:ext cx="2294337" cy="2763698"/>
            <a:chOff x="1387928" y="2433294"/>
            <a:chExt cx="3058885" cy="3683711"/>
          </a:xfrm>
        </p:grpSpPr>
        <p:sp>
          <p:nvSpPr>
            <p:cNvPr id="7" name="Rectangle 6"/>
            <p:cNvSpPr/>
            <p:nvPr/>
          </p:nvSpPr>
          <p:spPr>
            <a:xfrm>
              <a:off x="1387928" y="2453138"/>
              <a:ext cx="3058885" cy="3663867"/>
            </a:xfrm>
            <a:prstGeom prst="rect">
              <a:avLst/>
            </a:prstGeom>
            <a:solidFill>
              <a:srgbClr val="F9F9F9"/>
            </a:solidFill>
            <a:ln w="38100" cap="sq"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8" name="Rectangle 7"/>
            <p:cNvSpPr/>
            <p:nvPr/>
          </p:nvSpPr>
          <p:spPr>
            <a:xfrm>
              <a:off x="1387928" y="2781743"/>
              <a:ext cx="3058885" cy="1306483"/>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9" name="Rectangle 8"/>
            <p:cNvSpPr/>
            <p:nvPr/>
          </p:nvSpPr>
          <p:spPr>
            <a:xfrm>
              <a:off x="1387928" y="4088226"/>
              <a:ext cx="3058885" cy="348448"/>
            </a:xfrm>
            <a:prstGeom prst="rect">
              <a:avLst/>
            </a:prstGeom>
            <a:solidFill>
              <a:srgbClr val="F9F9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0" name="Rectangle 9"/>
            <p:cNvSpPr/>
            <p:nvPr/>
          </p:nvSpPr>
          <p:spPr>
            <a:xfrm>
              <a:off x="1387928" y="4436674"/>
              <a:ext cx="3058885" cy="34844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1" name="Rectangle 10"/>
            <p:cNvSpPr/>
            <p:nvPr/>
          </p:nvSpPr>
          <p:spPr>
            <a:xfrm>
              <a:off x="1387928" y="4785123"/>
              <a:ext cx="3058885" cy="348448"/>
            </a:xfrm>
            <a:prstGeom prst="rect">
              <a:avLst/>
            </a:prstGeom>
            <a:solidFill>
              <a:srgbClr val="F9F9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2" name="Rectangle 11"/>
            <p:cNvSpPr/>
            <p:nvPr/>
          </p:nvSpPr>
          <p:spPr>
            <a:xfrm>
              <a:off x="1387928" y="5133571"/>
              <a:ext cx="3058885" cy="34844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3" name="Rectangle 12"/>
            <p:cNvSpPr/>
            <p:nvPr/>
          </p:nvSpPr>
          <p:spPr>
            <a:xfrm>
              <a:off x="1387928" y="2453138"/>
              <a:ext cx="3058885" cy="348448"/>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4" name="Rectangle 13"/>
            <p:cNvSpPr/>
            <p:nvPr/>
          </p:nvSpPr>
          <p:spPr>
            <a:xfrm>
              <a:off x="1387928" y="2433294"/>
              <a:ext cx="3058885" cy="34844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09624" name="TextBox 14"/>
            <p:cNvSpPr txBox="1">
              <a:spLocks noChangeArrowheads="1"/>
            </p:cNvSpPr>
            <p:nvPr/>
          </p:nvSpPr>
          <p:spPr bwMode="auto">
            <a:xfrm>
              <a:off x="2418132" y="2453013"/>
              <a:ext cx="998489" cy="34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100" dirty="0">
                  <a:solidFill>
                    <a:schemeClr val="bg1"/>
                  </a:solidFill>
                </a:rPr>
                <a:t>内容文字</a:t>
              </a:r>
              <a:endParaRPr lang="id-ID" altLang="zh-CN" sz="1100" dirty="0">
                <a:solidFill>
                  <a:schemeClr val="bg1"/>
                </a:solidFill>
              </a:endParaRPr>
            </a:p>
          </p:txBody>
        </p:sp>
        <p:sp>
          <p:nvSpPr>
            <p:cNvPr id="109625" name="TextBox 15"/>
            <p:cNvSpPr txBox="1">
              <a:spLocks noChangeArrowheads="1"/>
            </p:cNvSpPr>
            <p:nvPr/>
          </p:nvSpPr>
          <p:spPr bwMode="auto">
            <a:xfrm>
              <a:off x="2379656" y="2736272"/>
              <a:ext cx="1075428" cy="110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id-ID" sz="4800" b="1">
                  <a:solidFill>
                    <a:schemeClr val="bg1"/>
                  </a:solidFill>
                </a:rPr>
                <a:t>30</a:t>
              </a:r>
            </a:p>
          </p:txBody>
        </p:sp>
        <p:sp>
          <p:nvSpPr>
            <p:cNvPr id="109626" name="TextBox 16"/>
            <p:cNvSpPr txBox="1">
              <a:spLocks noChangeArrowheads="1"/>
            </p:cNvSpPr>
            <p:nvPr/>
          </p:nvSpPr>
          <p:spPr bwMode="auto">
            <a:xfrm>
              <a:off x="2118406" y="3043552"/>
              <a:ext cx="470607" cy="65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id-ID" sz="2600" b="1">
                  <a:solidFill>
                    <a:schemeClr val="bg1"/>
                  </a:solidFill>
                </a:rPr>
                <a:t>$</a:t>
              </a:r>
            </a:p>
          </p:txBody>
        </p:sp>
        <p:sp>
          <p:nvSpPr>
            <p:cNvPr id="109627" name="TextBox 17"/>
            <p:cNvSpPr txBox="1">
              <a:spLocks noChangeArrowheads="1"/>
            </p:cNvSpPr>
            <p:nvPr/>
          </p:nvSpPr>
          <p:spPr bwMode="auto">
            <a:xfrm>
              <a:off x="2383934" y="3621597"/>
              <a:ext cx="1066878"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200" dirty="0">
                  <a:solidFill>
                    <a:schemeClr val="bg1"/>
                  </a:solidFill>
                </a:rPr>
                <a:t>内容文字</a:t>
              </a:r>
              <a:endParaRPr lang="id-ID" altLang="zh-CN" sz="1200" dirty="0">
                <a:solidFill>
                  <a:schemeClr val="bg1"/>
                </a:solidFill>
              </a:endParaRPr>
            </a:p>
          </p:txBody>
        </p:sp>
        <p:sp>
          <p:nvSpPr>
            <p:cNvPr id="19" name="TextBox 18"/>
            <p:cNvSpPr txBox="1"/>
            <p:nvPr/>
          </p:nvSpPr>
          <p:spPr>
            <a:xfrm>
              <a:off x="2452321" y="4088226"/>
              <a:ext cx="930100"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sz="1000" dirty="0">
                <a:solidFill>
                  <a:schemeClr val="bg1">
                    <a:lumMod val="50000"/>
                  </a:schemeClr>
                </a:solidFill>
              </a:endParaRPr>
            </a:p>
          </p:txBody>
        </p:sp>
        <p:sp>
          <p:nvSpPr>
            <p:cNvPr id="20" name="TextBox 19"/>
            <p:cNvSpPr txBox="1"/>
            <p:nvPr/>
          </p:nvSpPr>
          <p:spPr>
            <a:xfrm>
              <a:off x="2452321" y="4446200"/>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21" name="TextBox 20"/>
            <p:cNvSpPr txBox="1"/>
            <p:nvPr/>
          </p:nvSpPr>
          <p:spPr>
            <a:xfrm>
              <a:off x="2452321" y="4806554"/>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22" name="TextBox 21"/>
            <p:cNvSpPr txBox="1"/>
            <p:nvPr/>
          </p:nvSpPr>
          <p:spPr>
            <a:xfrm>
              <a:off x="2452321" y="5153413"/>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23" name="Rectangle 22"/>
            <p:cNvSpPr/>
            <p:nvPr/>
          </p:nvSpPr>
          <p:spPr>
            <a:xfrm>
              <a:off x="2065122" y="5577267"/>
              <a:ext cx="1704496" cy="41512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25" name="TextBox 24"/>
            <p:cNvSpPr txBox="1"/>
            <p:nvPr/>
          </p:nvSpPr>
          <p:spPr>
            <a:xfrm>
              <a:off x="2553543" y="5624098"/>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64" name="AutoShape 95"/>
            <p:cNvSpPr/>
            <p:nvPr/>
          </p:nvSpPr>
          <p:spPr bwMode="auto">
            <a:xfrm>
              <a:off x="2156420" y="5644734"/>
              <a:ext cx="247696" cy="246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bg1">
                <a:lumMod val="50000"/>
              </a:schemeClr>
            </a:solidFill>
            <a:ln>
              <a:noFill/>
            </a:ln>
            <a:effectLst/>
          </p:spPr>
          <p:txBody>
            <a:bodyPr lIns="50799" tIns="50799" rIns="50799" bIns="50799" anchor="ctr"/>
            <a:lstStyle/>
            <a:p>
              <a:pPr defTabSz="342900">
                <a:defRPr/>
              </a:pPr>
              <a:endParaRPr lang="es-ES" sz="2200" dirty="0">
                <a:solidFill>
                  <a:schemeClr val="bg1">
                    <a:lumMod val="65000"/>
                  </a:schemeClr>
                </a:solidFill>
                <a:effectLst>
                  <a:outerShdw blurRad="38100" dist="38100" dir="2700000" algn="tl">
                    <a:srgbClr val="000000"/>
                  </a:outerShdw>
                </a:effectLst>
                <a:latin typeface="Gill Sans" charset="0"/>
                <a:cs typeface="Gill Sans" charset="0"/>
                <a:sym typeface="Gill Sans" charset="0"/>
              </a:endParaRPr>
            </a:p>
          </p:txBody>
        </p:sp>
        <p:sp>
          <p:nvSpPr>
            <p:cNvPr id="2" name="Rectangle 1"/>
            <p:cNvSpPr/>
            <p:nvPr/>
          </p:nvSpPr>
          <p:spPr>
            <a:xfrm>
              <a:off x="1387928" y="2433294"/>
              <a:ext cx="3058885" cy="367815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zh-CN">
                <a:solidFill>
                  <a:srgbClr val="FFFFFF"/>
                </a:solidFill>
                <a:ea typeface="MS PGothic" panose="020B0600070205080204" pitchFamily="34" charset="-128"/>
              </a:endParaRPr>
            </a:p>
          </p:txBody>
        </p:sp>
      </p:grpSp>
      <p:grpSp>
        <p:nvGrpSpPr>
          <p:cNvPr id="68" name="Group 67"/>
          <p:cNvGrpSpPr/>
          <p:nvPr/>
        </p:nvGrpSpPr>
        <p:grpSpPr bwMode="auto">
          <a:xfrm>
            <a:off x="3453117" y="1249947"/>
            <a:ext cx="2293741" cy="3063233"/>
            <a:chOff x="4615044" y="2248485"/>
            <a:chExt cx="3058885" cy="4083102"/>
          </a:xfrm>
        </p:grpSpPr>
        <p:sp>
          <p:nvSpPr>
            <p:cNvPr id="26" name="Rectangle 25"/>
            <p:cNvSpPr/>
            <p:nvPr/>
          </p:nvSpPr>
          <p:spPr>
            <a:xfrm>
              <a:off x="4615044" y="2453275"/>
              <a:ext cx="3058885" cy="3878312"/>
            </a:xfrm>
            <a:prstGeom prst="rect">
              <a:avLst/>
            </a:prstGeom>
            <a:solidFill>
              <a:srgbClr val="F9F9F9"/>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27" name="Rectangle 26"/>
            <p:cNvSpPr/>
            <p:nvPr/>
          </p:nvSpPr>
          <p:spPr>
            <a:xfrm>
              <a:off x="4615044" y="2781892"/>
              <a:ext cx="3058885" cy="13065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28" name="Rectangle 27"/>
            <p:cNvSpPr/>
            <p:nvPr/>
          </p:nvSpPr>
          <p:spPr>
            <a:xfrm>
              <a:off x="4615044" y="4088421"/>
              <a:ext cx="3058885" cy="348460"/>
            </a:xfrm>
            <a:prstGeom prst="rect">
              <a:avLst/>
            </a:prstGeom>
            <a:solidFill>
              <a:srgbClr val="F9F9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29" name="Rectangle 28"/>
            <p:cNvSpPr/>
            <p:nvPr/>
          </p:nvSpPr>
          <p:spPr>
            <a:xfrm>
              <a:off x="4615044" y="4436881"/>
              <a:ext cx="3058885" cy="348461"/>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30" name="Rectangle 29"/>
            <p:cNvSpPr/>
            <p:nvPr/>
          </p:nvSpPr>
          <p:spPr>
            <a:xfrm>
              <a:off x="4615044" y="4785342"/>
              <a:ext cx="3058885" cy="348460"/>
            </a:xfrm>
            <a:prstGeom prst="rect">
              <a:avLst/>
            </a:prstGeom>
            <a:solidFill>
              <a:srgbClr val="F9F9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31" name="Rectangle 30"/>
            <p:cNvSpPr/>
            <p:nvPr/>
          </p:nvSpPr>
          <p:spPr>
            <a:xfrm>
              <a:off x="4615044" y="5133803"/>
              <a:ext cx="3058885" cy="347667"/>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32" name="Rectangle 31"/>
            <p:cNvSpPr/>
            <p:nvPr/>
          </p:nvSpPr>
          <p:spPr>
            <a:xfrm>
              <a:off x="4615044" y="2453275"/>
              <a:ext cx="3058885" cy="348460"/>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33" name="Rectangle 32"/>
            <p:cNvSpPr/>
            <p:nvPr/>
          </p:nvSpPr>
          <p:spPr>
            <a:xfrm>
              <a:off x="4615044" y="2248485"/>
              <a:ext cx="3058885" cy="533407"/>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09604" name="TextBox 33"/>
            <p:cNvSpPr txBox="1">
              <a:spLocks noChangeArrowheads="1"/>
            </p:cNvSpPr>
            <p:nvPr/>
          </p:nvSpPr>
          <p:spPr bwMode="auto">
            <a:xfrm>
              <a:off x="5645116" y="2345778"/>
              <a:ext cx="998748" cy="34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100" dirty="0">
                  <a:solidFill>
                    <a:schemeClr val="bg1"/>
                  </a:solidFill>
                </a:rPr>
                <a:t>内容文字</a:t>
              </a:r>
              <a:endParaRPr lang="id-ID" altLang="zh-CN" sz="1100" dirty="0">
                <a:solidFill>
                  <a:schemeClr val="bg1"/>
                </a:solidFill>
              </a:endParaRPr>
            </a:p>
          </p:txBody>
        </p:sp>
        <p:sp>
          <p:nvSpPr>
            <p:cNvPr id="109605" name="TextBox 34"/>
            <p:cNvSpPr txBox="1">
              <a:spLocks noChangeArrowheads="1"/>
            </p:cNvSpPr>
            <p:nvPr/>
          </p:nvSpPr>
          <p:spPr bwMode="auto">
            <a:xfrm>
              <a:off x="5606636" y="2736273"/>
              <a:ext cx="1075708" cy="1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id-ID" sz="4800" b="1">
                  <a:solidFill>
                    <a:schemeClr val="bg1"/>
                  </a:solidFill>
                </a:rPr>
                <a:t>60</a:t>
              </a:r>
            </a:p>
          </p:txBody>
        </p:sp>
        <p:sp>
          <p:nvSpPr>
            <p:cNvPr id="109606" name="TextBox 35"/>
            <p:cNvSpPr txBox="1">
              <a:spLocks noChangeArrowheads="1"/>
            </p:cNvSpPr>
            <p:nvPr/>
          </p:nvSpPr>
          <p:spPr bwMode="auto">
            <a:xfrm>
              <a:off x="5334000" y="3067950"/>
              <a:ext cx="48515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id-ID" sz="2600" b="1">
                  <a:solidFill>
                    <a:schemeClr val="bg1"/>
                  </a:solidFill>
                </a:rPr>
                <a:t>$</a:t>
              </a:r>
            </a:p>
          </p:txBody>
        </p:sp>
        <p:sp>
          <p:nvSpPr>
            <p:cNvPr id="109607" name="TextBox 36"/>
            <p:cNvSpPr txBox="1">
              <a:spLocks noChangeArrowheads="1"/>
            </p:cNvSpPr>
            <p:nvPr/>
          </p:nvSpPr>
          <p:spPr bwMode="auto">
            <a:xfrm>
              <a:off x="5610912" y="3621597"/>
              <a:ext cx="1067155" cy="36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200" dirty="0">
                  <a:solidFill>
                    <a:schemeClr val="bg1"/>
                  </a:solidFill>
                </a:rPr>
                <a:t>内容</a:t>
              </a:r>
              <a:r>
                <a:rPr lang="zh-CN" altLang="en-US" sz="1200" dirty="0">
                  <a:solidFill>
                    <a:schemeClr val="bg1">
                      <a:lumMod val="50000"/>
                    </a:schemeClr>
                  </a:solidFill>
                </a:rPr>
                <a:t>文字</a:t>
              </a:r>
              <a:endParaRPr lang="id-ID" altLang="zh-CN" sz="1200" dirty="0">
                <a:solidFill>
                  <a:schemeClr val="bg1">
                    <a:lumMod val="50000"/>
                  </a:schemeClr>
                </a:solidFill>
              </a:endParaRPr>
            </a:p>
          </p:txBody>
        </p:sp>
        <p:sp>
          <p:nvSpPr>
            <p:cNvPr id="38" name="TextBox 37"/>
            <p:cNvSpPr txBox="1"/>
            <p:nvPr/>
          </p:nvSpPr>
          <p:spPr>
            <a:xfrm>
              <a:off x="5679317" y="4088420"/>
              <a:ext cx="930341" cy="328198"/>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39" name="TextBox 38"/>
            <p:cNvSpPr txBox="1"/>
            <p:nvPr/>
          </p:nvSpPr>
          <p:spPr>
            <a:xfrm>
              <a:off x="5679316" y="4446406"/>
              <a:ext cx="930341" cy="328198"/>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40" name="TextBox 39"/>
            <p:cNvSpPr txBox="1"/>
            <p:nvPr/>
          </p:nvSpPr>
          <p:spPr>
            <a:xfrm>
              <a:off x="5679316" y="4806774"/>
              <a:ext cx="930341" cy="328198"/>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41" name="TextBox 40"/>
            <p:cNvSpPr txBox="1"/>
            <p:nvPr/>
          </p:nvSpPr>
          <p:spPr>
            <a:xfrm>
              <a:off x="5679317" y="5152853"/>
              <a:ext cx="930341" cy="328198"/>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42" name="Rectangle 41"/>
            <p:cNvSpPr/>
            <p:nvPr/>
          </p:nvSpPr>
          <p:spPr>
            <a:xfrm>
              <a:off x="5292414" y="5695785"/>
              <a:ext cx="1704145" cy="415137"/>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09613" name="TextBox 42"/>
            <p:cNvSpPr txBox="1">
              <a:spLocks noChangeArrowheads="1"/>
            </p:cNvSpPr>
            <p:nvPr/>
          </p:nvSpPr>
          <p:spPr bwMode="auto">
            <a:xfrm>
              <a:off x="5780492" y="5742541"/>
              <a:ext cx="930341" cy="32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000" dirty="0">
                  <a:solidFill>
                    <a:schemeClr val="bg1"/>
                  </a:solidFill>
                </a:rPr>
                <a:t>内容文字</a:t>
              </a:r>
              <a:endParaRPr lang="id-ID" altLang="zh-CN" sz="1000" dirty="0">
                <a:solidFill>
                  <a:schemeClr val="bg1"/>
                </a:solidFill>
              </a:endParaRPr>
            </a:p>
          </p:txBody>
        </p:sp>
        <p:sp>
          <p:nvSpPr>
            <p:cNvPr id="65" name="AutoShape 82"/>
            <p:cNvSpPr/>
            <p:nvPr/>
          </p:nvSpPr>
          <p:spPr bwMode="auto">
            <a:xfrm>
              <a:off x="5374207" y="5810086"/>
              <a:ext cx="172320"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99" tIns="50799" rIns="50799" bIns="50799"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 name="Rectangle 2"/>
            <p:cNvSpPr/>
            <p:nvPr/>
          </p:nvSpPr>
          <p:spPr>
            <a:xfrm>
              <a:off x="4615044" y="2248485"/>
              <a:ext cx="3058885" cy="408310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zh-CN">
                <a:solidFill>
                  <a:srgbClr val="FFFFFF"/>
                </a:solidFill>
                <a:ea typeface="MS PGothic" panose="020B0600070205080204" pitchFamily="34" charset="-128"/>
              </a:endParaRPr>
            </a:p>
          </p:txBody>
        </p:sp>
      </p:grpSp>
      <p:grpSp>
        <p:nvGrpSpPr>
          <p:cNvPr id="69" name="Group 68"/>
          <p:cNvGrpSpPr/>
          <p:nvPr/>
        </p:nvGrpSpPr>
        <p:grpSpPr bwMode="auto">
          <a:xfrm>
            <a:off x="5873692" y="1388698"/>
            <a:ext cx="2294337" cy="2763698"/>
            <a:chOff x="7842672" y="2433294"/>
            <a:chExt cx="3058885" cy="3683711"/>
          </a:xfrm>
        </p:grpSpPr>
        <p:sp>
          <p:nvSpPr>
            <p:cNvPr id="45" name="Rectangle 44"/>
            <p:cNvSpPr/>
            <p:nvPr/>
          </p:nvSpPr>
          <p:spPr>
            <a:xfrm>
              <a:off x="7842672" y="2453138"/>
              <a:ext cx="3058885" cy="3663867"/>
            </a:xfrm>
            <a:prstGeom prst="rect">
              <a:avLst/>
            </a:prstGeom>
            <a:solidFill>
              <a:srgbClr val="F9F9F9"/>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46" name="Rectangle 45"/>
            <p:cNvSpPr/>
            <p:nvPr/>
          </p:nvSpPr>
          <p:spPr>
            <a:xfrm>
              <a:off x="7842672" y="2781743"/>
              <a:ext cx="3058885" cy="130648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47" name="Rectangle 46"/>
            <p:cNvSpPr/>
            <p:nvPr/>
          </p:nvSpPr>
          <p:spPr>
            <a:xfrm>
              <a:off x="7842672" y="4088226"/>
              <a:ext cx="3058885" cy="348448"/>
            </a:xfrm>
            <a:prstGeom prst="rect">
              <a:avLst/>
            </a:prstGeom>
            <a:solidFill>
              <a:srgbClr val="F9F9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48" name="Rectangle 47"/>
            <p:cNvSpPr/>
            <p:nvPr/>
          </p:nvSpPr>
          <p:spPr>
            <a:xfrm>
              <a:off x="7842672" y="4436674"/>
              <a:ext cx="3058885" cy="34844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49" name="Rectangle 48"/>
            <p:cNvSpPr/>
            <p:nvPr/>
          </p:nvSpPr>
          <p:spPr>
            <a:xfrm>
              <a:off x="7842672" y="4785123"/>
              <a:ext cx="3058885" cy="348448"/>
            </a:xfrm>
            <a:prstGeom prst="rect">
              <a:avLst/>
            </a:prstGeom>
            <a:solidFill>
              <a:srgbClr val="F9F9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50" name="Rectangle 49"/>
            <p:cNvSpPr/>
            <p:nvPr/>
          </p:nvSpPr>
          <p:spPr>
            <a:xfrm>
              <a:off x="7842672" y="5133571"/>
              <a:ext cx="3058885" cy="34844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51" name="Rectangle 50"/>
            <p:cNvSpPr/>
            <p:nvPr/>
          </p:nvSpPr>
          <p:spPr>
            <a:xfrm>
              <a:off x="7842672" y="2453138"/>
              <a:ext cx="3058885" cy="348448"/>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52" name="Rectangle 51"/>
            <p:cNvSpPr/>
            <p:nvPr/>
          </p:nvSpPr>
          <p:spPr>
            <a:xfrm>
              <a:off x="7842672" y="2433294"/>
              <a:ext cx="3058885" cy="348449"/>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109584" name="TextBox 52"/>
            <p:cNvSpPr txBox="1">
              <a:spLocks noChangeArrowheads="1"/>
            </p:cNvSpPr>
            <p:nvPr/>
          </p:nvSpPr>
          <p:spPr bwMode="auto">
            <a:xfrm>
              <a:off x="8872873" y="2453013"/>
              <a:ext cx="998489" cy="34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100" dirty="0">
                  <a:solidFill>
                    <a:schemeClr val="bg1"/>
                  </a:solidFill>
                </a:rPr>
                <a:t>内容文字</a:t>
              </a:r>
              <a:endParaRPr lang="id-ID" altLang="zh-CN" sz="1100" dirty="0">
                <a:solidFill>
                  <a:schemeClr val="bg1"/>
                </a:solidFill>
              </a:endParaRPr>
            </a:p>
          </p:txBody>
        </p:sp>
        <p:sp>
          <p:nvSpPr>
            <p:cNvPr id="109585" name="TextBox 53"/>
            <p:cNvSpPr txBox="1">
              <a:spLocks noChangeArrowheads="1"/>
            </p:cNvSpPr>
            <p:nvPr/>
          </p:nvSpPr>
          <p:spPr bwMode="auto">
            <a:xfrm>
              <a:off x="8834400" y="2736272"/>
              <a:ext cx="1075428" cy="110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id-ID" sz="4800" b="1">
                  <a:solidFill>
                    <a:schemeClr val="bg1"/>
                  </a:solidFill>
                </a:rPr>
                <a:t>90</a:t>
              </a:r>
            </a:p>
          </p:txBody>
        </p:sp>
        <p:sp>
          <p:nvSpPr>
            <p:cNvPr id="109586" name="TextBox 54"/>
            <p:cNvSpPr txBox="1">
              <a:spLocks noChangeArrowheads="1"/>
            </p:cNvSpPr>
            <p:nvPr/>
          </p:nvSpPr>
          <p:spPr bwMode="auto">
            <a:xfrm>
              <a:off x="8626018" y="3080650"/>
              <a:ext cx="470607" cy="65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id-ID" sz="2600" b="1">
                  <a:solidFill>
                    <a:schemeClr val="bg1"/>
                  </a:solidFill>
                </a:rPr>
                <a:t>$</a:t>
              </a:r>
            </a:p>
          </p:txBody>
        </p:sp>
        <p:sp>
          <p:nvSpPr>
            <p:cNvPr id="109587" name="TextBox 55"/>
            <p:cNvSpPr txBox="1">
              <a:spLocks noChangeArrowheads="1"/>
            </p:cNvSpPr>
            <p:nvPr/>
          </p:nvSpPr>
          <p:spPr bwMode="auto">
            <a:xfrm>
              <a:off x="8838678" y="3621597"/>
              <a:ext cx="1066878"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685800">
                <a:defRPr/>
              </a:pPr>
              <a:r>
                <a:rPr lang="zh-CN" altLang="en-US" sz="1200" dirty="0">
                  <a:solidFill>
                    <a:schemeClr val="bg1"/>
                  </a:solidFill>
                </a:rPr>
                <a:t>内容文字</a:t>
              </a:r>
              <a:endParaRPr lang="id-ID" altLang="zh-CN" sz="1200" dirty="0">
                <a:solidFill>
                  <a:schemeClr val="bg1"/>
                </a:solidFill>
              </a:endParaRPr>
            </a:p>
          </p:txBody>
        </p:sp>
        <p:sp>
          <p:nvSpPr>
            <p:cNvPr id="57" name="TextBox 56"/>
            <p:cNvSpPr txBox="1"/>
            <p:nvPr/>
          </p:nvSpPr>
          <p:spPr>
            <a:xfrm>
              <a:off x="8907066" y="4088226"/>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58" name="TextBox 57"/>
            <p:cNvSpPr txBox="1"/>
            <p:nvPr/>
          </p:nvSpPr>
          <p:spPr>
            <a:xfrm>
              <a:off x="8907065" y="4446200"/>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59" name="TextBox 58"/>
            <p:cNvSpPr txBox="1"/>
            <p:nvPr/>
          </p:nvSpPr>
          <p:spPr>
            <a:xfrm>
              <a:off x="8907065" y="4806554"/>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60" name="TextBox 59"/>
            <p:cNvSpPr txBox="1"/>
            <p:nvPr/>
          </p:nvSpPr>
          <p:spPr>
            <a:xfrm>
              <a:off x="8907066" y="5153413"/>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61" name="Rectangle 60"/>
            <p:cNvSpPr/>
            <p:nvPr/>
          </p:nvSpPr>
          <p:spPr>
            <a:xfrm>
              <a:off x="8519866" y="5577267"/>
              <a:ext cx="1704496" cy="41512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rgbClr val="FFFFFF"/>
                </a:solidFill>
                <a:ea typeface="MS PGothic" panose="020B0600070205080204" pitchFamily="34" charset="-128"/>
              </a:endParaRPr>
            </a:p>
          </p:txBody>
        </p:sp>
        <p:sp>
          <p:nvSpPr>
            <p:cNvPr id="62" name="TextBox 61"/>
            <p:cNvSpPr txBox="1"/>
            <p:nvPr/>
          </p:nvSpPr>
          <p:spPr>
            <a:xfrm>
              <a:off x="9008287" y="5624098"/>
              <a:ext cx="930099" cy="328186"/>
            </a:xfrm>
            <a:prstGeom prst="rect">
              <a:avLst/>
            </a:prstGeom>
            <a:noFill/>
          </p:spPr>
          <p:txBody>
            <a:bodyPr wrap="none">
              <a:spAutoFit/>
            </a:bodyPr>
            <a:lstStyle/>
            <a:p>
              <a:pPr algn="ctr" defTabSz="685800">
                <a:defRPr/>
              </a:pPr>
              <a:r>
                <a:rPr lang="zh-CN" altLang="en-US" sz="1000" dirty="0">
                  <a:solidFill>
                    <a:schemeClr val="bg1">
                      <a:lumMod val="50000"/>
                    </a:schemeClr>
                  </a:solidFill>
                </a:rPr>
                <a:t>内容文字</a:t>
              </a:r>
              <a:endParaRPr lang="id-ID" altLang="zh-CN" sz="1000" dirty="0">
                <a:solidFill>
                  <a:schemeClr val="bg1">
                    <a:lumMod val="50000"/>
                  </a:schemeClr>
                </a:solidFill>
              </a:endParaRPr>
            </a:p>
          </p:txBody>
        </p:sp>
        <p:sp>
          <p:nvSpPr>
            <p:cNvPr id="63" name="Freeform 13"/>
            <p:cNvSpPr>
              <a:spLocks noEditPoints="1"/>
            </p:cNvSpPr>
            <p:nvPr/>
          </p:nvSpPr>
          <p:spPr bwMode="auto">
            <a:xfrm>
              <a:off x="8611958" y="5704264"/>
              <a:ext cx="209589" cy="204783"/>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lIns="121920" tIns="60960" rIns="121920" bIns="60960"/>
            <a:lstStyle/>
            <a:p>
              <a:pPr defTabSz="685800">
                <a:defRPr/>
              </a:pPr>
              <a:endParaRPr lang="id-ID"/>
            </a:p>
          </p:txBody>
        </p:sp>
        <p:sp>
          <p:nvSpPr>
            <p:cNvPr id="66" name="Rectangle 65"/>
            <p:cNvSpPr/>
            <p:nvPr/>
          </p:nvSpPr>
          <p:spPr>
            <a:xfrm>
              <a:off x="7842672" y="2433294"/>
              <a:ext cx="3058885" cy="3678155"/>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zh-CN">
                <a:solidFill>
                  <a:srgbClr val="FFFFFF"/>
                </a:solidFill>
                <a:ea typeface="MS PGothic" panose="020B0600070205080204" pitchFamily="34" charset="-128"/>
              </a:endParaRPr>
            </a:p>
          </p:txBody>
        </p:sp>
      </p:grpSp>
      <p:sp>
        <p:nvSpPr>
          <p:cNvPr id="72" name="任意多边形 71"/>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74"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123241" y="341172"/>
            <a:ext cx="742543" cy="79750"/>
            <a:chOff x="-123241" y="341172"/>
            <a:chExt cx="742543" cy="79750"/>
          </a:xfrm>
        </p:grpSpPr>
        <p:cxnSp>
          <p:nvCxnSpPr>
            <p:cNvPr id="76" name="直接连接符 75"/>
            <p:cNvCxnSpPr>
              <a:endCxn id="73"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par>
                                <p:cTn id="12" presetID="22" presetClass="entr" presetSubtype="8" fill="hold"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left)">
                                      <p:cBhvr>
                                        <p:cTn id="14" dur="500"/>
                                        <p:tgtEl>
                                          <p:spTgt spid="7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4">
                                            <p:txEl>
                                              <p:pRg st="0" end="0"/>
                                            </p:txEl>
                                          </p:spTgt>
                                        </p:tgtEl>
                                        <p:attrNameLst>
                                          <p:attrName>style.visibility</p:attrName>
                                        </p:attrNameLst>
                                      </p:cBhvr>
                                      <p:to>
                                        <p:strVal val="visible"/>
                                      </p:to>
                                    </p:set>
                                    <p:animEffect transition="in" filter="wipe(left)">
                                      <p:cBhvr>
                                        <p:cTn id="18" dur="500"/>
                                        <p:tgtEl>
                                          <p:spTgt spid="74">
                                            <p:txEl>
                                              <p:pRg st="0" end="0"/>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p:tgtEl>
                                          <p:spTgt spid="67"/>
                                        </p:tgtEl>
                                        <p:attrNameLst>
                                          <p:attrName>ppt_y</p:attrName>
                                        </p:attrNameLst>
                                      </p:cBhvr>
                                      <p:tavLst>
                                        <p:tav tm="0">
                                          <p:val>
                                            <p:strVal val="#ppt_y+#ppt_h*1.125000"/>
                                          </p:val>
                                        </p:tav>
                                        <p:tav tm="100000">
                                          <p:val>
                                            <p:strVal val="#ppt_y"/>
                                          </p:val>
                                        </p:tav>
                                      </p:tavLst>
                                    </p:anim>
                                    <p:animEffect transition="in" filter="wipe(up)">
                                      <p:cBhvr>
                                        <p:cTn id="23" dur="500"/>
                                        <p:tgtEl>
                                          <p:spTgt spid="67"/>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p:tgtEl>
                                          <p:spTgt spid="68"/>
                                        </p:tgtEl>
                                        <p:attrNameLst>
                                          <p:attrName>ppt_x</p:attrName>
                                        </p:attrNameLst>
                                      </p:cBhvr>
                                      <p:tavLst>
                                        <p:tav tm="0">
                                          <p:val>
                                            <p:strVal val="#ppt_x+#ppt_w*1.125000"/>
                                          </p:val>
                                        </p:tav>
                                        <p:tav tm="100000">
                                          <p:val>
                                            <p:strVal val="#ppt_x"/>
                                          </p:val>
                                        </p:tav>
                                      </p:tavLst>
                                    </p:anim>
                                    <p:animEffect transition="in" filter="wipe(left)">
                                      <p:cBhvr>
                                        <p:cTn id="28" dur="500"/>
                                        <p:tgtEl>
                                          <p:spTgt spid="68"/>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p:tgtEl>
                                          <p:spTgt spid="69"/>
                                        </p:tgtEl>
                                        <p:attrNameLst>
                                          <p:attrName>ppt_y</p:attrName>
                                        </p:attrNameLst>
                                      </p:cBhvr>
                                      <p:tavLst>
                                        <p:tav tm="0">
                                          <p:val>
                                            <p:strVal val="#ppt_y+#ppt_h*1.125000"/>
                                          </p:val>
                                        </p:tav>
                                        <p:tav tm="100000">
                                          <p:val>
                                            <p:strVal val="#ppt_y"/>
                                          </p:val>
                                        </p:tav>
                                      </p:tavLst>
                                    </p:anim>
                                    <p:animEffect transition="in" filter="wipe(up)">
                                      <p:cBhvr>
                                        <p:cTn id="33" dur="500"/>
                                        <p:tgtEl>
                                          <p:spTgt spid="69"/>
                                        </p:tgtEl>
                                      </p:cBhvr>
                                    </p:animEffect>
                                  </p:childTnLst>
                                </p:cTn>
                              </p:par>
                            </p:childTnLst>
                          </p:cTn>
                        </p:par>
                        <p:par>
                          <p:cTn id="34" fill="hold">
                            <p:stCondLst>
                              <p:cond delay="3000"/>
                            </p:stCondLst>
                            <p:childTnLst>
                              <p:par>
                                <p:cTn id="35" presetID="26" presetClass="emph" presetSubtype="0" fill="hold" nodeType="afterEffect">
                                  <p:stCondLst>
                                    <p:cond delay="0"/>
                                  </p:stCondLst>
                                  <p:childTnLst>
                                    <p:animEffect transition="out" filter="fade">
                                      <p:cBhvr>
                                        <p:cTn id="36" dur="500" tmFilter="0, 0; .2, .5; .8, .5; 1, 0"/>
                                        <p:tgtEl>
                                          <p:spTgt spid="67"/>
                                        </p:tgtEl>
                                      </p:cBhvr>
                                    </p:animEffect>
                                    <p:animScale>
                                      <p:cBhvr>
                                        <p:cTn id="37" dur="250" autoRev="1" fill="hold"/>
                                        <p:tgtEl>
                                          <p:spTgt spid="67"/>
                                        </p:tgtEl>
                                      </p:cBhvr>
                                      <p:by x="105000" y="105000"/>
                                    </p:animScale>
                                  </p:childTnLst>
                                </p:cTn>
                              </p:par>
                            </p:childTnLst>
                          </p:cTn>
                        </p:par>
                        <p:par>
                          <p:cTn id="38" fill="hold">
                            <p:stCondLst>
                              <p:cond delay="3500"/>
                            </p:stCondLst>
                            <p:childTnLst>
                              <p:par>
                                <p:cTn id="39" presetID="26" presetClass="emph" presetSubtype="0" fill="hold" nodeType="afterEffect">
                                  <p:stCondLst>
                                    <p:cond delay="0"/>
                                  </p:stCondLst>
                                  <p:childTnLst>
                                    <p:animEffect transition="out" filter="fade">
                                      <p:cBhvr>
                                        <p:cTn id="40" dur="500" tmFilter="0, 0; .2, .5; .8, .5; 1, 0"/>
                                        <p:tgtEl>
                                          <p:spTgt spid="68"/>
                                        </p:tgtEl>
                                      </p:cBhvr>
                                    </p:animEffect>
                                    <p:animScale>
                                      <p:cBhvr>
                                        <p:cTn id="41" dur="250" autoRev="1" fill="hold"/>
                                        <p:tgtEl>
                                          <p:spTgt spid="68"/>
                                        </p:tgtEl>
                                      </p:cBhvr>
                                      <p:by x="105000" y="105000"/>
                                    </p:animScale>
                                  </p:childTnLst>
                                </p:cTn>
                              </p:par>
                            </p:childTnLst>
                          </p:cTn>
                        </p:par>
                        <p:par>
                          <p:cTn id="42" fill="hold">
                            <p:stCondLst>
                              <p:cond delay="4000"/>
                            </p:stCondLst>
                            <p:childTnLst>
                              <p:par>
                                <p:cTn id="43" presetID="26" presetClass="emph" presetSubtype="0" fill="hold" nodeType="afterEffect">
                                  <p:stCondLst>
                                    <p:cond delay="0"/>
                                  </p:stCondLst>
                                  <p:childTnLst>
                                    <p:animEffect transition="out" filter="fade">
                                      <p:cBhvr>
                                        <p:cTn id="44" dur="500" tmFilter="0, 0; .2, .5; .8, .5; 1, 0"/>
                                        <p:tgtEl>
                                          <p:spTgt spid="69"/>
                                        </p:tgtEl>
                                      </p:cBhvr>
                                    </p:animEffect>
                                    <p:animScale>
                                      <p:cBhvr>
                                        <p:cTn id="45" dur="250"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4096"/>
          <p:cNvSpPr/>
          <p:nvPr/>
        </p:nvSpPr>
        <p:spPr bwMode="auto">
          <a:xfrm>
            <a:off x="3101195" y="1540549"/>
            <a:ext cx="1268942" cy="1297586"/>
          </a:xfrm>
          <a:custGeom>
            <a:avLst/>
            <a:gdLst>
              <a:gd name="T0" fmla="*/ 264851390 w 21600"/>
              <a:gd name="T1" fmla="*/ 276922093 h 21600"/>
              <a:gd name="T2" fmla="*/ 264851390 w 21600"/>
              <a:gd name="T3" fmla="*/ 276922093 h 21600"/>
              <a:gd name="T4" fmla="*/ 264851390 w 21600"/>
              <a:gd name="T5" fmla="*/ 276922093 h 21600"/>
              <a:gd name="T6" fmla="*/ 264851390 w 21600"/>
              <a:gd name="T7" fmla="*/ 27692209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7" tIns="28577" rIns="28577" bIns="28577" anchor="ctr"/>
          <a:lstStyle/>
          <a:p>
            <a:endParaRPr lang="zh-CN" altLang="en-US"/>
          </a:p>
        </p:txBody>
      </p:sp>
      <p:sp>
        <p:nvSpPr>
          <p:cNvPr id="22" name="Shape 4113"/>
          <p:cNvSpPr/>
          <p:nvPr/>
        </p:nvSpPr>
        <p:spPr bwMode="auto">
          <a:xfrm>
            <a:off x="1391012" y="1540549"/>
            <a:ext cx="1268346" cy="1297586"/>
          </a:xfrm>
          <a:custGeom>
            <a:avLst/>
            <a:gdLst>
              <a:gd name="T0" fmla="*/ 264727066 w 21600"/>
              <a:gd name="T1" fmla="*/ 276922093 h 21600"/>
              <a:gd name="T2" fmla="*/ 264727066 w 21600"/>
              <a:gd name="T3" fmla="*/ 276922093 h 21600"/>
              <a:gd name="T4" fmla="*/ 264727066 w 21600"/>
              <a:gd name="T5" fmla="*/ 276922093 h 21600"/>
              <a:gd name="T6" fmla="*/ 264727066 w 21600"/>
              <a:gd name="T7" fmla="*/ 27692209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7" tIns="28577" rIns="28577" bIns="28577" anchor="ctr"/>
          <a:lstStyle/>
          <a:p>
            <a:endParaRPr lang="zh-CN" altLang="en-US"/>
          </a:p>
        </p:txBody>
      </p:sp>
      <p:sp>
        <p:nvSpPr>
          <p:cNvPr id="23" name="Shape 4114"/>
          <p:cNvSpPr/>
          <p:nvPr/>
        </p:nvSpPr>
        <p:spPr>
          <a:xfrm>
            <a:off x="6478687" y="1540549"/>
            <a:ext cx="1268346" cy="12975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4"/>
          </a:solidFill>
          <a:ln w="12700">
            <a:miter lim="400000"/>
          </a:ln>
        </p:spPr>
        <p:txBody>
          <a:bodyPr lIns="28577" tIns="28577" rIns="28577" bIns="28577" anchor="ctr"/>
          <a:lstStyle/>
          <a:p>
            <a:pPr defTabSz="685800">
              <a:defRPr sz="3200">
                <a:solidFill>
                  <a:srgbClr val="FFFFFF"/>
                </a:solidFill>
                <a:latin typeface="Helvetica Light"/>
                <a:ea typeface="Helvetica Light"/>
                <a:cs typeface="Helvetica Light"/>
                <a:sym typeface="Helvetica Light"/>
              </a:defRPr>
            </a:pPr>
            <a:endParaRPr sz="1200">
              <a:solidFill>
                <a:srgbClr val="FFFFFF"/>
              </a:solidFill>
              <a:latin typeface="Helvetica Light"/>
              <a:ea typeface="Helvetica Light"/>
              <a:cs typeface="Helvetica Light"/>
              <a:sym typeface="Helvetica Light"/>
            </a:endParaRPr>
          </a:p>
        </p:txBody>
      </p:sp>
      <p:sp>
        <p:nvSpPr>
          <p:cNvPr id="24" name="Shape 4115"/>
          <p:cNvSpPr/>
          <p:nvPr/>
        </p:nvSpPr>
        <p:spPr>
          <a:xfrm>
            <a:off x="4779819" y="1540549"/>
            <a:ext cx="1268346" cy="12975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3"/>
          </a:solidFill>
          <a:ln w="12700">
            <a:miter lim="400000"/>
          </a:ln>
        </p:spPr>
        <p:txBody>
          <a:bodyPr lIns="28577" tIns="28577" rIns="28577" bIns="28577" anchor="ctr"/>
          <a:lstStyle/>
          <a:p>
            <a:pPr defTabSz="685800">
              <a:defRPr sz="3200">
                <a:solidFill>
                  <a:srgbClr val="FFFFFF"/>
                </a:solidFill>
                <a:latin typeface="Helvetica Light"/>
                <a:ea typeface="Helvetica Light"/>
                <a:cs typeface="Helvetica Light"/>
                <a:sym typeface="Helvetica Light"/>
              </a:defRPr>
            </a:pPr>
            <a:endParaRPr sz="1200">
              <a:solidFill>
                <a:srgbClr val="FFFFFF"/>
              </a:solidFill>
              <a:latin typeface="Helvetica Light"/>
              <a:ea typeface="Helvetica Light"/>
              <a:cs typeface="Helvetica Light"/>
              <a:sym typeface="Helvetica Light"/>
            </a:endParaRPr>
          </a:p>
        </p:txBody>
      </p:sp>
      <p:sp>
        <p:nvSpPr>
          <p:cNvPr id="25" name="TextBox 24"/>
          <p:cNvSpPr txBox="1">
            <a:spLocks noChangeArrowheads="1"/>
          </p:cNvSpPr>
          <p:nvPr/>
        </p:nvSpPr>
        <p:spPr bwMode="auto">
          <a:xfrm>
            <a:off x="1686960" y="1921667"/>
            <a:ext cx="676451" cy="32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GB" sz="2100" dirty="0">
                <a:solidFill>
                  <a:schemeClr val="bg1"/>
                </a:solidFill>
                <a:latin typeface="Lato Black" charset="0"/>
              </a:rPr>
              <a:t>1</a:t>
            </a:r>
          </a:p>
        </p:txBody>
      </p:sp>
      <p:sp>
        <p:nvSpPr>
          <p:cNvPr id="26" name="TextBox 25"/>
          <p:cNvSpPr txBox="1">
            <a:spLocks noChangeArrowheads="1"/>
          </p:cNvSpPr>
          <p:nvPr/>
        </p:nvSpPr>
        <p:spPr bwMode="auto">
          <a:xfrm>
            <a:off x="3397738" y="1921667"/>
            <a:ext cx="675856" cy="32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US" altLang="zh-CN" sz="2100">
                <a:solidFill>
                  <a:schemeClr val="bg1"/>
                </a:solidFill>
                <a:latin typeface="Lato Black" charset="0"/>
              </a:rPr>
              <a:t>2</a:t>
            </a:r>
            <a:endParaRPr lang="en-GB" sz="2100">
              <a:solidFill>
                <a:schemeClr val="bg1"/>
              </a:solidFill>
              <a:latin typeface="Lato Black" charset="0"/>
            </a:endParaRPr>
          </a:p>
        </p:txBody>
      </p:sp>
      <p:sp>
        <p:nvSpPr>
          <p:cNvPr id="27" name="TextBox 26"/>
          <p:cNvSpPr txBox="1">
            <a:spLocks noChangeArrowheads="1"/>
          </p:cNvSpPr>
          <p:nvPr/>
        </p:nvSpPr>
        <p:spPr bwMode="auto">
          <a:xfrm>
            <a:off x="5069811" y="1921667"/>
            <a:ext cx="676451" cy="32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US" altLang="zh-CN" sz="2100" dirty="0">
                <a:solidFill>
                  <a:schemeClr val="bg1"/>
                </a:solidFill>
                <a:latin typeface="Lato Black" charset="0"/>
              </a:rPr>
              <a:t>3</a:t>
            </a:r>
            <a:endParaRPr lang="en-GB" sz="2100" dirty="0">
              <a:solidFill>
                <a:schemeClr val="bg1"/>
              </a:solidFill>
              <a:latin typeface="Lato Black" charset="0"/>
            </a:endParaRPr>
          </a:p>
        </p:txBody>
      </p:sp>
      <p:sp>
        <p:nvSpPr>
          <p:cNvPr id="28" name="TextBox 27"/>
          <p:cNvSpPr txBox="1">
            <a:spLocks noChangeArrowheads="1"/>
          </p:cNvSpPr>
          <p:nvPr/>
        </p:nvSpPr>
        <p:spPr bwMode="auto">
          <a:xfrm>
            <a:off x="6780589" y="1921667"/>
            <a:ext cx="675856" cy="32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GB" sz="2100" dirty="0">
                <a:solidFill>
                  <a:schemeClr val="bg1"/>
                </a:solidFill>
                <a:latin typeface="Lato Black" charset="0"/>
              </a:rPr>
              <a:t>4</a:t>
            </a:r>
          </a:p>
        </p:txBody>
      </p:sp>
      <p:sp>
        <p:nvSpPr>
          <p:cNvPr id="29" name="Text Placeholder 2"/>
          <p:cNvSpPr txBox="1"/>
          <p:nvPr/>
        </p:nvSpPr>
        <p:spPr bwMode="auto">
          <a:xfrm>
            <a:off x="1253459" y="3025121"/>
            <a:ext cx="1510106" cy="1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2" rIns="68584" bIns="34292"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100">
                <a:solidFill>
                  <a:schemeClr val="tx2"/>
                </a:solidFill>
                <a:latin typeface="Lato Regular" charset="0"/>
              </a:rPr>
              <a:t>2014</a:t>
            </a:r>
          </a:p>
        </p:txBody>
      </p:sp>
      <p:sp>
        <p:nvSpPr>
          <p:cNvPr id="31" name="Text Placeholder 2"/>
          <p:cNvSpPr txBox="1"/>
          <p:nvPr/>
        </p:nvSpPr>
        <p:spPr bwMode="auto">
          <a:xfrm>
            <a:off x="2983292" y="3025121"/>
            <a:ext cx="1510106" cy="1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2" rIns="68584" bIns="34292"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100">
                <a:solidFill>
                  <a:schemeClr val="tx2"/>
                </a:solidFill>
                <a:latin typeface="Lato Regular" charset="0"/>
              </a:rPr>
              <a:t>2015</a:t>
            </a:r>
          </a:p>
        </p:txBody>
      </p:sp>
      <p:sp>
        <p:nvSpPr>
          <p:cNvPr id="33" name="Text Placeholder 2"/>
          <p:cNvSpPr txBox="1"/>
          <p:nvPr/>
        </p:nvSpPr>
        <p:spPr bwMode="auto">
          <a:xfrm>
            <a:off x="4651197" y="3025121"/>
            <a:ext cx="1510106" cy="1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2" rIns="68584" bIns="34292"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100">
                <a:solidFill>
                  <a:schemeClr val="tx2"/>
                </a:solidFill>
                <a:latin typeface="Lato Regular" charset="0"/>
              </a:rPr>
              <a:t>2016</a:t>
            </a:r>
          </a:p>
        </p:txBody>
      </p:sp>
      <p:sp>
        <p:nvSpPr>
          <p:cNvPr id="35" name="Text Placeholder 2"/>
          <p:cNvSpPr txBox="1"/>
          <p:nvPr/>
        </p:nvSpPr>
        <p:spPr bwMode="auto">
          <a:xfrm>
            <a:off x="6381030" y="3025121"/>
            <a:ext cx="1510106" cy="1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2" rIns="68584" bIns="34292"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100">
                <a:solidFill>
                  <a:schemeClr val="tx2"/>
                </a:solidFill>
                <a:latin typeface="Lato Regular" charset="0"/>
              </a:rPr>
              <a:t>2017</a:t>
            </a:r>
          </a:p>
        </p:txBody>
      </p:sp>
      <p:sp>
        <p:nvSpPr>
          <p:cNvPr id="41" name="Content Placeholder 2"/>
          <p:cNvSpPr txBox="1"/>
          <p:nvPr/>
        </p:nvSpPr>
        <p:spPr bwMode="auto">
          <a:xfrm>
            <a:off x="1373744" y="3190669"/>
            <a:ext cx="1285614" cy="7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4" tIns="45722" rIns="91444" bIns="45722"/>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a:p>
            <a:pPr algn="ctr" eaLnBrk="1" hangingPunct="1"/>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p:txBody>
      </p:sp>
      <p:sp>
        <p:nvSpPr>
          <p:cNvPr id="42" name="Content Placeholder 2"/>
          <p:cNvSpPr txBox="1"/>
          <p:nvPr/>
        </p:nvSpPr>
        <p:spPr bwMode="auto">
          <a:xfrm>
            <a:off x="3101195" y="3190669"/>
            <a:ext cx="1286210" cy="7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4" tIns="45722" rIns="91444" bIns="45722"/>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a:p>
            <a:pPr algn="ctr" eaLnBrk="1" hangingPunct="1"/>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p:txBody>
      </p:sp>
      <p:sp>
        <p:nvSpPr>
          <p:cNvPr id="43" name="Content Placeholder 2"/>
          <p:cNvSpPr txBox="1"/>
          <p:nvPr/>
        </p:nvSpPr>
        <p:spPr bwMode="auto">
          <a:xfrm>
            <a:off x="4772077" y="3193051"/>
            <a:ext cx="1285615" cy="7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4" tIns="45722" rIns="91444" bIns="45722"/>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a:p>
            <a:pPr algn="ctr" eaLnBrk="1" hangingPunct="1"/>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p:txBody>
      </p:sp>
      <p:sp>
        <p:nvSpPr>
          <p:cNvPr id="44" name="Content Placeholder 2"/>
          <p:cNvSpPr txBox="1"/>
          <p:nvPr/>
        </p:nvSpPr>
        <p:spPr bwMode="auto">
          <a:xfrm>
            <a:off x="6485833" y="3185905"/>
            <a:ext cx="1286210" cy="76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4" tIns="45722" rIns="91444" bIns="45722"/>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a:p>
            <a:pPr algn="ctr" eaLnBrk="1" hangingPunct="1"/>
            <a:r>
              <a:rPr lang="zh-CN" altLang="en-US" sz="1200" dirty="0">
                <a:latin typeface="微软雅黑" panose="020B0503020204020204" pitchFamily="34" charset="-122"/>
                <a:ea typeface="微软雅黑" panose="020B0503020204020204" pitchFamily="34" charset="-122"/>
              </a:rPr>
              <a:t>请在这里输入内容</a:t>
            </a:r>
            <a:endParaRPr lang="en-US" altLang="zh-CN" sz="1200" dirty="0">
              <a:latin typeface="微软雅黑" panose="020B0503020204020204" pitchFamily="34" charset="-122"/>
              <a:ea typeface="微软雅黑" panose="020B0503020204020204" pitchFamily="34" charset="-122"/>
            </a:endParaRPr>
          </a:p>
          <a:p>
            <a:pPr algn="ctr" eaLnBrk="1" hangingPunct="1"/>
            <a:endParaRPr lang="en-US" altLang="zh-CN" sz="1200" dirty="0">
              <a:latin typeface="微软雅黑" panose="020B0503020204020204" pitchFamily="34" charset="-122"/>
              <a:ea typeface="微软雅黑" panose="020B0503020204020204" pitchFamily="34" charset="-122"/>
            </a:endParaRPr>
          </a:p>
        </p:txBody>
      </p:sp>
      <p:sp>
        <p:nvSpPr>
          <p:cNvPr id="20" name="任意多边形 19"/>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32"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23241" y="341172"/>
            <a:ext cx="742543" cy="79750"/>
            <a:chOff x="-123241" y="341172"/>
            <a:chExt cx="742543" cy="79750"/>
          </a:xfrm>
        </p:grpSpPr>
        <p:cxnSp>
          <p:nvCxnSpPr>
            <p:cNvPr id="36" name="直接连接符 35"/>
            <p:cNvCxnSpPr>
              <a:endCxn id="3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6000"/>
                            </p:stCondLst>
                            <p:childTnLst>
                              <p:par>
                                <p:cTn id="85" presetID="26" presetClass="emph" presetSubtype="0" fill="hold" grpId="1" nodeType="afterEffect">
                                  <p:stCondLst>
                                    <p:cond delay="0"/>
                                  </p:stCondLst>
                                  <p:childTnLst>
                                    <p:animEffect transition="out" filter="fade">
                                      <p:cBhvr>
                                        <p:cTn id="86" dur="500" tmFilter="0, 0; .2, .5; .8, .5; 1, 0"/>
                                        <p:tgtEl>
                                          <p:spTgt spid="22"/>
                                        </p:tgtEl>
                                      </p:cBhvr>
                                    </p:animEffect>
                                    <p:animScale>
                                      <p:cBhvr>
                                        <p:cTn id="87" dur="250" autoRev="1" fill="hold"/>
                                        <p:tgtEl>
                                          <p:spTgt spid="22"/>
                                        </p:tgtEl>
                                      </p:cBhvr>
                                      <p:by x="105000" y="105000"/>
                                    </p:animScale>
                                  </p:childTnLst>
                                </p:cTn>
                              </p:par>
                              <p:par>
                                <p:cTn id="88" presetID="26" presetClass="emph" presetSubtype="0" fill="hold" grpId="1" nodeType="withEffect">
                                  <p:stCondLst>
                                    <p:cond delay="300"/>
                                  </p:stCondLst>
                                  <p:childTnLst>
                                    <p:animEffect transition="out" filter="fade">
                                      <p:cBhvr>
                                        <p:cTn id="89" dur="500" tmFilter="0, 0; .2, .5; .8, .5; 1, 0"/>
                                        <p:tgtEl>
                                          <p:spTgt spid="21"/>
                                        </p:tgtEl>
                                      </p:cBhvr>
                                    </p:animEffect>
                                    <p:animScale>
                                      <p:cBhvr>
                                        <p:cTn id="90" dur="250" autoRev="1" fill="hold"/>
                                        <p:tgtEl>
                                          <p:spTgt spid="21"/>
                                        </p:tgtEl>
                                      </p:cBhvr>
                                      <p:by x="105000" y="105000"/>
                                    </p:animScale>
                                  </p:childTnLst>
                                </p:cTn>
                              </p:par>
                              <p:par>
                                <p:cTn id="91" presetID="26" presetClass="emph" presetSubtype="0" fill="hold" grpId="0" nodeType="withEffect">
                                  <p:stCondLst>
                                    <p:cond delay="600"/>
                                  </p:stCondLst>
                                  <p:childTnLst>
                                    <p:animEffect transition="out" filter="fade">
                                      <p:cBhvr>
                                        <p:cTn id="92" dur="500" tmFilter="0, 0; .2, .5; .8, .5; 1, 0"/>
                                        <p:tgtEl>
                                          <p:spTgt spid="24"/>
                                        </p:tgtEl>
                                      </p:cBhvr>
                                    </p:animEffect>
                                    <p:animScale>
                                      <p:cBhvr>
                                        <p:cTn id="93" dur="250" autoRev="1" fill="hold"/>
                                        <p:tgtEl>
                                          <p:spTgt spid="24"/>
                                        </p:tgtEl>
                                      </p:cBhvr>
                                      <p:by x="105000" y="105000"/>
                                    </p:animScale>
                                  </p:childTnLst>
                                </p:cTn>
                              </p:par>
                              <p:par>
                                <p:cTn id="94" presetID="26" presetClass="emph" presetSubtype="0" fill="hold" grpId="0" nodeType="withEffect">
                                  <p:stCondLst>
                                    <p:cond delay="900"/>
                                  </p:stCondLst>
                                  <p:childTnLst>
                                    <p:animEffect transition="out" filter="fade">
                                      <p:cBhvr>
                                        <p:cTn id="95" dur="500" tmFilter="0, 0; .2, .5; .8, .5; 1, 0"/>
                                        <p:tgtEl>
                                          <p:spTgt spid="23"/>
                                        </p:tgtEl>
                                      </p:cBhvr>
                                    </p:animEffect>
                                    <p:animScale>
                                      <p:cBhvr>
                                        <p:cTn id="96"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4" grpId="0" animBg="1"/>
      <p:bldP spid="25" grpId="0"/>
      <p:bldP spid="26" grpId="0"/>
      <p:bldP spid="27" grpId="0"/>
      <p:bldP spid="28" grpId="0"/>
      <p:bldP spid="29" grpId="0"/>
      <p:bldP spid="31" grpId="0"/>
      <p:bldP spid="33" grpId="0"/>
      <p:bldP spid="35" grpId="0"/>
      <p:bldP spid="41" grpId="0"/>
      <p:bldP spid="42" grpId="0"/>
      <p:bldP spid="43" grpId="0"/>
      <p:bldP spid="44" grpId="0"/>
      <p:bldP spid="20" grpId="0" animBg="1"/>
      <p:bldP spid="30" grpId="0"/>
      <p:bldP spid="3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bwMode="auto">
          <a:xfrm>
            <a:off x="3196828" y="4364988"/>
            <a:ext cx="4976813" cy="128627"/>
            <a:chOff x="3649517" y="6019293"/>
            <a:chExt cx="6636034" cy="171701"/>
          </a:xfrm>
        </p:grpSpPr>
        <p:cxnSp>
          <p:nvCxnSpPr>
            <p:cNvPr id="8" name="Straight Connector 7"/>
            <p:cNvCxnSpPr/>
            <p:nvPr/>
          </p:nvCxnSpPr>
          <p:spPr>
            <a:xfrm>
              <a:off x="3805099" y="6105144"/>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649517" y="6019293"/>
              <a:ext cx="172215" cy="171701"/>
              <a:chOff x="2138511" y="2464802"/>
              <a:chExt cx="354012" cy="352956"/>
            </a:xfrm>
            <a:solidFill>
              <a:schemeClr val="bg1">
                <a:lumMod val="50000"/>
              </a:schemeClr>
            </a:solidFill>
          </p:grpSpPr>
          <p:sp>
            <p:nvSpPr>
              <p:cNvPr id="10" name="Oval 9"/>
              <p:cNvSpPr>
                <a:spLocks noChangeArrowheads="1"/>
              </p:cNvSpPr>
              <p:nvPr/>
            </p:nvSpPr>
            <p:spPr bwMode="auto">
              <a:xfrm>
                <a:off x="2229830" y="2555417"/>
                <a:ext cx="171376" cy="171727"/>
              </a:xfrm>
              <a:prstGeom prst="ellipse">
                <a:avLst/>
              </a:prstGeom>
              <a:grpFill/>
              <a:ln>
                <a:noFill/>
              </a:ln>
            </p:spPr>
            <p:txBody>
              <a:bodyPr/>
              <a:lstStyle/>
              <a:p>
                <a:pPr>
                  <a:defRPr/>
                </a:pPr>
                <a:endParaRPr lang="id-ID">
                  <a:latin typeface="+mn-lt"/>
                </a:endParaRPr>
              </a:p>
            </p:txBody>
          </p:sp>
          <p:sp>
            <p:nvSpPr>
              <p:cNvPr id="11" name="Freeform 1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a:latin typeface="+mn-lt"/>
                </a:endParaRPr>
              </a:p>
            </p:txBody>
          </p:sp>
        </p:grpSp>
      </p:grpSp>
      <p:cxnSp>
        <p:nvCxnSpPr>
          <p:cNvPr id="12" name="Straight Connector 11"/>
          <p:cNvCxnSpPr/>
          <p:nvPr/>
        </p:nvCxnSpPr>
        <p:spPr>
          <a:xfrm>
            <a:off x="3261122" y="3840951"/>
            <a:ext cx="0" cy="4894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bwMode="auto">
          <a:xfrm>
            <a:off x="3196828" y="3688505"/>
            <a:ext cx="4976813" cy="128627"/>
            <a:chOff x="3649517" y="5117655"/>
            <a:chExt cx="6636034" cy="171701"/>
          </a:xfrm>
        </p:grpSpPr>
        <p:cxnSp>
          <p:nvCxnSpPr>
            <p:cNvPr id="14" name="Straight Connector 13"/>
            <p:cNvCxnSpPr/>
            <p:nvPr/>
          </p:nvCxnSpPr>
          <p:spPr>
            <a:xfrm>
              <a:off x="3805099" y="5192376"/>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649517" y="5117655"/>
              <a:ext cx="172215" cy="171701"/>
              <a:chOff x="2138511" y="2464802"/>
              <a:chExt cx="354012" cy="352956"/>
            </a:xfrm>
            <a:solidFill>
              <a:schemeClr val="bg1">
                <a:lumMod val="50000"/>
              </a:schemeClr>
            </a:solidFill>
          </p:grpSpPr>
          <p:sp>
            <p:nvSpPr>
              <p:cNvPr id="16" name="Oval 15"/>
              <p:cNvSpPr>
                <a:spLocks noChangeArrowheads="1"/>
              </p:cNvSpPr>
              <p:nvPr/>
            </p:nvSpPr>
            <p:spPr bwMode="auto">
              <a:xfrm>
                <a:off x="2229830" y="2555417"/>
                <a:ext cx="171376" cy="171727"/>
              </a:xfrm>
              <a:prstGeom prst="ellipse">
                <a:avLst/>
              </a:prstGeom>
              <a:grpFill/>
              <a:ln>
                <a:noFill/>
              </a:ln>
            </p:spPr>
            <p:txBody>
              <a:bodyPr/>
              <a:lstStyle/>
              <a:p>
                <a:pPr>
                  <a:defRPr/>
                </a:pPr>
                <a:endParaRPr lang="id-ID">
                  <a:latin typeface="+mn-lt"/>
                </a:endParaRPr>
              </a:p>
            </p:txBody>
          </p:sp>
          <p:sp>
            <p:nvSpPr>
              <p:cNvPr id="17" name="Freeform 1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a:latin typeface="+mn-lt"/>
                </a:endParaRPr>
              </a:p>
            </p:txBody>
          </p:sp>
        </p:grpSp>
      </p:grpSp>
      <p:cxnSp>
        <p:nvCxnSpPr>
          <p:cNvPr id="18" name="Straight Connector 17"/>
          <p:cNvCxnSpPr/>
          <p:nvPr/>
        </p:nvCxnSpPr>
        <p:spPr>
          <a:xfrm>
            <a:off x="3261122" y="3164467"/>
            <a:ext cx="0" cy="4894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bwMode="auto">
          <a:xfrm>
            <a:off x="3196828" y="3016785"/>
            <a:ext cx="4976813" cy="128627"/>
            <a:chOff x="3649517" y="4222959"/>
            <a:chExt cx="6636034" cy="171701"/>
          </a:xfrm>
        </p:grpSpPr>
        <p:cxnSp>
          <p:nvCxnSpPr>
            <p:cNvPr id="20" name="Straight Connector 19"/>
            <p:cNvCxnSpPr/>
            <p:nvPr/>
          </p:nvCxnSpPr>
          <p:spPr>
            <a:xfrm>
              <a:off x="3805099" y="4308810"/>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649517" y="4222959"/>
              <a:ext cx="172215" cy="171701"/>
              <a:chOff x="2138511" y="2464802"/>
              <a:chExt cx="354012" cy="352956"/>
            </a:xfrm>
            <a:solidFill>
              <a:schemeClr val="bg1">
                <a:lumMod val="50000"/>
              </a:schemeClr>
            </a:solidFill>
          </p:grpSpPr>
          <p:sp>
            <p:nvSpPr>
              <p:cNvPr id="22" name="Oval 21"/>
              <p:cNvSpPr>
                <a:spLocks noChangeArrowheads="1"/>
              </p:cNvSpPr>
              <p:nvPr/>
            </p:nvSpPr>
            <p:spPr bwMode="auto">
              <a:xfrm>
                <a:off x="2229830" y="2555417"/>
                <a:ext cx="171376" cy="171727"/>
              </a:xfrm>
              <a:prstGeom prst="ellipse">
                <a:avLst/>
              </a:prstGeom>
              <a:grpFill/>
              <a:ln>
                <a:noFill/>
              </a:ln>
            </p:spPr>
            <p:txBody>
              <a:bodyPr/>
              <a:lstStyle/>
              <a:p>
                <a:pPr>
                  <a:defRPr/>
                </a:pPr>
                <a:endParaRPr lang="id-ID">
                  <a:latin typeface="+mn-lt"/>
                </a:endParaRPr>
              </a:p>
            </p:txBody>
          </p:sp>
          <p:sp>
            <p:nvSpPr>
              <p:cNvPr id="23" name="Freeform 2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a:latin typeface="+mn-lt"/>
                </a:endParaRPr>
              </a:p>
            </p:txBody>
          </p:sp>
        </p:grpSp>
      </p:grpSp>
      <p:cxnSp>
        <p:nvCxnSpPr>
          <p:cNvPr id="24" name="Straight Connector 23"/>
          <p:cNvCxnSpPr/>
          <p:nvPr/>
        </p:nvCxnSpPr>
        <p:spPr>
          <a:xfrm>
            <a:off x="3261122" y="2486793"/>
            <a:ext cx="0" cy="49068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auto">
          <a:xfrm>
            <a:off x="3196828" y="2339109"/>
            <a:ext cx="4976813" cy="129819"/>
            <a:chOff x="3649517" y="3320293"/>
            <a:chExt cx="6636034" cy="171701"/>
          </a:xfrm>
        </p:grpSpPr>
        <p:cxnSp>
          <p:nvCxnSpPr>
            <p:cNvPr id="26" name="Straight Connector 25"/>
            <p:cNvCxnSpPr/>
            <p:nvPr/>
          </p:nvCxnSpPr>
          <p:spPr>
            <a:xfrm>
              <a:off x="3805099" y="3416383"/>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649517" y="3320293"/>
              <a:ext cx="172215" cy="171701"/>
              <a:chOff x="2138511" y="2464802"/>
              <a:chExt cx="354012" cy="352956"/>
            </a:xfrm>
            <a:solidFill>
              <a:schemeClr val="bg1">
                <a:lumMod val="50000"/>
              </a:schemeClr>
            </a:solidFill>
          </p:grpSpPr>
          <p:sp>
            <p:nvSpPr>
              <p:cNvPr id="28" name="Oval 27"/>
              <p:cNvSpPr>
                <a:spLocks noChangeArrowheads="1"/>
              </p:cNvSpPr>
              <p:nvPr/>
            </p:nvSpPr>
            <p:spPr bwMode="auto">
              <a:xfrm>
                <a:off x="2229830" y="2555417"/>
                <a:ext cx="171376" cy="171727"/>
              </a:xfrm>
              <a:prstGeom prst="ellipse">
                <a:avLst/>
              </a:prstGeom>
              <a:grpFill/>
              <a:ln>
                <a:noFill/>
              </a:ln>
            </p:spPr>
            <p:txBody>
              <a:bodyPr/>
              <a:lstStyle/>
              <a:p>
                <a:pPr>
                  <a:defRPr/>
                </a:pPr>
                <a:endParaRPr lang="id-ID">
                  <a:latin typeface="+mn-lt"/>
                </a:endParaRPr>
              </a:p>
            </p:txBody>
          </p:sp>
          <p:sp>
            <p:nvSpPr>
              <p:cNvPr id="29"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a:latin typeface="+mn-lt"/>
                </a:endParaRPr>
              </a:p>
            </p:txBody>
          </p:sp>
        </p:grpSp>
      </p:grpSp>
      <p:cxnSp>
        <p:nvCxnSpPr>
          <p:cNvPr id="30" name="Straight Connector 29"/>
          <p:cNvCxnSpPr/>
          <p:nvPr/>
        </p:nvCxnSpPr>
        <p:spPr>
          <a:xfrm>
            <a:off x="3261122" y="1812691"/>
            <a:ext cx="0" cy="4894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auto">
          <a:xfrm>
            <a:off x="3196828" y="1665008"/>
            <a:ext cx="4976813" cy="128627"/>
            <a:chOff x="3649517" y="2421483"/>
            <a:chExt cx="6636034" cy="171701"/>
          </a:xfrm>
        </p:grpSpPr>
        <p:cxnSp>
          <p:nvCxnSpPr>
            <p:cNvPr id="32" name="Straight Connector 31"/>
            <p:cNvCxnSpPr/>
            <p:nvPr/>
          </p:nvCxnSpPr>
          <p:spPr>
            <a:xfrm>
              <a:off x="3805099" y="2512103"/>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649517" y="2421483"/>
              <a:ext cx="172215" cy="171701"/>
              <a:chOff x="2138511" y="2464802"/>
              <a:chExt cx="354012" cy="352956"/>
            </a:xfrm>
            <a:solidFill>
              <a:schemeClr val="bg1">
                <a:lumMod val="50000"/>
              </a:schemeClr>
            </a:solidFill>
          </p:grpSpPr>
          <p:sp>
            <p:nvSpPr>
              <p:cNvPr id="34" name="Oval 33"/>
              <p:cNvSpPr>
                <a:spLocks noChangeArrowheads="1"/>
              </p:cNvSpPr>
              <p:nvPr/>
            </p:nvSpPr>
            <p:spPr bwMode="auto">
              <a:xfrm>
                <a:off x="2229830" y="2555417"/>
                <a:ext cx="171376" cy="171727"/>
              </a:xfrm>
              <a:prstGeom prst="ellipse">
                <a:avLst/>
              </a:prstGeom>
              <a:grpFill/>
              <a:ln>
                <a:noFill/>
              </a:ln>
            </p:spPr>
            <p:txBody>
              <a:bodyPr/>
              <a:lstStyle/>
              <a:p>
                <a:pPr>
                  <a:defRPr/>
                </a:pPr>
                <a:endParaRPr lang="id-ID">
                  <a:latin typeface="+mn-lt"/>
                </a:endParaRPr>
              </a:p>
            </p:txBody>
          </p:sp>
          <p:sp>
            <p:nvSpPr>
              <p:cNvPr id="35" name="Freeform 3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a:latin typeface="+mn-lt"/>
                </a:endParaRPr>
              </a:p>
            </p:txBody>
          </p:sp>
        </p:grpSp>
      </p:grpSp>
      <p:sp>
        <p:nvSpPr>
          <p:cNvPr id="36" name="Freeform 9"/>
          <p:cNvSpPr>
            <a:spLocks noEditPoints="1"/>
          </p:cNvSpPr>
          <p:nvPr/>
        </p:nvSpPr>
        <p:spPr bwMode="auto">
          <a:xfrm>
            <a:off x="3658792" y="3016785"/>
            <a:ext cx="554831" cy="1412517"/>
          </a:xfrm>
          <a:custGeom>
            <a:avLst/>
            <a:gdLst>
              <a:gd name="T0" fmla="*/ 486 w 533"/>
              <a:gd name="T1" fmla="*/ 634 h 1546"/>
              <a:gd name="T2" fmla="*/ 423 w 533"/>
              <a:gd name="T3" fmla="*/ 573 h 1546"/>
              <a:gd name="T4" fmla="*/ 464 w 533"/>
              <a:gd name="T5" fmla="*/ 551 h 1546"/>
              <a:gd name="T6" fmla="*/ 455 w 533"/>
              <a:gd name="T7" fmla="*/ 526 h 1546"/>
              <a:gd name="T8" fmla="*/ 431 w 533"/>
              <a:gd name="T9" fmla="*/ 518 h 1546"/>
              <a:gd name="T10" fmla="*/ 417 w 533"/>
              <a:gd name="T11" fmla="*/ 530 h 1546"/>
              <a:gd name="T12" fmla="*/ 420 w 533"/>
              <a:gd name="T13" fmla="*/ 552 h 1546"/>
              <a:gd name="T14" fmla="*/ 403 w 533"/>
              <a:gd name="T15" fmla="*/ 555 h 1546"/>
              <a:gd name="T16" fmla="*/ 448 w 533"/>
              <a:gd name="T17" fmla="*/ 503 h 1546"/>
              <a:gd name="T18" fmla="*/ 426 w 533"/>
              <a:gd name="T19" fmla="*/ 438 h 1546"/>
              <a:gd name="T20" fmla="*/ 364 w 533"/>
              <a:gd name="T21" fmla="*/ 418 h 1546"/>
              <a:gd name="T22" fmla="*/ 330 w 533"/>
              <a:gd name="T23" fmla="*/ 449 h 1546"/>
              <a:gd name="T24" fmla="*/ 337 w 533"/>
              <a:gd name="T25" fmla="*/ 505 h 1546"/>
              <a:gd name="T26" fmla="*/ 368 w 533"/>
              <a:gd name="T27" fmla="*/ 541 h 1546"/>
              <a:gd name="T28" fmla="*/ 366 w 533"/>
              <a:gd name="T29" fmla="*/ 526 h 1546"/>
              <a:gd name="T30" fmla="*/ 356 w 533"/>
              <a:gd name="T31" fmla="*/ 517 h 1546"/>
              <a:gd name="T32" fmla="*/ 343 w 533"/>
              <a:gd name="T33" fmla="*/ 528 h 1546"/>
              <a:gd name="T34" fmla="*/ 338 w 533"/>
              <a:gd name="T35" fmla="*/ 536 h 1546"/>
              <a:gd name="T36" fmla="*/ 363 w 533"/>
              <a:gd name="T37" fmla="*/ 544 h 1546"/>
              <a:gd name="T38" fmla="*/ 393 w 533"/>
              <a:gd name="T39" fmla="*/ 578 h 1546"/>
              <a:gd name="T40" fmla="*/ 266 w 533"/>
              <a:gd name="T41" fmla="*/ 503 h 1546"/>
              <a:gd name="T42" fmla="*/ 328 w 533"/>
              <a:gd name="T43" fmla="*/ 393 h 1546"/>
              <a:gd name="T44" fmla="*/ 390 w 533"/>
              <a:gd name="T45" fmla="*/ 388 h 1546"/>
              <a:gd name="T46" fmla="*/ 395 w 533"/>
              <a:gd name="T47" fmla="*/ 350 h 1546"/>
              <a:gd name="T48" fmla="*/ 371 w 533"/>
              <a:gd name="T49" fmla="*/ 329 h 1546"/>
              <a:gd name="T50" fmla="*/ 329 w 533"/>
              <a:gd name="T51" fmla="*/ 342 h 1546"/>
              <a:gd name="T52" fmla="*/ 315 w 533"/>
              <a:gd name="T53" fmla="*/ 386 h 1546"/>
              <a:gd name="T54" fmla="*/ 371 w 533"/>
              <a:gd name="T55" fmla="*/ 275 h 1546"/>
              <a:gd name="T56" fmla="*/ 432 w 533"/>
              <a:gd name="T57" fmla="*/ 128 h 1546"/>
              <a:gd name="T58" fmla="*/ 335 w 533"/>
              <a:gd name="T59" fmla="*/ 41 h 1546"/>
              <a:gd name="T60" fmla="*/ 160 w 533"/>
              <a:gd name="T61" fmla="*/ 98 h 1546"/>
              <a:gd name="T62" fmla="*/ 27 w 533"/>
              <a:gd name="T63" fmla="*/ 208 h 1546"/>
              <a:gd name="T64" fmla="*/ 238 w 533"/>
              <a:gd name="T65" fmla="*/ 314 h 1546"/>
              <a:gd name="T66" fmla="*/ 161 w 533"/>
              <a:gd name="T67" fmla="*/ 413 h 1546"/>
              <a:gd name="T68" fmla="*/ 186 w 533"/>
              <a:gd name="T69" fmla="*/ 355 h 1546"/>
              <a:gd name="T70" fmla="*/ 147 w 533"/>
              <a:gd name="T71" fmla="*/ 320 h 1546"/>
              <a:gd name="T72" fmla="*/ 77 w 533"/>
              <a:gd name="T73" fmla="*/ 343 h 1546"/>
              <a:gd name="T74" fmla="*/ 25 w 533"/>
              <a:gd name="T75" fmla="*/ 386 h 1546"/>
              <a:gd name="T76" fmla="*/ 119 w 533"/>
              <a:gd name="T77" fmla="*/ 430 h 1546"/>
              <a:gd name="T78" fmla="*/ 205 w 533"/>
              <a:gd name="T79" fmla="*/ 546 h 1546"/>
              <a:gd name="T80" fmla="*/ 438 w 533"/>
              <a:gd name="T81" fmla="*/ 557 h 1546"/>
              <a:gd name="T82" fmla="*/ 387 w 533"/>
              <a:gd name="T83" fmla="*/ 535 h 1546"/>
              <a:gd name="T84" fmla="*/ 390 w 533"/>
              <a:gd name="T85" fmla="*/ 530 h 1546"/>
              <a:gd name="T86" fmla="*/ 390 w 533"/>
              <a:gd name="T87" fmla="*/ 536 h 1546"/>
              <a:gd name="T88" fmla="*/ 391 w 533"/>
              <a:gd name="T89" fmla="*/ 539 h 1546"/>
              <a:gd name="T90" fmla="*/ 258 w 533"/>
              <a:gd name="T91" fmla="*/ 381 h 1546"/>
              <a:gd name="T92" fmla="*/ 259 w 533"/>
              <a:gd name="T93" fmla="*/ 375 h 1546"/>
              <a:gd name="T94" fmla="*/ 260 w 533"/>
              <a:gd name="T95" fmla="*/ 368 h 1546"/>
              <a:gd name="T96" fmla="*/ 262 w 533"/>
              <a:gd name="T97" fmla="*/ 341 h 1546"/>
              <a:gd name="T98" fmla="*/ 263 w 533"/>
              <a:gd name="T99" fmla="*/ 328 h 1546"/>
              <a:gd name="T100" fmla="*/ 293 w 533"/>
              <a:gd name="T101" fmla="*/ 317 h 1546"/>
              <a:gd name="T102" fmla="*/ 288 w 533"/>
              <a:gd name="T103" fmla="*/ 327 h 1546"/>
              <a:gd name="T104" fmla="*/ 282 w 533"/>
              <a:gd name="T105" fmla="*/ 342 h 1546"/>
              <a:gd name="T106" fmla="*/ 276 w 533"/>
              <a:gd name="T107" fmla="*/ 354 h 1546"/>
              <a:gd name="T108" fmla="*/ 269 w 533"/>
              <a:gd name="T109" fmla="*/ 367 h 1546"/>
              <a:gd name="T110" fmla="*/ 263 w 533"/>
              <a:gd name="T111" fmla="*/ 376 h 1546"/>
              <a:gd name="T112" fmla="*/ 126 w 533"/>
              <a:gd name="T113" fmla="*/ 43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1546">
                <a:moveTo>
                  <a:pt x="533" y="1546"/>
                </a:moveTo>
                <a:cubicBezTo>
                  <a:pt x="533" y="1452"/>
                  <a:pt x="533" y="715"/>
                  <a:pt x="533" y="715"/>
                </a:cubicBezTo>
                <a:cubicBezTo>
                  <a:pt x="533" y="715"/>
                  <a:pt x="532" y="679"/>
                  <a:pt x="491" y="639"/>
                </a:cubicBezTo>
                <a:cubicBezTo>
                  <a:pt x="502" y="637"/>
                  <a:pt x="505" y="635"/>
                  <a:pt x="489" y="634"/>
                </a:cubicBezTo>
                <a:cubicBezTo>
                  <a:pt x="488" y="634"/>
                  <a:pt x="487" y="634"/>
                  <a:pt x="486" y="634"/>
                </a:cubicBezTo>
                <a:cubicBezTo>
                  <a:pt x="468" y="617"/>
                  <a:pt x="443" y="600"/>
                  <a:pt x="408" y="585"/>
                </a:cubicBezTo>
                <a:cubicBezTo>
                  <a:pt x="408" y="584"/>
                  <a:pt x="408" y="584"/>
                  <a:pt x="408" y="584"/>
                </a:cubicBezTo>
                <a:cubicBezTo>
                  <a:pt x="410" y="581"/>
                  <a:pt x="414" y="578"/>
                  <a:pt x="418" y="576"/>
                </a:cubicBezTo>
                <a:cubicBezTo>
                  <a:pt x="419" y="576"/>
                  <a:pt x="421" y="575"/>
                  <a:pt x="423" y="573"/>
                </a:cubicBezTo>
                <a:cubicBezTo>
                  <a:pt x="422" y="575"/>
                  <a:pt x="422" y="575"/>
                  <a:pt x="423" y="573"/>
                </a:cubicBezTo>
                <a:cubicBezTo>
                  <a:pt x="428" y="569"/>
                  <a:pt x="435" y="563"/>
                  <a:pt x="440" y="557"/>
                </a:cubicBezTo>
                <a:cubicBezTo>
                  <a:pt x="443" y="557"/>
                  <a:pt x="446" y="556"/>
                  <a:pt x="448" y="555"/>
                </a:cubicBezTo>
                <a:cubicBezTo>
                  <a:pt x="449" y="556"/>
                  <a:pt x="451" y="556"/>
                  <a:pt x="452" y="556"/>
                </a:cubicBezTo>
                <a:cubicBezTo>
                  <a:pt x="456" y="556"/>
                  <a:pt x="459" y="554"/>
                  <a:pt x="460" y="551"/>
                </a:cubicBezTo>
                <a:cubicBezTo>
                  <a:pt x="461" y="551"/>
                  <a:pt x="463" y="551"/>
                  <a:pt x="464" y="551"/>
                </a:cubicBezTo>
                <a:cubicBezTo>
                  <a:pt x="470" y="551"/>
                  <a:pt x="474" y="547"/>
                  <a:pt x="474" y="541"/>
                </a:cubicBezTo>
                <a:cubicBezTo>
                  <a:pt x="474" y="536"/>
                  <a:pt x="470" y="532"/>
                  <a:pt x="465" y="531"/>
                </a:cubicBezTo>
                <a:cubicBezTo>
                  <a:pt x="464" y="528"/>
                  <a:pt x="461" y="526"/>
                  <a:pt x="458" y="526"/>
                </a:cubicBezTo>
                <a:cubicBezTo>
                  <a:pt x="457" y="526"/>
                  <a:pt x="457" y="526"/>
                  <a:pt x="457" y="526"/>
                </a:cubicBezTo>
                <a:cubicBezTo>
                  <a:pt x="456" y="526"/>
                  <a:pt x="456" y="526"/>
                  <a:pt x="455" y="526"/>
                </a:cubicBezTo>
                <a:cubicBezTo>
                  <a:pt x="455" y="526"/>
                  <a:pt x="455" y="526"/>
                  <a:pt x="455" y="526"/>
                </a:cubicBezTo>
                <a:cubicBezTo>
                  <a:pt x="455" y="523"/>
                  <a:pt x="453" y="521"/>
                  <a:pt x="450" y="521"/>
                </a:cubicBezTo>
                <a:cubicBezTo>
                  <a:pt x="450" y="521"/>
                  <a:pt x="450" y="521"/>
                  <a:pt x="450" y="521"/>
                </a:cubicBezTo>
                <a:cubicBezTo>
                  <a:pt x="450" y="516"/>
                  <a:pt x="445" y="512"/>
                  <a:pt x="440" y="512"/>
                </a:cubicBezTo>
                <a:cubicBezTo>
                  <a:pt x="436" y="512"/>
                  <a:pt x="432" y="514"/>
                  <a:pt x="431" y="518"/>
                </a:cubicBezTo>
                <a:cubicBezTo>
                  <a:pt x="431" y="518"/>
                  <a:pt x="430" y="518"/>
                  <a:pt x="430" y="518"/>
                </a:cubicBezTo>
                <a:cubicBezTo>
                  <a:pt x="427" y="518"/>
                  <a:pt x="424" y="520"/>
                  <a:pt x="424" y="524"/>
                </a:cubicBezTo>
                <a:cubicBezTo>
                  <a:pt x="424" y="524"/>
                  <a:pt x="424" y="525"/>
                  <a:pt x="424" y="525"/>
                </a:cubicBezTo>
                <a:cubicBezTo>
                  <a:pt x="422" y="526"/>
                  <a:pt x="420" y="528"/>
                  <a:pt x="418" y="530"/>
                </a:cubicBezTo>
                <a:cubicBezTo>
                  <a:pt x="418" y="530"/>
                  <a:pt x="418" y="530"/>
                  <a:pt x="417" y="530"/>
                </a:cubicBezTo>
                <a:cubicBezTo>
                  <a:pt x="417" y="530"/>
                  <a:pt x="417" y="530"/>
                  <a:pt x="417" y="530"/>
                </a:cubicBezTo>
                <a:cubicBezTo>
                  <a:pt x="414" y="530"/>
                  <a:pt x="411" y="532"/>
                  <a:pt x="411" y="535"/>
                </a:cubicBezTo>
                <a:cubicBezTo>
                  <a:pt x="411" y="536"/>
                  <a:pt x="412" y="536"/>
                  <a:pt x="412" y="537"/>
                </a:cubicBezTo>
                <a:cubicBezTo>
                  <a:pt x="411" y="538"/>
                  <a:pt x="410" y="540"/>
                  <a:pt x="410" y="542"/>
                </a:cubicBezTo>
                <a:cubicBezTo>
                  <a:pt x="410" y="548"/>
                  <a:pt x="414" y="552"/>
                  <a:pt x="420" y="552"/>
                </a:cubicBezTo>
                <a:cubicBezTo>
                  <a:pt x="422" y="552"/>
                  <a:pt x="424" y="552"/>
                  <a:pt x="425" y="551"/>
                </a:cubicBezTo>
                <a:cubicBezTo>
                  <a:pt x="427" y="552"/>
                  <a:pt x="428" y="553"/>
                  <a:pt x="430" y="554"/>
                </a:cubicBezTo>
                <a:cubicBezTo>
                  <a:pt x="429" y="558"/>
                  <a:pt x="428" y="563"/>
                  <a:pt x="426" y="567"/>
                </a:cubicBezTo>
                <a:cubicBezTo>
                  <a:pt x="421" y="570"/>
                  <a:pt x="415" y="574"/>
                  <a:pt x="407" y="577"/>
                </a:cubicBezTo>
                <a:cubicBezTo>
                  <a:pt x="406" y="570"/>
                  <a:pt x="405" y="563"/>
                  <a:pt x="403" y="555"/>
                </a:cubicBezTo>
                <a:cubicBezTo>
                  <a:pt x="398" y="531"/>
                  <a:pt x="398" y="520"/>
                  <a:pt x="398" y="516"/>
                </a:cubicBezTo>
                <a:cubicBezTo>
                  <a:pt x="401" y="515"/>
                  <a:pt x="405" y="514"/>
                  <a:pt x="408" y="512"/>
                </a:cubicBezTo>
                <a:cubicBezTo>
                  <a:pt x="411" y="514"/>
                  <a:pt x="414" y="515"/>
                  <a:pt x="418" y="515"/>
                </a:cubicBezTo>
                <a:cubicBezTo>
                  <a:pt x="427" y="515"/>
                  <a:pt x="435" y="509"/>
                  <a:pt x="438" y="501"/>
                </a:cubicBezTo>
                <a:cubicBezTo>
                  <a:pt x="441" y="502"/>
                  <a:pt x="444" y="503"/>
                  <a:pt x="448" y="503"/>
                </a:cubicBezTo>
                <a:cubicBezTo>
                  <a:pt x="462" y="503"/>
                  <a:pt x="473" y="491"/>
                  <a:pt x="473" y="478"/>
                </a:cubicBezTo>
                <a:cubicBezTo>
                  <a:pt x="473" y="465"/>
                  <a:pt x="463" y="454"/>
                  <a:pt x="450" y="453"/>
                </a:cubicBezTo>
                <a:cubicBezTo>
                  <a:pt x="448" y="445"/>
                  <a:pt x="441" y="438"/>
                  <a:pt x="432" y="438"/>
                </a:cubicBezTo>
                <a:cubicBezTo>
                  <a:pt x="431" y="438"/>
                  <a:pt x="430" y="439"/>
                  <a:pt x="429" y="439"/>
                </a:cubicBezTo>
                <a:cubicBezTo>
                  <a:pt x="428" y="438"/>
                  <a:pt x="427" y="438"/>
                  <a:pt x="426" y="438"/>
                </a:cubicBezTo>
                <a:cubicBezTo>
                  <a:pt x="426" y="438"/>
                  <a:pt x="426" y="438"/>
                  <a:pt x="426" y="438"/>
                </a:cubicBezTo>
                <a:cubicBezTo>
                  <a:pt x="425" y="432"/>
                  <a:pt x="420" y="427"/>
                  <a:pt x="413" y="427"/>
                </a:cubicBezTo>
                <a:cubicBezTo>
                  <a:pt x="413" y="427"/>
                  <a:pt x="413" y="427"/>
                  <a:pt x="412" y="427"/>
                </a:cubicBezTo>
                <a:cubicBezTo>
                  <a:pt x="412" y="414"/>
                  <a:pt x="401" y="403"/>
                  <a:pt x="387" y="403"/>
                </a:cubicBezTo>
                <a:cubicBezTo>
                  <a:pt x="377" y="403"/>
                  <a:pt x="368" y="410"/>
                  <a:pt x="364" y="418"/>
                </a:cubicBezTo>
                <a:cubicBezTo>
                  <a:pt x="364" y="418"/>
                  <a:pt x="364" y="418"/>
                  <a:pt x="363" y="418"/>
                </a:cubicBezTo>
                <a:cubicBezTo>
                  <a:pt x="355" y="418"/>
                  <a:pt x="348" y="425"/>
                  <a:pt x="348" y="434"/>
                </a:cubicBezTo>
                <a:cubicBezTo>
                  <a:pt x="348" y="435"/>
                  <a:pt x="348" y="436"/>
                  <a:pt x="348" y="438"/>
                </a:cubicBezTo>
                <a:cubicBezTo>
                  <a:pt x="342" y="439"/>
                  <a:pt x="337" y="443"/>
                  <a:pt x="333" y="448"/>
                </a:cubicBezTo>
                <a:cubicBezTo>
                  <a:pt x="332" y="448"/>
                  <a:pt x="331" y="449"/>
                  <a:pt x="330" y="449"/>
                </a:cubicBezTo>
                <a:cubicBezTo>
                  <a:pt x="330" y="449"/>
                  <a:pt x="329" y="449"/>
                  <a:pt x="329" y="449"/>
                </a:cubicBezTo>
                <a:cubicBezTo>
                  <a:pt x="322" y="449"/>
                  <a:pt x="316" y="455"/>
                  <a:pt x="316" y="462"/>
                </a:cubicBezTo>
                <a:cubicBezTo>
                  <a:pt x="316" y="464"/>
                  <a:pt x="316" y="465"/>
                  <a:pt x="317" y="466"/>
                </a:cubicBezTo>
                <a:cubicBezTo>
                  <a:pt x="314" y="470"/>
                  <a:pt x="312" y="475"/>
                  <a:pt x="312" y="480"/>
                </a:cubicBezTo>
                <a:cubicBezTo>
                  <a:pt x="312" y="494"/>
                  <a:pt x="323" y="505"/>
                  <a:pt x="337" y="505"/>
                </a:cubicBezTo>
                <a:cubicBezTo>
                  <a:pt x="342" y="505"/>
                  <a:pt x="347" y="504"/>
                  <a:pt x="351" y="502"/>
                </a:cubicBezTo>
                <a:cubicBezTo>
                  <a:pt x="356" y="507"/>
                  <a:pt x="362" y="511"/>
                  <a:pt x="369" y="514"/>
                </a:cubicBezTo>
                <a:cubicBezTo>
                  <a:pt x="373" y="524"/>
                  <a:pt x="381" y="536"/>
                  <a:pt x="386" y="549"/>
                </a:cubicBezTo>
                <a:cubicBezTo>
                  <a:pt x="378" y="548"/>
                  <a:pt x="371" y="545"/>
                  <a:pt x="367" y="542"/>
                </a:cubicBezTo>
                <a:cubicBezTo>
                  <a:pt x="368" y="542"/>
                  <a:pt x="368" y="541"/>
                  <a:pt x="368" y="541"/>
                </a:cubicBezTo>
                <a:cubicBezTo>
                  <a:pt x="369" y="541"/>
                  <a:pt x="370" y="541"/>
                  <a:pt x="371" y="541"/>
                </a:cubicBezTo>
                <a:cubicBezTo>
                  <a:pt x="374" y="541"/>
                  <a:pt x="377" y="538"/>
                  <a:pt x="377" y="535"/>
                </a:cubicBezTo>
                <a:cubicBezTo>
                  <a:pt x="377" y="532"/>
                  <a:pt x="374" y="529"/>
                  <a:pt x="371" y="529"/>
                </a:cubicBezTo>
                <a:cubicBezTo>
                  <a:pt x="371" y="527"/>
                  <a:pt x="369" y="526"/>
                  <a:pt x="367" y="526"/>
                </a:cubicBezTo>
                <a:cubicBezTo>
                  <a:pt x="367" y="526"/>
                  <a:pt x="366" y="526"/>
                  <a:pt x="366" y="526"/>
                </a:cubicBezTo>
                <a:cubicBezTo>
                  <a:pt x="366" y="526"/>
                  <a:pt x="366" y="526"/>
                  <a:pt x="365" y="526"/>
                </a:cubicBezTo>
                <a:cubicBezTo>
                  <a:pt x="365" y="526"/>
                  <a:pt x="365" y="526"/>
                  <a:pt x="365" y="526"/>
                </a:cubicBezTo>
                <a:cubicBezTo>
                  <a:pt x="365" y="524"/>
                  <a:pt x="364" y="523"/>
                  <a:pt x="362" y="523"/>
                </a:cubicBezTo>
                <a:cubicBezTo>
                  <a:pt x="362" y="523"/>
                  <a:pt x="362" y="523"/>
                  <a:pt x="362" y="523"/>
                </a:cubicBezTo>
                <a:cubicBezTo>
                  <a:pt x="362" y="520"/>
                  <a:pt x="359" y="517"/>
                  <a:pt x="356" y="517"/>
                </a:cubicBezTo>
                <a:cubicBezTo>
                  <a:pt x="353" y="517"/>
                  <a:pt x="351" y="519"/>
                  <a:pt x="350" y="521"/>
                </a:cubicBezTo>
                <a:cubicBezTo>
                  <a:pt x="350" y="521"/>
                  <a:pt x="350" y="521"/>
                  <a:pt x="350" y="521"/>
                </a:cubicBezTo>
                <a:cubicBezTo>
                  <a:pt x="348" y="521"/>
                  <a:pt x="346" y="522"/>
                  <a:pt x="346" y="525"/>
                </a:cubicBezTo>
                <a:cubicBezTo>
                  <a:pt x="346" y="525"/>
                  <a:pt x="346" y="525"/>
                  <a:pt x="346" y="525"/>
                </a:cubicBezTo>
                <a:cubicBezTo>
                  <a:pt x="345" y="526"/>
                  <a:pt x="344" y="527"/>
                  <a:pt x="343" y="528"/>
                </a:cubicBezTo>
                <a:cubicBezTo>
                  <a:pt x="343" y="528"/>
                  <a:pt x="342" y="528"/>
                  <a:pt x="342" y="528"/>
                </a:cubicBezTo>
                <a:cubicBezTo>
                  <a:pt x="342" y="528"/>
                  <a:pt x="342" y="528"/>
                  <a:pt x="342" y="528"/>
                </a:cubicBezTo>
                <a:cubicBezTo>
                  <a:pt x="340" y="528"/>
                  <a:pt x="339" y="530"/>
                  <a:pt x="339" y="531"/>
                </a:cubicBezTo>
                <a:cubicBezTo>
                  <a:pt x="339" y="532"/>
                  <a:pt x="339" y="532"/>
                  <a:pt x="339" y="532"/>
                </a:cubicBezTo>
                <a:cubicBezTo>
                  <a:pt x="338" y="533"/>
                  <a:pt x="338" y="535"/>
                  <a:pt x="338" y="536"/>
                </a:cubicBezTo>
                <a:cubicBezTo>
                  <a:pt x="338" y="539"/>
                  <a:pt x="340" y="542"/>
                  <a:pt x="344" y="542"/>
                </a:cubicBezTo>
                <a:cubicBezTo>
                  <a:pt x="345" y="542"/>
                  <a:pt x="346" y="542"/>
                  <a:pt x="347" y="541"/>
                </a:cubicBezTo>
                <a:cubicBezTo>
                  <a:pt x="349" y="543"/>
                  <a:pt x="352" y="545"/>
                  <a:pt x="356" y="545"/>
                </a:cubicBezTo>
                <a:cubicBezTo>
                  <a:pt x="357" y="545"/>
                  <a:pt x="359" y="544"/>
                  <a:pt x="361" y="543"/>
                </a:cubicBezTo>
                <a:cubicBezTo>
                  <a:pt x="362" y="544"/>
                  <a:pt x="362" y="544"/>
                  <a:pt x="363" y="544"/>
                </a:cubicBezTo>
                <a:cubicBezTo>
                  <a:pt x="364" y="544"/>
                  <a:pt x="365" y="544"/>
                  <a:pt x="366" y="544"/>
                </a:cubicBezTo>
                <a:cubicBezTo>
                  <a:pt x="373" y="548"/>
                  <a:pt x="382" y="552"/>
                  <a:pt x="386" y="552"/>
                </a:cubicBezTo>
                <a:cubicBezTo>
                  <a:pt x="387" y="552"/>
                  <a:pt x="387" y="553"/>
                  <a:pt x="388" y="553"/>
                </a:cubicBezTo>
                <a:cubicBezTo>
                  <a:pt x="391" y="560"/>
                  <a:pt x="393" y="567"/>
                  <a:pt x="393" y="575"/>
                </a:cubicBezTo>
                <a:cubicBezTo>
                  <a:pt x="393" y="576"/>
                  <a:pt x="393" y="577"/>
                  <a:pt x="393" y="578"/>
                </a:cubicBezTo>
                <a:cubicBezTo>
                  <a:pt x="296" y="534"/>
                  <a:pt x="272" y="509"/>
                  <a:pt x="267" y="503"/>
                </a:cubicBezTo>
                <a:cubicBezTo>
                  <a:pt x="267" y="502"/>
                  <a:pt x="267" y="502"/>
                  <a:pt x="267" y="502"/>
                </a:cubicBezTo>
                <a:cubicBezTo>
                  <a:pt x="267" y="502"/>
                  <a:pt x="267" y="502"/>
                  <a:pt x="267" y="503"/>
                </a:cubicBezTo>
                <a:cubicBezTo>
                  <a:pt x="266" y="502"/>
                  <a:pt x="266" y="502"/>
                  <a:pt x="266" y="502"/>
                </a:cubicBezTo>
                <a:cubicBezTo>
                  <a:pt x="266" y="503"/>
                  <a:pt x="266" y="503"/>
                  <a:pt x="266" y="503"/>
                </a:cubicBezTo>
                <a:cubicBezTo>
                  <a:pt x="265" y="505"/>
                  <a:pt x="261" y="510"/>
                  <a:pt x="252" y="516"/>
                </a:cubicBezTo>
                <a:cubicBezTo>
                  <a:pt x="251" y="504"/>
                  <a:pt x="250" y="492"/>
                  <a:pt x="251" y="480"/>
                </a:cubicBezTo>
                <a:cubicBezTo>
                  <a:pt x="252" y="459"/>
                  <a:pt x="258" y="438"/>
                  <a:pt x="266" y="418"/>
                </a:cubicBezTo>
                <a:cubicBezTo>
                  <a:pt x="268" y="418"/>
                  <a:pt x="270" y="417"/>
                  <a:pt x="271" y="417"/>
                </a:cubicBezTo>
                <a:cubicBezTo>
                  <a:pt x="283" y="415"/>
                  <a:pt x="309" y="405"/>
                  <a:pt x="328" y="393"/>
                </a:cubicBezTo>
                <a:cubicBezTo>
                  <a:pt x="330" y="394"/>
                  <a:pt x="332" y="394"/>
                  <a:pt x="335" y="394"/>
                </a:cubicBezTo>
                <a:cubicBezTo>
                  <a:pt x="338" y="394"/>
                  <a:pt x="340" y="394"/>
                  <a:pt x="342" y="392"/>
                </a:cubicBezTo>
                <a:cubicBezTo>
                  <a:pt x="346" y="395"/>
                  <a:pt x="351" y="396"/>
                  <a:pt x="357" y="396"/>
                </a:cubicBezTo>
                <a:cubicBezTo>
                  <a:pt x="366" y="396"/>
                  <a:pt x="375" y="392"/>
                  <a:pt x="381" y="385"/>
                </a:cubicBezTo>
                <a:cubicBezTo>
                  <a:pt x="383" y="387"/>
                  <a:pt x="387" y="388"/>
                  <a:pt x="390" y="388"/>
                </a:cubicBezTo>
                <a:cubicBezTo>
                  <a:pt x="399" y="388"/>
                  <a:pt x="407" y="380"/>
                  <a:pt x="407" y="371"/>
                </a:cubicBezTo>
                <a:cubicBezTo>
                  <a:pt x="407" y="367"/>
                  <a:pt x="406" y="364"/>
                  <a:pt x="404" y="361"/>
                </a:cubicBezTo>
                <a:cubicBezTo>
                  <a:pt x="404" y="360"/>
                  <a:pt x="404" y="360"/>
                  <a:pt x="404" y="359"/>
                </a:cubicBezTo>
                <a:cubicBezTo>
                  <a:pt x="404" y="354"/>
                  <a:pt x="400" y="350"/>
                  <a:pt x="396" y="350"/>
                </a:cubicBezTo>
                <a:cubicBezTo>
                  <a:pt x="395" y="350"/>
                  <a:pt x="395" y="350"/>
                  <a:pt x="395" y="350"/>
                </a:cubicBezTo>
                <a:cubicBezTo>
                  <a:pt x="394" y="349"/>
                  <a:pt x="393" y="349"/>
                  <a:pt x="392" y="349"/>
                </a:cubicBezTo>
                <a:cubicBezTo>
                  <a:pt x="390" y="345"/>
                  <a:pt x="387" y="343"/>
                  <a:pt x="383" y="342"/>
                </a:cubicBezTo>
                <a:cubicBezTo>
                  <a:pt x="383" y="341"/>
                  <a:pt x="383" y="340"/>
                  <a:pt x="383" y="339"/>
                </a:cubicBezTo>
                <a:cubicBezTo>
                  <a:pt x="383" y="333"/>
                  <a:pt x="378" y="329"/>
                  <a:pt x="372" y="329"/>
                </a:cubicBezTo>
                <a:cubicBezTo>
                  <a:pt x="372" y="329"/>
                  <a:pt x="372" y="329"/>
                  <a:pt x="371" y="329"/>
                </a:cubicBezTo>
                <a:cubicBezTo>
                  <a:pt x="369" y="323"/>
                  <a:pt x="363" y="319"/>
                  <a:pt x="356" y="319"/>
                </a:cubicBezTo>
                <a:cubicBezTo>
                  <a:pt x="347" y="319"/>
                  <a:pt x="339" y="326"/>
                  <a:pt x="339" y="335"/>
                </a:cubicBezTo>
                <a:cubicBezTo>
                  <a:pt x="339" y="335"/>
                  <a:pt x="339" y="335"/>
                  <a:pt x="338" y="335"/>
                </a:cubicBezTo>
                <a:cubicBezTo>
                  <a:pt x="334" y="335"/>
                  <a:pt x="330" y="338"/>
                  <a:pt x="330" y="342"/>
                </a:cubicBezTo>
                <a:cubicBezTo>
                  <a:pt x="330" y="342"/>
                  <a:pt x="329" y="342"/>
                  <a:pt x="329" y="342"/>
                </a:cubicBezTo>
                <a:cubicBezTo>
                  <a:pt x="329" y="342"/>
                  <a:pt x="328" y="342"/>
                  <a:pt x="327" y="343"/>
                </a:cubicBezTo>
                <a:cubicBezTo>
                  <a:pt x="327" y="342"/>
                  <a:pt x="326" y="342"/>
                  <a:pt x="325" y="342"/>
                </a:cubicBezTo>
                <a:cubicBezTo>
                  <a:pt x="319" y="342"/>
                  <a:pt x="314" y="347"/>
                  <a:pt x="313" y="352"/>
                </a:cubicBezTo>
                <a:cubicBezTo>
                  <a:pt x="304" y="353"/>
                  <a:pt x="298" y="360"/>
                  <a:pt x="298" y="369"/>
                </a:cubicBezTo>
                <a:cubicBezTo>
                  <a:pt x="298" y="378"/>
                  <a:pt x="305" y="386"/>
                  <a:pt x="315" y="386"/>
                </a:cubicBezTo>
                <a:cubicBezTo>
                  <a:pt x="317" y="386"/>
                  <a:pt x="319" y="386"/>
                  <a:pt x="321" y="385"/>
                </a:cubicBezTo>
                <a:cubicBezTo>
                  <a:pt x="322" y="387"/>
                  <a:pt x="323" y="388"/>
                  <a:pt x="324" y="390"/>
                </a:cubicBezTo>
                <a:cubicBezTo>
                  <a:pt x="312" y="397"/>
                  <a:pt x="295" y="405"/>
                  <a:pt x="270" y="409"/>
                </a:cubicBezTo>
                <a:cubicBezTo>
                  <a:pt x="286" y="373"/>
                  <a:pt x="307" y="339"/>
                  <a:pt x="318" y="310"/>
                </a:cubicBezTo>
                <a:cubicBezTo>
                  <a:pt x="339" y="303"/>
                  <a:pt x="357" y="290"/>
                  <a:pt x="371" y="275"/>
                </a:cubicBezTo>
                <a:cubicBezTo>
                  <a:pt x="382" y="282"/>
                  <a:pt x="395" y="286"/>
                  <a:pt x="408" y="286"/>
                </a:cubicBezTo>
                <a:cubicBezTo>
                  <a:pt x="447" y="286"/>
                  <a:pt x="479" y="254"/>
                  <a:pt x="479" y="215"/>
                </a:cubicBezTo>
                <a:cubicBezTo>
                  <a:pt x="479" y="201"/>
                  <a:pt x="474" y="187"/>
                  <a:pt x="466" y="176"/>
                </a:cubicBezTo>
                <a:cubicBezTo>
                  <a:pt x="468" y="172"/>
                  <a:pt x="468" y="169"/>
                  <a:pt x="468" y="165"/>
                </a:cubicBezTo>
                <a:cubicBezTo>
                  <a:pt x="468" y="145"/>
                  <a:pt x="452" y="128"/>
                  <a:pt x="432" y="128"/>
                </a:cubicBezTo>
                <a:cubicBezTo>
                  <a:pt x="431" y="128"/>
                  <a:pt x="430" y="128"/>
                  <a:pt x="429" y="128"/>
                </a:cubicBezTo>
                <a:cubicBezTo>
                  <a:pt x="426" y="127"/>
                  <a:pt x="423" y="125"/>
                  <a:pt x="419" y="125"/>
                </a:cubicBezTo>
                <a:cubicBezTo>
                  <a:pt x="410" y="111"/>
                  <a:pt x="395" y="100"/>
                  <a:pt x="378" y="96"/>
                </a:cubicBezTo>
                <a:cubicBezTo>
                  <a:pt x="379" y="92"/>
                  <a:pt x="380" y="89"/>
                  <a:pt x="380" y="85"/>
                </a:cubicBezTo>
                <a:cubicBezTo>
                  <a:pt x="380" y="61"/>
                  <a:pt x="360" y="41"/>
                  <a:pt x="335" y="41"/>
                </a:cubicBezTo>
                <a:cubicBezTo>
                  <a:pt x="334" y="41"/>
                  <a:pt x="333" y="41"/>
                  <a:pt x="332" y="41"/>
                </a:cubicBezTo>
                <a:cubicBezTo>
                  <a:pt x="321" y="17"/>
                  <a:pt x="296" y="0"/>
                  <a:pt x="268" y="0"/>
                </a:cubicBezTo>
                <a:cubicBezTo>
                  <a:pt x="230" y="0"/>
                  <a:pt x="199" y="29"/>
                  <a:pt x="198" y="67"/>
                </a:cubicBezTo>
                <a:cubicBezTo>
                  <a:pt x="197" y="67"/>
                  <a:pt x="197" y="66"/>
                  <a:pt x="196" y="66"/>
                </a:cubicBezTo>
                <a:cubicBezTo>
                  <a:pt x="178" y="66"/>
                  <a:pt x="162" y="80"/>
                  <a:pt x="160" y="98"/>
                </a:cubicBezTo>
                <a:cubicBezTo>
                  <a:pt x="159" y="98"/>
                  <a:pt x="159" y="98"/>
                  <a:pt x="158" y="98"/>
                </a:cubicBezTo>
                <a:cubicBezTo>
                  <a:pt x="155" y="98"/>
                  <a:pt x="152" y="98"/>
                  <a:pt x="150" y="98"/>
                </a:cubicBezTo>
                <a:cubicBezTo>
                  <a:pt x="147" y="98"/>
                  <a:pt x="144" y="98"/>
                  <a:pt x="142" y="98"/>
                </a:cubicBezTo>
                <a:cubicBezTo>
                  <a:pt x="117" y="98"/>
                  <a:pt x="97" y="115"/>
                  <a:pt x="91" y="138"/>
                </a:cubicBezTo>
                <a:cubicBezTo>
                  <a:pt x="56" y="141"/>
                  <a:pt x="27" y="171"/>
                  <a:pt x="27" y="208"/>
                </a:cubicBezTo>
                <a:cubicBezTo>
                  <a:pt x="27" y="247"/>
                  <a:pt x="59" y="278"/>
                  <a:pt x="98" y="278"/>
                </a:cubicBezTo>
                <a:cubicBezTo>
                  <a:pt x="108" y="278"/>
                  <a:pt x="117" y="276"/>
                  <a:pt x="126" y="272"/>
                </a:cubicBezTo>
                <a:cubicBezTo>
                  <a:pt x="133" y="296"/>
                  <a:pt x="155" y="313"/>
                  <a:pt x="181" y="313"/>
                </a:cubicBezTo>
                <a:cubicBezTo>
                  <a:pt x="192" y="313"/>
                  <a:pt x="202" y="310"/>
                  <a:pt x="211" y="305"/>
                </a:cubicBezTo>
                <a:cubicBezTo>
                  <a:pt x="219" y="309"/>
                  <a:pt x="228" y="312"/>
                  <a:pt x="238" y="314"/>
                </a:cubicBezTo>
                <a:cubicBezTo>
                  <a:pt x="239" y="327"/>
                  <a:pt x="238" y="357"/>
                  <a:pt x="223" y="425"/>
                </a:cubicBezTo>
                <a:cubicBezTo>
                  <a:pt x="218" y="446"/>
                  <a:pt x="214" y="466"/>
                  <a:pt x="211" y="485"/>
                </a:cubicBezTo>
                <a:cubicBezTo>
                  <a:pt x="190" y="477"/>
                  <a:pt x="173" y="468"/>
                  <a:pt x="159" y="458"/>
                </a:cubicBezTo>
                <a:cubicBezTo>
                  <a:pt x="153" y="447"/>
                  <a:pt x="150" y="435"/>
                  <a:pt x="148" y="423"/>
                </a:cubicBezTo>
                <a:cubicBezTo>
                  <a:pt x="153" y="421"/>
                  <a:pt x="158" y="417"/>
                  <a:pt x="161" y="413"/>
                </a:cubicBezTo>
                <a:cubicBezTo>
                  <a:pt x="166" y="416"/>
                  <a:pt x="171" y="417"/>
                  <a:pt x="176" y="417"/>
                </a:cubicBezTo>
                <a:cubicBezTo>
                  <a:pt x="192" y="417"/>
                  <a:pt x="204" y="405"/>
                  <a:pt x="204" y="389"/>
                </a:cubicBezTo>
                <a:cubicBezTo>
                  <a:pt x="204" y="384"/>
                  <a:pt x="202" y="378"/>
                  <a:pt x="199" y="374"/>
                </a:cubicBezTo>
                <a:cubicBezTo>
                  <a:pt x="200" y="372"/>
                  <a:pt x="200" y="371"/>
                  <a:pt x="200" y="369"/>
                </a:cubicBezTo>
                <a:cubicBezTo>
                  <a:pt x="200" y="361"/>
                  <a:pt x="194" y="355"/>
                  <a:pt x="186" y="355"/>
                </a:cubicBezTo>
                <a:cubicBezTo>
                  <a:pt x="185" y="355"/>
                  <a:pt x="185" y="355"/>
                  <a:pt x="184" y="355"/>
                </a:cubicBezTo>
                <a:cubicBezTo>
                  <a:pt x="183" y="354"/>
                  <a:pt x="182" y="354"/>
                  <a:pt x="181" y="353"/>
                </a:cubicBezTo>
                <a:cubicBezTo>
                  <a:pt x="177" y="348"/>
                  <a:pt x="171" y="344"/>
                  <a:pt x="164" y="342"/>
                </a:cubicBezTo>
                <a:cubicBezTo>
                  <a:pt x="164" y="340"/>
                  <a:pt x="165" y="339"/>
                  <a:pt x="165" y="338"/>
                </a:cubicBezTo>
                <a:cubicBezTo>
                  <a:pt x="165" y="328"/>
                  <a:pt x="157" y="320"/>
                  <a:pt x="147" y="320"/>
                </a:cubicBezTo>
                <a:cubicBezTo>
                  <a:pt x="147" y="320"/>
                  <a:pt x="146" y="320"/>
                  <a:pt x="146" y="320"/>
                </a:cubicBezTo>
                <a:cubicBezTo>
                  <a:pt x="141" y="310"/>
                  <a:pt x="132" y="304"/>
                  <a:pt x="120" y="304"/>
                </a:cubicBezTo>
                <a:cubicBezTo>
                  <a:pt x="105" y="304"/>
                  <a:pt x="93" y="315"/>
                  <a:pt x="92" y="330"/>
                </a:cubicBezTo>
                <a:cubicBezTo>
                  <a:pt x="92" y="330"/>
                  <a:pt x="92" y="330"/>
                  <a:pt x="92" y="330"/>
                </a:cubicBezTo>
                <a:cubicBezTo>
                  <a:pt x="84" y="330"/>
                  <a:pt x="78" y="336"/>
                  <a:pt x="77" y="343"/>
                </a:cubicBezTo>
                <a:cubicBezTo>
                  <a:pt x="77" y="343"/>
                  <a:pt x="77" y="343"/>
                  <a:pt x="77" y="343"/>
                </a:cubicBezTo>
                <a:cubicBezTo>
                  <a:pt x="75" y="343"/>
                  <a:pt x="74" y="343"/>
                  <a:pt x="73" y="343"/>
                </a:cubicBezTo>
                <a:cubicBezTo>
                  <a:pt x="72" y="343"/>
                  <a:pt x="71" y="343"/>
                  <a:pt x="70" y="343"/>
                </a:cubicBezTo>
                <a:cubicBezTo>
                  <a:pt x="60" y="343"/>
                  <a:pt x="52" y="349"/>
                  <a:pt x="50" y="359"/>
                </a:cubicBezTo>
                <a:cubicBezTo>
                  <a:pt x="36" y="360"/>
                  <a:pt x="25" y="372"/>
                  <a:pt x="25" y="386"/>
                </a:cubicBezTo>
                <a:cubicBezTo>
                  <a:pt x="25" y="402"/>
                  <a:pt x="37" y="414"/>
                  <a:pt x="52" y="414"/>
                </a:cubicBezTo>
                <a:cubicBezTo>
                  <a:pt x="56" y="414"/>
                  <a:pt x="60" y="414"/>
                  <a:pt x="64" y="412"/>
                </a:cubicBezTo>
                <a:cubicBezTo>
                  <a:pt x="67" y="421"/>
                  <a:pt x="75" y="428"/>
                  <a:pt x="86" y="428"/>
                </a:cubicBezTo>
                <a:cubicBezTo>
                  <a:pt x="90" y="428"/>
                  <a:pt x="94" y="427"/>
                  <a:pt x="98" y="425"/>
                </a:cubicBezTo>
                <a:cubicBezTo>
                  <a:pt x="104" y="428"/>
                  <a:pt x="111" y="430"/>
                  <a:pt x="119" y="430"/>
                </a:cubicBezTo>
                <a:cubicBezTo>
                  <a:pt x="133" y="448"/>
                  <a:pt x="153" y="465"/>
                  <a:pt x="168" y="476"/>
                </a:cubicBezTo>
                <a:cubicBezTo>
                  <a:pt x="171" y="481"/>
                  <a:pt x="171" y="480"/>
                  <a:pt x="169" y="476"/>
                </a:cubicBezTo>
                <a:cubicBezTo>
                  <a:pt x="174" y="480"/>
                  <a:pt x="179" y="483"/>
                  <a:pt x="183" y="485"/>
                </a:cubicBezTo>
                <a:cubicBezTo>
                  <a:pt x="194" y="490"/>
                  <a:pt x="203" y="499"/>
                  <a:pt x="209" y="505"/>
                </a:cubicBezTo>
                <a:cubicBezTo>
                  <a:pt x="207" y="520"/>
                  <a:pt x="206" y="533"/>
                  <a:pt x="205" y="546"/>
                </a:cubicBezTo>
                <a:cubicBezTo>
                  <a:pt x="186" y="556"/>
                  <a:pt x="161" y="569"/>
                  <a:pt x="128" y="584"/>
                </a:cubicBezTo>
                <a:cubicBezTo>
                  <a:pt x="3" y="638"/>
                  <a:pt x="0" y="715"/>
                  <a:pt x="0" y="715"/>
                </a:cubicBezTo>
                <a:cubicBezTo>
                  <a:pt x="0" y="715"/>
                  <a:pt x="0" y="1452"/>
                  <a:pt x="0" y="1546"/>
                </a:cubicBezTo>
                <a:moveTo>
                  <a:pt x="432" y="556"/>
                </a:moveTo>
                <a:cubicBezTo>
                  <a:pt x="434" y="556"/>
                  <a:pt x="436" y="557"/>
                  <a:pt x="438" y="557"/>
                </a:cubicBezTo>
                <a:cubicBezTo>
                  <a:pt x="436" y="559"/>
                  <a:pt x="434" y="561"/>
                  <a:pt x="432" y="563"/>
                </a:cubicBezTo>
                <a:cubicBezTo>
                  <a:pt x="432" y="562"/>
                  <a:pt x="432" y="559"/>
                  <a:pt x="432" y="556"/>
                </a:cubicBezTo>
                <a:close/>
                <a:moveTo>
                  <a:pt x="389" y="538"/>
                </a:moveTo>
                <a:cubicBezTo>
                  <a:pt x="389" y="537"/>
                  <a:pt x="389" y="537"/>
                  <a:pt x="389" y="537"/>
                </a:cubicBezTo>
                <a:cubicBezTo>
                  <a:pt x="388" y="536"/>
                  <a:pt x="388" y="536"/>
                  <a:pt x="387" y="535"/>
                </a:cubicBezTo>
                <a:cubicBezTo>
                  <a:pt x="387" y="535"/>
                  <a:pt x="387" y="535"/>
                  <a:pt x="387" y="534"/>
                </a:cubicBezTo>
                <a:cubicBezTo>
                  <a:pt x="384" y="529"/>
                  <a:pt x="381" y="522"/>
                  <a:pt x="378" y="517"/>
                </a:cubicBezTo>
                <a:cubicBezTo>
                  <a:pt x="381" y="517"/>
                  <a:pt x="383" y="517"/>
                  <a:pt x="386" y="517"/>
                </a:cubicBezTo>
                <a:cubicBezTo>
                  <a:pt x="387" y="517"/>
                  <a:pt x="388" y="517"/>
                  <a:pt x="389" y="517"/>
                </a:cubicBezTo>
                <a:cubicBezTo>
                  <a:pt x="389" y="522"/>
                  <a:pt x="389" y="526"/>
                  <a:pt x="390" y="530"/>
                </a:cubicBezTo>
                <a:cubicBezTo>
                  <a:pt x="390" y="530"/>
                  <a:pt x="390" y="530"/>
                  <a:pt x="390" y="531"/>
                </a:cubicBezTo>
                <a:cubicBezTo>
                  <a:pt x="390" y="531"/>
                  <a:pt x="390" y="532"/>
                  <a:pt x="390" y="532"/>
                </a:cubicBezTo>
                <a:cubicBezTo>
                  <a:pt x="390" y="532"/>
                  <a:pt x="390" y="532"/>
                  <a:pt x="390" y="533"/>
                </a:cubicBezTo>
                <a:cubicBezTo>
                  <a:pt x="390" y="533"/>
                  <a:pt x="390" y="534"/>
                  <a:pt x="390" y="534"/>
                </a:cubicBezTo>
                <a:cubicBezTo>
                  <a:pt x="390" y="535"/>
                  <a:pt x="390" y="535"/>
                  <a:pt x="390" y="536"/>
                </a:cubicBezTo>
                <a:cubicBezTo>
                  <a:pt x="390" y="536"/>
                  <a:pt x="390" y="536"/>
                  <a:pt x="390" y="536"/>
                </a:cubicBezTo>
                <a:cubicBezTo>
                  <a:pt x="390" y="536"/>
                  <a:pt x="390" y="537"/>
                  <a:pt x="390" y="537"/>
                </a:cubicBezTo>
                <a:cubicBezTo>
                  <a:pt x="390" y="537"/>
                  <a:pt x="390" y="537"/>
                  <a:pt x="390" y="538"/>
                </a:cubicBezTo>
                <a:cubicBezTo>
                  <a:pt x="391" y="538"/>
                  <a:pt x="391" y="538"/>
                  <a:pt x="391" y="538"/>
                </a:cubicBezTo>
                <a:cubicBezTo>
                  <a:pt x="391" y="538"/>
                  <a:pt x="391" y="538"/>
                  <a:pt x="391" y="539"/>
                </a:cubicBezTo>
                <a:cubicBezTo>
                  <a:pt x="391" y="539"/>
                  <a:pt x="391" y="539"/>
                  <a:pt x="391" y="539"/>
                </a:cubicBezTo>
                <a:cubicBezTo>
                  <a:pt x="391" y="539"/>
                  <a:pt x="391" y="539"/>
                  <a:pt x="391" y="539"/>
                </a:cubicBezTo>
                <a:cubicBezTo>
                  <a:pt x="391" y="539"/>
                  <a:pt x="391" y="539"/>
                  <a:pt x="391" y="539"/>
                </a:cubicBezTo>
                <a:cubicBezTo>
                  <a:pt x="390" y="539"/>
                  <a:pt x="390" y="538"/>
                  <a:pt x="389" y="538"/>
                </a:cubicBezTo>
                <a:close/>
                <a:moveTo>
                  <a:pt x="258" y="381"/>
                </a:moveTo>
                <a:cubicBezTo>
                  <a:pt x="258" y="381"/>
                  <a:pt x="258" y="381"/>
                  <a:pt x="258" y="380"/>
                </a:cubicBezTo>
                <a:cubicBezTo>
                  <a:pt x="258" y="380"/>
                  <a:pt x="258" y="380"/>
                  <a:pt x="259" y="379"/>
                </a:cubicBezTo>
                <a:cubicBezTo>
                  <a:pt x="259" y="379"/>
                  <a:pt x="259" y="379"/>
                  <a:pt x="259" y="379"/>
                </a:cubicBezTo>
                <a:cubicBezTo>
                  <a:pt x="259" y="378"/>
                  <a:pt x="259" y="378"/>
                  <a:pt x="259" y="378"/>
                </a:cubicBezTo>
                <a:cubicBezTo>
                  <a:pt x="259" y="377"/>
                  <a:pt x="259" y="376"/>
                  <a:pt x="259" y="375"/>
                </a:cubicBezTo>
                <a:cubicBezTo>
                  <a:pt x="259" y="375"/>
                  <a:pt x="259" y="375"/>
                  <a:pt x="259" y="375"/>
                </a:cubicBezTo>
                <a:cubicBezTo>
                  <a:pt x="259" y="374"/>
                  <a:pt x="259" y="374"/>
                  <a:pt x="259" y="373"/>
                </a:cubicBezTo>
                <a:cubicBezTo>
                  <a:pt x="259" y="373"/>
                  <a:pt x="259" y="372"/>
                  <a:pt x="259" y="372"/>
                </a:cubicBezTo>
                <a:cubicBezTo>
                  <a:pt x="260" y="371"/>
                  <a:pt x="260" y="370"/>
                  <a:pt x="260" y="368"/>
                </a:cubicBezTo>
                <a:cubicBezTo>
                  <a:pt x="260" y="368"/>
                  <a:pt x="260" y="368"/>
                  <a:pt x="260" y="368"/>
                </a:cubicBezTo>
                <a:cubicBezTo>
                  <a:pt x="260" y="365"/>
                  <a:pt x="261" y="362"/>
                  <a:pt x="261" y="359"/>
                </a:cubicBezTo>
                <a:cubicBezTo>
                  <a:pt x="261" y="359"/>
                  <a:pt x="261" y="359"/>
                  <a:pt x="261" y="358"/>
                </a:cubicBezTo>
                <a:cubicBezTo>
                  <a:pt x="261" y="357"/>
                  <a:pt x="261" y="354"/>
                  <a:pt x="262" y="352"/>
                </a:cubicBezTo>
                <a:cubicBezTo>
                  <a:pt x="262" y="352"/>
                  <a:pt x="262" y="352"/>
                  <a:pt x="262" y="352"/>
                </a:cubicBezTo>
                <a:cubicBezTo>
                  <a:pt x="262" y="349"/>
                  <a:pt x="262" y="345"/>
                  <a:pt x="262" y="341"/>
                </a:cubicBezTo>
                <a:cubicBezTo>
                  <a:pt x="263" y="341"/>
                  <a:pt x="263" y="341"/>
                  <a:pt x="263" y="340"/>
                </a:cubicBezTo>
                <a:cubicBezTo>
                  <a:pt x="263" y="338"/>
                  <a:pt x="263" y="336"/>
                  <a:pt x="263" y="334"/>
                </a:cubicBezTo>
                <a:cubicBezTo>
                  <a:pt x="263" y="334"/>
                  <a:pt x="263" y="333"/>
                  <a:pt x="263" y="333"/>
                </a:cubicBezTo>
                <a:cubicBezTo>
                  <a:pt x="263" y="332"/>
                  <a:pt x="263" y="331"/>
                  <a:pt x="263" y="329"/>
                </a:cubicBezTo>
                <a:cubicBezTo>
                  <a:pt x="263" y="329"/>
                  <a:pt x="263" y="328"/>
                  <a:pt x="263" y="328"/>
                </a:cubicBezTo>
                <a:cubicBezTo>
                  <a:pt x="263" y="326"/>
                  <a:pt x="263" y="324"/>
                  <a:pt x="263" y="322"/>
                </a:cubicBezTo>
                <a:cubicBezTo>
                  <a:pt x="263" y="322"/>
                  <a:pt x="263" y="321"/>
                  <a:pt x="263" y="320"/>
                </a:cubicBezTo>
                <a:cubicBezTo>
                  <a:pt x="263" y="320"/>
                  <a:pt x="263" y="319"/>
                  <a:pt x="263" y="318"/>
                </a:cubicBezTo>
                <a:cubicBezTo>
                  <a:pt x="266" y="319"/>
                  <a:pt x="269" y="319"/>
                  <a:pt x="271" y="319"/>
                </a:cubicBezTo>
                <a:cubicBezTo>
                  <a:pt x="279" y="319"/>
                  <a:pt x="286" y="318"/>
                  <a:pt x="293" y="317"/>
                </a:cubicBezTo>
                <a:cubicBezTo>
                  <a:pt x="293" y="317"/>
                  <a:pt x="292" y="318"/>
                  <a:pt x="292" y="318"/>
                </a:cubicBezTo>
                <a:cubicBezTo>
                  <a:pt x="292" y="318"/>
                  <a:pt x="292" y="319"/>
                  <a:pt x="292" y="319"/>
                </a:cubicBezTo>
                <a:cubicBezTo>
                  <a:pt x="292" y="320"/>
                  <a:pt x="291" y="321"/>
                  <a:pt x="291" y="322"/>
                </a:cubicBezTo>
                <a:cubicBezTo>
                  <a:pt x="290" y="323"/>
                  <a:pt x="290" y="323"/>
                  <a:pt x="290" y="324"/>
                </a:cubicBezTo>
                <a:cubicBezTo>
                  <a:pt x="289" y="325"/>
                  <a:pt x="289" y="326"/>
                  <a:pt x="288" y="327"/>
                </a:cubicBezTo>
                <a:cubicBezTo>
                  <a:pt x="288" y="328"/>
                  <a:pt x="287" y="330"/>
                  <a:pt x="287" y="331"/>
                </a:cubicBezTo>
                <a:cubicBezTo>
                  <a:pt x="286" y="332"/>
                  <a:pt x="286" y="332"/>
                  <a:pt x="286" y="333"/>
                </a:cubicBezTo>
                <a:cubicBezTo>
                  <a:pt x="285" y="334"/>
                  <a:pt x="285" y="335"/>
                  <a:pt x="284" y="336"/>
                </a:cubicBezTo>
                <a:cubicBezTo>
                  <a:pt x="284" y="337"/>
                  <a:pt x="284" y="337"/>
                  <a:pt x="284" y="338"/>
                </a:cubicBezTo>
                <a:cubicBezTo>
                  <a:pt x="283" y="339"/>
                  <a:pt x="282" y="340"/>
                  <a:pt x="282" y="342"/>
                </a:cubicBezTo>
                <a:cubicBezTo>
                  <a:pt x="282" y="342"/>
                  <a:pt x="281" y="342"/>
                  <a:pt x="281" y="343"/>
                </a:cubicBezTo>
                <a:cubicBezTo>
                  <a:pt x="281" y="344"/>
                  <a:pt x="280" y="346"/>
                  <a:pt x="279" y="347"/>
                </a:cubicBezTo>
                <a:cubicBezTo>
                  <a:pt x="279" y="348"/>
                  <a:pt x="279" y="348"/>
                  <a:pt x="278" y="349"/>
                </a:cubicBezTo>
                <a:cubicBezTo>
                  <a:pt x="278" y="350"/>
                  <a:pt x="277" y="351"/>
                  <a:pt x="277" y="352"/>
                </a:cubicBezTo>
                <a:cubicBezTo>
                  <a:pt x="276" y="353"/>
                  <a:pt x="276" y="353"/>
                  <a:pt x="276" y="354"/>
                </a:cubicBezTo>
                <a:cubicBezTo>
                  <a:pt x="275" y="355"/>
                  <a:pt x="275" y="356"/>
                  <a:pt x="274" y="357"/>
                </a:cubicBezTo>
                <a:cubicBezTo>
                  <a:pt x="274" y="358"/>
                  <a:pt x="274" y="358"/>
                  <a:pt x="273" y="359"/>
                </a:cubicBezTo>
                <a:cubicBezTo>
                  <a:pt x="273" y="360"/>
                  <a:pt x="272" y="361"/>
                  <a:pt x="271" y="362"/>
                </a:cubicBezTo>
                <a:cubicBezTo>
                  <a:pt x="271" y="363"/>
                  <a:pt x="271" y="363"/>
                  <a:pt x="270" y="364"/>
                </a:cubicBezTo>
                <a:cubicBezTo>
                  <a:pt x="270" y="365"/>
                  <a:pt x="269" y="366"/>
                  <a:pt x="269" y="367"/>
                </a:cubicBezTo>
                <a:cubicBezTo>
                  <a:pt x="269" y="367"/>
                  <a:pt x="268" y="368"/>
                  <a:pt x="268" y="368"/>
                </a:cubicBezTo>
                <a:cubicBezTo>
                  <a:pt x="267" y="369"/>
                  <a:pt x="267" y="370"/>
                  <a:pt x="266" y="371"/>
                </a:cubicBezTo>
                <a:cubicBezTo>
                  <a:pt x="266" y="371"/>
                  <a:pt x="266" y="372"/>
                  <a:pt x="265" y="372"/>
                </a:cubicBezTo>
                <a:cubicBezTo>
                  <a:pt x="265" y="373"/>
                  <a:pt x="264" y="374"/>
                  <a:pt x="263" y="375"/>
                </a:cubicBezTo>
                <a:cubicBezTo>
                  <a:pt x="263" y="375"/>
                  <a:pt x="263" y="376"/>
                  <a:pt x="263" y="376"/>
                </a:cubicBezTo>
                <a:cubicBezTo>
                  <a:pt x="262" y="377"/>
                  <a:pt x="262" y="377"/>
                  <a:pt x="261" y="378"/>
                </a:cubicBezTo>
                <a:cubicBezTo>
                  <a:pt x="261" y="378"/>
                  <a:pt x="261" y="378"/>
                  <a:pt x="260" y="379"/>
                </a:cubicBezTo>
                <a:cubicBezTo>
                  <a:pt x="260" y="380"/>
                  <a:pt x="259" y="380"/>
                  <a:pt x="258" y="381"/>
                </a:cubicBezTo>
                <a:cubicBezTo>
                  <a:pt x="258" y="381"/>
                  <a:pt x="258" y="381"/>
                  <a:pt x="258" y="381"/>
                </a:cubicBezTo>
                <a:close/>
                <a:moveTo>
                  <a:pt x="126" y="430"/>
                </a:moveTo>
                <a:cubicBezTo>
                  <a:pt x="132" y="430"/>
                  <a:pt x="137" y="429"/>
                  <a:pt x="142" y="427"/>
                </a:cubicBezTo>
                <a:cubicBezTo>
                  <a:pt x="142" y="436"/>
                  <a:pt x="143" y="443"/>
                  <a:pt x="143" y="447"/>
                </a:cubicBezTo>
                <a:cubicBezTo>
                  <a:pt x="137" y="441"/>
                  <a:pt x="131" y="435"/>
                  <a:pt x="126" y="4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en-US" sz="1000"/>
          </a:p>
        </p:txBody>
      </p:sp>
      <p:sp>
        <p:nvSpPr>
          <p:cNvPr id="37" name="Freeform 8"/>
          <p:cNvSpPr>
            <a:spLocks noEditPoints="1"/>
          </p:cNvSpPr>
          <p:nvPr/>
        </p:nvSpPr>
        <p:spPr bwMode="auto">
          <a:xfrm>
            <a:off x="4437460" y="2503467"/>
            <a:ext cx="535781" cy="1925835"/>
          </a:xfrm>
          <a:custGeom>
            <a:avLst/>
            <a:gdLst>
              <a:gd name="T0" fmla="*/ 485 w 533"/>
              <a:gd name="T1" fmla="*/ 634 h 1745"/>
              <a:gd name="T2" fmla="*/ 422 w 533"/>
              <a:gd name="T3" fmla="*/ 574 h 1745"/>
              <a:gd name="T4" fmla="*/ 463 w 533"/>
              <a:gd name="T5" fmla="*/ 552 h 1745"/>
              <a:gd name="T6" fmla="*/ 455 w 533"/>
              <a:gd name="T7" fmla="*/ 526 h 1745"/>
              <a:gd name="T8" fmla="*/ 430 w 533"/>
              <a:gd name="T9" fmla="*/ 518 h 1745"/>
              <a:gd name="T10" fmla="*/ 417 w 533"/>
              <a:gd name="T11" fmla="*/ 531 h 1745"/>
              <a:gd name="T12" fmla="*/ 419 w 533"/>
              <a:gd name="T13" fmla="*/ 553 h 1745"/>
              <a:gd name="T14" fmla="*/ 403 w 533"/>
              <a:gd name="T15" fmla="*/ 555 h 1745"/>
              <a:gd name="T16" fmla="*/ 447 w 533"/>
              <a:gd name="T17" fmla="*/ 503 h 1745"/>
              <a:gd name="T18" fmla="*/ 426 w 533"/>
              <a:gd name="T19" fmla="*/ 439 h 1745"/>
              <a:gd name="T20" fmla="*/ 364 w 533"/>
              <a:gd name="T21" fmla="*/ 419 h 1745"/>
              <a:gd name="T22" fmla="*/ 329 w 533"/>
              <a:gd name="T23" fmla="*/ 450 h 1745"/>
              <a:gd name="T24" fmla="*/ 337 w 533"/>
              <a:gd name="T25" fmla="*/ 506 h 1745"/>
              <a:gd name="T26" fmla="*/ 368 w 533"/>
              <a:gd name="T27" fmla="*/ 541 h 1745"/>
              <a:gd name="T28" fmla="*/ 366 w 533"/>
              <a:gd name="T29" fmla="*/ 526 h 1745"/>
              <a:gd name="T30" fmla="*/ 355 w 533"/>
              <a:gd name="T31" fmla="*/ 518 h 1745"/>
              <a:gd name="T32" fmla="*/ 342 w 533"/>
              <a:gd name="T33" fmla="*/ 529 h 1745"/>
              <a:gd name="T34" fmla="*/ 337 w 533"/>
              <a:gd name="T35" fmla="*/ 536 h 1745"/>
              <a:gd name="T36" fmla="*/ 363 w 533"/>
              <a:gd name="T37" fmla="*/ 545 h 1745"/>
              <a:gd name="T38" fmla="*/ 393 w 533"/>
              <a:gd name="T39" fmla="*/ 578 h 1745"/>
              <a:gd name="T40" fmla="*/ 266 w 533"/>
              <a:gd name="T41" fmla="*/ 504 h 1745"/>
              <a:gd name="T42" fmla="*/ 328 w 533"/>
              <a:gd name="T43" fmla="*/ 393 h 1745"/>
              <a:gd name="T44" fmla="*/ 389 w 533"/>
              <a:gd name="T45" fmla="*/ 388 h 1745"/>
              <a:gd name="T46" fmla="*/ 394 w 533"/>
              <a:gd name="T47" fmla="*/ 350 h 1745"/>
              <a:gd name="T48" fmla="*/ 371 w 533"/>
              <a:gd name="T49" fmla="*/ 329 h 1745"/>
              <a:gd name="T50" fmla="*/ 329 w 533"/>
              <a:gd name="T51" fmla="*/ 343 h 1745"/>
              <a:gd name="T52" fmla="*/ 314 w 533"/>
              <a:gd name="T53" fmla="*/ 387 h 1745"/>
              <a:gd name="T54" fmla="*/ 370 w 533"/>
              <a:gd name="T55" fmla="*/ 275 h 1745"/>
              <a:gd name="T56" fmla="*/ 431 w 533"/>
              <a:gd name="T57" fmla="*/ 129 h 1745"/>
              <a:gd name="T58" fmla="*/ 335 w 533"/>
              <a:gd name="T59" fmla="*/ 42 h 1745"/>
              <a:gd name="T60" fmla="*/ 159 w 533"/>
              <a:gd name="T61" fmla="*/ 98 h 1745"/>
              <a:gd name="T62" fmla="*/ 27 w 533"/>
              <a:gd name="T63" fmla="*/ 208 h 1745"/>
              <a:gd name="T64" fmla="*/ 237 w 533"/>
              <a:gd name="T65" fmla="*/ 315 h 1745"/>
              <a:gd name="T66" fmla="*/ 161 w 533"/>
              <a:gd name="T67" fmla="*/ 414 h 1745"/>
              <a:gd name="T68" fmla="*/ 185 w 533"/>
              <a:gd name="T69" fmla="*/ 355 h 1745"/>
              <a:gd name="T70" fmla="*/ 147 w 533"/>
              <a:gd name="T71" fmla="*/ 321 h 1745"/>
              <a:gd name="T72" fmla="*/ 77 w 533"/>
              <a:gd name="T73" fmla="*/ 343 h 1745"/>
              <a:gd name="T74" fmla="*/ 24 w 533"/>
              <a:gd name="T75" fmla="*/ 387 h 1745"/>
              <a:gd name="T76" fmla="*/ 118 w 533"/>
              <a:gd name="T77" fmla="*/ 431 h 1745"/>
              <a:gd name="T78" fmla="*/ 205 w 533"/>
              <a:gd name="T79" fmla="*/ 546 h 1745"/>
              <a:gd name="T80" fmla="*/ 437 w 533"/>
              <a:gd name="T81" fmla="*/ 557 h 1745"/>
              <a:gd name="T82" fmla="*/ 387 w 533"/>
              <a:gd name="T83" fmla="*/ 535 h 1745"/>
              <a:gd name="T84" fmla="*/ 389 w 533"/>
              <a:gd name="T85" fmla="*/ 531 h 1745"/>
              <a:gd name="T86" fmla="*/ 390 w 533"/>
              <a:gd name="T87" fmla="*/ 536 h 1745"/>
              <a:gd name="T88" fmla="*/ 390 w 533"/>
              <a:gd name="T89" fmla="*/ 539 h 1745"/>
              <a:gd name="T90" fmla="*/ 258 w 533"/>
              <a:gd name="T91" fmla="*/ 381 h 1745"/>
              <a:gd name="T92" fmla="*/ 259 w 533"/>
              <a:gd name="T93" fmla="*/ 376 h 1745"/>
              <a:gd name="T94" fmla="*/ 259 w 533"/>
              <a:gd name="T95" fmla="*/ 368 h 1745"/>
              <a:gd name="T96" fmla="*/ 262 w 533"/>
              <a:gd name="T97" fmla="*/ 342 h 1745"/>
              <a:gd name="T98" fmla="*/ 263 w 533"/>
              <a:gd name="T99" fmla="*/ 328 h 1745"/>
              <a:gd name="T100" fmla="*/ 292 w 533"/>
              <a:gd name="T101" fmla="*/ 317 h 1745"/>
              <a:gd name="T102" fmla="*/ 288 w 533"/>
              <a:gd name="T103" fmla="*/ 327 h 1745"/>
              <a:gd name="T104" fmla="*/ 281 w 533"/>
              <a:gd name="T105" fmla="*/ 342 h 1745"/>
              <a:gd name="T106" fmla="*/ 275 w 533"/>
              <a:gd name="T107" fmla="*/ 354 h 1745"/>
              <a:gd name="T108" fmla="*/ 268 w 533"/>
              <a:gd name="T109" fmla="*/ 367 h 1745"/>
              <a:gd name="T110" fmla="*/ 262 w 533"/>
              <a:gd name="T111" fmla="*/ 376 h 1745"/>
              <a:gd name="T112" fmla="*/ 126 w 533"/>
              <a:gd name="T113" fmla="*/ 43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1745">
                <a:moveTo>
                  <a:pt x="533" y="1745"/>
                </a:moveTo>
                <a:cubicBezTo>
                  <a:pt x="533" y="1651"/>
                  <a:pt x="533" y="716"/>
                  <a:pt x="533" y="716"/>
                </a:cubicBezTo>
                <a:cubicBezTo>
                  <a:pt x="533" y="716"/>
                  <a:pt x="531" y="680"/>
                  <a:pt x="490" y="639"/>
                </a:cubicBezTo>
                <a:cubicBezTo>
                  <a:pt x="502" y="638"/>
                  <a:pt x="504" y="636"/>
                  <a:pt x="489" y="635"/>
                </a:cubicBezTo>
                <a:cubicBezTo>
                  <a:pt x="487" y="635"/>
                  <a:pt x="486" y="635"/>
                  <a:pt x="485" y="634"/>
                </a:cubicBezTo>
                <a:cubicBezTo>
                  <a:pt x="467" y="618"/>
                  <a:pt x="442" y="601"/>
                  <a:pt x="408" y="585"/>
                </a:cubicBezTo>
                <a:cubicBezTo>
                  <a:pt x="408" y="585"/>
                  <a:pt x="408" y="585"/>
                  <a:pt x="408" y="584"/>
                </a:cubicBezTo>
                <a:cubicBezTo>
                  <a:pt x="410" y="582"/>
                  <a:pt x="413" y="579"/>
                  <a:pt x="417" y="577"/>
                </a:cubicBezTo>
                <a:cubicBezTo>
                  <a:pt x="418" y="576"/>
                  <a:pt x="420" y="575"/>
                  <a:pt x="422" y="574"/>
                </a:cubicBezTo>
                <a:cubicBezTo>
                  <a:pt x="421" y="575"/>
                  <a:pt x="421" y="576"/>
                  <a:pt x="422" y="574"/>
                </a:cubicBezTo>
                <a:cubicBezTo>
                  <a:pt x="428" y="570"/>
                  <a:pt x="435" y="564"/>
                  <a:pt x="440" y="558"/>
                </a:cubicBezTo>
                <a:cubicBezTo>
                  <a:pt x="442" y="557"/>
                  <a:pt x="445" y="557"/>
                  <a:pt x="447" y="556"/>
                </a:cubicBezTo>
                <a:cubicBezTo>
                  <a:pt x="449" y="556"/>
                  <a:pt x="450" y="557"/>
                  <a:pt x="452" y="557"/>
                </a:cubicBezTo>
                <a:cubicBezTo>
                  <a:pt x="455" y="557"/>
                  <a:pt x="458" y="554"/>
                  <a:pt x="460" y="551"/>
                </a:cubicBezTo>
                <a:cubicBezTo>
                  <a:pt x="461" y="551"/>
                  <a:pt x="462" y="552"/>
                  <a:pt x="463" y="552"/>
                </a:cubicBezTo>
                <a:cubicBezTo>
                  <a:pt x="469" y="552"/>
                  <a:pt x="473" y="547"/>
                  <a:pt x="473" y="542"/>
                </a:cubicBezTo>
                <a:cubicBezTo>
                  <a:pt x="473" y="537"/>
                  <a:pt x="469" y="532"/>
                  <a:pt x="464" y="532"/>
                </a:cubicBezTo>
                <a:cubicBezTo>
                  <a:pt x="464" y="529"/>
                  <a:pt x="461" y="526"/>
                  <a:pt x="457" y="526"/>
                </a:cubicBezTo>
                <a:cubicBezTo>
                  <a:pt x="457" y="526"/>
                  <a:pt x="456" y="526"/>
                  <a:pt x="456" y="526"/>
                </a:cubicBezTo>
                <a:cubicBezTo>
                  <a:pt x="456" y="526"/>
                  <a:pt x="455" y="526"/>
                  <a:pt x="455" y="526"/>
                </a:cubicBezTo>
                <a:cubicBezTo>
                  <a:pt x="455" y="526"/>
                  <a:pt x="455" y="526"/>
                  <a:pt x="455" y="526"/>
                </a:cubicBezTo>
                <a:cubicBezTo>
                  <a:pt x="454" y="524"/>
                  <a:pt x="452" y="522"/>
                  <a:pt x="450" y="522"/>
                </a:cubicBezTo>
                <a:cubicBezTo>
                  <a:pt x="449" y="522"/>
                  <a:pt x="449" y="522"/>
                  <a:pt x="449" y="522"/>
                </a:cubicBezTo>
                <a:cubicBezTo>
                  <a:pt x="449" y="517"/>
                  <a:pt x="445" y="512"/>
                  <a:pt x="439" y="512"/>
                </a:cubicBezTo>
                <a:cubicBezTo>
                  <a:pt x="435" y="512"/>
                  <a:pt x="432" y="515"/>
                  <a:pt x="430" y="518"/>
                </a:cubicBezTo>
                <a:cubicBezTo>
                  <a:pt x="430" y="518"/>
                  <a:pt x="430" y="518"/>
                  <a:pt x="430" y="518"/>
                </a:cubicBezTo>
                <a:cubicBezTo>
                  <a:pt x="426" y="518"/>
                  <a:pt x="423" y="521"/>
                  <a:pt x="423" y="524"/>
                </a:cubicBezTo>
                <a:cubicBezTo>
                  <a:pt x="423" y="525"/>
                  <a:pt x="424" y="525"/>
                  <a:pt x="424" y="526"/>
                </a:cubicBezTo>
                <a:cubicBezTo>
                  <a:pt x="421" y="527"/>
                  <a:pt x="419" y="528"/>
                  <a:pt x="418" y="530"/>
                </a:cubicBezTo>
                <a:cubicBezTo>
                  <a:pt x="417" y="530"/>
                  <a:pt x="417" y="530"/>
                  <a:pt x="417" y="531"/>
                </a:cubicBezTo>
                <a:cubicBezTo>
                  <a:pt x="416" y="531"/>
                  <a:pt x="416" y="531"/>
                  <a:pt x="416" y="531"/>
                </a:cubicBezTo>
                <a:cubicBezTo>
                  <a:pt x="413" y="531"/>
                  <a:pt x="411" y="533"/>
                  <a:pt x="411" y="536"/>
                </a:cubicBezTo>
                <a:cubicBezTo>
                  <a:pt x="411" y="536"/>
                  <a:pt x="411" y="537"/>
                  <a:pt x="411" y="537"/>
                </a:cubicBezTo>
                <a:cubicBezTo>
                  <a:pt x="410" y="539"/>
                  <a:pt x="409" y="541"/>
                  <a:pt x="409" y="543"/>
                </a:cubicBezTo>
                <a:cubicBezTo>
                  <a:pt x="409" y="548"/>
                  <a:pt x="414" y="553"/>
                  <a:pt x="419" y="553"/>
                </a:cubicBezTo>
                <a:cubicBezTo>
                  <a:pt x="421" y="553"/>
                  <a:pt x="423" y="552"/>
                  <a:pt x="425" y="551"/>
                </a:cubicBezTo>
                <a:cubicBezTo>
                  <a:pt x="426" y="553"/>
                  <a:pt x="428" y="554"/>
                  <a:pt x="429" y="555"/>
                </a:cubicBezTo>
                <a:cubicBezTo>
                  <a:pt x="429" y="559"/>
                  <a:pt x="428" y="563"/>
                  <a:pt x="426" y="567"/>
                </a:cubicBezTo>
                <a:cubicBezTo>
                  <a:pt x="421" y="571"/>
                  <a:pt x="415" y="574"/>
                  <a:pt x="407" y="577"/>
                </a:cubicBezTo>
                <a:cubicBezTo>
                  <a:pt x="406" y="570"/>
                  <a:pt x="405" y="563"/>
                  <a:pt x="403" y="555"/>
                </a:cubicBezTo>
                <a:cubicBezTo>
                  <a:pt x="397" y="531"/>
                  <a:pt x="397" y="521"/>
                  <a:pt x="398" y="516"/>
                </a:cubicBezTo>
                <a:cubicBezTo>
                  <a:pt x="401" y="515"/>
                  <a:pt x="404" y="514"/>
                  <a:pt x="407" y="513"/>
                </a:cubicBezTo>
                <a:cubicBezTo>
                  <a:pt x="410" y="514"/>
                  <a:pt x="414" y="516"/>
                  <a:pt x="418" y="516"/>
                </a:cubicBezTo>
                <a:cubicBezTo>
                  <a:pt x="427" y="516"/>
                  <a:pt x="435" y="509"/>
                  <a:pt x="437" y="501"/>
                </a:cubicBezTo>
                <a:cubicBezTo>
                  <a:pt x="440" y="502"/>
                  <a:pt x="444" y="503"/>
                  <a:pt x="447" y="503"/>
                </a:cubicBezTo>
                <a:cubicBezTo>
                  <a:pt x="461" y="503"/>
                  <a:pt x="472" y="492"/>
                  <a:pt x="472" y="478"/>
                </a:cubicBezTo>
                <a:cubicBezTo>
                  <a:pt x="472" y="465"/>
                  <a:pt x="462" y="454"/>
                  <a:pt x="450" y="453"/>
                </a:cubicBezTo>
                <a:cubicBezTo>
                  <a:pt x="448" y="445"/>
                  <a:pt x="440" y="439"/>
                  <a:pt x="432" y="439"/>
                </a:cubicBezTo>
                <a:cubicBezTo>
                  <a:pt x="431" y="439"/>
                  <a:pt x="430" y="439"/>
                  <a:pt x="429" y="439"/>
                </a:cubicBezTo>
                <a:cubicBezTo>
                  <a:pt x="428" y="439"/>
                  <a:pt x="427" y="439"/>
                  <a:pt x="426" y="439"/>
                </a:cubicBezTo>
                <a:cubicBezTo>
                  <a:pt x="426" y="439"/>
                  <a:pt x="425" y="439"/>
                  <a:pt x="425" y="439"/>
                </a:cubicBezTo>
                <a:cubicBezTo>
                  <a:pt x="424" y="433"/>
                  <a:pt x="419" y="428"/>
                  <a:pt x="412" y="428"/>
                </a:cubicBezTo>
                <a:cubicBezTo>
                  <a:pt x="412" y="428"/>
                  <a:pt x="412" y="428"/>
                  <a:pt x="412" y="428"/>
                </a:cubicBezTo>
                <a:cubicBezTo>
                  <a:pt x="411" y="414"/>
                  <a:pt x="400" y="404"/>
                  <a:pt x="387" y="404"/>
                </a:cubicBezTo>
                <a:cubicBezTo>
                  <a:pt x="377" y="404"/>
                  <a:pt x="368" y="410"/>
                  <a:pt x="364" y="419"/>
                </a:cubicBezTo>
                <a:cubicBezTo>
                  <a:pt x="363" y="419"/>
                  <a:pt x="363" y="419"/>
                  <a:pt x="363" y="419"/>
                </a:cubicBezTo>
                <a:cubicBezTo>
                  <a:pt x="354" y="419"/>
                  <a:pt x="347" y="426"/>
                  <a:pt x="347" y="434"/>
                </a:cubicBezTo>
                <a:cubicBezTo>
                  <a:pt x="347" y="436"/>
                  <a:pt x="347" y="437"/>
                  <a:pt x="347" y="438"/>
                </a:cubicBezTo>
                <a:cubicBezTo>
                  <a:pt x="341" y="440"/>
                  <a:pt x="336" y="444"/>
                  <a:pt x="333" y="449"/>
                </a:cubicBezTo>
                <a:cubicBezTo>
                  <a:pt x="332" y="449"/>
                  <a:pt x="330" y="449"/>
                  <a:pt x="329" y="450"/>
                </a:cubicBezTo>
                <a:cubicBezTo>
                  <a:pt x="329" y="450"/>
                  <a:pt x="329" y="450"/>
                  <a:pt x="328" y="450"/>
                </a:cubicBezTo>
                <a:cubicBezTo>
                  <a:pt x="321" y="450"/>
                  <a:pt x="315" y="456"/>
                  <a:pt x="315" y="463"/>
                </a:cubicBezTo>
                <a:cubicBezTo>
                  <a:pt x="315" y="464"/>
                  <a:pt x="316" y="466"/>
                  <a:pt x="316" y="467"/>
                </a:cubicBezTo>
                <a:cubicBezTo>
                  <a:pt x="313" y="471"/>
                  <a:pt x="312" y="476"/>
                  <a:pt x="312" y="481"/>
                </a:cubicBezTo>
                <a:cubicBezTo>
                  <a:pt x="312" y="495"/>
                  <a:pt x="323" y="506"/>
                  <a:pt x="337" y="506"/>
                </a:cubicBezTo>
                <a:cubicBezTo>
                  <a:pt x="342" y="506"/>
                  <a:pt x="346" y="504"/>
                  <a:pt x="350" y="502"/>
                </a:cubicBezTo>
                <a:cubicBezTo>
                  <a:pt x="355" y="508"/>
                  <a:pt x="361" y="512"/>
                  <a:pt x="369" y="515"/>
                </a:cubicBezTo>
                <a:cubicBezTo>
                  <a:pt x="373" y="525"/>
                  <a:pt x="380" y="537"/>
                  <a:pt x="386" y="550"/>
                </a:cubicBezTo>
                <a:cubicBezTo>
                  <a:pt x="377" y="548"/>
                  <a:pt x="371" y="546"/>
                  <a:pt x="367" y="543"/>
                </a:cubicBezTo>
                <a:cubicBezTo>
                  <a:pt x="367" y="542"/>
                  <a:pt x="367" y="542"/>
                  <a:pt x="368" y="541"/>
                </a:cubicBezTo>
                <a:cubicBezTo>
                  <a:pt x="368" y="541"/>
                  <a:pt x="369" y="542"/>
                  <a:pt x="370" y="542"/>
                </a:cubicBezTo>
                <a:cubicBezTo>
                  <a:pt x="373" y="542"/>
                  <a:pt x="376" y="539"/>
                  <a:pt x="376" y="536"/>
                </a:cubicBezTo>
                <a:cubicBezTo>
                  <a:pt x="376" y="532"/>
                  <a:pt x="374" y="530"/>
                  <a:pt x="371" y="530"/>
                </a:cubicBezTo>
                <a:cubicBezTo>
                  <a:pt x="370" y="528"/>
                  <a:pt x="368" y="526"/>
                  <a:pt x="366" y="526"/>
                </a:cubicBezTo>
                <a:cubicBezTo>
                  <a:pt x="366" y="526"/>
                  <a:pt x="366" y="526"/>
                  <a:pt x="366" y="526"/>
                </a:cubicBezTo>
                <a:cubicBezTo>
                  <a:pt x="365" y="526"/>
                  <a:pt x="365" y="526"/>
                  <a:pt x="365" y="526"/>
                </a:cubicBezTo>
                <a:cubicBezTo>
                  <a:pt x="365" y="526"/>
                  <a:pt x="365" y="526"/>
                  <a:pt x="365" y="526"/>
                </a:cubicBezTo>
                <a:cubicBezTo>
                  <a:pt x="364" y="525"/>
                  <a:pt x="363" y="523"/>
                  <a:pt x="362" y="523"/>
                </a:cubicBezTo>
                <a:cubicBezTo>
                  <a:pt x="362" y="523"/>
                  <a:pt x="361" y="523"/>
                  <a:pt x="361" y="523"/>
                </a:cubicBezTo>
                <a:cubicBezTo>
                  <a:pt x="361" y="520"/>
                  <a:pt x="359" y="518"/>
                  <a:pt x="355" y="518"/>
                </a:cubicBezTo>
                <a:cubicBezTo>
                  <a:pt x="353" y="518"/>
                  <a:pt x="351" y="519"/>
                  <a:pt x="350" y="521"/>
                </a:cubicBezTo>
                <a:cubicBezTo>
                  <a:pt x="350" y="521"/>
                  <a:pt x="350" y="521"/>
                  <a:pt x="350" y="521"/>
                </a:cubicBezTo>
                <a:cubicBezTo>
                  <a:pt x="347" y="521"/>
                  <a:pt x="346" y="523"/>
                  <a:pt x="346" y="525"/>
                </a:cubicBezTo>
                <a:cubicBezTo>
                  <a:pt x="346" y="525"/>
                  <a:pt x="346" y="526"/>
                  <a:pt x="346" y="526"/>
                </a:cubicBezTo>
                <a:cubicBezTo>
                  <a:pt x="344" y="526"/>
                  <a:pt x="343" y="527"/>
                  <a:pt x="342" y="529"/>
                </a:cubicBezTo>
                <a:cubicBezTo>
                  <a:pt x="342" y="529"/>
                  <a:pt x="342" y="529"/>
                  <a:pt x="341" y="529"/>
                </a:cubicBezTo>
                <a:cubicBezTo>
                  <a:pt x="341" y="529"/>
                  <a:pt x="341" y="529"/>
                  <a:pt x="341" y="529"/>
                </a:cubicBezTo>
                <a:cubicBezTo>
                  <a:pt x="339" y="529"/>
                  <a:pt x="338" y="530"/>
                  <a:pt x="338" y="532"/>
                </a:cubicBezTo>
                <a:cubicBezTo>
                  <a:pt x="338" y="532"/>
                  <a:pt x="338" y="533"/>
                  <a:pt x="338" y="533"/>
                </a:cubicBezTo>
                <a:cubicBezTo>
                  <a:pt x="338" y="534"/>
                  <a:pt x="337" y="535"/>
                  <a:pt x="337" y="536"/>
                </a:cubicBezTo>
                <a:cubicBezTo>
                  <a:pt x="337" y="540"/>
                  <a:pt x="340" y="542"/>
                  <a:pt x="343" y="542"/>
                </a:cubicBezTo>
                <a:cubicBezTo>
                  <a:pt x="344" y="542"/>
                  <a:pt x="346" y="542"/>
                  <a:pt x="346" y="541"/>
                </a:cubicBezTo>
                <a:cubicBezTo>
                  <a:pt x="349" y="544"/>
                  <a:pt x="352" y="545"/>
                  <a:pt x="355" y="545"/>
                </a:cubicBezTo>
                <a:cubicBezTo>
                  <a:pt x="357" y="545"/>
                  <a:pt x="359" y="545"/>
                  <a:pt x="360" y="544"/>
                </a:cubicBezTo>
                <a:cubicBezTo>
                  <a:pt x="361" y="544"/>
                  <a:pt x="362" y="545"/>
                  <a:pt x="363" y="545"/>
                </a:cubicBezTo>
                <a:cubicBezTo>
                  <a:pt x="364" y="545"/>
                  <a:pt x="364" y="544"/>
                  <a:pt x="365" y="544"/>
                </a:cubicBezTo>
                <a:cubicBezTo>
                  <a:pt x="372" y="548"/>
                  <a:pt x="381" y="552"/>
                  <a:pt x="385" y="553"/>
                </a:cubicBezTo>
                <a:cubicBezTo>
                  <a:pt x="386" y="553"/>
                  <a:pt x="387" y="553"/>
                  <a:pt x="387" y="553"/>
                </a:cubicBezTo>
                <a:cubicBezTo>
                  <a:pt x="390" y="560"/>
                  <a:pt x="392" y="568"/>
                  <a:pt x="393" y="575"/>
                </a:cubicBezTo>
                <a:cubicBezTo>
                  <a:pt x="393" y="576"/>
                  <a:pt x="393" y="577"/>
                  <a:pt x="393" y="578"/>
                </a:cubicBezTo>
                <a:cubicBezTo>
                  <a:pt x="296" y="534"/>
                  <a:pt x="271" y="510"/>
                  <a:pt x="267" y="504"/>
                </a:cubicBezTo>
                <a:cubicBezTo>
                  <a:pt x="267" y="502"/>
                  <a:pt x="267" y="502"/>
                  <a:pt x="267" y="502"/>
                </a:cubicBezTo>
                <a:cubicBezTo>
                  <a:pt x="267" y="502"/>
                  <a:pt x="266" y="503"/>
                  <a:pt x="266" y="503"/>
                </a:cubicBezTo>
                <a:cubicBezTo>
                  <a:pt x="266" y="503"/>
                  <a:pt x="266" y="502"/>
                  <a:pt x="266" y="502"/>
                </a:cubicBezTo>
                <a:cubicBezTo>
                  <a:pt x="266" y="504"/>
                  <a:pt x="266" y="504"/>
                  <a:pt x="266" y="504"/>
                </a:cubicBezTo>
                <a:cubicBezTo>
                  <a:pt x="264" y="506"/>
                  <a:pt x="260" y="510"/>
                  <a:pt x="252" y="517"/>
                </a:cubicBezTo>
                <a:cubicBezTo>
                  <a:pt x="250" y="505"/>
                  <a:pt x="250" y="493"/>
                  <a:pt x="251" y="481"/>
                </a:cubicBezTo>
                <a:cubicBezTo>
                  <a:pt x="252" y="460"/>
                  <a:pt x="258" y="439"/>
                  <a:pt x="266" y="419"/>
                </a:cubicBezTo>
                <a:cubicBezTo>
                  <a:pt x="267" y="418"/>
                  <a:pt x="269" y="418"/>
                  <a:pt x="271" y="418"/>
                </a:cubicBezTo>
                <a:cubicBezTo>
                  <a:pt x="282" y="416"/>
                  <a:pt x="308" y="406"/>
                  <a:pt x="328" y="393"/>
                </a:cubicBezTo>
                <a:cubicBezTo>
                  <a:pt x="330" y="394"/>
                  <a:pt x="332" y="395"/>
                  <a:pt x="334" y="395"/>
                </a:cubicBezTo>
                <a:cubicBezTo>
                  <a:pt x="337" y="395"/>
                  <a:pt x="339" y="394"/>
                  <a:pt x="342" y="393"/>
                </a:cubicBezTo>
                <a:cubicBezTo>
                  <a:pt x="346" y="395"/>
                  <a:pt x="351" y="396"/>
                  <a:pt x="356" y="396"/>
                </a:cubicBezTo>
                <a:cubicBezTo>
                  <a:pt x="366" y="396"/>
                  <a:pt x="374" y="392"/>
                  <a:pt x="380" y="386"/>
                </a:cubicBezTo>
                <a:cubicBezTo>
                  <a:pt x="383" y="387"/>
                  <a:pt x="386" y="388"/>
                  <a:pt x="389" y="388"/>
                </a:cubicBezTo>
                <a:cubicBezTo>
                  <a:pt x="399" y="388"/>
                  <a:pt x="406" y="381"/>
                  <a:pt x="406" y="371"/>
                </a:cubicBezTo>
                <a:cubicBezTo>
                  <a:pt x="406" y="368"/>
                  <a:pt x="405" y="365"/>
                  <a:pt x="403" y="362"/>
                </a:cubicBezTo>
                <a:cubicBezTo>
                  <a:pt x="404" y="361"/>
                  <a:pt x="404" y="360"/>
                  <a:pt x="404" y="359"/>
                </a:cubicBezTo>
                <a:cubicBezTo>
                  <a:pt x="404" y="354"/>
                  <a:pt x="400" y="350"/>
                  <a:pt x="395" y="350"/>
                </a:cubicBezTo>
                <a:cubicBezTo>
                  <a:pt x="395" y="350"/>
                  <a:pt x="395" y="350"/>
                  <a:pt x="394" y="350"/>
                </a:cubicBezTo>
                <a:cubicBezTo>
                  <a:pt x="394" y="350"/>
                  <a:pt x="393" y="350"/>
                  <a:pt x="392" y="349"/>
                </a:cubicBezTo>
                <a:cubicBezTo>
                  <a:pt x="390" y="346"/>
                  <a:pt x="386" y="343"/>
                  <a:pt x="382" y="342"/>
                </a:cubicBezTo>
                <a:cubicBezTo>
                  <a:pt x="382" y="342"/>
                  <a:pt x="382" y="341"/>
                  <a:pt x="382" y="340"/>
                </a:cubicBezTo>
                <a:cubicBezTo>
                  <a:pt x="382" y="334"/>
                  <a:pt x="378" y="329"/>
                  <a:pt x="372" y="329"/>
                </a:cubicBezTo>
                <a:cubicBezTo>
                  <a:pt x="371" y="329"/>
                  <a:pt x="371" y="329"/>
                  <a:pt x="371" y="329"/>
                </a:cubicBezTo>
                <a:cubicBezTo>
                  <a:pt x="368" y="323"/>
                  <a:pt x="362" y="319"/>
                  <a:pt x="355" y="319"/>
                </a:cubicBezTo>
                <a:cubicBezTo>
                  <a:pt x="346" y="319"/>
                  <a:pt x="339" y="326"/>
                  <a:pt x="338" y="335"/>
                </a:cubicBezTo>
                <a:cubicBezTo>
                  <a:pt x="338" y="335"/>
                  <a:pt x="338" y="335"/>
                  <a:pt x="338" y="335"/>
                </a:cubicBezTo>
                <a:cubicBezTo>
                  <a:pt x="333" y="335"/>
                  <a:pt x="330" y="339"/>
                  <a:pt x="329" y="343"/>
                </a:cubicBezTo>
                <a:cubicBezTo>
                  <a:pt x="329" y="343"/>
                  <a:pt x="329" y="343"/>
                  <a:pt x="329" y="343"/>
                </a:cubicBezTo>
                <a:cubicBezTo>
                  <a:pt x="328" y="343"/>
                  <a:pt x="327" y="343"/>
                  <a:pt x="327" y="343"/>
                </a:cubicBezTo>
                <a:cubicBezTo>
                  <a:pt x="326" y="343"/>
                  <a:pt x="325" y="343"/>
                  <a:pt x="325" y="343"/>
                </a:cubicBezTo>
                <a:cubicBezTo>
                  <a:pt x="319" y="343"/>
                  <a:pt x="314" y="347"/>
                  <a:pt x="313" y="353"/>
                </a:cubicBezTo>
                <a:cubicBezTo>
                  <a:pt x="304" y="353"/>
                  <a:pt x="297" y="361"/>
                  <a:pt x="297" y="370"/>
                </a:cubicBezTo>
                <a:cubicBezTo>
                  <a:pt x="297" y="379"/>
                  <a:pt x="305" y="387"/>
                  <a:pt x="314" y="387"/>
                </a:cubicBezTo>
                <a:cubicBezTo>
                  <a:pt x="316" y="387"/>
                  <a:pt x="319" y="386"/>
                  <a:pt x="321" y="385"/>
                </a:cubicBezTo>
                <a:cubicBezTo>
                  <a:pt x="321" y="387"/>
                  <a:pt x="323" y="389"/>
                  <a:pt x="324" y="390"/>
                </a:cubicBezTo>
                <a:cubicBezTo>
                  <a:pt x="312" y="397"/>
                  <a:pt x="294" y="405"/>
                  <a:pt x="270" y="409"/>
                </a:cubicBezTo>
                <a:cubicBezTo>
                  <a:pt x="285" y="373"/>
                  <a:pt x="306" y="340"/>
                  <a:pt x="318" y="311"/>
                </a:cubicBezTo>
                <a:cubicBezTo>
                  <a:pt x="338" y="303"/>
                  <a:pt x="356" y="291"/>
                  <a:pt x="370" y="275"/>
                </a:cubicBezTo>
                <a:cubicBezTo>
                  <a:pt x="381" y="282"/>
                  <a:pt x="394" y="286"/>
                  <a:pt x="408" y="286"/>
                </a:cubicBezTo>
                <a:cubicBezTo>
                  <a:pt x="446" y="286"/>
                  <a:pt x="478" y="255"/>
                  <a:pt x="478" y="216"/>
                </a:cubicBezTo>
                <a:cubicBezTo>
                  <a:pt x="478" y="201"/>
                  <a:pt x="473" y="188"/>
                  <a:pt x="466" y="177"/>
                </a:cubicBezTo>
                <a:cubicBezTo>
                  <a:pt x="467" y="173"/>
                  <a:pt x="468" y="169"/>
                  <a:pt x="468" y="165"/>
                </a:cubicBezTo>
                <a:cubicBezTo>
                  <a:pt x="468" y="145"/>
                  <a:pt x="451" y="129"/>
                  <a:pt x="431" y="129"/>
                </a:cubicBezTo>
                <a:cubicBezTo>
                  <a:pt x="430" y="129"/>
                  <a:pt x="430" y="129"/>
                  <a:pt x="429" y="129"/>
                </a:cubicBezTo>
                <a:cubicBezTo>
                  <a:pt x="426" y="127"/>
                  <a:pt x="422" y="126"/>
                  <a:pt x="419" y="125"/>
                </a:cubicBezTo>
                <a:cubicBezTo>
                  <a:pt x="409" y="111"/>
                  <a:pt x="395" y="101"/>
                  <a:pt x="378" y="96"/>
                </a:cubicBezTo>
                <a:cubicBezTo>
                  <a:pt x="378" y="93"/>
                  <a:pt x="379" y="89"/>
                  <a:pt x="379" y="86"/>
                </a:cubicBezTo>
                <a:cubicBezTo>
                  <a:pt x="379" y="61"/>
                  <a:pt x="359" y="42"/>
                  <a:pt x="335" y="42"/>
                </a:cubicBezTo>
                <a:cubicBezTo>
                  <a:pt x="334" y="42"/>
                  <a:pt x="333" y="42"/>
                  <a:pt x="331" y="42"/>
                </a:cubicBezTo>
                <a:cubicBezTo>
                  <a:pt x="320" y="17"/>
                  <a:pt x="296" y="0"/>
                  <a:pt x="267" y="0"/>
                </a:cubicBezTo>
                <a:cubicBezTo>
                  <a:pt x="229" y="0"/>
                  <a:pt x="199" y="30"/>
                  <a:pt x="197" y="67"/>
                </a:cubicBezTo>
                <a:cubicBezTo>
                  <a:pt x="197" y="67"/>
                  <a:pt x="196" y="67"/>
                  <a:pt x="195" y="67"/>
                </a:cubicBezTo>
                <a:cubicBezTo>
                  <a:pt x="177" y="67"/>
                  <a:pt x="162" y="80"/>
                  <a:pt x="159" y="98"/>
                </a:cubicBezTo>
                <a:cubicBezTo>
                  <a:pt x="159" y="98"/>
                  <a:pt x="158" y="98"/>
                  <a:pt x="158" y="98"/>
                </a:cubicBezTo>
                <a:cubicBezTo>
                  <a:pt x="155" y="98"/>
                  <a:pt x="152" y="98"/>
                  <a:pt x="149" y="99"/>
                </a:cubicBezTo>
                <a:cubicBezTo>
                  <a:pt x="146" y="99"/>
                  <a:pt x="144" y="98"/>
                  <a:pt x="141" y="98"/>
                </a:cubicBezTo>
                <a:cubicBezTo>
                  <a:pt x="117" y="98"/>
                  <a:pt x="96" y="115"/>
                  <a:pt x="91" y="138"/>
                </a:cubicBezTo>
                <a:cubicBezTo>
                  <a:pt x="55" y="142"/>
                  <a:pt x="27" y="172"/>
                  <a:pt x="27" y="208"/>
                </a:cubicBezTo>
                <a:cubicBezTo>
                  <a:pt x="27" y="247"/>
                  <a:pt x="58" y="279"/>
                  <a:pt x="97" y="279"/>
                </a:cubicBezTo>
                <a:cubicBezTo>
                  <a:pt x="107" y="279"/>
                  <a:pt x="117" y="276"/>
                  <a:pt x="125" y="273"/>
                </a:cubicBezTo>
                <a:cubicBezTo>
                  <a:pt x="133" y="296"/>
                  <a:pt x="155" y="313"/>
                  <a:pt x="181" y="313"/>
                </a:cubicBezTo>
                <a:cubicBezTo>
                  <a:pt x="192" y="313"/>
                  <a:pt x="202" y="310"/>
                  <a:pt x="210" y="305"/>
                </a:cubicBezTo>
                <a:cubicBezTo>
                  <a:pt x="219" y="309"/>
                  <a:pt x="228" y="312"/>
                  <a:pt x="237" y="315"/>
                </a:cubicBezTo>
                <a:cubicBezTo>
                  <a:pt x="239" y="328"/>
                  <a:pt x="237" y="357"/>
                  <a:pt x="222" y="425"/>
                </a:cubicBezTo>
                <a:cubicBezTo>
                  <a:pt x="217" y="446"/>
                  <a:pt x="214" y="467"/>
                  <a:pt x="211" y="486"/>
                </a:cubicBezTo>
                <a:cubicBezTo>
                  <a:pt x="189" y="478"/>
                  <a:pt x="172" y="468"/>
                  <a:pt x="158" y="459"/>
                </a:cubicBezTo>
                <a:cubicBezTo>
                  <a:pt x="152" y="447"/>
                  <a:pt x="149" y="435"/>
                  <a:pt x="148" y="424"/>
                </a:cubicBezTo>
                <a:cubicBezTo>
                  <a:pt x="153" y="421"/>
                  <a:pt x="157" y="418"/>
                  <a:pt x="161" y="414"/>
                </a:cubicBezTo>
                <a:cubicBezTo>
                  <a:pt x="165" y="416"/>
                  <a:pt x="170" y="418"/>
                  <a:pt x="176" y="418"/>
                </a:cubicBezTo>
                <a:cubicBezTo>
                  <a:pt x="191" y="418"/>
                  <a:pt x="204" y="405"/>
                  <a:pt x="204" y="390"/>
                </a:cubicBezTo>
                <a:cubicBezTo>
                  <a:pt x="204" y="384"/>
                  <a:pt x="202" y="379"/>
                  <a:pt x="199" y="374"/>
                </a:cubicBezTo>
                <a:cubicBezTo>
                  <a:pt x="199" y="373"/>
                  <a:pt x="199" y="371"/>
                  <a:pt x="199" y="370"/>
                </a:cubicBezTo>
                <a:cubicBezTo>
                  <a:pt x="199" y="362"/>
                  <a:pt x="193" y="355"/>
                  <a:pt x="185" y="355"/>
                </a:cubicBezTo>
                <a:cubicBezTo>
                  <a:pt x="185" y="355"/>
                  <a:pt x="184" y="355"/>
                  <a:pt x="184" y="355"/>
                </a:cubicBezTo>
                <a:cubicBezTo>
                  <a:pt x="183" y="355"/>
                  <a:pt x="181" y="354"/>
                  <a:pt x="180" y="354"/>
                </a:cubicBezTo>
                <a:cubicBezTo>
                  <a:pt x="176" y="348"/>
                  <a:pt x="170" y="344"/>
                  <a:pt x="164" y="342"/>
                </a:cubicBezTo>
                <a:cubicBezTo>
                  <a:pt x="164" y="341"/>
                  <a:pt x="164" y="340"/>
                  <a:pt x="164" y="338"/>
                </a:cubicBezTo>
                <a:cubicBezTo>
                  <a:pt x="164" y="328"/>
                  <a:pt x="156" y="321"/>
                  <a:pt x="147" y="321"/>
                </a:cubicBezTo>
                <a:cubicBezTo>
                  <a:pt x="146" y="321"/>
                  <a:pt x="146" y="321"/>
                  <a:pt x="145" y="321"/>
                </a:cubicBezTo>
                <a:cubicBezTo>
                  <a:pt x="141" y="311"/>
                  <a:pt x="131" y="304"/>
                  <a:pt x="120" y="304"/>
                </a:cubicBezTo>
                <a:cubicBezTo>
                  <a:pt x="105" y="304"/>
                  <a:pt x="92" y="316"/>
                  <a:pt x="92" y="331"/>
                </a:cubicBezTo>
                <a:cubicBezTo>
                  <a:pt x="92" y="331"/>
                  <a:pt x="91" y="331"/>
                  <a:pt x="91" y="331"/>
                </a:cubicBezTo>
                <a:cubicBezTo>
                  <a:pt x="84" y="331"/>
                  <a:pt x="78" y="336"/>
                  <a:pt x="77" y="343"/>
                </a:cubicBezTo>
                <a:cubicBezTo>
                  <a:pt x="77" y="343"/>
                  <a:pt x="76" y="343"/>
                  <a:pt x="76" y="343"/>
                </a:cubicBezTo>
                <a:cubicBezTo>
                  <a:pt x="75" y="343"/>
                  <a:pt x="74" y="343"/>
                  <a:pt x="73" y="343"/>
                </a:cubicBezTo>
                <a:cubicBezTo>
                  <a:pt x="72" y="343"/>
                  <a:pt x="71" y="343"/>
                  <a:pt x="69" y="343"/>
                </a:cubicBezTo>
                <a:cubicBezTo>
                  <a:pt x="60" y="343"/>
                  <a:pt x="52" y="350"/>
                  <a:pt x="49" y="359"/>
                </a:cubicBezTo>
                <a:cubicBezTo>
                  <a:pt x="35" y="360"/>
                  <a:pt x="24" y="372"/>
                  <a:pt x="24" y="387"/>
                </a:cubicBezTo>
                <a:cubicBezTo>
                  <a:pt x="24" y="402"/>
                  <a:pt x="36" y="415"/>
                  <a:pt x="52" y="415"/>
                </a:cubicBezTo>
                <a:cubicBezTo>
                  <a:pt x="56" y="415"/>
                  <a:pt x="60" y="414"/>
                  <a:pt x="63" y="413"/>
                </a:cubicBezTo>
                <a:cubicBezTo>
                  <a:pt x="66" y="422"/>
                  <a:pt x="75" y="429"/>
                  <a:pt x="85" y="429"/>
                </a:cubicBezTo>
                <a:cubicBezTo>
                  <a:pt x="90" y="429"/>
                  <a:pt x="94" y="427"/>
                  <a:pt x="97" y="425"/>
                </a:cubicBezTo>
                <a:cubicBezTo>
                  <a:pt x="104" y="429"/>
                  <a:pt x="111" y="431"/>
                  <a:pt x="118" y="431"/>
                </a:cubicBezTo>
                <a:cubicBezTo>
                  <a:pt x="133" y="448"/>
                  <a:pt x="153" y="465"/>
                  <a:pt x="168" y="476"/>
                </a:cubicBezTo>
                <a:cubicBezTo>
                  <a:pt x="171" y="482"/>
                  <a:pt x="170" y="480"/>
                  <a:pt x="168" y="477"/>
                </a:cubicBezTo>
                <a:cubicBezTo>
                  <a:pt x="174" y="480"/>
                  <a:pt x="178" y="483"/>
                  <a:pt x="182" y="485"/>
                </a:cubicBezTo>
                <a:cubicBezTo>
                  <a:pt x="193" y="491"/>
                  <a:pt x="202" y="499"/>
                  <a:pt x="208" y="506"/>
                </a:cubicBezTo>
                <a:cubicBezTo>
                  <a:pt x="207" y="520"/>
                  <a:pt x="205" y="534"/>
                  <a:pt x="205" y="546"/>
                </a:cubicBezTo>
                <a:cubicBezTo>
                  <a:pt x="185" y="557"/>
                  <a:pt x="160" y="569"/>
                  <a:pt x="127" y="584"/>
                </a:cubicBezTo>
                <a:cubicBezTo>
                  <a:pt x="3" y="639"/>
                  <a:pt x="0" y="716"/>
                  <a:pt x="0" y="716"/>
                </a:cubicBezTo>
                <a:cubicBezTo>
                  <a:pt x="0" y="716"/>
                  <a:pt x="0" y="1651"/>
                  <a:pt x="0" y="1745"/>
                </a:cubicBezTo>
                <a:moveTo>
                  <a:pt x="432" y="556"/>
                </a:moveTo>
                <a:cubicBezTo>
                  <a:pt x="433" y="557"/>
                  <a:pt x="435" y="557"/>
                  <a:pt x="437" y="557"/>
                </a:cubicBezTo>
                <a:cubicBezTo>
                  <a:pt x="436" y="559"/>
                  <a:pt x="434" y="561"/>
                  <a:pt x="431" y="563"/>
                </a:cubicBezTo>
                <a:cubicBezTo>
                  <a:pt x="431" y="562"/>
                  <a:pt x="431" y="559"/>
                  <a:pt x="432" y="556"/>
                </a:cubicBezTo>
                <a:close/>
                <a:moveTo>
                  <a:pt x="389" y="538"/>
                </a:moveTo>
                <a:cubicBezTo>
                  <a:pt x="388" y="538"/>
                  <a:pt x="388" y="538"/>
                  <a:pt x="388" y="537"/>
                </a:cubicBezTo>
                <a:cubicBezTo>
                  <a:pt x="388" y="537"/>
                  <a:pt x="387" y="536"/>
                  <a:pt x="387" y="535"/>
                </a:cubicBezTo>
                <a:cubicBezTo>
                  <a:pt x="387" y="535"/>
                  <a:pt x="387" y="535"/>
                  <a:pt x="386" y="535"/>
                </a:cubicBezTo>
                <a:cubicBezTo>
                  <a:pt x="383" y="530"/>
                  <a:pt x="380" y="523"/>
                  <a:pt x="378" y="517"/>
                </a:cubicBezTo>
                <a:cubicBezTo>
                  <a:pt x="380" y="517"/>
                  <a:pt x="383" y="518"/>
                  <a:pt x="385" y="518"/>
                </a:cubicBezTo>
                <a:cubicBezTo>
                  <a:pt x="386" y="518"/>
                  <a:pt x="387" y="518"/>
                  <a:pt x="388" y="518"/>
                </a:cubicBezTo>
                <a:cubicBezTo>
                  <a:pt x="388" y="522"/>
                  <a:pt x="389" y="527"/>
                  <a:pt x="389" y="531"/>
                </a:cubicBezTo>
                <a:cubicBezTo>
                  <a:pt x="389" y="531"/>
                  <a:pt x="389" y="531"/>
                  <a:pt x="389" y="531"/>
                </a:cubicBezTo>
                <a:cubicBezTo>
                  <a:pt x="389" y="532"/>
                  <a:pt x="389" y="532"/>
                  <a:pt x="389" y="533"/>
                </a:cubicBezTo>
                <a:cubicBezTo>
                  <a:pt x="389" y="533"/>
                  <a:pt x="389" y="533"/>
                  <a:pt x="389" y="533"/>
                </a:cubicBezTo>
                <a:cubicBezTo>
                  <a:pt x="389" y="534"/>
                  <a:pt x="389" y="534"/>
                  <a:pt x="389" y="535"/>
                </a:cubicBezTo>
                <a:cubicBezTo>
                  <a:pt x="390" y="535"/>
                  <a:pt x="390" y="536"/>
                  <a:pt x="390" y="536"/>
                </a:cubicBezTo>
                <a:cubicBezTo>
                  <a:pt x="390" y="536"/>
                  <a:pt x="390" y="536"/>
                  <a:pt x="390" y="537"/>
                </a:cubicBezTo>
                <a:cubicBezTo>
                  <a:pt x="390" y="537"/>
                  <a:pt x="390" y="537"/>
                  <a:pt x="390" y="538"/>
                </a:cubicBezTo>
                <a:cubicBezTo>
                  <a:pt x="390" y="538"/>
                  <a:pt x="390" y="538"/>
                  <a:pt x="390" y="538"/>
                </a:cubicBezTo>
                <a:cubicBezTo>
                  <a:pt x="390" y="538"/>
                  <a:pt x="390" y="539"/>
                  <a:pt x="390" y="539"/>
                </a:cubicBezTo>
                <a:cubicBezTo>
                  <a:pt x="390" y="539"/>
                  <a:pt x="390" y="539"/>
                  <a:pt x="390" y="539"/>
                </a:cubicBezTo>
                <a:cubicBezTo>
                  <a:pt x="390" y="539"/>
                  <a:pt x="390" y="539"/>
                  <a:pt x="390" y="540"/>
                </a:cubicBezTo>
                <a:cubicBezTo>
                  <a:pt x="390" y="540"/>
                  <a:pt x="390" y="540"/>
                  <a:pt x="390" y="540"/>
                </a:cubicBezTo>
                <a:cubicBezTo>
                  <a:pt x="390" y="540"/>
                  <a:pt x="390" y="540"/>
                  <a:pt x="390" y="540"/>
                </a:cubicBezTo>
                <a:cubicBezTo>
                  <a:pt x="390" y="539"/>
                  <a:pt x="389" y="539"/>
                  <a:pt x="389" y="538"/>
                </a:cubicBezTo>
                <a:close/>
                <a:moveTo>
                  <a:pt x="258" y="381"/>
                </a:moveTo>
                <a:cubicBezTo>
                  <a:pt x="258" y="381"/>
                  <a:pt x="258" y="381"/>
                  <a:pt x="258" y="381"/>
                </a:cubicBezTo>
                <a:cubicBezTo>
                  <a:pt x="258" y="381"/>
                  <a:pt x="258" y="380"/>
                  <a:pt x="258" y="380"/>
                </a:cubicBezTo>
                <a:cubicBezTo>
                  <a:pt x="258" y="380"/>
                  <a:pt x="258" y="379"/>
                  <a:pt x="258" y="379"/>
                </a:cubicBezTo>
                <a:cubicBezTo>
                  <a:pt x="258" y="379"/>
                  <a:pt x="258" y="379"/>
                  <a:pt x="258" y="378"/>
                </a:cubicBezTo>
                <a:cubicBezTo>
                  <a:pt x="258" y="378"/>
                  <a:pt x="258" y="377"/>
                  <a:pt x="259" y="376"/>
                </a:cubicBezTo>
                <a:cubicBezTo>
                  <a:pt x="259" y="376"/>
                  <a:pt x="259" y="375"/>
                  <a:pt x="259" y="375"/>
                </a:cubicBezTo>
                <a:cubicBezTo>
                  <a:pt x="259" y="375"/>
                  <a:pt x="259" y="374"/>
                  <a:pt x="259" y="373"/>
                </a:cubicBezTo>
                <a:cubicBezTo>
                  <a:pt x="259" y="373"/>
                  <a:pt x="259" y="373"/>
                  <a:pt x="259" y="373"/>
                </a:cubicBezTo>
                <a:cubicBezTo>
                  <a:pt x="259" y="371"/>
                  <a:pt x="259" y="370"/>
                  <a:pt x="259" y="369"/>
                </a:cubicBezTo>
                <a:cubicBezTo>
                  <a:pt x="259" y="368"/>
                  <a:pt x="259" y="368"/>
                  <a:pt x="259" y="368"/>
                </a:cubicBezTo>
                <a:cubicBezTo>
                  <a:pt x="260" y="365"/>
                  <a:pt x="260" y="363"/>
                  <a:pt x="260" y="360"/>
                </a:cubicBezTo>
                <a:cubicBezTo>
                  <a:pt x="260" y="359"/>
                  <a:pt x="260" y="359"/>
                  <a:pt x="260" y="359"/>
                </a:cubicBezTo>
                <a:cubicBezTo>
                  <a:pt x="261" y="357"/>
                  <a:pt x="261" y="355"/>
                  <a:pt x="261" y="353"/>
                </a:cubicBezTo>
                <a:cubicBezTo>
                  <a:pt x="261" y="353"/>
                  <a:pt x="261" y="353"/>
                  <a:pt x="261" y="352"/>
                </a:cubicBezTo>
                <a:cubicBezTo>
                  <a:pt x="261" y="349"/>
                  <a:pt x="262" y="345"/>
                  <a:pt x="262" y="342"/>
                </a:cubicBezTo>
                <a:cubicBezTo>
                  <a:pt x="262" y="342"/>
                  <a:pt x="262" y="341"/>
                  <a:pt x="262" y="341"/>
                </a:cubicBezTo>
                <a:cubicBezTo>
                  <a:pt x="262" y="339"/>
                  <a:pt x="262" y="337"/>
                  <a:pt x="262" y="335"/>
                </a:cubicBezTo>
                <a:cubicBezTo>
                  <a:pt x="262" y="334"/>
                  <a:pt x="262" y="334"/>
                  <a:pt x="262" y="333"/>
                </a:cubicBezTo>
                <a:cubicBezTo>
                  <a:pt x="262" y="332"/>
                  <a:pt x="263" y="331"/>
                  <a:pt x="263" y="330"/>
                </a:cubicBezTo>
                <a:cubicBezTo>
                  <a:pt x="263" y="329"/>
                  <a:pt x="263" y="329"/>
                  <a:pt x="263" y="328"/>
                </a:cubicBezTo>
                <a:cubicBezTo>
                  <a:pt x="263" y="327"/>
                  <a:pt x="263" y="325"/>
                  <a:pt x="263" y="323"/>
                </a:cubicBezTo>
                <a:cubicBezTo>
                  <a:pt x="263" y="322"/>
                  <a:pt x="263" y="322"/>
                  <a:pt x="263" y="321"/>
                </a:cubicBezTo>
                <a:cubicBezTo>
                  <a:pt x="263" y="320"/>
                  <a:pt x="263" y="320"/>
                  <a:pt x="263" y="319"/>
                </a:cubicBezTo>
                <a:cubicBezTo>
                  <a:pt x="265" y="319"/>
                  <a:pt x="268" y="319"/>
                  <a:pt x="271" y="319"/>
                </a:cubicBezTo>
                <a:cubicBezTo>
                  <a:pt x="278" y="319"/>
                  <a:pt x="285" y="319"/>
                  <a:pt x="292" y="317"/>
                </a:cubicBezTo>
                <a:cubicBezTo>
                  <a:pt x="292" y="318"/>
                  <a:pt x="292" y="318"/>
                  <a:pt x="292" y="319"/>
                </a:cubicBezTo>
                <a:cubicBezTo>
                  <a:pt x="292" y="319"/>
                  <a:pt x="291" y="319"/>
                  <a:pt x="291" y="319"/>
                </a:cubicBezTo>
                <a:cubicBezTo>
                  <a:pt x="291" y="320"/>
                  <a:pt x="290" y="321"/>
                  <a:pt x="290" y="323"/>
                </a:cubicBezTo>
                <a:cubicBezTo>
                  <a:pt x="290" y="323"/>
                  <a:pt x="289" y="324"/>
                  <a:pt x="289" y="324"/>
                </a:cubicBezTo>
                <a:cubicBezTo>
                  <a:pt x="289" y="325"/>
                  <a:pt x="288" y="326"/>
                  <a:pt x="288" y="327"/>
                </a:cubicBezTo>
                <a:cubicBezTo>
                  <a:pt x="287" y="329"/>
                  <a:pt x="287" y="330"/>
                  <a:pt x="286" y="331"/>
                </a:cubicBezTo>
                <a:cubicBezTo>
                  <a:pt x="286" y="332"/>
                  <a:pt x="286" y="333"/>
                  <a:pt x="285" y="333"/>
                </a:cubicBezTo>
                <a:cubicBezTo>
                  <a:pt x="285" y="334"/>
                  <a:pt x="284" y="335"/>
                  <a:pt x="284" y="337"/>
                </a:cubicBezTo>
                <a:cubicBezTo>
                  <a:pt x="284" y="337"/>
                  <a:pt x="283" y="338"/>
                  <a:pt x="283" y="338"/>
                </a:cubicBezTo>
                <a:cubicBezTo>
                  <a:pt x="282" y="340"/>
                  <a:pt x="282" y="341"/>
                  <a:pt x="281" y="342"/>
                </a:cubicBezTo>
                <a:cubicBezTo>
                  <a:pt x="281" y="343"/>
                  <a:pt x="281" y="343"/>
                  <a:pt x="281" y="343"/>
                </a:cubicBezTo>
                <a:cubicBezTo>
                  <a:pt x="280" y="345"/>
                  <a:pt x="279" y="346"/>
                  <a:pt x="278" y="348"/>
                </a:cubicBezTo>
                <a:cubicBezTo>
                  <a:pt x="278" y="348"/>
                  <a:pt x="278" y="349"/>
                  <a:pt x="278" y="349"/>
                </a:cubicBezTo>
                <a:cubicBezTo>
                  <a:pt x="277" y="350"/>
                  <a:pt x="277" y="352"/>
                  <a:pt x="276" y="353"/>
                </a:cubicBezTo>
                <a:cubicBezTo>
                  <a:pt x="276" y="353"/>
                  <a:pt x="276" y="354"/>
                  <a:pt x="275" y="354"/>
                </a:cubicBezTo>
                <a:cubicBezTo>
                  <a:pt x="275" y="355"/>
                  <a:pt x="274" y="357"/>
                  <a:pt x="273" y="358"/>
                </a:cubicBezTo>
                <a:cubicBezTo>
                  <a:pt x="273" y="358"/>
                  <a:pt x="273" y="359"/>
                  <a:pt x="273" y="359"/>
                </a:cubicBezTo>
                <a:cubicBezTo>
                  <a:pt x="272" y="360"/>
                  <a:pt x="271" y="362"/>
                  <a:pt x="271" y="363"/>
                </a:cubicBezTo>
                <a:cubicBezTo>
                  <a:pt x="270" y="363"/>
                  <a:pt x="270" y="364"/>
                  <a:pt x="270" y="364"/>
                </a:cubicBezTo>
                <a:cubicBezTo>
                  <a:pt x="269" y="365"/>
                  <a:pt x="269" y="366"/>
                  <a:pt x="268" y="367"/>
                </a:cubicBezTo>
                <a:cubicBezTo>
                  <a:pt x="268" y="368"/>
                  <a:pt x="268" y="368"/>
                  <a:pt x="267" y="369"/>
                </a:cubicBezTo>
                <a:cubicBezTo>
                  <a:pt x="267" y="370"/>
                  <a:pt x="266" y="370"/>
                  <a:pt x="266" y="371"/>
                </a:cubicBezTo>
                <a:cubicBezTo>
                  <a:pt x="265" y="372"/>
                  <a:pt x="265" y="372"/>
                  <a:pt x="265" y="372"/>
                </a:cubicBezTo>
                <a:cubicBezTo>
                  <a:pt x="264" y="373"/>
                  <a:pt x="264" y="374"/>
                  <a:pt x="263" y="375"/>
                </a:cubicBezTo>
                <a:cubicBezTo>
                  <a:pt x="263" y="376"/>
                  <a:pt x="262" y="376"/>
                  <a:pt x="262" y="376"/>
                </a:cubicBezTo>
                <a:cubicBezTo>
                  <a:pt x="262" y="377"/>
                  <a:pt x="261" y="378"/>
                  <a:pt x="261" y="378"/>
                </a:cubicBezTo>
                <a:cubicBezTo>
                  <a:pt x="260" y="379"/>
                  <a:pt x="260" y="379"/>
                  <a:pt x="260" y="379"/>
                </a:cubicBezTo>
                <a:cubicBezTo>
                  <a:pt x="259" y="380"/>
                  <a:pt x="258" y="381"/>
                  <a:pt x="258" y="382"/>
                </a:cubicBezTo>
                <a:cubicBezTo>
                  <a:pt x="258" y="382"/>
                  <a:pt x="258" y="381"/>
                  <a:pt x="258" y="381"/>
                </a:cubicBezTo>
                <a:close/>
                <a:moveTo>
                  <a:pt x="126" y="431"/>
                </a:moveTo>
                <a:cubicBezTo>
                  <a:pt x="131" y="430"/>
                  <a:pt x="136" y="429"/>
                  <a:pt x="141" y="427"/>
                </a:cubicBezTo>
                <a:cubicBezTo>
                  <a:pt x="142" y="436"/>
                  <a:pt x="142" y="444"/>
                  <a:pt x="143" y="447"/>
                </a:cubicBezTo>
                <a:cubicBezTo>
                  <a:pt x="136" y="441"/>
                  <a:pt x="130" y="436"/>
                  <a:pt x="126" y="4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en-US" sz="1000"/>
          </a:p>
        </p:txBody>
      </p:sp>
      <p:sp>
        <p:nvSpPr>
          <p:cNvPr id="38" name="Freeform 7"/>
          <p:cNvSpPr>
            <a:spLocks noEditPoints="1"/>
          </p:cNvSpPr>
          <p:nvPr/>
        </p:nvSpPr>
        <p:spPr bwMode="auto">
          <a:xfrm>
            <a:off x="5258991" y="2008014"/>
            <a:ext cx="614363" cy="2421288"/>
          </a:xfrm>
          <a:custGeom>
            <a:avLst/>
            <a:gdLst>
              <a:gd name="T0" fmla="*/ 485 w 533"/>
              <a:gd name="T1" fmla="*/ 635 h 1998"/>
              <a:gd name="T2" fmla="*/ 423 w 533"/>
              <a:gd name="T3" fmla="*/ 574 h 1998"/>
              <a:gd name="T4" fmla="*/ 464 w 533"/>
              <a:gd name="T5" fmla="*/ 552 h 1998"/>
              <a:gd name="T6" fmla="*/ 455 w 533"/>
              <a:gd name="T7" fmla="*/ 526 h 1998"/>
              <a:gd name="T8" fmla="*/ 431 w 533"/>
              <a:gd name="T9" fmla="*/ 519 h 1998"/>
              <a:gd name="T10" fmla="*/ 417 w 533"/>
              <a:gd name="T11" fmla="*/ 531 h 1998"/>
              <a:gd name="T12" fmla="*/ 420 w 533"/>
              <a:gd name="T13" fmla="*/ 553 h 1998"/>
              <a:gd name="T14" fmla="*/ 403 w 533"/>
              <a:gd name="T15" fmla="*/ 556 h 1998"/>
              <a:gd name="T16" fmla="*/ 448 w 533"/>
              <a:gd name="T17" fmla="*/ 504 h 1998"/>
              <a:gd name="T18" fmla="*/ 426 w 533"/>
              <a:gd name="T19" fmla="*/ 439 h 1998"/>
              <a:gd name="T20" fmla="*/ 364 w 533"/>
              <a:gd name="T21" fmla="*/ 419 h 1998"/>
              <a:gd name="T22" fmla="*/ 330 w 533"/>
              <a:gd name="T23" fmla="*/ 450 h 1998"/>
              <a:gd name="T24" fmla="*/ 337 w 533"/>
              <a:gd name="T25" fmla="*/ 506 h 1998"/>
              <a:gd name="T26" fmla="*/ 368 w 533"/>
              <a:gd name="T27" fmla="*/ 542 h 1998"/>
              <a:gd name="T28" fmla="*/ 366 w 533"/>
              <a:gd name="T29" fmla="*/ 527 h 1998"/>
              <a:gd name="T30" fmla="*/ 356 w 533"/>
              <a:gd name="T31" fmla="*/ 518 h 1998"/>
              <a:gd name="T32" fmla="*/ 343 w 533"/>
              <a:gd name="T33" fmla="*/ 529 h 1998"/>
              <a:gd name="T34" fmla="*/ 338 w 533"/>
              <a:gd name="T35" fmla="*/ 537 h 1998"/>
              <a:gd name="T36" fmla="*/ 363 w 533"/>
              <a:gd name="T37" fmla="*/ 545 h 1998"/>
              <a:gd name="T38" fmla="*/ 393 w 533"/>
              <a:gd name="T39" fmla="*/ 579 h 1998"/>
              <a:gd name="T40" fmla="*/ 266 w 533"/>
              <a:gd name="T41" fmla="*/ 504 h 1998"/>
              <a:gd name="T42" fmla="*/ 328 w 533"/>
              <a:gd name="T43" fmla="*/ 394 h 1998"/>
              <a:gd name="T44" fmla="*/ 390 w 533"/>
              <a:gd name="T45" fmla="*/ 389 h 1998"/>
              <a:gd name="T46" fmla="*/ 395 w 533"/>
              <a:gd name="T47" fmla="*/ 351 h 1998"/>
              <a:gd name="T48" fmla="*/ 371 w 533"/>
              <a:gd name="T49" fmla="*/ 329 h 1998"/>
              <a:gd name="T50" fmla="*/ 329 w 533"/>
              <a:gd name="T51" fmla="*/ 343 h 1998"/>
              <a:gd name="T52" fmla="*/ 314 w 533"/>
              <a:gd name="T53" fmla="*/ 387 h 1998"/>
              <a:gd name="T54" fmla="*/ 371 w 533"/>
              <a:gd name="T55" fmla="*/ 276 h 1998"/>
              <a:gd name="T56" fmla="*/ 432 w 533"/>
              <a:gd name="T57" fmla="*/ 129 h 1998"/>
              <a:gd name="T58" fmla="*/ 335 w 533"/>
              <a:gd name="T59" fmla="*/ 42 h 1998"/>
              <a:gd name="T60" fmla="*/ 160 w 533"/>
              <a:gd name="T61" fmla="*/ 98 h 1998"/>
              <a:gd name="T62" fmla="*/ 27 w 533"/>
              <a:gd name="T63" fmla="*/ 209 h 1998"/>
              <a:gd name="T64" fmla="*/ 237 w 533"/>
              <a:gd name="T65" fmla="*/ 315 h 1998"/>
              <a:gd name="T66" fmla="*/ 161 w 533"/>
              <a:gd name="T67" fmla="*/ 414 h 1998"/>
              <a:gd name="T68" fmla="*/ 185 w 533"/>
              <a:gd name="T69" fmla="*/ 356 h 1998"/>
              <a:gd name="T70" fmla="*/ 147 w 533"/>
              <a:gd name="T71" fmla="*/ 321 h 1998"/>
              <a:gd name="T72" fmla="*/ 77 w 533"/>
              <a:gd name="T73" fmla="*/ 343 h 1998"/>
              <a:gd name="T74" fmla="*/ 24 w 533"/>
              <a:gd name="T75" fmla="*/ 387 h 1998"/>
              <a:gd name="T76" fmla="*/ 119 w 533"/>
              <a:gd name="T77" fmla="*/ 431 h 1998"/>
              <a:gd name="T78" fmla="*/ 205 w 533"/>
              <a:gd name="T79" fmla="*/ 547 h 1998"/>
              <a:gd name="T80" fmla="*/ 438 w 533"/>
              <a:gd name="T81" fmla="*/ 558 h 1998"/>
              <a:gd name="T82" fmla="*/ 387 w 533"/>
              <a:gd name="T83" fmla="*/ 536 h 1998"/>
              <a:gd name="T84" fmla="*/ 389 w 533"/>
              <a:gd name="T85" fmla="*/ 531 h 1998"/>
              <a:gd name="T86" fmla="*/ 390 w 533"/>
              <a:gd name="T87" fmla="*/ 536 h 1998"/>
              <a:gd name="T88" fmla="*/ 390 w 533"/>
              <a:gd name="T89" fmla="*/ 539 h 1998"/>
              <a:gd name="T90" fmla="*/ 258 w 533"/>
              <a:gd name="T91" fmla="*/ 382 h 1998"/>
              <a:gd name="T92" fmla="*/ 259 w 533"/>
              <a:gd name="T93" fmla="*/ 376 h 1998"/>
              <a:gd name="T94" fmla="*/ 260 w 533"/>
              <a:gd name="T95" fmla="*/ 368 h 1998"/>
              <a:gd name="T96" fmla="*/ 262 w 533"/>
              <a:gd name="T97" fmla="*/ 342 h 1998"/>
              <a:gd name="T98" fmla="*/ 263 w 533"/>
              <a:gd name="T99" fmla="*/ 329 h 1998"/>
              <a:gd name="T100" fmla="*/ 293 w 533"/>
              <a:gd name="T101" fmla="*/ 318 h 1998"/>
              <a:gd name="T102" fmla="*/ 288 w 533"/>
              <a:gd name="T103" fmla="*/ 328 h 1998"/>
              <a:gd name="T104" fmla="*/ 282 w 533"/>
              <a:gd name="T105" fmla="*/ 343 h 1998"/>
              <a:gd name="T106" fmla="*/ 276 w 533"/>
              <a:gd name="T107" fmla="*/ 355 h 1998"/>
              <a:gd name="T108" fmla="*/ 269 w 533"/>
              <a:gd name="T109" fmla="*/ 367 h 1998"/>
              <a:gd name="T110" fmla="*/ 263 w 533"/>
              <a:gd name="T111" fmla="*/ 377 h 1998"/>
              <a:gd name="T112" fmla="*/ 126 w 533"/>
              <a:gd name="T113" fmla="*/ 431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1998">
                <a:moveTo>
                  <a:pt x="533" y="1998"/>
                </a:moveTo>
                <a:cubicBezTo>
                  <a:pt x="533" y="1904"/>
                  <a:pt x="533" y="716"/>
                  <a:pt x="533" y="716"/>
                </a:cubicBezTo>
                <a:cubicBezTo>
                  <a:pt x="533" y="716"/>
                  <a:pt x="531" y="680"/>
                  <a:pt x="491" y="640"/>
                </a:cubicBezTo>
                <a:cubicBezTo>
                  <a:pt x="502" y="638"/>
                  <a:pt x="504" y="636"/>
                  <a:pt x="489" y="635"/>
                </a:cubicBezTo>
                <a:cubicBezTo>
                  <a:pt x="488" y="635"/>
                  <a:pt x="487" y="635"/>
                  <a:pt x="485" y="635"/>
                </a:cubicBezTo>
                <a:cubicBezTo>
                  <a:pt x="467" y="618"/>
                  <a:pt x="443" y="601"/>
                  <a:pt x="408" y="586"/>
                </a:cubicBezTo>
                <a:cubicBezTo>
                  <a:pt x="408" y="585"/>
                  <a:pt x="408" y="585"/>
                  <a:pt x="408" y="584"/>
                </a:cubicBezTo>
                <a:cubicBezTo>
                  <a:pt x="410" y="582"/>
                  <a:pt x="414" y="579"/>
                  <a:pt x="418" y="577"/>
                </a:cubicBezTo>
                <a:cubicBezTo>
                  <a:pt x="419" y="577"/>
                  <a:pt x="421" y="575"/>
                  <a:pt x="422" y="574"/>
                </a:cubicBezTo>
                <a:cubicBezTo>
                  <a:pt x="422" y="575"/>
                  <a:pt x="422" y="576"/>
                  <a:pt x="423" y="574"/>
                </a:cubicBezTo>
                <a:cubicBezTo>
                  <a:pt x="428" y="570"/>
                  <a:pt x="435" y="564"/>
                  <a:pt x="440" y="558"/>
                </a:cubicBezTo>
                <a:cubicBezTo>
                  <a:pt x="443" y="558"/>
                  <a:pt x="446" y="557"/>
                  <a:pt x="448" y="556"/>
                </a:cubicBezTo>
                <a:cubicBezTo>
                  <a:pt x="449" y="557"/>
                  <a:pt x="450" y="557"/>
                  <a:pt x="452" y="557"/>
                </a:cubicBezTo>
                <a:cubicBezTo>
                  <a:pt x="456" y="557"/>
                  <a:pt x="459" y="555"/>
                  <a:pt x="460" y="551"/>
                </a:cubicBezTo>
                <a:cubicBezTo>
                  <a:pt x="461" y="552"/>
                  <a:pt x="462" y="552"/>
                  <a:pt x="464" y="552"/>
                </a:cubicBezTo>
                <a:cubicBezTo>
                  <a:pt x="469" y="552"/>
                  <a:pt x="474" y="548"/>
                  <a:pt x="474" y="542"/>
                </a:cubicBezTo>
                <a:cubicBezTo>
                  <a:pt x="474" y="537"/>
                  <a:pt x="470" y="533"/>
                  <a:pt x="465" y="532"/>
                </a:cubicBezTo>
                <a:cubicBezTo>
                  <a:pt x="464" y="529"/>
                  <a:pt x="461" y="527"/>
                  <a:pt x="458" y="527"/>
                </a:cubicBezTo>
                <a:cubicBezTo>
                  <a:pt x="457" y="527"/>
                  <a:pt x="457" y="527"/>
                  <a:pt x="456" y="527"/>
                </a:cubicBezTo>
                <a:cubicBezTo>
                  <a:pt x="456" y="527"/>
                  <a:pt x="456" y="526"/>
                  <a:pt x="455" y="526"/>
                </a:cubicBezTo>
                <a:cubicBezTo>
                  <a:pt x="455" y="526"/>
                  <a:pt x="455" y="527"/>
                  <a:pt x="455" y="527"/>
                </a:cubicBezTo>
                <a:cubicBezTo>
                  <a:pt x="455" y="524"/>
                  <a:pt x="453" y="522"/>
                  <a:pt x="450" y="522"/>
                </a:cubicBezTo>
                <a:cubicBezTo>
                  <a:pt x="450" y="522"/>
                  <a:pt x="450" y="522"/>
                  <a:pt x="450" y="522"/>
                </a:cubicBezTo>
                <a:cubicBezTo>
                  <a:pt x="449" y="517"/>
                  <a:pt x="445" y="513"/>
                  <a:pt x="440" y="513"/>
                </a:cubicBezTo>
                <a:cubicBezTo>
                  <a:pt x="436" y="513"/>
                  <a:pt x="432" y="515"/>
                  <a:pt x="431" y="519"/>
                </a:cubicBezTo>
                <a:cubicBezTo>
                  <a:pt x="431" y="518"/>
                  <a:pt x="430" y="518"/>
                  <a:pt x="430" y="518"/>
                </a:cubicBezTo>
                <a:cubicBezTo>
                  <a:pt x="427" y="518"/>
                  <a:pt x="424" y="521"/>
                  <a:pt x="424" y="525"/>
                </a:cubicBezTo>
                <a:cubicBezTo>
                  <a:pt x="424" y="525"/>
                  <a:pt x="424" y="526"/>
                  <a:pt x="424" y="526"/>
                </a:cubicBezTo>
                <a:cubicBezTo>
                  <a:pt x="422" y="527"/>
                  <a:pt x="420" y="528"/>
                  <a:pt x="418" y="530"/>
                </a:cubicBezTo>
                <a:cubicBezTo>
                  <a:pt x="418" y="531"/>
                  <a:pt x="417" y="531"/>
                  <a:pt x="417" y="531"/>
                </a:cubicBezTo>
                <a:cubicBezTo>
                  <a:pt x="417" y="531"/>
                  <a:pt x="417" y="531"/>
                  <a:pt x="416" y="531"/>
                </a:cubicBezTo>
                <a:cubicBezTo>
                  <a:pt x="414" y="531"/>
                  <a:pt x="411" y="533"/>
                  <a:pt x="411" y="536"/>
                </a:cubicBezTo>
                <a:cubicBezTo>
                  <a:pt x="411" y="537"/>
                  <a:pt x="411" y="537"/>
                  <a:pt x="412" y="538"/>
                </a:cubicBezTo>
                <a:cubicBezTo>
                  <a:pt x="410" y="539"/>
                  <a:pt x="410" y="541"/>
                  <a:pt x="410" y="543"/>
                </a:cubicBezTo>
                <a:cubicBezTo>
                  <a:pt x="410" y="549"/>
                  <a:pt x="414" y="553"/>
                  <a:pt x="420" y="553"/>
                </a:cubicBezTo>
                <a:cubicBezTo>
                  <a:pt x="422" y="553"/>
                  <a:pt x="424" y="553"/>
                  <a:pt x="425" y="552"/>
                </a:cubicBezTo>
                <a:cubicBezTo>
                  <a:pt x="426" y="553"/>
                  <a:pt x="428" y="554"/>
                  <a:pt x="430" y="555"/>
                </a:cubicBezTo>
                <a:cubicBezTo>
                  <a:pt x="429" y="559"/>
                  <a:pt x="428" y="564"/>
                  <a:pt x="426" y="568"/>
                </a:cubicBezTo>
                <a:cubicBezTo>
                  <a:pt x="421" y="571"/>
                  <a:pt x="415" y="574"/>
                  <a:pt x="407" y="577"/>
                </a:cubicBezTo>
                <a:cubicBezTo>
                  <a:pt x="406" y="571"/>
                  <a:pt x="405" y="563"/>
                  <a:pt x="403" y="556"/>
                </a:cubicBezTo>
                <a:cubicBezTo>
                  <a:pt x="398" y="532"/>
                  <a:pt x="397" y="521"/>
                  <a:pt x="398" y="516"/>
                </a:cubicBezTo>
                <a:cubicBezTo>
                  <a:pt x="401" y="516"/>
                  <a:pt x="404" y="514"/>
                  <a:pt x="407" y="513"/>
                </a:cubicBezTo>
                <a:cubicBezTo>
                  <a:pt x="410" y="515"/>
                  <a:pt x="414" y="516"/>
                  <a:pt x="418" y="516"/>
                </a:cubicBezTo>
                <a:cubicBezTo>
                  <a:pt x="427" y="516"/>
                  <a:pt x="435" y="510"/>
                  <a:pt x="438" y="501"/>
                </a:cubicBezTo>
                <a:cubicBezTo>
                  <a:pt x="441" y="503"/>
                  <a:pt x="444" y="504"/>
                  <a:pt x="448" y="504"/>
                </a:cubicBezTo>
                <a:cubicBezTo>
                  <a:pt x="462" y="504"/>
                  <a:pt x="473" y="492"/>
                  <a:pt x="473" y="478"/>
                </a:cubicBezTo>
                <a:cubicBezTo>
                  <a:pt x="473" y="465"/>
                  <a:pt x="463" y="455"/>
                  <a:pt x="450" y="454"/>
                </a:cubicBezTo>
                <a:cubicBezTo>
                  <a:pt x="448" y="445"/>
                  <a:pt x="441" y="439"/>
                  <a:pt x="432" y="439"/>
                </a:cubicBezTo>
                <a:cubicBezTo>
                  <a:pt x="431" y="439"/>
                  <a:pt x="430" y="439"/>
                  <a:pt x="429" y="440"/>
                </a:cubicBezTo>
                <a:cubicBezTo>
                  <a:pt x="428" y="439"/>
                  <a:pt x="427" y="439"/>
                  <a:pt x="426" y="439"/>
                </a:cubicBezTo>
                <a:cubicBezTo>
                  <a:pt x="426" y="439"/>
                  <a:pt x="426" y="439"/>
                  <a:pt x="426" y="439"/>
                </a:cubicBezTo>
                <a:cubicBezTo>
                  <a:pt x="425" y="433"/>
                  <a:pt x="419" y="428"/>
                  <a:pt x="413" y="428"/>
                </a:cubicBezTo>
                <a:cubicBezTo>
                  <a:pt x="413" y="428"/>
                  <a:pt x="412" y="428"/>
                  <a:pt x="412" y="428"/>
                </a:cubicBezTo>
                <a:cubicBezTo>
                  <a:pt x="412" y="415"/>
                  <a:pt x="401" y="404"/>
                  <a:pt x="387" y="404"/>
                </a:cubicBezTo>
                <a:cubicBezTo>
                  <a:pt x="377" y="404"/>
                  <a:pt x="368" y="410"/>
                  <a:pt x="364" y="419"/>
                </a:cubicBezTo>
                <a:cubicBezTo>
                  <a:pt x="364" y="419"/>
                  <a:pt x="363" y="419"/>
                  <a:pt x="363" y="419"/>
                </a:cubicBezTo>
                <a:cubicBezTo>
                  <a:pt x="354" y="419"/>
                  <a:pt x="347" y="426"/>
                  <a:pt x="347" y="435"/>
                </a:cubicBezTo>
                <a:cubicBezTo>
                  <a:pt x="347" y="436"/>
                  <a:pt x="348" y="437"/>
                  <a:pt x="348" y="439"/>
                </a:cubicBezTo>
                <a:cubicBezTo>
                  <a:pt x="342" y="440"/>
                  <a:pt x="337" y="444"/>
                  <a:pt x="333" y="449"/>
                </a:cubicBezTo>
                <a:cubicBezTo>
                  <a:pt x="332" y="449"/>
                  <a:pt x="331" y="450"/>
                  <a:pt x="330" y="450"/>
                </a:cubicBezTo>
                <a:cubicBezTo>
                  <a:pt x="329" y="450"/>
                  <a:pt x="329" y="450"/>
                  <a:pt x="329" y="450"/>
                </a:cubicBezTo>
                <a:cubicBezTo>
                  <a:pt x="321" y="450"/>
                  <a:pt x="316" y="456"/>
                  <a:pt x="316" y="463"/>
                </a:cubicBezTo>
                <a:cubicBezTo>
                  <a:pt x="316" y="465"/>
                  <a:pt x="316" y="466"/>
                  <a:pt x="316" y="467"/>
                </a:cubicBezTo>
                <a:cubicBezTo>
                  <a:pt x="314" y="471"/>
                  <a:pt x="312" y="476"/>
                  <a:pt x="312" y="481"/>
                </a:cubicBezTo>
                <a:cubicBezTo>
                  <a:pt x="312" y="495"/>
                  <a:pt x="323" y="506"/>
                  <a:pt x="337" y="506"/>
                </a:cubicBezTo>
                <a:cubicBezTo>
                  <a:pt x="342" y="506"/>
                  <a:pt x="347" y="505"/>
                  <a:pt x="350" y="502"/>
                </a:cubicBezTo>
                <a:cubicBezTo>
                  <a:pt x="356" y="508"/>
                  <a:pt x="362" y="512"/>
                  <a:pt x="369" y="515"/>
                </a:cubicBezTo>
                <a:cubicBezTo>
                  <a:pt x="373" y="525"/>
                  <a:pt x="381" y="537"/>
                  <a:pt x="386" y="550"/>
                </a:cubicBezTo>
                <a:cubicBezTo>
                  <a:pt x="378" y="549"/>
                  <a:pt x="371" y="546"/>
                  <a:pt x="367" y="543"/>
                </a:cubicBezTo>
                <a:cubicBezTo>
                  <a:pt x="367" y="543"/>
                  <a:pt x="368" y="542"/>
                  <a:pt x="368" y="542"/>
                </a:cubicBezTo>
                <a:cubicBezTo>
                  <a:pt x="369" y="542"/>
                  <a:pt x="370" y="542"/>
                  <a:pt x="370" y="542"/>
                </a:cubicBezTo>
                <a:cubicBezTo>
                  <a:pt x="374" y="542"/>
                  <a:pt x="377" y="539"/>
                  <a:pt x="377" y="536"/>
                </a:cubicBezTo>
                <a:cubicBezTo>
                  <a:pt x="377" y="533"/>
                  <a:pt x="374" y="530"/>
                  <a:pt x="371" y="530"/>
                </a:cubicBezTo>
                <a:cubicBezTo>
                  <a:pt x="371" y="528"/>
                  <a:pt x="369" y="526"/>
                  <a:pt x="367" y="526"/>
                </a:cubicBezTo>
                <a:cubicBezTo>
                  <a:pt x="366" y="526"/>
                  <a:pt x="366" y="527"/>
                  <a:pt x="366" y="527"/>
                </a:cubicBezTo>
                <a:cubicBezTo>
                  <a:pt x="366" y="527"/>
                  <a:pt x="365" y="526"/>
                  <a:pt x="365" y="526"/>
                </a:cubicBezTo>
                <a:cubicBezTo>
                  <a:pt x="365" y="526"/>
                  <a:pt x="365" y="526"/>
                  <a:pt x="365" y="526"/>
                </a:cubicBezTo>
                <a:cubicBezTo>
                  <a:pt x="365" y="525"/>
                  <a:pt x="364" y="524"/>
                  <a:pt x="362" y="524"/>
                </a:cubicBezTo>
                <a:cubicBezTo>
                  <a:pt x="362" y="524"/>
                  <a:pt x="362" y="524"/>
                  <a:pt x="362" y="524"/>
                </a:cubicBezTo>
                <a:cubicBezTo>
                  <a:pt x="362" y="521"/>
                  <a:pt x="359" y="518"/>
                  <a:pt x="356" y="518"/>
                </a:cubicBezTo>
                <a:cubicBezTo>
                  <a:pt x="353" y="518"/>
                  <a:pt x="351" y="519"/>
                  <a:pt x="350" y="522"/>
                </a:cubicBezTo>
                <a:cubicBezTo>
                  <a:pt x="350" y="522"/>
                  <a:pt x="350" y="522"/>
                  <a:pt x="350" y="522"/>
                </a:cubicBezTo>
                <a:cubicBezTo>
                  <a:pt x="348" y="522"/>
                  <a:pt x="346" y="523"/>
                  <a:pt x="346" y="525"/>
                </a:cubicBezTo>
                <a:cubicBezTo>
                  <a:pt x="346" y="526"/>
                  <a:pt x="346" y="526"/>
                  <a:pt x="346" y="526"/>
                </a:cubicBezTo>
                <a:cubicBezTo>
                  <a:pt x="345" y="527"/>
                  <a:pt x="344" y="528"/>
                  <a:pt x="343" y="529"/>
                </a:cubicBezTo>
                <a:cubicBezTo>
                  <a:pt x="342" y="529"/>
                  <a:pt x="342" y="529"/>
                  <a:pt x="342" y="529"/>
                </a:cubicBezTo>
                <a:cubicBezTo>
                  <a:pt x="342" y="529"/>
                  <a:pt x="342" y="529"/>
                  <a:pt x="342" y="529"/>
                </a:cubicBezTo>
                <a:cubicBezTo>
                  <a:pt x="340" y="529"/>
                  <a:pt x="338" y="531"/>
                  <a:pt x="338" y="532"/>
                </a:cubicBezTo>
                <a:cubicBezTo>
                  <a:pt x="338" y="533"/>
                  <a:pt x="339" y="533"/>
                  <a:pt x="339" y="533"/>
                </a:cubicBezTo>
                <a:cubicBezTo>
                  <a:pt x="338" y="534"/>
                  <a:pt x="338" y="535"/>
                  <a:pt x="338" y="537"/>
                </a:cubicBezTo>
                <a:cubicBezTo>
                  <a:pt x="338" y="540"/>
                  <a:pt x="340" y="543"/>
                  <a:pt x="344" y="543"/>
                </a:cubicBezTo>
                <a:cubicBezTo>
                  <a:pt x="345" y="543"/>
                  <a:pt x="346" y="542"/>
                  <a:pt x="347" y="542"/>
                </a:cubicBezTo>
                <a:cubicBezTo>
                  <a:pt x="349" y="544"/>
                  <a:pt x="352" y="546"/>
                  <a:pt x="355" y="546"/>
                </a:cubicBezTo>
                <a:cubicBezTo>
                  <a:pt x="357" y="546"/>
                  <a:pt x="359" y="545"/>
                  <a:pt x="361" y="544"/>
                </a:cubicBezTo>
                <a:cubicBezTo>
                  <a:pt x="361" y="545"/>
                  <a:pt x="362" y="545"/>
                  <a:pt x="363" y="545"/>
                </a:cubicBezTo>
                <a:cubicBezTo>
                  <a:pt x="364" y="545"/>
                  <a:pt x="365" y="545"/>
                  <a:pt x="366" y="544"/>
                </a:cubicBezTo>
                <a:cubicBezTo>
                  <a:pt x="373" y="549"/>
                  <a:pt x="382" y="552"/>
                  <a:pt x="386" y="553"/>
                </a:cubicBezTo>
                <a:cubicBezTo>
                  <a:pt x="386" y="553"/>
                  <a:pt x="387" y="553"/>
                  <a:pt x="388" y="553"/>
                </a:cubicBezTo>
                <a:cubicBezTo>
                  <a:pt x="391" y="561"/>
                  <a:pt x="393" y="568"/>
                  <a:pt x="393" y="576"/>
                </a:cubicBezTo>
                <a:cubicBezTo>
                  <a:pt x="393" y="577"/>
                  <a:pt x="393" y="578"/>
                  <a:pt x="393" y="579"/>
                </a:cubicBezTo>
                <a:cubicBezTo>
                  <a:pt x="296" y="535"/>
                  <a:pt x="272" y="510"/>
                  <a:pt x="267" y="504"/>
                </a:cubicBezTo>
                <a:cubicBezTo>
                  <a:pt x="267" y="503"/>
                  <a:pt x="267" y="503"/>
                  <a:pt x="267" y="503"/>
                </a:cubicBezTo>
                <a:cubicBezTo>
                  <a:pt x="267" y="503"/>
                  <a:pt x="267" y="503"/>
                  <a:pt x="267" y="503"/>
                </a:cubicBezTo>
                <a:cubicBezTo>
                  <a:pt x="266" y="503"/>
                  <a:pt x="266" y="503"/>
                  <a:pt x="266" y="503"/>
                </a:cubicBezTo>
                <a:cubicBezTo>
                  <a:pt x="266" y="504"/>
                  <a:pt x="266" y="504"/>
                  <a:pt x="266" y="504"/>
                </a:cubicBezTo>
                <a:cubicBezTo>
                  <a:pt x="264" y="506"/>
                  <a:pt x="260" y="510"/>
                  <a:pt x="252" y="517"/>
                </a:cubicBezTo>
                <a:cubicBezTo>
                  <a:pt x="251" y="505"/>
                  <a:pt x="250" y="493"/>
                  <a:pt x="251" y="481"/>
                </a:cubicBezTo>
                <a:cubicBezTo>
                  <a:pt x="252" y="460"/>
                  <a:pt x="258" y="439"/>
                  <a:pt x="266" y="419"/>
                </a:cubicBezTo>
                <a:cubicBezTo>
                  <a:pt x="268" y="419"/>
                  <a:pt x="269" y="418"/>
                  <a:pt x="271" y="418"/>
                </a:cubicBezTo>
                <a:cubicBezTo>
                  <a:pt x="282" y="416"/>
                  <a:pt x="309" y="406"/>
                  <a:pt x="328" y="394"/>
                </a:cubicBezTo>
                <a:cubicBezTo>
                  <a:pt x="330" y="395"/>
                  <a:pt x="332" y="395"/>
                  <a:pt x="335" y="395"/>
                </a:cubicBezTo>
                <a:cubicBezTo>
                  <a:pt x="337" y="395"/>
                  <a:pt x="340" y="395"/>
                  <a:pt x="342" y="393"/>
                </a:cubicBezTo>
                <a:cubicBezTo>
                  <a:pt x="346" y="396"/>
                  <a:pt x="351" y="397"/>
                  <a:pt x="356" y="397"/>
                </a:cubicBezTo>
                <a:cubicBezTo>
                  <a:pt x="366" y="397"/>
                  <a:pt x="375" y="393"/>
                  <a:pt x="381" y="386"/>
                </a:cubicBezTo>
                <a:cubicBezTo>
                  <a:pt x="383" y="388"/>
                  <a:pt x="386" y="389"/>
                  <a:pt x="390" y="389"/>
                </a:cubicBezTo>
                <a:cubicBezTo>
                  <a:pt x="399" y="389"/>
                  <a:pt x="407" y="381"/>
                  <a:pt x="407" y="372"/>
                </a:cubicBezTo>
                <a:cubicBezTo>
                  <a:pt x="407" y="368"/>
                  <a:pt x="406" y="365"/>
                  <a:pt x="404" y="362"/>
                </a:cubicBezTo>
                <a:cubicBezTo>
                  <a:pt x="404" y="361"/>
                  <a:pt x="404" y="360"/>
                  <a:pt x="404" y="359"/>
                </a:cubicBezTo>
                <a:cubicBezTo>
                  <a:pt x="404" y="355"/>
                  <a:pt x="400" y="351"/>
                  <a:pt x="395" y="351"/>
                </a:cubicBezTo>
                <a:cubicBezTo>
                  <a:pt x="395" y="351"/>
                  <a:pt x="395" y="351"/>
                  <a:pt x="395" y="351"/>
                </a:cubicBezTo>
                <a:cubicBezTo>
                  <a:pt x="394" y="350"/>
                  <a:pt x="393" y="350"/>
                  <a:pt x="392" y="350"/>
                </a:cubicBezTo>
                <a:cubicBezTo>
                  <a:pt x="390" y="346"/>
                  <a:pt x="387" y="344"/>
                  <a:pt x="382" y="343"/>
                </a:cubicBezTo>
                <a:cubicBezTo>
                  <a:pt x="383" y="342"/>
                  <a:pt x="383" y="341"/>
                  <a:pt x="383" y="340"/>
                </a:cubicBezTo>
                <a:cubicBezTo>
                  <a:pt x="383" y="334"/>
                  <a:pt x="378" y="329"/>
                  <a:pt x="372" y="329"/>
                </a:cubicBezTo>
                <a:cubicBezTo>
                  <a:pt x="372" y="329"/>
                  <a:pt x="371" y="329"/>
                  <a:pt x="371" y="329"/>
                </a:cubicBezTo>
                <a:cubicBezTo>
                  <a:pt x="369" y="324"/>
                  <a:pt x="363" y="319"/>
                  <a:pt x="356" y="319"/>
                </a:cubicBezTo>
                <a:cubicBezTo>
                  <a:pt x="347" y="319"/>
                  <a:pt x="339" y="327"/>
                  <a:pt x="339" y="336"/>
                </a:cubicBezTo>
                <a:cubicBezTo>
                  <a:pt x="339" y="336"/>
                  <a:pt x="338" y="336"/>
                  <a:pt x="338" y="336"/>
                </a:cubicBezTo>
                <a:cubicBezTo>
                  <a:pt x="334" y="336"/>
                  <a:pt x="330" y="339"/>
                  <a:pt x="330" y="343"/>
                </a:cubicBezTo>
                <a:cubicBezTo>
                  <a:pt x="329" y="343"/>
                  <a:pt x="329" y="343"/>
                  <a:pt x="329" y="343"/>
                </a:cubicBezTo>
                <a:cubicBezTo>
                  <a:pt x="328" y="343"/>
                  <a:pt x="328" y="343"/>
                  <a:pt x="327" y="343"/>
                </a:cubicBezTo>
                <a:cubicBezTo>
                  <a:pt x="326" y="343"/>
                  <a:pt x="326" y="343"/>
                  <a:pt x="325" y="343"/>
                </a:cubicBezTo>
                <a:cubicBezTo>
                  <a:pt x="319" y="343"/>
                  <a:pt x="314" y="347"/>
                  <a:pt x="313" y="353"/>
                </a:cubicBezTo>
                <a:cubicBezTo>
                  <a:pt x="304" y="354"/>
                  <a:pt x="297" y="361"/>
                  <a:pt x="297" y="370"/>
                </a:cubicBezTo>
                <a:cubicBezTo>
                  <a:pt x="297" y="379"/>
                  <a:pt x="305" y="387"/>
                  <a:pt x="314" y="387"/>
                </a:cubicBezTo>
                <a:cubicBezTo>
                  <a:pt x="317" y="387"/>
                  <a:pt x="319" y="386"/>
                  <a:pt x="321" y="385"/>
                </a:cubicBezTo>
                <a:cubicBezTo>
                  <a:pt x="322" y="387"/>
                  <a:pt x="323" y="389"/>
                  <a:pt x="324" y="391"/>
                </a:cubicBezTo>
                <a:cubicBezTo>
                  <a:pt x="312" y="398"/>
                  <a:pt x="295" y="405"/>
                  <a:pt x="270" y="409"/>
                </a:cubicBezTo>
                <a:cubicBezTo>
                  <a:pt x="286" y="374"/>
                  <a:pt x="306" y="340"/>
                  <a:pt x="318" y="311"/>
                </a:cubicBezTo>
                <a:cubicBezTo>
                  <a:pt x="338" y="303"/>
                  <a:pt x="356" y="291"/>
                  <a:pt x="371" y="276"/>
                </a:cubicBezTo>
                <a:cubicBezTo>
                  <a:pt x="382" y="282"/>
                  <a:pt x="394" y="286"/>
                  <a:pt x="408" y="286"/>
                </a:cubicBezTo>
                <a:cubicBezTo>
                  <a:pt x="447" y="286"/>
                  <a:pt x="478" y="255"/>
                  <a:pt x="478" y="216"/>
                </a:cubicBezTo>
                <a:cubicBezTo>
                  <a:pt x="478" y="202"/>
                  <a:pt x="474" y="188"/>
                  <a:pt x="466" y="177"/>
                </a:cubicBezTo>
                <a:cubicBezTo>
                  <a:pt x="468" y="173"/>
                  <a:pt x="468" y="169"/>
                  <a:pt x="468" y="165"/>
                </a:cubicBezTo>
                <a:cubicBezTo>
                  <a:pt x="468" y="145"/>
                  <a:pt x="452" y="129"/>
                  <a:pt x="432" y="129"/>
                </a:cubicBezTo>
                <a:cubicBezTo>
                  <a:pt x="431" y="129"/>
                  <a:pt x="430" y="129"/>
                  <a:pt x="429" y="129"/>
                </a:cubicBezTo>
                <a:cubicBezTo>
                  <a:pt x="426" y="128"/>
                  <a:pt x="423" y="126"/>
                  <a:pt x="419" y="126"/>
                </a:cubicBezTo>
                <a:cubicBezTo>
                  <a:pt x="410" y="111"/>
                  <a:pt x="395" y="101"/>
                  <a:pt x="378" y="97"/>
                </a:cubicBezTo>
                <a:cubicBezTo>
                  <a:pt x="379" y="93"/>
                  <a:pt x="379" y="90"/>
                  <a:pt x="379" y="86"/>
                </a:cubicBezTo>
                <a:cubicBezTo>
                  <a:pt x="379" y="62"/>
                  <a:pt x="360" y="42"/>
                  <a:pt x="335" y="42"/>
                </a:cubicBezTo>
                <a:cubicBezTo>
                  <a:pt x="334" y="42"/>
                  <a:pt x="333" y="42"/>
                  <a:pt x="332" y="42"/>
                </a:cubicBezTo>
                <a:cubicBezTo>
                  <a:pt x="321" y="18"/>
                  <a:pt x="296" y="0"/>
                  <a:pt x="268" y="0"/>
                </a:cubicBezTo>
                <a:cubicBezTo>
                  <a:pt x="230" y="0"/>
                  <a:pt x="199" y="30"/>
                  <a:pt x="198" y="67"/>
                </a:cubicBezTo>
                <a:cubicBezTo>
                  <a:pt x="197" y="67"/>
                  <a:pt x="196" y="67"/>
                  <a:pt x="196" y="67"/>
                </a:cubicBezTo>
                <a:cubicBezTo>
                  <a:pt x="177" y="67"/>
                  <a:pt x="162" y="81"/>
                  <a:pt x="160" y="98"/>
                </a:cubicBezTo>
                <a:cubicBezTo>
                  <a:pt x="159" y="98"/>
                  <a:pt x="159" y="98"/>
                  <a:pt x="158" y="98"/>
                </a:cubicBezTo>
                <a:cubicBezTo>
                  <a:pt x="155" y="98"/>
                  <a:pt x="152" y="99"/>
                  <a:pt x="149" y="99"/>
                </a:cubicBezTo>
                <a:cubicBezTo>
                  <a:pt x="147" y="99"/>
                  <a:pt x="144" y="99"/>
                  <a:pt x="142" y="99"/>
                </a:cubicBezTo>
                <a:cubicBezTo>
                  <a:pt x="117" y="99"/>
                  <a:pt x="97" y="116"/>
                  <a:pt x="91" y="139"/>
                </a:cubicBezTo>
                <a:cubicBezTo>
                  <a:pt x="55" y="142"/>
                  <a:pt x="27" y="172"/>
                  <a:pt x="27" y="209"/>
                </a:cubicBezTo>
                <a:cubicBezTo>
                  <a:pt x="27" y="247"/>
                  <a:pt x="59" y="279"/>
                  <a:pt x="98" y="279"/>
                </a:cubicBezTo>
                <a:cubicBezTo>
                  <a:pt x="108" y="279"/>
                  <a:pt x="117" y="277"/>
                  <a:pt x="126" y="273"/>
                </a:cubicBezTo>
                <a:cubicBezTo>
                  <a:pt x="133" y="296"/>
                  <a:pt x="155" y="314"/>
                  <a:pt x="181" y="314"/>
                </a:cubicBezTo>
                <a:cubicBezTo>
                  <a:pt x="192" y="314"/>
                  <a:pt x="202" y="311"/>
                  <a:pt x="211" y="305"/>
                </a:cubicBezTo>
                <a:cubicBezTo>
                  <a:pt x="219" y="310"/>
                  <a:pt x="228" y="313"/>
                  <a:pt x="237" y="315"/>
                </a:cubicBezTo>
                <a:cubicBezTo>
                  <a:pt x="239" y="328"/>
                  <a:pt x="238" y="358"/>
                  <a:pt x="222" y="425"/>
                </a:cubicBezTo>
                <a:cubicBezTo>
                  <a:pt x="218" y="447"/>
                  <a:pt x="214" y="467"/>
                  <a:pt x="211" y="486"/>
                </a:cubicBezTo>
                <a:cubicBezTo>
                  <a:pt x="190" y="478"/>
                  <a:pt x="172" y="469"/>
                  <a:pt x="159" y="459"/>
                </a:cubicBezTo>
                <a:cubicBezTo>
                  <a:pt x="153" y="447"/>
                  <a:pt x="150" y="435"/>
                  <a:pt x="148" y="424"/>
                </a:cubicBezTo>
                <a:cubicBezTo>
                  <a:pt x="153" y="421"/>
                  <a:pt x="157" y="418"/>
                  <a:pt x="161" y="414"/>
                </a:cubicBezTo>
                <a:cubicBezTo>
                  <a:pt x="165" y="417"/>
                  <a:pt x="171" y="418"/>
                  <a:pt x="176" y="418"/>
                </a:cubicBezTo>
                <a:cubicBezTo>
                  <a:pt x="191" y="418"/>
                  <a:pt x="204" y="406"/>
                  <a:pt x="204" y="390"/>
                </a:cubicBezTo>
                <a:cubicBezTo>
                  <a:pt x="204" y="384"/>
                  <a:pt x="202" y="379"/>
                  <a:pt x="199" y="375"/>
                </a:cubicBezTo>
                <a:cubicBezTo>
                  <a:pt x="200" y="373"/>
                  <a:pt x="200" y="372"/>
                  <a:pt x="200" y="370"/>
                </a:cubicBezTo>
                <a:cubicBezTo>
                  <a:pt x="200" y="362"/>
                  <a:pt x="193" y="356"/>
                  <a:pt x="185" y="356"/>
                </a:cubicBezTo>
                <a:cubicBezTo>
                  <a:pt x="185" y="356"/>
                  <a:pt x="185" y="356"/>
                  <a:pt x="184" y="356"/>
                </a:cubicBezTo>
                <a:cubicBezTo>
                  <a:pt x="183" y="355"/>
                  <a:pt x="182" y="355"/>
                  <a:pt x="180" y="354"/>
                </a:cubicBezTo>
                <a:cubicBezTo>
                  <a:pt x="177" y="349"/>
                  <a:pt x="171" y="344"/>
                  <a:pt x="164" y="343"/>
                </a:cubicBezTo>
                <a:cubicBezTo>
                  <a:pt x="164" y="341"/>
                  <a:pt x="165" y="340"/>
                  <a:pt x="165" y="338"/>
                </a:cubicBezTo>
                <a:cubicBezTo>
                  <a:pt x="165" y="329"/>
                  <a:pt x="157" y="321"/>
                  <a:pt x="147" y="321"/>
                </a:cubicBezTo>
                <a:cubicBezTo>
                  <a:pt x="147" y="321"/>
                  <a:pt x="146" y="321"/>
                  <a:pt x="146" y="321"/>
                </a:cubicBezTo>
                <a:cubicBezTo>
                  <a:pt x="141" y="311"/>
                  <a:pt x="131" y="304"/>
                  <a:pt x="120" y="304"/>
                </a:cubicBezTo>
                <a:cubicBezTo>
                  <a:pt x="105" y="304"/>
                  <a:pt x="93" y="316"/>
                  <a:pt x="92" y="331"/>
                </a:cubicBezTo>
                <a:cubicBezTo>
                  <a:pt x="92" y="331"/>
                  <a:pt x="92" y="331"/>
                  <a:pt x="91" y="331"/>
                </a:cubicBezTo>
                <a:cubicBezTo>
                  <a:pt x="84" y="331"/>
                  <a:pt x="78" y="336"/>
                  <a:pt x="77" y="343"/>
                </a:cubicBezTo>
                <a:cubicBezTo>
                  <a:pt x="77" y="343"/>
                  <a:pt x="77" y="343"/>
                  <a:pt x="76" y="343"/>
                </a:cubicBezTo>
                <a:cubicBezTo>
                  <a:pt x="75" y="343"/>
                  <a:pt x="74" y="344"/>
                  <a:pt x="73" y="344"/>
                </a:cubicBezTo>
                <a:cubicBezTo>
                  <a:pt x="72" y="344"/>
                  <a:pt x="71" y="343"/>
                  <a:pt x="70" y="343"/>
                </a:cubicBezTo>
                <a:cubicBezTo>
                  <a:pt x="60" y="343"/>
                  <a:pt x="52" y="350"/>
                  <a:pt x="50" y="359"/>
                </a:cubicBezTo>
                <a:cubicBezTo>
                  <a:pt x="36" y="361"/>
                  <a:pt x="24" y="373"/>
                  <a:pt x="24" y="387"/>
                </a:cubicBezTo>
                <a:cubicBezTo>
                  <a:pt x="24" y="403"/>
                  <a:pt x="37" y="415"/>
                  <a:pt x="52" y="415"/>
                </a:cubicBezTo>
                <a:cubicBezTo>
                  <a:pt x="56" y="415"/>
                  <a:pt x="60" y="414"/>
                  <a:pt x="64" y="413"/>
                </a:cubicBezTo>
                <a:cubicBezTo>
                  <a:pt x="67" y="422"/>
                  <a:pt x="75" y="429"/>
                  <a:pt x="86" y="429"/>
                </a:cubicBezTo>
                <a:cubicBezTo>
                  <a:pt x="90" y="429"/>
                  <a:pt x="94" y="428"/>
                  <a:pt x="97" y="426"/>
                </a:cubicBezTo>
                <a:cubicBezTo>
                  <a:pt x="104" y="429"/>
                  <a:pt x="111" y="431"/>
                  <a:pt x="119" y="431"/>
                </a:cubicBezTo>
                <a:cubicBezTo>
                  <a:pt x="133" y="448"/>
                  <a:pt x="153" y="466"/>
                  <a:pt x="168" y="477"/>
                </a:cubicBezTo>
                <a:cubicBezTo>
                  <a:pt x="171" y="482"/>
                  <a:pt x="171" y="481"/>
                  <a:pt x="169" y="477"/>
                </a:cubicBezTo>
                <a:cubicBezTo>
                  <a:pt x="174" y="481"/>
                  <a:pt x="179" y="484"/>
                  <a:pt x="182" y="485"/>
                </a:cubicBezTo>
                <a:cubicBezTo>
                  <a:pt x="193" y="491"/>
                  <a:pt x="203" y="500"/>
                  <a:pt x="209" y="506"/>
                </a:cubicBezTo>
                <a:cubicBezTo>
                  <a:pt x="207" y="521"/>
                  <a:pt x="206" y="534"/>
                  <a:pt x="205" y="547"/>
                </a:cubicBezTo>
                <a:cubicBezTo>
                  <a:pt x="186" y="557"/>
                  <a:pt x="160" y="570"/>
                  <a:pt x="127" y="584"/>
                </a:cubicBezTo>
                <a:cubicBezTo>
                  <a:pt x="3" y="639"/>
                  <a:pt x="0" y="716"/>
                  <a:pt x="0" y="716"/>
                </a:cubicBezTo>
                <a:cubicBezTo>
                  <a:pt x="0" y="716"/>
                  <a:pt x="0" y="1904"/>
                  <a:pt x="0" y="1998"/>
                </a:cubicBezTo>
                <a:moveTo>
                  <a:pt x="432" y="556"/>
                </a:moveTo>
                <a:cubicBezTo>
                  <a:pt x="434" y="557"/>
                  <a:pt x="436" y="558"/>
                  <a:pt x="438" y="558"/>
                </a:cubicBezTo>
                <a:cubicBezTo>
                  <a:pt x="436" y="560"/>
                  <a:pt x="434" y="562"/>
                  <a:pt x="431" y="564"/>
                </a:cubicBezTo>
                <a:cubicBezTo>
                  <a:pt x="432" y="562"/>
                  <a:pt x="432" y="560"/>
                  <a:pt x="432" y="556"/>
                </a:cubicBezTo>
                <a:close/>
                <a:moveTo>
                  <a:pt x="389" y="538"/>
                </a:moveTo>
                <a:cubicBezTo>
                  <a:pt x="389" y="538"/>
                  <a:pt x="389" y="538"/>
                  <a:pt x="389" y="538"/>
                </a:cubicBezTo>
                <a:cubicBezTo>
                  <a:pt x="388" y="537"/>
                  <a:pt x="388" y="536"/>
                  <a:pt x="387" y="536"/>
                </a:cubicBezTo>
                <a:cubicBezTo>
                  <a:pt x="387" y="536"/>
                  <a:pt x="387" y="535"/>
                  <a:pt x="387" y="535"/>
                </a:cubicBezTo>
                <a:cubicBezTo>
                  <a:pt x="384" y="530"/>
                  <a:pt x="381" y="523"/>
                  <a:pt x="378" y="517"/>
                </a:cubicBezTo>
                <a:cubicBezTo>
                  <a:pt x="381" y="518"/>
                  <a:pt x="383" y="518"/>
                  <a:pt x="386" y="518"/>
                </a:cubicBezTo>
                <a:cubicBezTo>
                  <a:pt x="387" y="518"/>
                  <a:pt x="388" y="518"/>
                  <a:pt x="389" y="518"/>
                </a:cubicBezTo>
                <a:cubicBezTo>
                  <a:pt x="389" y="522"/>
                  <a:pt x="389" y="527"/>
                  <a:pt x="389" y="531"/>
                </a:cubicBezTo>
                <a:cubicBezTo>
                  <a:pt x="389" y="531"/>
                  <a:pt x="389" y="531"/>
                  <a:pt x="389" y="531"/>
                </a:cubicBezTo>
                <a:cubicBezTo>
                  <a:pt x="390" y="532"/>
                  <a:pt x="390" y="532"/>
                  <a:pt x="390" y="533"/>
                </a:cubicBezTo>
                <a:cubicBezTo>
                  <a:pt x="390" y="533"/>
                  <a:pt x="390" y="533"/>
                  <a:pt x="390" y="534"/>
                </a:cubicBezTo>
                <a:cubicBezTo>
                  <a:pt x="390" y="534"/>
                  <a:pt x="390" y="534"/>
                  <a:pt x="390" y="535"/>
                </a:cubicBezTo>
                <a:cubicBezTo>
                  <a:pt x="390" y="535"/>
                  <a:pt x="390" y="536"/>
                  <a:pt x="390" y="536"/>
                </a:cubicBezTo>
                <a:cubicBezTo>
                  <a:pt x="390" y="537"/>
                  <a:pt x="390" y="537"/>
                  <a:pt x="390" y="537"/>
                </a:cubicBezTo>
                <a:cubicBezTo>
                  <a:pt x="390" y="537"/>
                  <a:pt x="390" y="538"/>
                  <a:pt x="390" y="538"/>
                </a:cubicBezTo>
                <a:cubicBezTo>
                  <a:pt x="390" y="538"/>
                  <a:pt x="390" y="538"/>
                  <a:pt x="390" y="538"/>
                </a:cubicBezTo>
                <a:cubicBezTo>
                  <a:pt x="390" y="539"/>
                  <a:pt x="390" y="539"/>
                  <a:pt x="390" y="539"/>
                </a:cubicBezTo>
                <a:cubicBezTo>
                  <a:pt x="390" y="539"/>
                  <a:pt x="390" y="539"/>
                  <a:pt x="390" y="539"/>
                </a:cubicBezTo>
                <a:cubicBezTo>
                  <a:pt x="390" y="540"/>
                  <a:pt x="390" y="540"/>
                  <a:pt x="391" y="540"/>
                </a:cubicBezTo>
                <a:cubicBezTo>
                  <a:pt x="391" y="540"/>
                  <a:pt x="391" y="540"/>
                  <a:pt x="391" y="540"/>
                </a:cubicBezTo>
                <a:cubicBezTo>
                  <a:pt x="391" y="540"/>
                  <a:pt x="391" y="540"/>
                  <a:pt x="391" y="540"/>
                </a:cubicBezTo>
                <a:cubicBezTo>
                  <a:pt x="390" y="540"/>
                  <a:pt x="390" y="539"/>
                  <a:pt x="389" y="538"/>
                </a:cubicBezTo>
                <a:close/>
                <a:moveTo>
                  <a:pt x="258" y="382"/>
                </a:moveTo>
                <a:cubicBezTo>
                  <a:pt x="258" y="381"/>
                  <a:pt x="258" y="381"/>
                  <a:pt x="258" y="381"/>
                </a:cubicBezTo>
                <a:cubicBezTo>
                  <a:pt x="258" y="381"/>
                  <a:pt x="258" y="381"/>
                  <a:pt x="258" y="380"/>
                </a:cubicBezTo>
                <a:cubicBezTo>
                  <a:pt x="258" y="380"/>
                  <a:pt x="258" y="380"/>
                  <a:pt x="259" y="379"/>
                </a:cubicBezTo>
                <a:cubicBezTo>
                  <a:pt x="259" y="379"/>
                  <a:pt x="259" y="379"/>
                  <a:pt x="259" y="379"/>
                </a:cubicBezTo>
                <a:cubicBezTo>
                  <a:pt x="259" y="378"/>
                  <a:pt x="259" y="377"/>
                  <a:pt x="259" y="376"/>
                </a:cubicBezTo>
                <a:cubicBezTo>
                  <a:pt x="259" y="376"/>
                  <a:pt x="259" y="376"/>
                  <a:pt x="259" y="376"/>
                </a:cubicBezTo>
                <a:cubicBezTo>
                  <a:pt x="259" y="375"/>
                  <a:pt x="259" y="374"/>
                  <a:pt x="259" y="374"/>
                </a:cubicBezTo>
                <a:cubicBezTo>
                  <a:pt x="259" y="373"/>
                  <a:pt x="259" y="373"/>
                  <a:pt x="259" y="373"/>
                </a:cubicBezTo>
                <a:cubicBezTo>
                  <a:pt x="259" y="372"/>
                  <a:pt x="260" y="370"/>
                  <a:pt x="260" y="369"/>
                </a:cubicBezTo>
                <a:cubicBezTo>
                  <a:pt x="260" y="369"/>
                  <a:pt x="260" y="369"/>
                  <a:pt x="260" y="368"/>
                </a:cubicBezTo>
                <a:cubicBezTo>
                  <a:pt x="260" y="366"/>
                  <a:pt x="260" y="363"/>
                  <a:pt x="261" y="360"/>
                </a:cubicBezTo>
                <a:cubicBezTo>
                  <a:pt x="261" y="360"/>
                  <a:pt x="261" y="359"/>
                  <a:pt x="261" y="359"/>
                </a:cubicBezTo>
                <a:cubicBezTo>
                  <a:pt x="261" y="357"/>
                  <a:pt x="261" y="355"/>
                  <a:pt x="261" y="353"/>
                </a:cubicBezTo>
                <a:cubicBezTo>
                  <a:pt x="261" y="353"/>
                  <a:pt x="261" y="353"/>
                  <a:pt x="261" y="353"/>
                </a:cubicBezTo>
                <a:cubicBezTo>
                  <a:pt x="262" y="349"/>
                  <a:pt x="262" y="346"/>
                  <a:pt x="262" y="342"/>
                </a:cubicBezTo>
                <a:cubicBezTo>
                  <a:pt x="262" y="342"/>
                  <a:pt x="262" y="341"/>
                  <a:pt x="262" y="341"/>
                </a:cubicBezTo>
                <a:cubicBezTo>
                  <a:pt x="263" y="339"/>
                  <a:pt x="263" y="337"/>
                  <a:pt x="263" y="335"/>
                </a:cubicBezTo>
                <a:cubicBezTo>
                  <a:pt x="263" y="334"/>
                  <a:pt x="263" y="334"/>
                  <a:pt x="263" y="334"/>
                </a:cubicBezTo>
                <a:cubicBezTo>
                  <a:pt x="263" y="333"/>
                  <a:pt x="263" y="331"/>
                  <a:pt x="263" y="330"/>
                </a:cubicBezTo>
                <a:cubicBezTo>
                  <a:pt x="263" y="330"/>
                  <a:pt x="263" y="329"/>
                  <a:pt x="263" y="329"/>
                </a:cubicBezTo>
                <a:cubicBezTo>
                  <a:pt x="263" y="327"/>
                  <a:pt x="263" y="325"/>
                  <a:pt x="263" y="323"/>
                </a:cubicBezTo>
                <a:cubicBezTo>
                  <a:pt x="263" y="323"/>
                  <a:pt x="263" y="322"/>
                  <a:pt x="263" y="321"/>
                </a:cubicBezTo>
                <a:cubicBezTo>
                  <a:pt x="263" y="321"/>
                  <a:pt x="263" y="320"/>
                  <a:pt x="263" y="319"/>
                </a:cubicBezTo>
                <a:cubicBezTo>
                  <a:pt x="266" y="319"/>
                  <a:pt x="268" y="319"/>
                  <a:pt x="271" y="319"/>
                </a:cubicBezTo>
                <a:cubicBezTo>
                  <a:pt x="278" y="319"/>
                  <a:pt x="286" y="319"/>
                  <a:pt x="293" y="318"/>
                </a:cubicBezTo>
                <a:cubicBezTo>
                  <a:pt x="292" y="318"/>
                  <a:pt x="292" y="319"/>
                  <a:pt x="292" y="319"/>
                </a:cubicBezTo>
                <a:cubicBezTo>
                  <a:pt x="292" y="319"/>
                  <a:pt x="292" y="319"/>
                  <a:pt x="292" y="319"/>
                </a:cubicBezTo>
                <a:cubicBezTo>
                  <a:pt x="291" y="321"/>
                  <a:pt x="291" y="322"/>
                  <a:pt x="290" y="323"/>
                </a:cubicBezTo>
                <a:cubicBezTo>
                  <a:pt x="290" y="323"/>
                  <a:pt x="290" y="324"/>
                  <a:pt x="290" y="325"/>
                </a:cubicBezTo>
                <a:cubicBezTo>
                  <a:pt x="289" y="326"/>
                  <a:pt x="289" y="327"/>
                  <a:pt x="288" y="328"/>
                </a:cubicBezTo>
                <a:cubicBezTo>
                  <a:pt x="288" y="329"/>
                  <a:pt x="287" y="330"/>
                  <a:pt x="287" y="332"/>
                </a:cubicBezTo>
                <a:cubicBezTo>
                  <a:pt x="286" y="332"/>
                  <a:pt x="286" y="333"/>
                  <a:pt x="286" y="333"/>
                </a:cubicBezTo>
                <a:cubicBezTo>
                  <a:pt x="285" y="335"/>
                  <a:pt x="285" y="336"/>
                  <a:pt x="284" y="337"/>
                </a:cubicBezTo>
                <a:cubicBezTo>
                  <a:pt x="284" y="337"/>
                  <a:pt x="284" y="338"/>
                  <a:pt x="283" y="339"/>
                </a:cubicBezTo>
                <a:cubicBezTo>
                  <a:pt x="283" y="340"/>
                  <a:pt x="282" y="341"/>
                  <a:pt x="282" y="343"/>
                </a:cubicBezTo>
                <a:cubicBezTo>
                  <a:pt x="281" y="343"/>
                  <a:pt x="281" y="343"/>
                  <a:pt x="281" y="343"/>
                </a:cubicBezTo>
                <a:cubicBezTo>
                  <a:pt x="280" y="345"/>
                  <a:pt x="280" y="347"/>
                  <a:pt x="279" y="348"/>
                </a:cubicBezTo>
                <a:cubicBezTo>
                  <a:pt x="279" y="349"/>
                  <a:pt x="278" y="349"/>
                  <a:pt x="278" y="350"/>
                </a:cubicBezTo>
                <a:cubicBezTo>
                  <a:pt x="278" y="351"/>
                  <a:pt x="277" y="352"/>
                  <a:pt x="277" y="353"/>
                </a:cubicBezTo>
                <a:cubicBezTo>
                  <a:pt x="276" y="354"/>
                  <a:pt x="276" y="354"/>
                  <a:pt x="276" y="355"/>
                </a:cubicBezTo>
                <a:cubicBezTo>
                  <a:pt x="275" y="356"/>
                  <a:pt x="274" y="357"/>
                  <a:pt x="274" y="358"/>
                </a:cubicBezTo>
                <a:cubicBezTo>
                  <a:pt x="274" y="359"/>
                  <a:pt x="273" y="359"/>
                  <a:pt x="273" y="359"/>
                </a:cubicBezTo>
                <a:cubicBezTo>
                  <a:pt x="272" y="361"/>
                  <a:pt x="272" y="362"/>
                  <a:pt x="271" y="363"/>
                </a:cubicBezTo>
                <a:cubicBezTo>
                  <a:pt x="271" y="364"/>
                  <a:pt x="270" y="364"/>
                  <a:pt x="270" y="365"/>
                </a:cubicBezTo>
                <a:cubicBezTo>
                  <a:pt x="270" y="366"/>
                  <a:pt x="269" y="367"/>
                  <a:pt x="269" y="367"/>
                </a:cubicBezTo>
                <a:cubicBezTo>
                  <a:pt x="268" y="368"/>
                  <a:pt x="268" y="368"/>
                  <a:pt x="268" y="369"/>
                </a:cubicBezTo>
                <a:cubicBezTo>
                  <a:pt x="267" y="370"/>
                  <a:pt x="267" y="371"/>
                  <a:pt x="266" y="372"/>
                </a:cubicBezTo>
                <a:cubicBezTo>
                  <a:pt x="266" y="372"/>
                  <a:pt x="266" y="372"/>
                  <a:pt x="265" y="373"/>
                </a:cubicBezTo>
                <a:cubicBezTo>
                  <a:pt x="265" y="374"/>
                  <a:pt x="264" y="375"/>
                  <a:pt x="263" y="376"/>
                </a:cubicBezTo>
                <a:cubicBezTo>
                  <a:pt x="263" y="376"/>
                  <a:pt x="263" y="376"/>
                  <a:pt x="263" y="377"/>
                </a:cubicBezTo>
                <a:cubicBezTo>
                  <a:pt x="262" y="377"/>
                  <a:pt x="261" y="378"/>
                  <a:pt x="261" y="379"/>
                </a:cubicBezTo>
                <a:cubicBezTo>
                  <a:pt x="261" y="379"/>
                  <a:pt x="260" y="379"/>
                  <a:pt x="260" y="380"/>
                </a:cubicBezTo>
                <a:cubicBezTo>
                  <a:pt x="260" y="380"/>
                  <a:pt x="259" y="381"/>
                  <a:pt x="258" y="382"/>
                </a:cubicBezTo>
                <a:cubicBezTo>
                  <a:pt x="258" y="382"/>
                  <a:pt x="258" y="382"/>
                  <a:pt x="258" y="382"/>
                </a:cubicBezTo>
                <a:close/>
                <a:moveTo>
                  <a:pt x="126" y="431"/>
                </a:moveTo>
                <a:cubicBezTo>
                  <a:pt x="132" y="431"/>
                  <a:pt x="137" y="429"/>
                  <a:pt x="142" y="427"/>
                </a:cubicBezTo>
                <a:cubicBezTo>
                  <a:pt x="142" y="436"/>
                  <a:pt x="143" y="444"/>
                  <a:pt x="143" y="448"/>
                </a:cubicBezTo>
                <a:cubicBezTo>
                  <a:pt x="137" y="442"/>
                  <a:pt x="131" y="436"/>
                  <a:pt x="126" y="43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en-US" sz="1000"/>
          </a:p>
        </p:txBody>
      </p:sp>
      <p:sp>
        <p:nvSpPr>
          <p:cNvPr id="39" name="Freeform 6"/>
          <p:cNvSpPr>
            <a:spLocks noEditPoints="1"/>
          </p:cNvSpPr>
          <p:nvPr/>
        </p:nvSpPr>
        <p:spPr bwMode="auto">
          <a:xfrm>
            <a:off x="6199585" y="1916307"/>
            <a:ext cx="577453" cy="2523713"/>
          </a:xfrm>
          <a:custGeom>
            <a:avLst/>
            <a:gdLst>
              <a:gd name="T0" fmla="*/ 485 w 532"/>
              <a:gd name="T1" fmla="*/ 635 h 2366"/>
              <a:gd name="T2" fmla="*/ 422 w 532"/>
              <a:gd name="T3" fmla="*/ 574 h 2366"/>
              <a:gd name="T4" fmla="*/ 463 w 532"/>
              <a:gd name="T5" fmla="*/ 552 h 2366"/>
              <a:gd name="T6" fmla="*/ 455 w 532"/>
              <a:gd name="T7" fmla="*/ 526 h 2366"/>
              <a:gd name="T8" fmla="*/ 430 w 532"/>
              <a:gd name="T9" fmla="*/ 518 h 2366"/>
              <a:gd name="T10" fmla="*/ 416 w 532"/>
              <a:gd name="T11" fmla="*/ 531 h 2366"/>
              <a:gd name="T12" fmla="*/ 419 w 532"/>
              <a:gd name="T13" fmla="*/ 553 h 2366"/>
              <a:gd name="T14" fmla="*/ 403 w 532"/>
              <a:gd name="T15" fmla="*/ 556 h 2366"/>
              <a:gd name="T16" fmla="*/ 447 w 532"/>
              <a:gd name="T17" fmla="*/ 503 h 2366"/>
              <a:gd name="T18" fmla="*/ 426 w 532"/>
              <a:gd name="T19" fmla="*/ 439 h 2366"/>
              <a:gd name="T20" fmla="*/ 364 w 532"/>
              <a:gd name="T21" fmla="*/ 419 h 2366"/>
              <a:gd name="T22" fmla="*/ 329 w 532"/>
              <a:gd name="T23" fmla="*/ 450 h 2366"/>
              <a:gd name="T24" fmla="*/ 337 w 532"/>
              <a:gd name="T25" fmla="*/ 506 h 2366"/>
              <a:gd name="T26" fmla="*/ 367 w 532"/>
              <a:gd name="T27" fmla="*/ 541 h 2366"/>
              <a:gd name="T28" fmla="*/ 365 w 532"/>
              <a:gd name="T29" fmla="*/ 526 h 2366"/>
              <a:gd name="T30" fmla="*/ 355 w 532"/>
              <a:gd name="T31" fmla="*/ 518 h 2366"/>
              <a:gd name="T32" fmla="*/ 342 w 532"/>
              <a:gd name="T33" fmla="*/ 529 h 2366"/>
              <a:gd name="T34" fmla="*/ 337 w 532"/>
              <a:gd name="T35" fmla="*/ 536 h 2366"/>
              <a:gd name="T36" fmla="*/ 363 w 532"/>
              <a:gd name="T37" fmla="*/ 545 h 2366"/>
              <a:gd name="T38" fmla="*/ 393 w 532"/>
              <a:gd name="T39" fmla="*/ 579 h 2366"/>
              <a:gd name="T40" fmla="*/ 265 w 532"/>
              <a:gd name="T41" fmla="*/ 504 h 2366"/>
              <a:gd name="T42" fmla="*/ 327 w 532"/>
              <a:gd name="T43" fmla="*/ 393 h 2366"/>
              <a:gd name="T44" fmla="*/ 389 w 532"/>
              <a:gd name="T45" fmla="*/ 389 h 2366"/>
              <a:gd name="T46" fmla="*/ 394 w 532"/>
              <a:gd name="T47" fmla="*/ 350 h 2366"/>
              <a:gd name="T48" fmla="*/ 371 w 532"/>
              <a:gd name="T49" fmla="*/ 329 h 2366"/>
              <a:gd name="T50" fmla="*/ 329 w 532"/>
              <a:gd name="T51" fmla="*/ 343 h 2366"/>
              <a:gd name="T52" fmla="*/ 314 w 532"/>
              <a:gd name="T53" fmla="*/ 387 h 2366"/>
              <a:gd name="T54" fmla="*/ 370 w 532"/>
              <a:gd name="T55" fmla="*/ 275 h 2366"/>
              <a:gd name="T56" fmla="*/ 431 w 532"/>
              <a:gd name="T57" fmla="*/ 129 h 2366"/>
              <a:gd name="T58" fmla="*/ 335 w 532"/>
              <a:gd name="T59" fmla="*/ 42 h 2366"/>
              <a:gd name="T60" fmla="*/ 159 w 532"/>
              <a:gd name="T61" fmla="*/ 98 h 2366"/>
              <a:gd name="T62" fmla="*/ 27 w 532"/>
              <a:gd name="T63" fmla="*/ 208 h 2366"/>
              <a:gd name="T64" fmla="*/ 237 w 532"/>
              <a:gd name="T65" fmla="*/ 315 h 2366"/>
              <a:gd name="T66" fmla="*/ 161 w 532"/>
              <a:gd name="T67" fmla="*/ 414 h 2366"/>
              <a:gd name="T68" fmla="*/ 185 w 532"/>
              <a:gd name="T69" fmla="*/ 355 h 2366"/>
              <a:gd name="T70" fmla="*/ 146 w 532"/>
              <a:gd name="T71" fmla="*/ 321 h 2366"/>
              <a:gd name="T72" fmla="*/ 77 w 532"/>
              <a:gd name="T73" fmla="*/ 343 h 2366"/>
              <a:gd name="T74" fmla="*/ 24 w 532"/>
              <a:gd name="T75" fmla="*/ 387 h 2366"/>
              <a:gd name="T76" fmla="*/ 118 w 532"/>
              <a:gd name="T77" fmla="*/ 431 h 2366"/>
              <a:gd name="T78" fmla="*/ 204 w 532"/>
              <a:gd name="T79" fmla="*/ 546 h 2366"/>
              <a:gd name="T80" fmla="*/ 437 w 532"/>
              <a:gd name="T81" fmla="*/ 558 h 2366"/>
              <a:gd name="T82" fmla="*/ 387 w 532"/>
              <a:gd name="T83" fmla="*/ 536 h 2366"/>
              <a:gd name="T84" fmla="*/ 389 w 532"/>
              <a:gd name="T85" fmla="*/ 531 h 2366"/>
              <a:gd name="T86" fmla="*/ 389 w 532"/>
              <a:gd name="T87" fmla="*/ 536 h 2366"/>
              <a:gd name="T88" fmla="*/ 390 w 532"/>
              <a:gd name="T89" fmla="*/ 539 h 2366"/>
              <a:gd name="T90" fmla="*/ 258 w 532"/>
              <a:gd name="T91" fmla="*/ 381 h 2366"/>
              <a:gd name="T92" fmla="*/ 258 w 532"/>
              <a:gd name="T93" fmla="*/ 376 h 2366"/>
              <a:gd name="T94" fmla="*/ 259 w 532"/>
              <a:gd name="T95" fmla="*/ 368 h 2366"/>
              <a:gd name="T96" fmla="*/ 262 w 532"/>
              <a:gd name="T97" fmla="*/ 342 h 2366"/>
              <a:gd name="T98" fmla="*/ 262 w 532"/>
              <a:gd name="T99" fmla="*/ 329 h 2366"/>
              <a:gd name="T100" fmla="*/ 292 w 532"/>
              <a:gd name="T101" fmla="*/ 318 h 2366"/>
              <a:gd name="T102" fmla="*/ 288 w 532"/>
              <a:gd name="T103" fmla="*/ 328 h 2366"/>
              <a:gd name="T104" fmla="*/ 281 w 532"/>
              <a:gd name="T105" fmla="*/ 342 h 2366"/>
              <a:gd name="T106" fmla="*/ 275 w 532"/>
              <a:gd name="T107" fmla="*/ 354 h 2366"/>
              <a:gd name="T108" fmla="*/ 268 w 532"/>
              <a:gd name="T109" fmla="*/ 367 h 2366"/>
              <a:gd name="T110" fmla="*/ 262 w 532"/>
              <a:gd name="T111" fmla="*/ 377 h 2366"/>
              <a:gd name="T112" fmla="*/ 126 w 532"/>
              <a:gd name="T113" fmla="*/ 431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2366">
                <a:moveTo>
                  <a:pt x="532" y="2366"/>
                </a:moveTo>
                <a:cubicBezTo>
                  <a:pt x="532" y="2272"/>
                  <a:pt x="532" y="716"/>
                  <a:pt x="532" y="716"/>
                </a:cubicBezTo>
                <a:cubicBezTo>
                  <a:pt x="532" y="716"/>
                  <a:pt x="531" y="680"/>
                  <a:pt x="490" y="640"/>
                </a:cubicBezTo>
                <a:cubicBezTo>
                  <a:pt x="502" y="638"/>
                  <a:pt x="504" y="636"/>
                  <a:pt x="488" y="635"/>
                </a:cubicBezTo>
                <a:cubicBezTo>
                  <a:pt x="487" y="635"/>
                  <a:pt x="486" y="635"/>
                  <a:pt x="485" y="635"/>
                </a:cubicBezTo>
                <a:cubicBezTo>
                  <a:pt x="467" y="618"/>
                  <a:pt x="442" y="601"/>
                  <a:pt x="408" y="585"/>
                </a:cubicBezTo>
                <a:cubicBezTo>
                  <a:pt x="408" y="585"/>
                  <a:pt x="408" y="585"/>
                  <a:pt x="408" y="584"/>
                </a:cubicBezTo>
                <a:cubicBezTo>
                  <a:pt x="410" y="582"/>
                  <a:pt x="413" y="579"/>
                  <a:pt x="417" y="577"/>
                </a:cubicBezTo>
                <a:cubicBezTo>
                  <a:pt x="418" y="576"/>
                  <a:pt x="420" y="575"/>
                  <a:pt x="422" y="574"/>
                </a:cubicBezTo>
                <a:cubicBezTo>
                  <a:pt x="421" y="575"/>
                  <a:pt x="421" y="576"/>
                  <a:pt x="422" y="574"/>
                </a:cubicBezTo>
                <a:cubicBezTo>
                  <a:pt x="428" y="570"/>
                  <a:pt x="435" y="564"/>
                  <a:pt x="440" y="558"/>
                </a:cubicBezTo>
                <a:cubicBezTo>
                  <a:pt x="442" y="558"/>
                  <a:pt x="445" y="557"/>
                  <a:pt x="447" y="556"/>
                </a:cubicBezTo>
                <a:cubicBezTo>
                  <a:pt x="448" y="556"/>
                  <a:pt x="450" y="557"/>
                  <a:pt x="451" y="557"/>
                </a:cubicBezTo>
                <a:cubicBezTo>
                  <a:pt x="455" y="557"/>
                  <a:pt x="458" y="554"/>
                  <a:pt x="459" y="551"/>
                </a:cubicBezTo>
                <a:cubicBezTo>
                  <a:pt x="461" y="552"/>
                  <a:pt x="462" y="552"/>
                  <a:pt x="463" y="552"/>
                </a:cubicBezTo>
                <a:cubicBezTo>
                  <a:pt x="469" y="552"/>
                  <a:pt x="473" y="547"/>
                  <a:pt x="473" y="542"/>
                </a:cubicBezTo>
                <a:cubicBezTo>
                  <a:pt x="473" y="537"/>
                  <a:pt x="469" y="533"/>
                  <a:pt x="464" y="532"/>
                </a:cubicBezTo>
                <a:cubicBezTo>
                  <a:pt x="464" y="529"/>
                  <a:pt x="461" y="526"/>
                  <a:pt x="457" y="526"/>
                </a:cubicBezTo>
                <a:cubicBezTo>
                  <a:pt x="457" y="526"/>
                  <a:pt x="456" y="526"/>
                  <a:pt x="456" y="526"/>
                </a:cubicBezTo>
                <a:cubicBezTo>
                  <a:pt x="455" y="526"/>
                  <a:pt x="455" y="526"/>
                  <a:pt x="455" y="526"/>
                </a:cubicBezTo>
                <a:cubicBezTo>
                  <a:pt x="455" y="526"/>
                  <a:pt x="455" y="526"/>
                  <a:pt x="454" y="526"/>
                </a:cubicBezTo>
                <a:cubicBezTo>
                  <a:pt x="454" y="524"/>
                  <a:pt x="452" y="522"/>
                  <a:pt x="449" y="522"/>
                </a:cubicBezTo>
                <a:cubicBezTo>
                  <a:pt x="449" y="522"/>
                  <a:pt x="449" y="522"/>
                  <a:pt x="449" y="522"/>
                </a:cubicBezTo>
                <a:cubicBezTo>
                  <a:pt x="449" y="517"/>
                  <a:pt x="445" y="512"/>
                  <a:pt x="439" y="512"/>
                </a:cubicBezTo>
                <a:cubicBezTo>
                  <a:pt x="435" y="512"/>
                  <a:pt x="432" y="515"/>
                  <a:pt x="430" y="518"/>
                </a:cubicBezTo>
                <a:cubicBezTo>
                  <a:pt x="430" y="518"/>
                  <a:pt x="430" y="518"/>
                  <a:pt x="430" y="518"/>
                </a:cubicBezTo>
                <a:cubicBezTo>
                  <a:pt x="426" y="518"/>
                  <a:pt x="423" y="521"/>
                  <a:pt x="423" y="525"/>
                </a:cubicBezTo>
                <a:cubicBezTo>
                  <a:pt x="423" y="525"/>
                  <a:pt x="423" y="526"/>
                  <a:pt x="424" y="526"/>
                </a:cubicBezTo>
                <a:cubicBezTo>
                  <a:pt x="421" y="527"/>
                  <a:pt x="419" y="528"/>
                  <a:pt x="418" y="530"/>
                </a:cubicBezTo>
                <a:cubicBezTo>
                  <a:pt x="417" y="530"/>
                  <a:pt x="417" y="531"/>
                  <a:pt x="416" y="531"/>
                </a:cubicBezTo>
                <a:cubicBezTo>
                  <a:pt x="416" y="531"/>
                  <a:pt x="416" y="531"/>
                  <a:pt x="416" y="531"/>
                </a:cubicBezTo>
                <a:cubicBezTo>
                  <a:pt x="413" y="531"/>
                  <a:pt x="411" y="533"/>
                  <a:pt x="411" y="536"/>
                </a:cubicBezTo>
                <a:cubicBezTo>
                  <a:pt x="411" y="536"/>
                  <a:pt x="411" y="537"/>
                  <a:pt x="411" y="537"/>
                </a:cubicBezTo>
                <a:cubicBezTo>
                  <a:pt x="410" y="539"/>
                  <a:pt x="409" y="541"/>
                  <a:pt x="409" y="543"/>
                </a:cubicBezTo>
                <a:cubicBezTo>
                  <a:pt x="409" y="549"/>
                  <a:pt x="414" y="553"/>
                  <a:pt x="419" y="553"/>
                </a:cubicBezTo>
                <a:cubicBezTo>
                  <a:pt x="421" y="553"/>
                  <a:pt x="423" y="552"/>
                  <a:pt x="425" y="551"/>
                </a:cubicBezTo>
                <a:cubicBezTo>
                  <a:pt x="426" y="553"/>
                  <a:pt x="427" y="554"/>
                  <a:pt x="429" y="555"/>
                </a:cubicBezTo>
                <a:cubicBezTo>
                  <a:pt x="429" y="559"/>
                  <a:pt x="428" y="563"/>
                  <a:pt x="426" y="567"/>
                </a:cubicBezTo>
                <a:cubicBezTo>
                  <a:pt x="421" y="571"/>
                  <a:pt x="414" y="574"/>
                  <a:pt x="407" y="577"/>
                </a:cubicBezTo>
                <a:cubicBezTo>
                  <a:pt x="406" y="570"/>
                  <a:pt x="404" y="563"/>
                  <a:pt x="403" y="556"/>
                </a:cubicBezTo>
                <a:cubicBezTo>
                  <a:pt x="397" y="531"/>
                  <a:pt x="397" y="521"/>
                  <a:pt x="397" y="516"/>
                </a:cubicBezTo>
                <a:cubicBezTo>
                  <a:pt x="401" y="515"/>
                  <a:pt x="404" y="514"/>
                  <a:pt x="407" y="513"/>
                </a:cubicBezTo>
                <a:cubicBezTo>
                  <a:pt x="410" y="515"/>
                  <a:pt x="414" y="516"/>
                  <a:pt x="417" y="516"/>
                </a:cubicBezTo>
                <a:cubicBezTo>
                  <a:pt x="427" y="516"/>
                  <a:pt x="435" y="510"/>
                  <a:pt x="437" y="501"/>
                </a:cubicBezTo>
                <a:cubicBezTo>
                  <a:pt x="440" y="503"/>
                  <a:pt x="444" y="503"/>
                  <a:pt x="447" y="503"/>
                </a:cubicBezTo>
                <a:cubicBezTo>
                  <a:pt x="461" y="503"/>
                  <a:pt x="472" y="492"/>
                  <a:pt x="472" y="478"/>
                </a:cubicBezTo>
                <a:cubicBezTo>
                  <a:pt x="472" y="465"/>
                  <a:pt x="462" y="454"/>
                  <a:pt x="449" y="453"/>
                </a:cubicBezTo>
                <a:cubicBezTo>
                  <a:pt x="448" y="445"/>
                  <a:pt x="440" y="439"/>
                  <a:pt x="432" y="439"/>
                </a:cubicBezTo>
                <a:cubicBezTo>
                  <a:pt x="431" y="439"/>
                  <a:pt x="430" y="439"/>
                  <a:pt x="429" y="439"/>
                </a:cubicBezTo>
                <a:cubicBezTo>
                  <a:pt x="428" y="439"/>
                  <a:pt x="427" y="439"/>
                  <a:pt x="426" y="439"/>
                </a:cubicBezTo>
                <a:cubicBezTo>
                  <a:pt x="425" y="439"/>
                  <a:pt x="425" y="439"/>
                  <a:pt x="425" y="439"/>
                </a:cubicBezTo>
                <a:cubicBezTo>
                  <a:pt x="424" y="433"/>
                  <a:pt x="419" y="428"/>
                  <a:pt x="412" y="428"/>
                </a:cubicBezTo>
                <a:cubicBezTo>
                  <a:pt x="412" y="428"/>
                  <a:pt x="412" y="428"/>
                  <a:pt x="412" y="428"/>
                </a:cubicBezTo>
                <a:cubicBezTo>
                  <a:pt x="411" y="415"/>
                  <a:pt x="400" y="404"/>
                  <a:pt x="387" y="404"/>
                </a:cubicBezTo>
                <a:cubicBezTo>
                  <a:pt x="376" y="404"/>
                  <a:pt x="368" y="410"/>
                  <a:pt x="364" y="419"/>
                </a:cubicBezTo>
                <a:cubicBezTo>
                  <a:pt x="363" y="419"/>
                  <a:pt x="363" y="419"/>
                  <a:pt x="362" y="419"/>
                </a:cubicBezTo>
                <a:cubicBezTo>
                  <a:pt x="354" y="419"/>
                  <a:pt x="347" y="426"/>
                  <a:pt x="347" y="435"/>
                </a:cubicBezTo>
                <a:cubicBezTo>
                  <a:pt x="347" y="436"/>
                  <a:pt x="347" y="437"/>
                  <a:pt x="347" y="438"/>
                </a:cubicBezTo>
                <a:cubicBezTo>
                  <a:pt x="341" y="440"/>
                  <a:pt x="336" y="444"/>
                  <a:pt x="333" y="449"/>
                </a:cubicBezTo>
                <a:cubicBezTo>
                  <a:pt x="331" y="449"/>
                  <a:pt x="330" y="449"/>
                  <a:pt x="329" y="450"/>
                </a:cubicBezTo>
                <a:cubicBezTo>
                  <a:pt x="329" y="450"/>
                  <a:pt x="328" y="450"/>
                  <a:pt x="328" y="450"/>
                </a:cubicBezTo>
                <a:cubicBezTo>
                  <a:pt x="321" y="450"/>
                  <a:pt x="315" y="456"/>
                  <a:pt x="315" y="463"/>
                </a:cubicBezTo>
                <a:cubicBezTo>
                  <a:pt x="315" y="464"/>
                  <a:pt x="315" y="466"/>
                  <a:pt x="316" y="467"/>
                </a:cubicBezTo>
                <a:cubicBezTo>
                  <a:pt x="313" y="471"/>
                  <a:pt x="311" y="476"/>
                  <a:pt x="311" y="481"/>
                </a:cubicBezTo>
                <a:cubicBezTo>
                  <a:pt x="311" y="495"/>
                  <a:pt x="323" y="506"/>
                  <a:pt x="337" y="506"/>
                </a:cubicBezTo>
                <a:cubicBezTo>
                  <a:pt x="341" y="506"/>
                  <a:pt x="346" y="505"/>
                  <a:pt x="350" y="502"/>
                </a:cubicBezTo>
                <a:cubicBezTo>
                  <a:pt x="355" y="508"/>
                  <a:pt x="361" y="512"/>
                  <a:pt x="368" y="515"/>
                </a:cubicBezTo>
                <a:cubicBezTo>
                  <a:pt x="373" y="525"/>
                  <a:pt x="380" y="537"/>
                  <a:pt x="386" y="550"/>
                </a:cubicBezTo>
                <a:cubicBezTo>
                  <a:pt x="377" y="548"/>
                  <a:pt x="371" y="546"/>
                  <a:pt x="366" y="543"/>
                </a:cubicBezTo>
                <a:cubicBezTo>
                  <a:pt x="367" y="543"/>
                  <a:pt x="367" y="542"/>
                  <a:pt x="367" y="541"/>
                </a:cubicBezTo>
                <a:cubicBezTo>
                  <a:pt x="368" y="542"/>
                  <a:pt x="369" y="542"/>
                  <a:pt x="370" y="542"/>
                </a:cubicBezTo>
                <a:cubicBezTo>
                  <a:pt x="373" y="542"/>
                  <a:pt x="376" y="539"/>
                  <a:pt x="376" y="536"/>
                </a:cubicBezTo>
                <a:cubicBezTo>
                  <a:pt x="376" y="533"/>
                  <a:pt x="374" y="530"/>
                  <a:pt x="370" y="530"/>
                </a:cubicBezTo>
                <a:cubicBezTo>
                  <a:pt x="370" y="528"/>
                  <a:pt x="368" y="526"/>
                  <a:pt x="366" y="526"/>
                </a:cubicBezTo>
                <a:cubicBezTo>
                  <a:pt x="366" y="526"/>
                  <a:pt x="366" y="526"/>
                  <a:pt x="365" y="526"/>
                </a:cubicBezTo>
                <a:cubicBezTo>
                  <a:pt x="365" y="526"/>
                  <a:pt x="365" y="526"/>
                  <a:pt x="365" y="526"/>
                </a:cubicBezTo>
                <a:cubicBezTo>
                  <a:pt x="365" y="526"/>
                  <a:pt x="365" y="526"/>
                  <a:pt x="364" y="526"/>
                </a:cubicBezTo>
                <a:cubicBezTo>
                  <a:pt x="364" y="525"/>
                  <a:pt x="363" y="524"/>
                  <a:pt x="361" y="524"/>
                </a:cubicBezTo>
                <a:cubicBezTo>
                  <a:pt x="361" y="524"/>
                  <a:pt x="361" y="524"/>
                  <a:pt x="361" y="524"/>
                </a:cubicBezTo>
                <a:cubicBezTo>
                  <a:pt x="361" y="520"/>
                  <a:pt x="358" y="518"/>
                  <a:pt x="355" y="518"/>
                </a:cubicBezTo>
                <a:cubicBezTo>
                  <a:pt x="353" y="518"/>
                  <a:pt x="351" y="519"/>
                  <a:pt x="350" y="521"/>
                </a:cubicBezTo>
                <a:cubicBezTo>
                  <a:pt x="350" y="521"/>
                  <a:pt x="349" y="521"/>
                  <a:pt x="349" y="521"/>
                </a:cubicBezTo>
                <a:cubicBezTo>
                  <a:pt x="347" y="521"/>
                  <a:pt x="346" y="523"/>
                  <a:pt x="346" y="525"/>
                </a:cubicBezTo>
                <a:cubicBezTo>
                  <a:pt x="346" y="525"/>
                  <a:pt x="346" y="526"/>
                  <a:pt x="346" y="526"/>
                </a:cubicBezTo>
                <a:cubicBezTo>
                  <a:pt x="344" y="526"/>
                  <a:pt x="343" y="527"/>
                  <a:pt x="342" y="529"/>
                </a:cubicBezTo>
                <a:cubicBezTo>
                  <a:pt x="342" y="529"/>
                  <a:pt x="342" y="529"/>
                  <a:pt x="341" y="529"/>
                </a:cubicBezTo>
                <a:cubicBezTo>
                  <a:pt x="341" y="529"/>
                  <a:pt x="341" y="529"/>
                  <a:pt x="341" y="529"/>
                </a:cubicBezTo>
                <a:cubicBezTo>
                  <a:pt x="339" y="529"/>
                  <a:pt x="338" y="530"/>
                  <a:pt x="338" y="532"/>
                </a:cubicBezTo>
                <a:cubicBezTo>
                  <a:pt x="338" y="532"/>
                  <a:pt x="338" y="533"/>
                  <a:pt x="338" y="533"/>
                </a:cubicBezTo>
                <a:cubicBezTo>
                  <a:pt x="337" y="534"/>
                  <a:pt x="337" y="535"/>
                  <a:pt x="337" y="536"/>
                </a:cubicBezTo>
                <a:cubicBezTo>
                  <a:pt x="337" y="540"/>
                  <a:pt x="340" y="543"/>
                  <a:pt x="343" y="543"/>
                </a:cubicBezTo>
                <a:cubicBezTo>
                  <a:pt x="344" y="543"/>
                  <a:pt x="345" y="542"/>
                  <a:pt x="346" y="542"/>
                </a:cubicBezTo>
                <a:cubicBezTo>
                  <a:pt x="348" y="544"/>
                  <a:pt x="352" y="545"/>
                  <a:pt x="355" y="545"/>
                </a:cubicBezTo>
                <a:cubicBezTo>
                  <a:pt x="357" y="545"/>
                  <a:pt x="359" y="545"/>
                  <a:pt x="360" y="544"/>
                </a:cubicBezTo>
                <a:cubicBezTo>
                  <a:pt x="361" y="545"/>
                  <a:pt x="362" y="545"/>
                  <a:pt x="363" y="545"/>
                </a:cubicBezTo>
                <a:cubicBezTo>
                  <a:pt x="364" y="545"/>
                  <a:pt x="364" y="545"/>
                  <a:pt x="365" y="544"/>
                </a:cubicBezTo>
                <a:cubicBezTo>
                  <a:pt x="372" y="549"/>
                  <a:pt x="381" y="552"/>
                  <a:pt x="385" y="553"/>
                </a:cubicBezTo>
                <a:cubicBezTo>
                  <a:pt x="386" y="553"/>
                  <a:pt x="386" y="553"/>
                  <a:pt x="387" y="553"/>
                </a:cubicBezTo>
                <a:cubicBezTo>
                  <a:pt x="390" y="561"/>
                  <a:pt x="392" y="568"/>
                  <a:pt x="393" y="575"/>
                </a:cubicBezTo>
                <a:cubicBezTo>
                  <a:pt x="393" y="576"/>
                  <a:pt x="393" y="578"/>
                  <a:pt x="393" y="579"/>
                </a:cubicBezTo>
                <a:cubicBezTo>
                  <a:pt x="295" y="534"/>
                  <a:pt x="271" y="510"/>
                  <a:pt x="267" y="504"/>
                </a:cubicBezTo>
                <a:cubicBezTo>
                  <a:pt x="267" y="503"/>
                  <a:pt x="267" y="503"/>
                  <a:pt x="267" y="503"/>
                </a:cubicBezTo>
                <a:cubicBezTo>
                  <a:pt x="267" y="503"/>
                  <a:pt x="266" y="503"/>
                  <a:pt x="266" y="503"/>
                </a:cubicBezTo>
                <a:cubicBezTo>
                  <a:pt x="266" y="503"/>
                  <a:pt x="265" y="503"/>
                  <a:pt x="265" y="503"/>
                </a:cubicBezTo>
                <a:cubicBezTo>
                  <a:pt x="265" y="504"/>
                  <a:pt x="265" y="504"/>
                  <a:pt x="265" y="504"/>
                </a:cubicBezTo>
                <a:cubicBezTo>
                  <a:pt x="264" y="506"/>
                  <a:pt x="260" y="510"/>
                  <a:pt x="251" y="517"/>
                </a:cubicBezTo>
                <a:cubicBezTo>
                  <a:pt x="250" y="505"/>
                  <a:pt x="250" y="493"/>
                  <a:pt x="250" y="481"/>
                </a:cubicBezTo>
                <a:cubicBezTo>
                  <a:pt x="252" y="460"/>
                  <a:pt x="258" y="439"/>
                  <a:pt x="266" y="419"/>
                </a:cubicBezTo>
                <a:cubicBezTo>
                  <a:pt x="267" y="418"/>
                  <a:pt x="269" y="418"/>
                  <a:pt x="271" y="418"/>
                </a:cubicBezTo>
                <a:cubicBezTo>
                  <a:pt x="282" y="416"/>
                  <a:pt x="308" y="406"/>
                  <a:pt x="327" y="393"/>
                </a:cubicBezTo>
                <a:cubicBezTo>
                  <a:pt x="329" y="394"/>
                  <a:pt x="332" y="395"/>
                  <a:pt x="334" y="395"/>
                </a:cubicBezTo>
                <a:cubicBezTo>
                  <a:pt x="337" y="395"/>
                  <a:pt x="339" y="394"/>
                  <a:pt x="341" y="393"/>
                </a:cubicBezTo>
                <a:cubicBezTo>
                  <a:pt x="346" y="395"/>
                  <a:pt x="351" y="397"/>
                  <a:pt x="356" y="397"/>
                </a:cubicBezTo>
                <a:cubicBezTo>
                  <a:pt x="365" y="397"/>
                  <a:pt x="374" y="392"/>
                  <a:pt x="380" y="386"/>
                </a:cubicBezTo>
                <a:cubicBezTo>
                  <a:pt x="383" y="388"/>
                  <a:pt x="386" y="389"/>
                  <a:pt x="389" y="389"/>
                </a:cubicBezTo>
                <a:cubicBezTo>
                  <a:pt x="398" y="389"/>
                  <a:pt x="406" y="381"/>
                  <a:pt x="406" y="371"/>
                </a:cubicBezTo>
                <a:cubicBezTo>
                  <a:pt x="406" y="368"/>
                  <a:pt x="405" y="365"/>
                  <a:pt x="403" y="362"/>
                </a:cubicBezTo>
                <a:cubicBezTo>
                  <a:pt x="403" y="361"/>
                  <a:pt x="404" y="360"/>
                  <a:pt x="404" y="359"/>
                </a:cubicBezTo>
                <a:cubicBezTo>
                  <a:pt x="404" y="354"/>
                  <a:pt x="400" y="350"/>
                  <a:pt x="395" y="350"/>
                </a:cubicBezTo>
                <a:cubicBezTo>
                  <a:pt x="395" y="350"/>
                  <a:pt x="394" y="350"/>
                  <a:pt x="394" y="350"/>
                </a:cubicBezTo>
                <a:cubicBezTo>
                  <a:pt x="393" y="350"/>
                  <a:pt x="393" y="350"/>
                  <a:pt x="392" y="350"/>
                </a:cubicBezTo>
                <a:cubicBezTo>
                  <a:pt x="389" y="346"/>
                  <a:pt x="386" y="344"/>
                  <a:pt x="382" y="343"/>
                </a:cubicBezTo>
                <a:cubicBezTo>
                  <a:pt x="382" y="342"/>
                  <a:pt x="382" y="341"/>
                  <a:pt x="382" y="340"/>
                </a:cubicBezTo>
                <a:cubicBezTo>
                  <a:pt x="382" y="334"/>
                  <a:pt x="377" y="329"/>
                  <a:pt x="371" y="329"/>
                </a:cubicBezTo>
                <a:cubicBezTo>
                  <a:pt x="371" y="329"/>
                  <a:pt x="371" y="329"/>
                  <a:pt x="371" y="329"/>
                </a:cubicBezTo>
                <a:cubicBezTo>
                  <a:pt x="368" y="323"/>
                  <a:pt x="362" y="319"/>
                  <a:pt x="355" y="319"/>
                </a:cubicBezTo>
                <a:cubicBezTo>
                  <a:pt x="346" y="319"/>
                  <a:pt x="339" y="326"/>
                  <a:pt x="338" y="335"/>
                </a:cubicBezTo>
                <a:cubicBezTo>
                  <a:pt x="338" y="335"/>
                  <a:pt x="338" y="335"/>
                  <a:pt x="338" y="335"/>
                </a:cubicBezTo>
                <a:cubicBezTo>
                  <a:pt x="333" y="335"/>
                  <a:pt x="330" y="339"/>
                  <a:pt x="329" y="343"/>
                </a:cubicBezTo>
                <a:cubicBezTo>
                  <a:pt x="329" y="343"/>
                  <a:pt x="329" y="343"/>
                  <a:pt x="329" y="343"/>
                </a:cubicBezTo>
                <a:cubicBezTo>
                  <a:pt x="328" y="343"/>
                  <a:pt x="327" y="343"/>
                  <a:pt x="326" y="343"/>
                </a:cubicBezTo>
                <a:cubicBezTo>
                  <a:pt x="326" y="343"/>
                  <a:pt x="325" y="343"/>
                  <a:pt x="325" y="343"/>
                </a:cubicBezTo>
                <a:cubicBezTo>
                  <a:pt x="319" y="343"/>
                  <a:pt x="314" y="347"/>
                  <a:pt x="312" y="353"/>
                </a:cubicBezTo>
                <a:cubicBezTo>
                  <a:pt x="304" y="354"/>
                  <a:pt x="297" y="361"/>
                  <a:pt x="297" y="370"/>
                </a:cubicBezTo>
                <a:cubicBezTo>
                  <a:pt x="297" y="379"/>
                  <a:pt x="304" y="387"/>
                  <a:pt x="314" y="387"/>
                </a:cubicBezTo>
                <a:cubicBezTo>
                  <a:pt x="316" y="387"/>
                  <a:pt x="319" y="386"/>
                  <a:pt x="321" y="385"/>
                </a:cubicBezTo>
                <a:cubicBezTo>
                  <a:pt x="321" y="387"/>
                  <a:pt x="322" y="389"/>
                  <a:pt x="324" y="390"/>
                </a:cubicBezTo>
                <a:cubicBezTo>
                  <a:pt x="312" y="398"/>
                  <a:pt x="294" y="405"/>
                  <a:pt x="270" y="409"/>
                </a:cubicBezTo>
                <a:cubicBezTo>
                  <a:pt x="285" y="373"/>
                  <a:pt x="306" y="340"/>
                  <a:pt x="318" y="311"/>
                </a:cubicBezTo>
                <a:cubicBezTo>
                  <a:pt x="338" y="303"/>
                  <a:pt x="356" y="291"/>
                  <a:pt x="370" y="275"/>
                </a:cubicBezTo>
                <a:cubicBezTo>
                  <a:pt x="381" y="282"/>
                  <a:pt x="394" y="286"/>
                  <a:pt x="407" y="286"/>
                </a:cubicBezTo>
                <a:cubicBezTo>
                  <a:pt x="446" y="286"/>
                  <a:pt x="478" y="255"/>
                  <a:pt x="478" y="216"/>
                </a:cubicBezTo>
                <a:cubicBezTo>
                  <a:pt x="478" y="201"/>
                  <a:pt x="473" y="188"/>
                  <a:pt x="466" y="177"/>
                </a:cubicBezTo>
                <a:cubicBezTo>
                  <a:pt x="467" y="173"/>
                  <a:pt x="468" y="169"/>
                  <a:pt x="468" y="165"/>
                </a:cubicBezTo>
                <a:cubicBezTo>
                  <a:pt x="468" y="145"/>
                  <a:pt x="451" y="129"/>
                  <a:pt x="431" y="129"/>
                </a:cubicBezTo>
                <a:cubicBezTo>
                  <a:pt x="430" y="129"/>
                  <a:pt x="429" y="129"/>
                  <a:pt x="428" y="129"/>
                </a:cubicBezTo>
                <a:cubicBezTo>
                  <a:pt x="425" y="127"/>
                  <a:pt x="422" y="126"/>
                  <a:pt x="418" y="125"/>
                </a:cubicBezTo>
                <a:cubicBezTo>
                  <a:pt x="409" y="111"/>
                  <a:pt x="394" y="101"/>
                  <a:pt x="377" y="96"/>
                </a:cubicBezTo>
                <a:cubicBezTo>
                  <a:pt x="378" y="93"/>
                  <a:pt x="379" y="89"/>
                  <a:pt x="379" y="86"/>
                </a:cubicBezTo>
                <a:cubicBezTo>
                  <a:pt x="379" y="61"/>
                  <a:pt x="359" y="42"/>
                  <a:pt x="335" y="42"/>
                </a:cubicBezTo>
                <a:cubicBezTo>
                  <a:pt x="334" y="42"/>
                  <a:pt x="332" y="42"/>
                  <a:pt x="331" y="42"/>
                </a:cubicBezTo>
                <a:cubicBezTo>
                  <a:pt x="320" y="17"/>
                  <a:pt x="296" y="0"/>
                  <a:pt x="267" y="0"/>
                </a:cubicBezTo>
                <a:cubicBezTo>
                  <a:pt x="229" y="0"/>
                  <a:pt x="199" y="30"/>
                  <a:pt x="197" y="67"/>
                </a:cubicBezTo>
                <a:cubicBezTo>
                  <a:pt x="196" y="67"/>
                  <a:pt x="196" y="67"/>
                  <a:pt x="195" y="67"/>
                </a:cubicBezTo>
                <a:cubicBezTo>
                  <a:pt x="177" y="67"/>
                  <a:pt x="162" y="81"/>
                  <a:pt x="159" y="98"/>
                </a:cubicBezTo>
                <a:cubicBezTo>
                  <a:pt x="159" y="98"/>
                  <a:pt x="158" y="98"/>
                  <a:pt x="158" y="98"/>
                </a:cubicBezTo>
                <a:cubicBezTo>
                  <a:pt x="155" y="98"/>
                  <a:pt x="152" y="99"/>
                  <a:pt x="149" y="99"/>
                </a:cubicBezTo>
                <a:cubicBezTo>
                  <a:pt x="146" y="99"/>
                  <a:pt x="144" y="98"/>
                  <a:pt x="141" y="98"/>
                </a:cubicBezTo>
                <a:cubicBezTo>
                  <a:pt x="116" y="98"/>
                  <a:pt x="96" y="116"/>
                  <a:pt x="91" y="139"/>
                </a:cubicBezTo>
                <a:cubicBezTo>
                  <a:pt x="55" y="142"/>
                  <a:pt x="27" y="172"/>
                  <a:pt x="27" y="208"/>
                </a:cubicBezTo>
                <a:cubicBezTo>
                  <a:pt x="27" y="247"/>
                  <a:pt x="58" y="279"/>
                  <a:pt x="97" y="279"/>
                </a:cubicBezTo>
                <a:cubicBezTo>
                  <a:pt x="107" y="279"/>
                  <a:pt x="116" y="277"/>
                  <a:pt x="125" y="273"/>
                </a:cubicBezTo>
                <a:cubicBezTo>
                  <a:pt x="133" y="296"/>
                  <a:pt x="155" y="313"/>
                  <a:pt x="181" y="313"/>
                </a:cubicBezTo>
                <a:cubicBezTo>
                  <a:pt x="192" y="313"/>
                  <a:pt x="202" y="310"/>
                  <a:pt x="210" y="305"/>
                </a:cubicBezTo>
                <a:cubicBezTo>
                  <a:pt x="219" y="309"/>
                  <a:pt x="228" y="313"/>
                  <a:pt x="237" y="315"/>
                </a:cubicBezTo>
                <a:cubicBezTo>
                  <a:pt x="238" y="328"/>
                  <a:pt x="237" y="357"/>
                  <a:pt x="222" y="425"/>
                </a:cubicBezTo>
                <a:cubicBezTo>
                  <a:pt x="217" y="447"/>
                  <a:pt x="213" y="467"/>
                  <a:pt x="211" y="486"/>
                </a:cubicBezTo>
                <a:cubicBezTo>
                  <a:pt x="189" y="478"/>
                  <a:pt x="172" y="468"/>
                  <a:pt x="158" y="459"/>
                </a:cubicBezTo>
                <a:cubicBezTo>
                  <a:pt x="152" y="447"/>
                  <a:pt x="149" y="435"/>
                  <a:pt x="148" y="424"/>
                </a:cubicBezTo>
                <a:cubicBezTo>
                  <a:pt x="152" y="421"/>
                  <a:pt x="157" y="418"/>
                  <a:pt x="161" y="414"/>
                </a:cubicBezTo>
                <a:cubicBezTo>
                  <a:pt x="165" y="416"/>
                  <a:pt x="170" y="418"/>
                  <a:pt x="175" y="418"/>
                </a:cubicBezTo>
                <a:cubicBezTo>
                  <a:pt x="191" y="418"/>
                  <a:pt x="203" y="406"/>
                  <a:pt x="203" y="390"/>
                </a:cubicBezTo>
                <a:cubicBezTo>
                  <a:pt x="203" y="384"/>
                  <a:pt x="202" y="379"/>
                  <a:pt x="199" y="375"/>
                </a:cubicBezTo>
                <a:cubicBezTo>
                  <a:pt x="199" y="373"/>
                  <a:pt x="199" y="371"/>
                  <a:pt x="199" y="370"/>
                </a:cubicBezTo>
                <a:cubicBezTo>
                  <a:pt x="199" y="362"/>
                  <a:pt x="193" y="355"/>
                  <a:pt x="185" y="355"/>
                </a:cubicBezTo>
                <a:cubicBezTo>
                  <a:pt x="184" y="355"/>
                  <a:pt x="184" y="355"/>
                  <a:pt x="184" y="355"/>
                </a:cubicBezTo>
                <a:cubicBezTo>
                  <a:pt x="182" y="355"/>
                  <a:pt x="181" y="354"/>
                  <a:pt x="180" y="354"/>
                </a:cubicBezTo>
                <a:cubicBezTo>
                  <a:pt x="176" y="348"/>
                  <a:pt x="170" y="344"/>
                  <a:pt x="163" y="342"/>
                </a:cubicBezTo>
                <a:cubicBezTo>
                  <a:pt x="164" y="341"/>
                  <a:pt x="164" y="340"/>
                  <a:pt x="164" y="338"/>
                </a:cubicBezTo>
                <a:cubicBezTo>
                  <a:pt x="164" y="329"/>
                  <a:pt x="156" y="321"/>
                  <a:pt x="146" y="321"/>
                </a:cubicBezTo>
                <a:cubicBezTo>
                  <a:pt x="146" y="321"/>
                  <a:pt x="146" y="321"/>
                  <a:pt x="145" y="321"/>
                </a:cubicBezTo>
                <a:cubicBezTo>
                  <a:pt x="141" y="311"/>
                  <a:pt x="131" y="304"/>
                  <a:pt x="119" y="304"/>
                </a:cubicBezTo>
                <a:cubicBezTo>
                  <a:pt x="104" y="304"/>
                  <a:pt x="92" y="316"/>
                  <a:pt x="92" y="331"/>
                </a:cubicBezTo>
                <a:cubicBezTo>
                  <a:pt x="91" y="331"/>
                  <a:pt x="91" y="331"/>
                  <a:pt x="91" y="331"/>
                </a:cubicBezTo>
                <a:cubicBezTo>
                  <a:pt x="83" y="331"/>
                  <a:pt x="78" y="336"/>
                  <a:pt x="77" y="343"/>
                </a:cubicBezTo>
                <a:cubicBezTo>
                  <a:pt x="76" y="343"/>
                  <a:pt x="76" y="343"/>
                  <a:pt x="76" y="343"/>
                </a:cubicBezTo>
                <a:cubicBezTo>
                  <a:pt x="75" y="343"/>
                  <a:pt x="74" y="343"/>
                  <a:pt x="73" y="344"/>
                </a:cubicBezTo>
                <a:cubicBezTo>
                  <a:pt x="71" y="343"/>
                  <a:pt x="70" y="343"/>
                  <a:pt x="69" y="343"/>
                </a:cubicBezTo>
                <a:cubicBezTo>
                  <a:pt x="60" y="343"/>
                  <a:pt x="51" y="350"/>
                  <a:pt x="49" y="359"/>
                </a:cubicBezTo>
                <a:cubicBezTo>
                  <a:pt x="35" y="361"/>
                  <a:pt x="24" y="372"/>
                  <a:pt x="24" y="387"/>
                </a:cubicBezTo>
                <a:cubicBezTo>
                  <a:pt x="24" y="403"/>
                  <a:pt x="36" y="415"/>
                  <a:pt x="52" y="415"/>
                </a:cubicBezTo>
                <a:cubicBezTo>
                  <a:pt x="56" y="415"/>
                  <a:pt x="60" y="414"/>
                  <a:pt x="63" y="413"/>
                </a:cubicBezTo>
                <a:cubicBezTo>
                  <a:pt x="66" y="422"/>
                  <a:pt x="75" y="429"/>
                  <a:pt x="85" y="429"/>
                </a:cubicBezTo>
                <a:cubicBezTo>
                  <a:pt x="89" y="429"/>
                  <a:pt x="93" y="428"/>
                  <a:pt x="97" y="426"/>
                </a:cubicBezTo>
                <a:cubicBezTo>
                  <a:pt x="103" y="429"/>
                  <a:pt x="111" y="431"/>
                  <a:pt x="118" y="431"/>
                </a:cubicBezTo>
                <a:cubicBezTo>
                  <a:pt x="132" y="448"/>
                  <a:pt x="152" y="466"/>
                  <a:pt x="168" y="476"/>
                </a:cubicBezTo>
                <a:cubicBezTo>
                  <a:pt x="171" y="482"/>
                  <a:pt x="170" y="480"/>
                  <a:pt x="168" y="477"/>
                </a:cubicBezTo>
                <a:cubicBezTo>
                  <a:pt x="174" y="481"/>
                  <a:pt x="178" y="483"/>
                  <a:pt x="182" y="485"/>
                </a:cubicBezTo>
                <a:cubicBezTo>
                  <a:pt x="193" y="491"/>
                  <a:pt x="202" y="499"/>
                  <a:pt x="208" y="506"/>
                </a:cubicBezTo>
                <a:cubicBezTo>
                  <a:pt x="206" y="520"/>
                  <a:pt x="205" y="534"/>
                  <a:pt x="204" y="546"/>
                </a:cubicBezTo>
                <a:cubicBezTo>
                  <a:pt x="185" y="557"/>
                  <a:pt x="160" y="570"/>
                  <a:pt x="127" y="584"/>
                </a:cubicBezTo>
                <a:cubicBezTo>
                  <a:pt x="3" y="639"/>
                  <a:pt x="0" y="716"/>
                  <a:pt x="0" y="716"/>
                </a:cubicBezTo>
                <a:cubicBezTo>
                  <a:pt x="0" y="716"/>
                  <a:pt x="0" y="2272"/>
                  <a:pt x="0" y="2366"/>
                </a:cubicBezTo>
                <a:moveTo>
                  <a:pt x="431" y="556"/>
                </a:moveTo>
                <a:cubicBezTo>
                  <a:pt x="433" y="557"/>
                  <a:pt x="435" y="557"/>
                  <a:pt x="437" y="558"/>
                </a:cubicBezTo>
                <a:cubicBezTo>
                  <a:pt x="435" y="559"/>
                  <a:pt x="433" y="561"/>
                  <a:pt x="431" y="563"/>
                </a:cubicBezTo>
                <a:cubicBezTo>
                  <a:pt x="431" y="562"/>
                  <a:pt x="431" y="559"/>
                  <a:pt x="431" y="556"/>
                </a:cubicBezTo>
                <a:close/>
                <a:moveTo>
                  <a:pt x="388" y="538"/>
                </a:moveTo>
                <a:cubicBezTo>
                  <a:pt x="388" y="538"/>
                  <a:pt x="388" y="538"/>
                  <a:pt x="388" y="538"/>
                </a:cubicBezTo>
                <a:cubicBezTo>
                  <a:pt x="388" y="537"/>
                  <a:pt x="387" y="536"/>
                  <a:pt x="387" y="536"/>
                </a:cubicBezTo>
                <a:cubicBezTo>
                  <a:pt x="387" y="535"/>
                  <a:pt x="386" y="535"/>
                  <a:pt x="386" y="535"/>
                </a:cubicBezTo>
                <a:cubicBezTo>
                  <a:pt x="383" y="530"/>
                  <a:pt x="380" y="523"/>
                  <a:pt x="378" y="517"/>
                </a:cubicBezTo>
                <a:cubicBezTo>
                  <a:pt x="380" y="518"/>
                  <a:pt x="383" y="518"/>
                  <a:pt x="385" y="518"/>
                </a:cubicBezTo>
                <a:cubicBezTo>
                  <a:pt x="386" y="518"/>
                  <a:pt x="387" y="518"/>
                  <a:pt x="388" y="518"/>
                </a:cubicBezTo>
                <a:cubicBezTo>
                  <a:pt x="388" y="522"/>
                  <a:pt x="389" y="527"/>
                  <a:pt x="389" y="531"/>
                </a:cubicBezTo>
                <a:cubicBezTo>
                  <a:pt x="389" y="531"/>
                  <a:pt x="389" y="531"/>
                  <a:pt x="389" y="531"/>
                </a:cubicBezTo>
                <a:cubicBezTo>
                  <a:pt x="389" y="532"/>
                  <a:pt x="389" y="532"/>
                  <a:pt x="389" y="533"/>
                </a:cubicBezTo>
                <a:cubicBezTo>
                  <a:pt x="389" y="533"/>
                  <a:pt x="389" y="533"/>
                  <a:pt x="389" y="533"/>
                </a:cubicBezTo>
                <a:cubicBezTo>
                  <a:pt x="389" y="534"/>
                  <a:pt x="389" y="534"/>
                  <a:pt x="389" y="535"/>
                </a:cubicBezTo>
                <a:cubicBezTo>
                  <a:pt x="389" y="535"/>
                  <a:pt x="389" y="536"/>
                  <a:pt x="389" y="536"/>
                </a:cubicBezTo>
                <a:cubicBezTo>
                  <a:pt x="389" y="536"/>
                  <a:pt x="389" y="537"/>
                  <a:pt x="390" y="537"/>
                </a:cubicBezTo>
                <a:cubicBezTo>
                  <a:pt x="390" y="537"/>
                  <a:pt x="390" y="537"/>
                  <a:pt x="390" y="538"/>
                </a:cubicBezTo>
                <a:cubicBezTo>
                  <a:pt x="390" y="538"/>
                  <a:pt x="390" y="538"/>
                  <a:pt x="390" y="538"/>
                </a:cubicBezTo>
                <a:cubicBezTo>
                  <a:pt x="390" y="538"/>
                  <a:pt x="390" y="539"/>
                  <a:pt x="390" y="539"/>
                </a:cubicBezTo>
                <a:cubicBezTo>
                  <a:pt x="390" y="539"/>
                  <a:pt x="390" y="539"/>
                  <a:pt x="390" y="539"/>
                </a:cubicBezTo>
                <a:cubicBezTo>
                  <a:pt x="390" y="539"/>
                  <a:pt x="390" y="540"/>
                  <a:pt x="390" y="540"/>
                </a:cubicBezTo>
                <a:cubicBezTo>
                  <a:pt x="390" y="540"/>
                  <a:pt x="390" y="540"/>
                  <a:pt x="390" y="540"/>
                </a:cubicBezTo>
                <a:cubicBezTo>
                  <a:pt x="390" y="540"/>
                  <a:pt x="390" y="540"/>
                  <a:pt x="390" y="540"/>
                </a:cubicBezTo>
                <a:cubicBezTo>
                  <a:pt x="389" y="540"/>
                  <a:pt x="389" y="539"/>
                  <a:pt x="388" y="538"/>
                </a:cubicBezTo>
                <a:close/>
                <a:moveTo>
                  <a:pt x="258" y="381"/>
                </a:moveTo>
                <a:cubicBezTo>
                  <a:pt x="258" y="381"/>
                  <a:pt x="258" y="381"/>
                  <a:pt x="258" y="381"/>
                </a:cubicBezTo>
                <a:cubicBezTo>
                  <a:pt x="258" y="381"/>
                  <a:pt x="258" y="380"/>
                  <a:pt x="258" y="380"/>
                </a:cubicBezTo>
                <a:cubicBezTo>
                  <a:pt x="258" y="380"/>
                  <a:pt x="258" y="380"/>
                  <a:pt x="258" y="379"/>
                </a:cubicBezTo>
                <a:cubicBezTo>
                  <a:pt x="258" y="379"/>
                  <a:pt x="258" y="379"/>
                  <a:pt x="258" y="378"/>
                </a:cubicBezTo>
                <a:cubicBezTo>
                  <a:pt x="258" y="378"/>
                  <a:pt x="258" y="377"/>
                  <a:pt x="258" y="376"/>
                </a:cubicBezTo>
                <a:cubicBezTo>
                  <a:pt x="258" y="376"/>
                  <a:pt x="258" y="376"/>
                  <a:pt x="258" y="375"/>
                </a:cubicBezTo>
                <a:cubicBezTo>
                  <a:pt x="259" y="375"/>
                  <a:pt x="259" y="374"/>
                  <a:pt x="259" y="374"/>
                </a:cubicBezTo>
                <a:cubicBezTo>
                  <a:pt x="259" y="373"/>
                  <a:pt x="259" y="373"/>
                  <a:pt x="259" y="373"/>
                </a:cubicBezTo>
                <a:cubicBezTo>
                  <a:pt x="259" y="372"/>
                  <a:pt x="259" y="370"/>
                  <a:pt x="259" y="369"/>
                </a:cubicBezTo>
                <a:cubicBezTo>
                  <a:pt x="259" y="369"/>
                  <a:pt x="259" y="368"/>
                  <a:pt x="259" y="368"/>
                </a:cubicBezTo>
                <a:cubicBezTo>
                  <a:pt x="260" y="366"/>
                  <a:pt x="260" y="363"/>
                  <a:pt x="260" y="360"/>
                </a:cubicBezTo>
                <a:cubicBezTo>
                  <a:pt x="260" y="359"/>
                  <a:pt x="260" y="359"/>
                  <a:pt x="260" y="359"/>
                </a:cubicBezTo>
                <a:cubicBezTo>
                  <a:pt x="261" y="357"/>
                  <a:pt x="261" y="355"/>
                  <a:pt x="261" y="353"/>
                </a:cubicBezTo>
                <a:cubicBezTo>
                  <a:pt x="261" y="353"/>
                  <a:pt x="261" y="353"/>
                  <a:pt x="261" y="353"/>
                </a:cubicBezTo>
                <a:cubicBezTo>
                  <a:pt x="261" y="349"/>
                  <a:pt x="261" y="346"/>
                  <a:pt x="262" y="342"/>
                </a:cubicBezTo>
                <a:cubicBezTo>
                  <a:pt x="262" y="342"/>
                  <a:pt x="262" y="341"/>
                  <a:pt x="262" y="341"/>
                </a:cubicBezTo>
                <a:cubicBezTo>
                  <a:pt x="262" y="339"/>
                  <a:pt x="262" y="337"/>
                  <a:pt x="262" y="335"/>
                </a:cubicBezTo>
                <a:cubicBezTo>
                  <a:pt x="262" y="334"/>
                  <a:pt x="262" y="334"/>
                  <a:pt x="262" y="334"/>
                </a:cubicBezTo>
                <a:cubicBezTo>
                  <a:pt x="262" y="332"/>
                  <a:pt x="262" y="331"/>
                  <a:pt x="262" y="330"/>
                </a:cubicBezTo>
                <a:cubicBezTo>
                  <a:pt x="262" y="330"/>
                  <a:pt x="262" y="329"/>
                  <a:pt x="262" y="329"/>
                </a:cubicBezTo>
                <a:cubicBezTo>
                  <a:pt x="262" y="327"/>
                  <a:pt x="263" y="325"/>
                  <a:pt x="263" y="323"/>
                </a:cubicBezTo>
                <a:cubicBezTo>
                  <a:pt x="263" y="322"/>
                  <a:pt x="263" y="322"/>
                  <a:pt x="263" y="321"/>
                </a:cubicBezTo>
                <a:cubicBezTo>
                  <a:pt x="263" y="320"/>
                  <a:pt x="263" y="320"/>
                  <a:pt x="263" y="319"/>
                </a:cubicBezTo>
                <a:cubicBezTo>
                  <a:pt x="265" y="319"/>
                  <a:pt x="268" y="319"/>
                  <a:pt x="270" y="319"/>
                </a:cubicBezTo>
                <a:cubicBezTo>
                  <a:pt x="278" y="319"/>
                  <a:pt x="285" y="319"/>
                  <a:pt x="292" y="318"/>
                </a:cubicBezTo>
                <a:cubicBezTo>
                  <a:pt x="292" y="318"/>
                  <a:pt x="292" y="319"/>
                  <a:pt x="291" y="319"/>
                </a:cubicBezTo>
                <a:cubicBezTo>
                  <a:pt x="291" y="319"/>
                  <a:pt x="291" y="319"/>
                  <a:pt x="291" y="319"/>
                </a:cubicBezTo>
                <a:cubicBezTo>
                  <a:pt x="291" y="320"/>
                  <a:pt x="290" y="322"/>
                  <a:pt x="290" y="323"/>
                </a:cubicBezTo>
                <a:cubicBezTo>
                  <a:pt x="290" y="323"/>
                  <a:pt x="289" y="324"/>
                  <a:pt x="289" y="325"/>
                </a:cubicBezTo>
                <a:cubicBezTo>
                  <a:pt x="289" y="326"/>
                  <a:pt x="288" y="327"/>
                  <a:pt x="288" y="328"/>
                </a:cubicBezTo>
                <a:cubicBezTo>
                  <a:pt x="287" y="329"/>
                  <a:pt x="287" y="330"/>
                  <a:pt x="286" y="332"/>
                </a:cubicBezTo>
                <a:cubicBezTo>
                  <a:pt x="286" y="332"/>
                  <a:pt x="285" y="333"/>
                  <a:pt x="285" y="333"/>
                </a:cubicBezTo>
                <a:cubicBezTo>
                  <a:pt x="285" y="334"/>
                  <a:pt x="284" y="336"/>
                  <a:pt x="284" y="337"/>
                </a:cubicBezTo>
                <a:cubicBezTo>
                  <a:pt x="283" y="337"/>
                  <a:pt x="283" y="338"/>
                  <a:pt x="283" y="338"/>
                </a:cubicBezTo>
                <a:cubicBezTo>
                  <a:pt x="282" y="340"/>
                  <a:pt x="282" y="341"/>
                  <a:pt x="281" y="342"/>
                </a:cubicBezTo>
                <a:cubicBezTo>
                  <a:pt x="281" y="343"/>
                  <a:pt x="281" y="343"/>
                  <a:pt x="281" y="343"/>
                </a:cubicBezTo>
                <a:cubicBezTo>
                  <a:pt x="280" y="345"/>
                  <a:pt x="279" y="346"/>
                  <a:pt x="278" y="348"/>
                </a:cubicBezTo>
                <a:cubicBezTo>
                  <a:pt x="278" y="349"/>
                  <a:pt x="278" y="349"/>
                  <a:pt x="278" y="350"/>
                </a:cubicBezTo>
                <a:cubicBezTo>
                  <a:pt x="277" y="351"/>
                  <a:pt x="276" y="352"/>
                  <a:pt x="276" y="353"/>
                </a:cubicBezTo>
                <a:cubicBezTo>
                  <a:pt x="276" y="353"/>
                  <a:pt x="275" y="354"/>
                  <a:pt x="275" y="354"/>
                </a:cubicBezTo>
                <a:cubicBezTo>
                  <a:pt x="274" y="356"/>
                  <a:pt x="274" y="357"/>
                  <a:pt x="273" y="358"/>
                </a:cubicBezTo>
                <a:cubicBezTo>
                  <a:pt x="273" y="358"/>
                  <a:pt x="273" y="359"/>
                  <a:pt x="273" y="359"/>
                </a:cubicBezTo>
                <a:cubicBezTo>
                  <a:pt x="272" y="360"/>
                  <a:pt x="271" y="362"/>
                  <a:pt x="270" y="363"/>
                </a:cubicBezTo>
                <a:cubicBezTo>
                  <a:pt x="270" y="364"/>
                  <a:pt x="270" y="364"/>
                  <a:pt x="270" y="365"/>
                </a:cubicBezTo>
                <a:cubicBezTo>
                  <a:pt x="269" y="365"/>
                  <a:pt x="269" y="366"/>
                  <a:pt x="268" y="367"/>
                </a:cubicBezTo>
                <a:cubicBezTo>
                  <a:pt x="268" y="368"/>
                  <a:pt x="267" y="368"/>
                  <a:pt x="267" y="369"/>
                </a:cubicBezTo>
                <a:cubicBezTo>
                  <a:pt x="267" y="370"/>
                  <a:pt x="266" y="371"/>
                  <a:pt x="265" y="372"/>
                </a:cubicBezTo>
                <a:cubicBezTo>
                  <a:pt x="265" y="372"/>
                  <a:pt x="265" y="372"/>
                  <a:pt x="265" y="373"/>
                </a:cubicBezTo>
                <a:cubicBezTo>
                  <a:pt x="264" y="374"/>
                  <a:pt x="263" y="375"/>
                  <a:pt x="263" y="375"/>
                </a:cubicBezTo>
                <a:cubicBezTo>
                  <a:pt x="262" y="376"/>
                  <a:pt x="262" y="376"/>
                  <a:pt x="262" y="377"/>
                </a:cubicBezTo>
                <a:cubicBezTo>
                  <a:pt x="261" y="377"/>
                  <a:pt x="261" y="378"/>
                  <a:pt x="260" y="378"/>
                </a:cubicBezTo>
                <a:cubicBezTo>
                  <a:pt x="260" y="379"/>
                  <a:pt x="260" y="379"/>
                  <a:pt x="260" y="379"/>
                </a:cubicBezTo>
                <a:cubicBezTo>
                  <a:pt x="259" y="380"/>
                  <a:pt x="258" y="381"/>
                  <a:pt x="258" y="382"/>
                </a:cubicBezTo>
                <a:cubicBezTo>
                  <a:pt x="258" y="382"/>
                  <a:pt x="258" y="382"/>
                  <a:pt x="258" y="381"/>
                </a:cubicBezTo>
                <a:close/>
                <a:moveTo>
                  <a:pt x="126" y="431"/>
                </a:moveTo>
                <a:cubicBezTo>
                  <a:pt x="131" y="430"/>
                  <a:pt x="136" y="429"/>
                  <a:pt x="141" y="427"/>
                </a:cubicBezTo>
                <a:cubicBezTo>
                  <a:pt x="141" y="436"/>
                  <a:pt x="142" y="444"/>
                  <a:pt x="143" y="447"/>
                </a:cubicBezTo>
                <a:cubicBezTo>
                  <a:pt x="136" y="442"/>
                  <a:pt x="130" y="436"/>
                  <a:pt x="126" y="4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en-US" sz="1000"/>
          </a:p>
        </p:txBody>
      </p:sp>
      <p:sp>
        <p:nvSpPr>
          <p:cNvPr id="40" name="Freeform 5"/>
          <p:cNvSpPr>
            <a:spLocks noEditPoints="1"/>
          </p:cNvSpPr>
          <p:nvPr/>
        </p:nvSpPr>
        <p:spPr bwMode="auto">
          <a:xfrm>
            <a:off x="7113985" y="1793635"/>
            <a:ext cx="581025" cy="2635667"/>
          </a:xfrm>
          <a:custGeom>
            <a:avLst/>
            <a:gdLst>
              <a:gd name="T0" fmla="*/ 485 w 533"/>
              <a:gd name="T1" fmla="*/ 635 h 2656"/>
              <a:gd name="T2" fmla="*/ 423 w 533"/>
              <a:gd name="T3" fmla="*/ 574 h 2656"/>
              <a:gd name="T4" fmla="*/ 464 w 533"/>
              <a:gd name="T5" fmla="*/ 552 h 2656"/>
              <a:gd name="T6" fmla="*/ 455 w 533"/>
              <a:gd name="T7" fmla="*/ 526 h 2656"/>
              <a:gd name="T8" fmla="*/ 431 w 533"/>
              <a:gd name="T9" fmla="*/ 518 h 2656"/>
              <a:gd name="T10" fmla="*/ 417 w 533"/>
              <a:gd name="T11" fmla="*/ 531 h 2656"/>
              <a:gd name="T12" fmla="*/ 420 w 533"/>
              <a:gd name="T13" fmla="*/ 553 h 2656"/>
              <a:gd name="T14" fmla="*/ 403 w 533"/>
              <a:gd name="T15" fmla="*/ 556 h 2656"/>
              <a:gd name="T16" fmla="*/ 448 w 533"/>
              <a:gd name="T17" fmla="*/ 503 h 2656"/>
              <a:gd name="T18" fmla="*/ 426 w 533"/>
              <a:gd name="T19" fmla="*/ 439 h 2656"/>
              <a:gd name="T20" fmla="*/ 364 w 533"/>
              <a:gd name="T21" fmla="*/ 419 h 2656"/>
              <a:gd name="T22" fmla="*/ 330 w 533"/>
              <a:gd name="T23" fmla="*/ 450 h 2656"/>
              <a:gd name="T24" fmla="*/ 337 w 533"/>
              <a:gd name="T25" fmla="*/ 506 h 2656"/>
              <a:gd name="T26" fmla="*/ 368 w 533"/>
              <a:gd name="T27" fmla="*/ 541 h 2656"/>
              <a:gd name="T28" fmla="*/ 366 w 533"/>
              <a:gd name="T29" fmla="*/ 526 h 2656"/>
              <a:gd name="T30" fmla="*/ 356 w 533"/>
              <a:gd name="T31" fmla="*/ 518 h 2656"/>
              <a:gd name="T32" fmla="*/ 343 w 533"/>
              <a:gd name="T33" fmla="*/ 529 h 2656"/>
              <a:gd name="T34" fmla="*/ 337 w 533"/>
              <a:gd name="T35" fmla="*/ 536 h 2656"/>
              <a:gd name="T36" fmla="*/ 363 w 533"/>
              <a:gd name="T37" fmla="*/ 545 h 2656"/>
              <a:gd name="T38" fmla="*/ 393 w 533"/>
              <a:gd name="T39" fmla="*/ 579 h 2656"/>
              <a:gd name="T40" fmla="*/ 266 w 533"/>
              <a:gd name="T41" fmla="*/ 504 h 2656"/>
              <a:gd name="T42" fmla="*/ 328 w 533"/>
              <a:gd name="T43" fmla="*/ 393 h 2656"/>
              <a:gd name="T44" fmla="*/ 390 w 533"/>
              <a:gd name="T45" fmla="*/ 389 h 2656"/>
              <a:gd name="T46" fmla="*/ 395 w 533"/>
              <a:gd name="T47" fmla="*/ 350 h 2656"/>
              <a:gd name="T48" fmla="*/ 371 w 533"/>
              <a:gd name="T49" fmla="*/ 329 h 2656"/>
              <a:gd name="T50" fmla="*/ 329 w 533"/>
              <a:gd name="T51" fmla="*/ 343 h 2656"/>
              <a:gd name="T52" fmla="*/ 314 w 533"/>
              <a:gd name="T53" fmla="*/ 387 h 2656"/>
              <a:gd name="T54" fmla="*/ 371 w 533"/>
              <a:gd name="T55" fmla="*/ 275 h 2656"/>
              <a:gd name="T56" fmla="*/ 432 w 533"/>
              <a:gd name="T57" fmla="*/ 129 h 2656"/>
              <a:gd name="T58" fmla="*/ 335 w 533"/>
              <a:gd name="T59" fmla="*/ 42 h 2656"/>
              <a:gd name="T60" fmla="*/ 160 w 533"/>
              <a:gd name="T61" fmla="*/ 98 h 2656"/>
              <a:gd name="T62" fmla="*/ 27 w 533"/>
              <a:gd name="T63" fmla="*/ 208 h 2656"/>
              <a:gd name="T64" fmla="*/ 237 w 533"/>
              <a:gd name="T65" fmla="*/ 315 h 2656"/>
              <a:gd name="T66" fmla="*/ 161 w 533"/>
              <a:gd name="T67" fmla="*/ 414 h 2656"/>
              <a:gd name="T68" fmla="*/ 185 w 533"/>
              <a:gd name="T69" fmla="*/ 355 h 2656"/>
              <a:gd name="T70" fmla="*/ 147 w 533"/>
              <a:gd name="T71" fmla="*/ 321 h 2656"/>
              <a:gd name="T72" fmla="*/ 77 w 533"/>
              <a:gd name="T73" fmla="*/ 343 h 2656"/>
              <a:gd name="T74" fmla="*/ 24 w 533"/>
              <a:gd name="T75" fmla="*/ 387 h 2656"/>
              <a:gd name="T76" fmla="*/ 119 w 533"/>
              <a:gd name="T77" fmla="*/ 431 h 2656"/>
              <a:gd name="T78" fmla="*/ 205 w 533"/>
              <a:gd name="T79" fmla="*/ 546 h 2656"/>
              <a:gd name="T80" fmla="*/ 437 w 533"/>
              <a:gd name="T81" fmla="*/ 558 h 2656"/>
              <a:gd name="T82" fmla="*/ 387 w 533"/>
              <a:gd name="T83" fmla="*/ 536 h 2656"/>
              <a:gd name="T84" fmla="*/ 389 w 533"/>
              <a:gd name="T85" fmla="*/ 531 h 2656"/>
              <a:gd name="T86" fmla="*/ 390 w 533"/>
              <a:gd name="T87" fmla="*/ 536 h 2656"/>
              <a:gd name="T88" fmla="*/ 390 w 533"/>
              <a:gd name="T89" fmla="*/ 539 h 2656"/>
              <a:gd name="T90" fmla="*/ 258 w 533"/>
              <a:gd name="T91" fmla="*/ 381 h 2656"/>
              <a:gd name="T92" fmla="*/ 259 w 533"/>
              <a:gd name="T93" fmla="*/ 376 h 2656"/>
              <a:gd name="T94" fmla="*/ 260 w 533"/>
              <a:gd name="T95" fmla="*/ 368 h 2656"/>
              <a:gd name="T96" fmla="*/ 262 w 533"/>
              <a:gd name="T97" fmla="*/ 342 h 2656"/>
              <a:gd name="T98" fmla="*/ 263 w 533"/>
              <a:gd name="T99" fmla="*/ 329 h 2656"/>
              <a:gd name="T100" fmla="*/ 292 w 533"/>
              <a:gd name="T101" fmla="*/ 318 h 2656"/>
              <a:gd name="T102" fmla="*/ 288 w 533"/>
              <a:gd name="T103" fmla="*/ 328 h 2656"/>
              <a:gd name="T104" fmla="*/ 281 w 533"/>
              <a:gd name="T105" fmla="*/ 342 h 2656"/>
              <a:gd name="T106" fmla="*/ 275 w 533"/>
              <a:gd name="T107" fmla="*/ 354 h 2656"/>
              <a:gd name="T108" fmla="*/ 268 w 533"/>
              <a:gd name="T109" fmla="*/ 367 h 2656"/>
              <a:gd name="T110" fmla="*/ 262 w 533"/>
              <a:gd name="T111" fmla="*/ 377 h 2656"/>
              <a:gd name="T112" fmla="*/ 126 w 533"/>
              <a:gd name="T113" fmla="*/ 43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2656">
                <a:moveTo>
                  <a:pt x="533" y="2656"/>
                </a:moveTo>
                <a:cubicBezTo>
                  <a:pt x="533" y="2562"/>
                  <a:pt x="533" y="716"/>
                  <a:pt x="533" y="716"/>
                </a:cubicBezTo>
                <a:cubicBezTo>
                  <a:pt x="533" y="716"/>
                  <a:pt x="531" y="680"/>
                  <a:pt x="490" y="640"/>
                </a:cubicBezTo>
                <a:cubicBezTo>
                  <a:pt x="502" y="638"/>
                  <a:pt x="504" y="636"/>
                  <a:pt x="489" y="635"/>
                </a:cubicBezTo>
                <a:cubicBezTo>
                  <a:pt x="488" y="635"/>
                  <a:pt x="486" y="635"/>
                  <a:pt x="485" y="635"/>
                </a:cubicBezTo>
                <a:cubicBezTo>
                  <a:pt x="467" y="618"/>
                  <a:pt x="442" y="601"/>
                  <a:pt x="408" y="585"/>
                </a:cubicBezTo>
                <a:cubicBezTo>
                  <a:pt x="408" y="585"/>
                  <a:pt x="408" y="585"/>
                  <a:pt x="408" y="584"/>
                </a:cubicBezTo>
                <a:cubicBezTo>
                  <a:pt x="410" y="582"/>
                  <a:pt x="413" y="579"/>
                  <a:pt x="417" y="577"/>
                </a:cubicBezTo>
                <a:cubicBezTo>
                  <a:pt x="419" y="576"/>
                  <a:pt x="420" y="575"/>
                  <a:pt x="422" y="574"/>
                </a:cubicBezTo>
                <a:cubicBezTo>
                  <a:pt x="422" y="575"/>
                  <a:pt x="421" y="576"/>
                  <a:pt x="423" y="574"/>
                </a:cubicBezTo>
                <a:cubicBezTo>
                  <a:pt x="428" y="570"/>
                  <a:pt x="435" y="564"/>
                  <a:pt x="440" y="558"/>
                </a:cubicBezTo>
                <a:cubicBezTo>
                  <a:pt x="443" y="558"/>
                  <a:pt x="445" y="557"/>
                  <a:pt x="448" y="556"/>
                </a:cubicBezTo>
                <a:cubicBezTo>
                  <a:pt x="449" y="556"/>
                  <a:pt x="450" y="557"/>
                  <a:pt x="452" y="557"/>
                </a:cubicBezTo>
                <a:cubicBezTo>
                  <a:pt x="456" y="557"/>
                  <a:pt x="459" y="554"/>
                  <a:pt x="460" y="551"/>
                </a:cubicBezTo>
                <a:cubicBezTo>
                  <a:pt x="461" y="552"/>
                  <a:pt x="462" y="552"/>
                  <a:pt x="464" y="552"/>
                </a:cubicBezTo>
                <a:cubicBezTo>
                  <a:pt x="469" y="552"/>
                  <a:pt x="474" y="547"/>
                  <a:pt x="474" y="542"/>
                </a:cubicBezTo>
                <a:cubicBezTo>
                  <a:pt x="474" y="537"/>
                  <a:pt x="470" y="533"/>
                  <a:pt x="465" y="532"/>
                </a:cubicBezTo>
                <a:cubicBezTo>
                  <a:pt x="464" y="529"/>
                  <a:pt x="461" y="526"/>
                  <a:pt x="458" y="526"/>
                </a:cubicBezTo>
                <a:cubicBezTo>
                  <a:pt x="457" y="526"/>
                  <a:pt x="457" y="526"/>
                  <a:pt x="456" y="527"/>
                </a:cubicBezTo>
                <a:cubicBezTo>
                  <a:pt x="456" y="526"/>
                  <a:pt x="456" y="526"/>
                  <a:pt x="455" y="526"/>
                </a:cubicBezTo>
                <a:cubicBezTo>
                  <a:pt x="455" y="526"/>
                  <a:pt x="455" y="526"/>
                  <a:pt x="455" y="526"/>
                </a:cubicBezTo>
                <a:cubicBezTo>
                  <a:pt x="454" y="524"/>
                  <a:pt x="452" y="522"/>
                  <a:pt x="450" y="522"/>
                </a:cubicBezTo>
                <a:cubicBezTo>
                  <a:pt x="450" y="522"/>
                  <a:pt x="450" y="522"/>
                  <a:pt x="450" y="522"/>
                </a:cubicBezTo>
                <a:cubicBezTo>
                  <a:pt x="449" y="517"/>
                  <a:pt x="445" y="512"/>
                  <a:pt x="440" y="512"/>
                </a:cubicBezTo>
                <a:cubicBezTo>
                  <a:pt x="436" y="512"/>
                  <a:pt x="432" y="515"/>
                  <a:pt x="431" y="518"/>
                </a:cubicBezTo>
                <a:cubicBezTo>
                  <a:pt x="430" y="518"/>
                  <a:pt x="430" y="518"/>
                  <a:pt x="430" y="518"/>
                </a:cubicBezTo>
                <a:cubicBezTo>
                  <a:pt x="427" y="518"/>
                  <a:pt x="424" y="521"/>
                  <a:pt x="424" y="525"/>
                </a:cubicBezTo>
                <a:cubicBezTo>
                  <a:pt x="424" y="525"/>
                  <a:pt x="424" y="526"/>
                  <a:pt x="424" y="526"/>
                </a:cubicBezTo>
                <a:cubicBezTo>
                  <a:pt x="422" y="527"/>
                  <a:pt x="420" y="528"/>
                  <a:pt x="418" y="530"/>
                </a:cubicBezTo>
                <a:cubicBezTo>
                  <a:pt x="418" y="530"/>
                  <a:pt x="417" y="531"/>
                  <a:pt x="417" y="531"/>
                </a:cubicBezTo>
                <a:cubicBezTo>
                  <a:pt x="417" y="531"/>
                  <a:pt x="416" y="531"/>
                  <a:pt x="416" y="531"/>
                </a:cubicBezTo>
                <a:cubicBezTo>
                  <a:pt x="413" y="531"/>
                  <a:pt x="411" y="533"/>
                  <a:pt x="411" y="536"/>
                </a:cubicBezTo>
                <a:cubicBezTo>
                  <a:pt x="411" y="536"/>
                  <a:pt x="411" y="537"/>
                  <a:pt x="411" y="537"/>
                </a:cubicBezTo>
                <a:cubicBezTo>
                  <a:pt x="410" y="539"/>
                  <a:pt x="410" y="541"/>
                  <a:pt x="410" y="543"/>
                </a:cubicBezTo>
                <a:cubicBezTo>
                  <a:pt x="410" y="549"/>
                  <a:pt x="414" y="553"/>
                  <a:pt x="420" y="553"/>
                </a:cubicBezTo>
                <a:cubicBezTo>
                  <a:pt x="422" y="553"/>
                  <a:pt x="423" y="552"/>
                  <a:pt x="425" y="551"/>
                </a:cubicBezTo>
                <a:cubicBezTo>
                  <a:pt x="426" y="553"/>
                  <a:pt x="428" y="554"/>
                  <a:pt x="430" y="555"/>
                </a:cubicBezTo>
                <a:cubicBezTo>
                  <a:pt x="429" y="559"/>
                  <a:pt x="428" y="563"/>
                  <a:pt x="426" y="567"/>
                </a:cubicBezTo>
                <a:cubicBezTo>
                  <a:pt x="421" y="571"/>
                  <a:pt x="415" y="574"/>
                  <a:pt x="407" y="577"/>
                </a:cubicBezTo>
                <a:cubicBezTo>
                  <a:pt x="406" y="570"/>
                  <a:pt x="405" y="563"/>
                  <a:pt x="403" y="556"/>
                </a:cubicBezTo>
                <a:cubicBezTo>
                  <a:pt x="398" y="531"/>
                  <a:pt x="397" y="521"/>
                  <a:pt x="398" y="516"/>
                </a:cubicBezTo>
                <a:cubicBezTo>
                  <a:pt x="401" y="515"/>
                  <a:pt x="404" y="514"/>
                  <a:pt x="407" y="513"/>
                </a:cubicBezTo>
                <a:cubicBezTo>
                  <a:pt x="410" y="515"/>
                  <a:pt x="414" y="516"/>
                  <a:pt x="418" y="516"/>
                </a:cubicBezTo>
                <a:cubicBezTo>
                  <a:pt x="427" y="516"/>
                  <a:pt x="435" y="510"/>
                  <a:pt x="438" y="501"/>
                </a:cubicBezTo>
                <a:cubicBezTo>
                  <a:pt x="441" y="503"/>
                  <a:pt x="444" y="503"/>
                  <a:pt x="448" y="503"/>
                </a:cubicBezTo>
                <a:cubicBezTo>
                  <a:pt x="461" y="503"/>
                  <a:pt x="473" y="492"/>
                  <a:pt x="473" y="478"/>
                </a:cubicBezTo>
                <a:cubicBezTo>
                  <a:pt x="473" y="465"/>
                  <a:pt x="463" y="454"/>
                  <a:pt x="450" y="453"/>
                </a:cubicBezTo>
                <a:cubicBezTo>
                  <a:pt x="448" y="445"/>
                  <a:pt x="441" y="439"/>
                  <a:pt x="432" y="439"/>
                </a:cubicBezTo>
                <a:cubicBezTo>
                  <a:pt x="431" y="439"/>
                  <a:pt x="430" y="439"/>
                  <a:pt x="429" y="439"/>
                </a:cubicBezTo>
                <a:cubicBezTo>
                  <a:pt x="428" y="439"/>
                  <a:pt x="427" y="439"/>
                  <a:pt x="426" y="439"/>
                </a:cubicBezTo>
                <a:cubicBezTo>
                  <a:pt x="426" y="439"/>
                  <a:pt x="426" y="439"/>
                  <a:pt x="425" y="439"/>
                </a:cubicBezTo>
                <a:cubicBezTo>
                  <a:pt x="425" y="433"/>
                  <a:pt x="419" y="428"/>
                  <a:pt x="413" y="428"/>
                </a:cubicBezTo>
                <a:cubicBezTo>
                  <a:pt x="412" y="428"/>
                  <a:pt x="412" y="428"/>
                  <a:pt x="412" y="428"/>
                </a:cubicBezTo>
                <a:cubicBezTo>
                  <a:pt x="411" y="415"/>
                  <a:pt x="400" y="404"/>
                  <a:pt x="387" y="404"/>
                </a:cubicBezTo>
                <a:cubicBezTo>
                  <a:pt x="377" y="404"/>
                  <a:pt x="368" y="410"/>
                  <a:pt x="364" y="419"/>
                </a:cubicBezTo>
                <a:cubicBezTo>
                  <a:pt x="364" y="419"/>
                  <a:pt x="363" y="419"/>
                  <a:pt x="363" y="419"/>
                </a:cubicBezTo>
                <a:cubicBezTo>
                  <a:pt x="354" y="419"/>
                  <a:pt x="347" y="426"/>
                  <a:pt x="347" y="435"/>
                </a:cubicBezTo>
                <a:cubicBezTo>
                  <a:pt x="347" y="436"/>
                  <a:pt x="347" y="437"/>
                  <a:pt x="348" y="438"/>
                </a:cubicBezTo>
                <a:cubicBezTo>
                  <a:pt x="342" y="440"/>
                  <a:pt x="337" y="444"/>
                  <a:pt x="333" y="449"/>
                </a:cubicBezTo>
                <a:cubicBezTo>
                  <a:pt x="332" y="449"/>
                  <a:pt x="331" y="449"/>
                  <a:pt x="330" y="450"/>
                </a:cubicBezTo>
                <a:cubicBezTo>
                  <a:pt x="329" y="450"/>
                  <a:pt x="329" y="450"/>
                  <a:pt x="328" y="450"/>
                </a:cubicBezTo>
                <a:cubicBezTo>
                  <a:pt x="321" y="450"/>
                  <a:pt x="315" y="456"/>
                  <a:pt x="315" y="463"/>
                </a:cubicBezTo>
                <a:cubicBezTo>
                  <a:pt x="315" y="464"/>
                  <a:pt x="316" y="466"/>
                  <a:pt x="316" y="467"/>
                </a:cubicBezTo>
                <a:cubicBezTo>
                  <a:pt x="313" y="471"/>
                  <a:pt x="312" y="476"/>
                  <a:pt x="312" y="481"/>
                </a:cubicBezTo>
                <a:cubicBezTo>
                  <a:pt x="312" y="495"/>
                  <a:pt x="323" y="506"/>
                  <a:pt x="337" y="506"/>
                </a:cubicBezTo>
                <a:cubicBezTo>
                  <a:pt x="342" y="506"/>
                  <a:pt x="346" y="505"/>
                  <a:pt x="350" y="502"/>
                </a:cubicBezTo>
                <a:cubicBezTo>
                  <a:pt x="355" y="508"/>
                  <a:pt x="362" y="512"/>
                  <a:pt x="369" y="515"/>
                </a:cubicBezTo>
                <a:cubicBezTo>
                  <a:pt x="373" y="525"/>
                  <a:pt x="381" y="537"/>
                  <a:pt x="386" y="550"/>
                </a:cubicBezTo>
                <a:cubicBezTo>
                  <a:pt x="377" y="548"/>
                  <a:pt x="371" y="546"/>
                  <a:pt x="367" y="543"/>
                </a:cubicBezTo>
                <a:cubicBezTo>
                  <a:pt x="367" y="543"/>
                  <a:pt x="368" y="542"/>
                  <a:pt x="368" y="541"/>
                </a:cubicBezTo>
                <a:cubicBezTo>
                  <a:pt x="369" y="542"/>
                  <a:pt x="369" y="542"/>
                  <a:pt x="370" y="542"/>
                </a:cubicBezTo>
                <a:cubicBezTo>
                  <a:pt x="374" y="542"/>
                  <a:pt x="376" y="539"/>
                  <a:pt x="376" y="536"/>
                </a:cubicBezTo>
                <a:cubicBezTo>
                  <a:pt x="376" y="533"/>
                  <a:pt x="374" y="530"/>
                  <a:pt x="371" y="530"/>
                </a:cubicBezTo>
                <a:cubicBezTo>
                  <a:pt x="370" y="528"/>
                  <a:pt x="369" y="526"/>
                  <a:pt x="367" y="526"/>
                </a:cubicBezTo>
                <a:cubicBezTo>
                  <a:pt x="366" y="526"/>
                  <a:pt x="366" y="526"/>
                  <a:pt x="366" y="526"/>
                </a:cubicBezTo>
                <a:cubicBezTo>
                  <a:pt x="366" y="526"/>
                  <a:pt x="365" y="526"/>
                  <a:pt x="365" y="526"/>
                </a:cubicBezTo>
                <a:cubicBezTo>
                  <a:pt x="365" y="526"/>
                  <a:pt x="365" y="526"/>
                  <a:pt x="365" y="526"/>
                </a:cubicBezTo>
                <a:cubicBezTo>
                  <a:pt x="365" y="525"/>
                  <a:pt x="363" y="524"/>
                  <a:pt x="362" y="524"/>
                </a:cubicBezTo>
                <a:cubicBezTo>
                  <a:pt x="362" y="524"/>
                  <a:pt x="362" y="524"/>
                  <a:pt x="362" y="524"/>
                </a:cubicBezTo>
                <a:cubicBezTo>
                  <a:pt x="362" y="520"/>
                  <a:pt x="359" y="518"/>
                  <a:pt x="356" y="518"/>
                </a:cubicBezTo>
                <a:cubicBezTo>
                  <a:pt x="353" y="518"/>
                  <a:pt x="351" y="519"/>
                  <a:pt x="350" y="521"/>
                </a:cubicBezTo>
                <a:cubicBezTo>
                  <a:pt x="350" y="521"/>
                  <a:pt x="350" y="521"/>
                  <a:pt x="350" y="521"/>
                </a:cubicBezTo>
                <a:cubicBezTo>
                  <a:pt x="348" y="521"/>
                  <a:pt x="346" y="523"/>
                  <a:pt x="346" y="525"/>
                </a:cubicBezTo>
                <a:cubicBezTo>
                  <a:pt x="346" y="525"/>
                  <a:pt x="346" y="526"/>
                  <a:pt x="346" y="526"/>
                </a:cubicBezTo>
                <a:cubicBezTo>
                  <a:pt x="345" y="526"/>
                  <a:pt x="343" y="527"/>
                  <a:pt x="343" y="529"/>
                </a:cubicBezTo>
                <a:cubicBezTo>
                  <a:pt x="342" y="529"/>
                  <a:pt x="342" y="529"/>
                  <a:pt x="342" y="529"/>
                </a:cubicBezTo>
                <a:cubicBezTo>
                  <a:pt x="342" y="529"/>
                  <a:pt x="342" y="529"/>
                  <a:pt x="341" y="529"/>
                </a:cubicBezTo>
                <a:cubicBezTo>
                  <a:pt x="340" y="529"/>
                  <a:pt x="338" y="530"/>
                  <a:pt x="338" y="532"/>
                </a:cubicBezTo>
                <a:cubicBezTo>
                  <a:pt x="338" y="532"/>
                  <a:pt x="338" y="533"/>
                  <a:pt x="338" y="533"/>
                </a:cubicBezTo>
                <a:cubicBezTo>
                  <a:pt x="338" y="534"/>
                  <a:pt x="337" y="535"/>
                  <a:pt x="337" y="536"/>
                </a:cubicBezTo>
                <a:cubicBezTo>
                  <a:pt x="337" y="540"/>
                  <a:pt x="340" y="543"/>
                  <a:pt x="344" y="543"/>
                </a:cubicBezTo>
                <a:cubicBezTo>
                  <a:pt x="345" y="543"/>
                  <a:pt x="346" y="542"/>
                  <a:pt x="347" y="542"/>
                </a:cubicBezTo>
                <a:cubicBezTo>
                  <a:pt x="349" y="544"/>
                  <a:pt x="352" y="545"/>
                  <a:pt x="355" y="545"/>
                </a:cubicBezTo>
                <a:cubicBezTo>
                  <a:pt x="357" y="545"/>
                  <a:pt x="359" y="545"/>
                  <a:pt x="360" y="544"/>
                </a:cubicBezTo>
                <a:cubicBezTo>
                  <a:pt x="361" y="545"/>
                  <a:pt x="362" y="545"/>
                  <a:pt x="363" y="545"/>
                </a:cubicBezTo>
                <a:cubicBezTo>
                  <a:pt x="364" y="545"/>
                  <a:pt x="365" y="545"/>
                  <a:pt x="365" y="544"/>
                </a:cubicBezTo>
                <a:cubicBezTo>
                  <a:pt x="372" y="549"/>
                  <a:pt x="382" y="552"/>
                  <a:pt x="386" y="553"/>
                </a:cubicBezTo>
                <a:cubicBezTo>
                  <a:pt x="386" y="553"/>
                  <a:pt x="387" y="553"/>
                  <a:pt x="387" y="553"/>
                </a:cubicBezTo>
                <a:cubicBezTo>
                  <a:pt x="390" y="561"/>
                  <a:pt x="392" y="568"/>
                  <a:pt x="393" y="575"/>
                </a:cubicBezTo>
                <a:cubicBezTo>
                  <a:pt x="393" y="576"/>
                  <a:pt x="393" y="578"/>
                  <a:pt x="393" y="579"/>
                </a:cubicBezTo>
                <a:cubicBezTo>
                  <a:pt x="296" y="534"/>
                  <a:pt x="272" y="510"/>
                  <a:pt x="267" y="504"/>
                </a:cubicBezTo>
                <a:cubicBezTo>
                  <a:pt x="267" y="503"/>
                  <a:pt x="267" y="503"/>
                  <a:pt x="267" y="503"/>
                </a:cubicBezTo>
                <a:cubicBezTo>
                  <a:pt x="267" y="503"/>
                  <a:pt x="267" y="503"/>
                  <a:pt x="266" y="503"/>
                </a:cubicBezTo>
                <a:cubicBezTo>
                  <a:pt x="266" y="503"/>
                  <a:pt x="266" y="503"/>
                  <a:pt x="266" y="503"/>
                </a:cubicBezTo>
                <a:cubicBezTo>
                  <a:pt x="266" y="504"/>
                  <a:pt x="266" y="504"/>
                  <a:pt x="266" y="504"/>
                </a:cubicBezTo>
                <a:cubicBezTo>
                  <a:pt x="264" y="506"/>
                  <a:pt x="260" y="510"/>
                  <a:pt x="252" y="517"/>
                </a:cubicBezTo>
                <a:cubicBezTo>
                  <a:pt x="251" y="505"/>
                  <a:pt x="250" y="493"/>
                  <a:pt x="251" y="481"/>
                </a:cubicBezTo>
                <a:cubicBezTo>
                  <a:pt x="252" y="460"/>
                  <a:pt x="258" y="439"/>
                  <a:pt x="266" y="419"/>
                </a:cubicBezTo>
                <a:cubicBezTo>
                  <a:pt x="268" y="418"/>
                  <a:pt x="269" y="418"/>
                  <a:pt x="271" y="418"/>
                </a:cubicBezTo>
                <a:cubicBezTo>
                  <a:pt x="282" y="416"/>
                  <a:pt x="308" y="406"/>
                  <a:pt x="328" y="393"/>
                </a:cubicBezTo>
                <a:cubicBezTo>
                  <a:pt x="330" y="394"/>
                  <a:pt x="332" y="395"/>
                  <a:pt x="335" y="395"/>
                </a:cubicBezTo>
                <a:cubicBezTo>
                  <a:pt x="337" y="395"/>
                  <a:pt x="340" y="394"/>
                  <a:pt x="342" y="393"/>
                </a:cubicBezTo>
                <a:cubicBezTo>
                  <a:pt x="346" y="395"/>
                  <a:pt x="351" y="397"/>
                  <a:pt x="356" y="397"/>
                </a:cubicBezTo>
                <a:cubicBezTo>
                  <a:pt x="366" y="397"/>
                  <a:pt x="374" y="392"/>
                  <a:pt x="381" y="386"/>
                </a:cubicBezTo>
                <a:cubicBezTo>
                  <a:pt x="383" y="388"/>
                  <a:pt x="386" y="389"/>
                  <a:pt x="390" y="389"/>
                </a:cubicBezTo>
                <a:cubicBezTo>
                  <a:pt x="399" y="389"/>
                  <a:pt x="407" y="381"/>
                  <a:pt x="407" y="371"/>
                </a:cubicBezTo>
                <a:cubicBezTo>
                  <a:pt x="407" y="368"/>
                  <a:pt x="406" y="365"/>
                  <a:pt x="404" y="362"/>
                </a:cubicBezTo>
                <a:cubicBezTo>
                  <a:pt x="404" y="361"/>
                  <a:pt x="404" y="360"/>
                  <a:pt x="404" y="359"/>
                </a:cubicBezTo>
                <a:cubicBezTo>
                  <a:pt x="404" y="354"/>
                  <a:pt x="400" y="350"/>
                  <a:pt x="395" y="350"/>
                </a:cubicBezTo>
                <a:cubicBezTo>
                  <a:pt x="395" y="350"/>
                  <a:pt x="395" y="350"/>
                  <a:pt x="395" y="350"/>
                </a:cubicBezTo>
                <a:cubicBezTo>
                  <a:pt x="394" y="350"/>
                  <a:pt x="393" y="350"/>
                  <a:pt x="392" y="350"/>
                </a:cubicBezTo>
                <a:cubicBezTo>
                  <a:pt x="390" y="346"/>
                  <a:pt x="386" y="344"/>
                  <a:pt x="382" y="343"/>
                </a:cubicBezTo>
                <a:cubicBezTo>
                  <a:pt x="382" y="342"/>
                  <a:pt x="383" y="341"/>
                  <a:pt x="383" y="340"/>
                </a:cubicBezTo>
                <a:cubicBezTo>
                  <a:pt x="383" y="334"/>
                  <a:pt x="378" y="329"/>
                  <a:pt x="372" y="329"/>
                </a:cubicBezTo>
                <a:cubicBezTo>
                  <a:pt x="372" y="329"/>
                  <a:pt x="371" y="329"/>
                  <a:pt x="371" y="329"/>
                </a:cubicBezTo>
                <a:cubicBezTo>
                  <a:pt x="368" y="323"/>
                  <a:pt x="362" y="319"/>
                  <a:pt x="356" y="319"/>
                </a:cubicBezTo>
                <a:cubicBezTo>
                  <a:pt x="346" y="319"/>
                  <a:pt x="339" y="326"/>
                  <a:pt x="339" y="335"/>
                </a:cubicBezTo>
                <a:cubicBezTo>
                  <a:pt x="338" y="335"/>
                  <a:pt x="338" y="335"/>
                  <a:pt x="338" y="335"/>
                </a:cubicBezTo>
                <a:cubicBezTo>
                  <a:pt x="334" y="335"/>
                  <a:pt x="330" y="339"/>
                  <a:pt x="329" y="343"/>
                </a:cubicBezTo>
                <a:cubicBezTo>
                  <a:pt x="329" y="343"/>
                  <a:pt x="329" y="343"/>
                  <a:pt x="329" y="343"/>
                </a:cubicBezTo>
                <a:cubicBezTo>
                  <a:pt x="328" y="343"/>
                  <a:pt x="328" y="343"/>
                  <a:pt x="327" y="343"/>
                </a:cubicBezTo>
                <a:cubicBezTo>
                  <a:pt x="326" y="343"/>
                  <a:pt x="326" y="343"/>
                  <a:pt x="325" y="343"/>
                </a:cubicBezTo>
                <a:cubicBezTo>
                  <a:pt x="319" y="343"/>
                  <a:pt x="314" y="347"/>
                  <a:pt x="313" y="353"/>
                </a:cubicBezTo>
                <a:cubicBezTo>
                  <a:pt x="304" y="354"/>
                  <a:pt x="297" y="361"/>
                  <a:pt x="297" y="370"/>
                </a:cubicBezTo>
                <a:cubicBezTo>
                  <a:pt x="297" y="379"/>
                  <a:pt x="305" y="387"/>
                  <a:pt x="314" y="387"/>
                </a:cubicBezTo>
                <a:cubicBezTo>
                  <a:pt x="317" y="387"/>
                  <a:pt x="319" y="386"/>
                  <a:pt x="321" y="385"/>
                </a:cubicBezTo>
                <a:cubicBezTo>
                  <a:pt x="322" y="387"/>
                  <a:pt x="323" y="389"/>
                  <a:pt x="324" y="390"/>
                </a:cubicBezTo>
                <a:cubicBezTo>
                  <a:pt x="312" y="398"/>
                  <a:pt x="294" y="405"/>
                  <a:pt x="270" y="409"/>
                </a:cubicBezTo>
                <a:cubicBezTo>
                  <a:pt x="285" y="373"/>
                  <a:pt x="306" y="340"/>
                  <a:pt x="318" y="311"/>
                </a:cubicBezTo>
                <a:cubicBezTo>
                  <a:pt x="338" y="303"/>
                  <a:pt x="356" y="291"/>
                  <a:pt x="371" y="275"/>
                </a:cubicBezTo>
                <a:cubicBezTo>
                  <a:pt x="381" y="282"/>
                  <a:pt x="394" y="286"/>
                  <a:pt x="408" y="286"/>
                </a:cubicBezTo>
                <a:cubicBezTo>
                  <a:pt x="447" y="286"/>
                  <a:pt x="478" y="255"/>
                  <a:pt x="478" y="216"/>
                </a:cubicBezTo>
                <a:cubicBezTo>
                  <a:pt x="478" y="201"/>
                  <a:pt x="474" y="188"/>
                  <a:pt x="466" y="177"/>
                </a:cubicBezTo>
                <a:cubicBezTo>
                  <a:pt x="467" y="173"/>
                  <a:pt x="468" y="169"/>
                  <a:pt x="468" y="165"/>
                </a:cubicBezTo>
                <a:cubicBezTo>
                  <a:pt x="468" y="145"/>
                  <a:pt x="452" y="129"/>
                  <a:pt x="432" y="129"/>
                </a:cubicBezTo>
                <a:cubicBezTo>
                  <a:pt x="431" y="129"/>
                  <a:pt x="430" y="129"/>
                  <a:pt x="429" y="129"/>
                </a:cubicBezTo>
                <a:cubicBezTo>
                  <a:pt x="426" y="127"/>
                  <a:pt x="422" y="126"/>
                  <a:pt x="419" y="125"/>
                </a:cubicBezTo>
                <a:cubicBezTo>
                  <a:pt x="409" y="111"/>
                  <a:pt x="395" y="101"/>
                  <a:pt x="378" y="96"/>
                </a:cubicBezTo>
                <a:cubicBezTo>
                  <a:pt x="379" y="93"/>
                  <a:pt x="379" y="89"/>
                  <a:pt x="379" y="86"/>
                </a:cubicBezTo>
                <a:cubicBezTo>
                  <a:pt x="379" y="61"/>
                  <a:pt x="359" y="42"/>
                  <a:pt x="335" y="42"/>
                </a:cubicBezTo>
                <a:cubicBezTo>
                  <a:pt x="334" y="42"/>
                  <a:pt x="333" y="42"/>
                  <a:pt x="332" y="42"/>
                </a:cubicBezTo>
                <a:cubicBezTo>
                  <a:pt x="321" y="17"/>
                  <a:pt x="296" y="0"/>
                  <a:pt x="267" y="0"/>
                </a:cubicBezTo>
                <a:cubicBezTo>
                  <a:pt x="230" y="0"/>
                  <a:pt x="199" y="30"/>
                  <a:pt x="197" y="67"/>
                </a:cubicBezTo>
                <a:cubicBezTo>
                  <a:pt x="197" y="67"/>
                  <a:pt x="196" y="67"/>
                  <a:pt x="195" y="67"/>
                </a:cubicBezTo>
                <a:cubicBezTo>
                  <a:pt x="177" y="67"/>
                  <a:pt x="162" y="81"/>
                  <a:pt x="160" y="98"/>
                </a:cubicBezTo>
                <a:cubicBezTo>
                  <a:pt x="159" y="98"/>
                  <a:pt x="159" y="98"/>
                  <a:pt x="158" y="98"/>
                </a:cubicBezTo>
                <a:cubicBezTo>
                  <a:pt x="155" y="98"/>
                  <a:pt x="152" y="99"/>
                  <a:pt x="149" y="99"/>
                </a:cubicBezTo>
                <a:cubicBezTo>
                  <a:pt x="147" y="99"/>
                  <a:pt x="144" y="98"/>
                  <a:pt x="141" y="98"/>
                </a:cubicBezTo>
                <a:cubicBezTo>
                  <a:pt x="117" y="98"/>
                  <a:pt x="96" y="116"/>
                  <a:pt x="91" y="139"/>
                </a:cubicBezTo>
                <a:cubicBezTo>
                  <a:pt x="55" y="142"/>
                  <a:pt x="27" y="172"/>
                  <a:pt x="27" y="208"/>
                </a:cubicBezTo>
                <a:cubicBezTo>
                  <a:pt x="27" y="247"/>
                  <a:pt x="59" y="279"/>
                  <a:pt x="97" y="279"/>
                </a:cubicBezTo>
                <a:cubicBezTo>
                  <a:pt x="107" y="279"/>
                  <a:pt x="117" y="277"/>
                  <a:pt x="126" y="273"/>
                </a:cubicBezTo>
                <a:cubicBezTo>
                  <a:pt x="133" y="296"/>
                  <a:pt x="155" y="313"/>
                  <a:pt x="181" y="313"/>
                </a:cubicBezTo>
                <a:cubicBezTo>
                  <a:pt x="192" y="313"/>
                  <a:pt x="202" y="310"/>
                  <a:pt x="211" y="305"/>
                </a:cubicBezTo>
                <a:cubicBezTo>
                  <a:pt x="219" y="309"/>
                  <a:pt x="228" y="313"/>
                  <a:pt x="237" y="315"/>
                </a:cubicBezTo>
                <a:cubicBezTo>
                  <a:pt x="239" y="328"/>
                  <a:pt x="238" y="357"/>
                  <a:pt x="222" y="425"/>
                </a:cubicBezTo>
                <a:cubicBezTo>
                  <a:pt x="217" y="447"/>
                  <a:pt x="214" y="467"/>
                  <a:pt x="211" y="486"/>
                </a:cubicBezTo>
                <a:cubicBezTo>
                  <a:pt x="190" y="478"/>
                  <a:pt x="172" y="468"/>
                  <a:pt x="158" y="459"/>
                </a:cubicBezTo>
                <a:cubicBezTo>
                  <a:pt x="153" y="447"/>
                  <a:pt x="149" y="435"/>
                  <a:pt x="148" y="424"/>
                </a:cubicBezTo>
                <a:cubicBezTo>
                  <a:pt x="153" y="421"/>
                  <a:pt x="157" y="418"/>
                  <a:pt x="161" y="414"/>
                </a:cubicBezTo>
                <a:cubicBezTo>
                  <a:pt x="165" y="416"/>
                  <a:pt x="170" y="418"/>
                  <a:pt x="176" y="418"/>
                </a:cubicBezTo>
                <a:cubicBezTo>
                  <a:pt x="191" y="418"/>
                  <a:pt x="204" y="406"/>
                  <a:pt x="204" y="390"/>
                </a:cubicBezTo>
                <a:cubicBezTo>
                  <a:pt x="204" y="384"/>
                  <a:pt x="202" y="379"/>
                  <a:pt x="199" y="375"/>
                </a:cubicBezTo>
                <a:cubicBezTo>
                  <a:pt x="199" y="373"/>
                  <a:pt x="200" y="371"/>
                  <a:pt x="200" y="370"/>
                </a:cubicBezTo>
                <a:cubicBezTo>
                  <a:pt x="200" y="362"/>
                  <a:pt x="193" y="355"/>
                  <a:pt x="185" y="355"/>
                </a:cubicBezTo>
                <a:cubicBezTo>
                  <a:pt x="185" y="355"/>
                  <a:pt x="184" y="355"/>
                  <a:pt x="184" y="355"/>
                </a:cubicBezTo>
                <a:cubicBezTo>
                  <a:pt x="183" y="355"/>
                  <a:pt x="182" y="354"/>
                  <a:pt x="180" y="354"/>
                </a:cubicBezTo>
                <a:cubicBezTo>
                  <a:pt x="176" y="348"/>
                  <a:pt x="171" y="344"/>
                  <a:pt x="164" y="342"/>
                </a:cubicBezTo>
                <a:cubicBezTo>
                  <a:pt x="164" y="341"/>
                  <a:pt x="164" y="340"/>
                  <a:pt x="164" y="338"/>
                </a:cubicBezTo>
                <a:cubicBezTo>
                  <a:pt x="164" y="329"/>
                  <a:pt x="157" y="321"/>
                  <a:pt x="147" y="321"/>
                </a:cubicBezTo>
                <a:cubicBezTo>
                  <a:pt x="146" y="321"/>
                  <a:pt x="146" y="321"/>
                  <a:pt x="145" y="321"/>
                </a:cubicBezTo>
                <a:cubicBezTo>
                  <a:pt x="141" y="311"/>
                  <a:pt x="131" y="304"/>
                  <a:pt x="120" y="304"/>
                </a:cubicBezTo>
                <a:cubicBezTo>
                  <a:pt x="105" y="304"/>
                  <a:pt x="93" y="316"/>
                  <a:pt x="92" y="331"/>
                </a:cubicBezTo>
                <a:cubicBezTo>
                  <a:pt x="92" y="331"/>
                  <a:pt x="92" y="331"/>
                  <a:pt x="91" y="331"/>
                </a:cubicBezTo>
                <a:cubicBezTo>
                  <a:pt x="84" y="331"/>
                  <a:pt x="78" y="336"/>
                  <a:pt x="77" y="343"/>
                </a:cubicBezTo>
                <a:cubicBezTo>
                  <a:pt x="77" y="343"/>
                  <a:pt x="77" y="343"/>
                  <a:pt x="76" y="343"/>
                </a:cubicBezTo>
                <a:cubicBezTo>
                  <a:pt x="75" y="343"/>
                  <a:pt x="74" y="343"/>
                  <a:pt x="73" y="344"/>
                </a:cubicBezTo>
                <a:cubicBezTo>
                  <a:pt x="72" y="343"/>
                  <a:pt x="71" y="343"/>
                  <a:pt x="70" y="343"/>
                </a:cubicBezTo>
                <a:cubicBezTo>
                  <a:pt x="60" y="343"/>
                  <a:pt x="52" y="350"/>
                  <a:pt x="50" y="359"/>
                </a:cubicBezTo>
                <a:cubicBezTo>
                  <a:pt x="35" y="361"/>
                  <a:pt x="24" y="372"/>
                  <a:pt x="24" y="387"/>
                </a:cubicBezTo>
                <a:cubicBezTo>
                  <a:pt x="24" y="403"/>
                  <a:pt x="37" y="415"/>
                  <a:pt x="52" y="415"/>
                </a:cubicBezTo>
                <a:cubicBezTo>
                  <a:pt x="56" y="415"/>
                  <a:pt x="60" y="414"/>
                  <a:pt x="63" y="413"/>
                </a:cubicBezTo>
                <a:cubicBezTo>
                  <a:pt x="66" y="422"/>
                  <a:pt x="75" y="429"/>
                  <a:pt x="86" y="429"/>
                </a:cubicBezTo>
                <a:cubicBezTo>
                  <a:pt x="90" y="429"/>
                  <a:pt x="94" y="428"/>
                  <a:pt x="97" y="426"/>
                </a:cubicBezTo>
                <a:cubicBezTo>
                  <a:pt x="104" y="429"/>
                  <a:pt x="111" y="431"/>
                  <a:pt x="119" y="431"/>
                </a:cubicBezTo>
                <a:cubicBezTo>
                  <a:pt x="133" y="448"/>
                  <a:pt x="153" y="466"/>
                  <a:pt x="168" y="476"/>
                </a:cubicBezTo>
                <a:cubicBezTo>
                  <a:pt x="171" y="482"/>
                  <a:pt x="170" y="480"/>
                  <a:pt x="169" y="477"/>
                </a:cubicBezTo>
                <a:cubicBezTo>
                  <a:pt x="174" y="481"/>
                  <a:pt x="179" y="483"/>
                  <a:pt x="182" y="485"/>
                </a:cubicBezTo>
                <a:cubicBezTo>
                  <a:pt x="193" y="491"/>
                  <a:pt x="203" y="499"/>
                  <a:pt x="209" y="506"/>
                </a:cubicBezTo>
                <a:cubicBezTo>
                  <a:pt x="207" y="520"/>
                  <a:pt x="206" y="534"/>
                  <a:pt x="205" y="546"/>
                </a:cubicBezTo>
                <a:cubicBezTo>
                  <a:pt x="186" y="557"/>
                  <a:pt x="160" y="570"/>
                  <a:pt x="127" y="584"/>
                </a:cubicBezTo>
                <a:cubicBezTo>
                  <a:pt x="3" y="639"/>
                  <a:pt x="0" y="716"/>
                  <a:pt x="0" y="716"/>
                </a:cubicBezTo>
                <a:cubicBezTo>
                  <a:pt x="0" y="716"/>
                  <a:pt x="0" y="2562"/>
                  <a:pt x="0" y="2656"/>
                </a:cubicBezTo>
                <a:moveTo>
                  <a:pt x="432" y="556"/>
                </a:moveTo>
                <a:cubicBezTo>
                  <a:pt x="434" y="557"/>
                  <a:pt x="435" y="557"/>
                  <a:pt x="437" y="558"/>
                </a:cubicBezTo>
                <a:cubicBezTo>
                  <a:pt x="436" y="559"/>
                  <a:pt x="434" y="561"/>
                  <a:pt x="431" y="563"/>
                </a:cubicBezTo>
                <a:cubicBezTo>
                  <a:pt x="431" y="562"/>
                  <a:pt x="432" y="559"/>
                  <a:pt x="432" y="556"/>
                </a:cubicBezTo>
                <a:close/>
                <a:moveTo>
                  <a:pt x="389" y="538"/>
                </a:moveTo>
                <a:cubicBezTo>
                  <a:pt x="389" y="538"/>
                  <a:pt x="389" y="538"/>
                  <a:pt x="388" y="538"/>
                </a:cubicBezTo>
                <a:cubicBezTo>
                  <a:pt x="388" y="537"/>
                  <a:pt x="387" y="536"/>
                  <a:pt x="387" y="536"/>
                </a:cubicBezTo>
                <a:cubicBezTo>
                  <a:pt x="387" y="535"/>
                  <a:pt x="387" y="535"/>
                  <a:pt x="387" y="535"/>
                </a:cubicBezTo>
                <a:cubicBezTo>
                  <a:pt x="384" y="530"/>
                  <a:pt x="381" y="523"/>
                  <a:pt x="378" y="517"/>
                </a:cubicBezTo>
                <a:cubicBezTo>
                  <a:pt x="381" y="518"/>
                  <a:pt x="383" y="518"/>
                  <a:pt x="386" y="518"/>
                </a:cubicBezTo>
                <a:cubicBezTo>
                  <a:pt x="387" y="518"/>
                  <a:pt x="388" y="518"/>
                  <a:pt x="389" y="518"/>
                </a:cubicBezTo>
                <a:cubicBezTo>
                  <a:pt x="389" y="522"/>
                  <a:pt x="389" y="527"/>
                  <a:pt x="389" y="531"/>
                </a:cubicBezTo>
                <a:cubicBezTo>
                  <a:pt x="389" y="531"/>
                  <a:pt x="389" y="531"/>
                  <a:pt x="389" y="531"/>
                </a:cubicBezTo>
                <a:cubicBezTo>
                  <a:pt x="389" y="532"/>
                  <a:pt x="389" y="532"/>
                  <a:pt x="389" y="533"/>
                </a:cubicBezTo>
                <a:cubicBezTo>
                  <a:pt x="390" y="533"/>
                  <a:pt x="390" y="533"/>
                  <a:pt x="390" y="533"/>
                </a:cubicBezTo>
                <a:cubicBezTo>
                  <a:pt x="390" y="534"/>
                  <a:pt x="390" y="534"/>
                  <a:pt x="390" y="535"/>
                </a:cubicBezTo>
                <a:cubicBezTo>
                  <a:pt x="390" y="535"/>
                  <a:pt x="390" y="536"/>
                  <a:pt x="390" y="536"/>
                </a:cubicBezTo>
                <a:cubicBezTo>
                  <a:pt x="390" y="536"/>
                  <a:pt x="390" y="537"/>
                  <a:pt x="390" y="537"/>
                </a:cubicBezTo>
                <a:cubicBezTo>
                  <a:pt x="390" y="537"/>
                  <a:pt x="390" y="537"/>
                  <a:pt x="390" y="538"/>
                </a:cubicBezTo>
                <a:cubicBezTo>
                  <a:pt x="390" y="538"/>
                  <a:pt x="390" y="538"/>
                  <a:pt x="390" y="538"/>
                </a:cubicBezTo>
                <a:cubicBezTo>
                  <a:pt x="390" y="538"/>
                  <a:pt x="390" y="539"/>
                  <a:pt x="390" y="539"/>
                </a:cubicBezTo>
                <a:cubicBezTo>
                  <a:pt x="390" y="539"/>
                  <a:pt x="390" y="539"/>
                  <a:pt x="390" y="539"/>
                </a:cubicBezTo>
                <a:cubicBezTo>
                  <a:pt x="390" y="539"/>
                  <a:pt x="390" y="540"/>
                  <a:pt x="390" y="540"/>
                </a:cubicBezTo>
                <a:cubicBezTo>
                  <a:pt x="390" y="540"/>
                  <a:pt x="390" y="540"/>
                  <a:pt x="390" y="540"/>
                </a:cubicBezTo>
                <a:cubicBezTo>
                  <a:pt x="390" y="540"/>
                  <a:pt x="390" y="540"/>
                  <a:pt x="390" y="540"/>
                </a:cubicBezTo>
                <a:cubicBezTo>
                  <a:pt x="390" y="540"/>
                  <a:pt x="389" y="539"/>
                  <a:pt x="389" y="538"/>
                </a:cubicBezTo>
                <a:close/>
                <a:moveTo>
                  <a:pt x="258" y="381"/>
                </a:moveTo>
                <a:cubicBezTo>
                  <a:pt x="258" y="381"/>
                  <a:pt x="258" y="381"/>
                  <a:pt x="258" y="381"/>
                </a:cubicBezTo>
                <a:cubicBezTo>
                  <a:pt x="258" y="381"/>
                  <a:pt x="258" y="380"/>
                  <a:pt x="258" y="380"/>
                </a:cubicBezTo>
                <a:cubicBezTo>
                  <a:pt x="258" y="380"/>
                  <a:pt x="258" y="380"/>
                  <a:pt x="258" y="379"/>
                </a:cubicBezTo>
                <a:cubicBezTo>
                  <a:pt x="258" y="379"/>
                  <a:pt x="258" y="379"/>
                  <a:pt x="258" y="378"/>
                </a:cubicBezTo>
                <a:cubicBezTo>
                  <a:pt x="259" y="378"/>
                  <a:pt x="259" y="377"/>
                  <a:pt x="259" y="376"/>
                </a:cubicBezTo>
                <a:cubicBezTo>
                  <a:pt x="259" y="376"/>
                  <a:pt x="259" y="376"/>
                  <a:pt x="259" y="375"/>
                </a:cubicBezTo>
                <a:cubicBezTo>
                  <a:pt x="259" y="375"/>
                  <a:pt x="259" y="374"/>
                  <a:pt x="259" y="374"/>
                </a:cubicBezTo>
                <a:cubicBezTo>
                  <a:pt x="259" y="373"/>
                  <a:pt x="259" y="373"/>
                  <a:pt x="259" y="373"/>
                </a:cubicBezTo>
                <a:cubicBezTo>
                  <a:pt x="259" y="372"/>
                  <a:pt x="259" y="370"/>
                  <a:pt x="260" y="369"/>
                </a:cubicBezTo>
                <a:cubicBezTo>
                  <a:pt x="260" y="369"/>
                  <a:pt x="260" y="368"/>
                  <a:pt x="260" y="368"/>
                </a:cubicBezTo>
                <a:cubicBezTo>
                  <a:pt x="260" y="366"/>
                  <a:pt x="260" y="363"/>
                  <a:pt x="261" y="360"/>
                </a:cubicBezTo>
                <a:cubicBezTo>
                  <a:pt x="261" y="359"/>
                  <a:pt x="261" y="359"/>
                  <a:pt x="261" y="359"/>
                </a:cubicBezTo>
                <a:cubicBezTo>
                  <a:pt x="261" y="357"/>
                  <a:pt x="261" y="355"/>
                  <a:pt x="261" y="353"/>
                </a:cubicBezTo>
                <a:cubicBezTo>
                  <a:pt x="261" y="353"/>
                  <a:pt x="261" y="353"/>
                  <a:pt x="261" y="353"/>
                </a:cubicBezTo>
                <a:cubicBezTo>
                  <a:pt x="262" y="349"/>
                  <a:pt x="262" y="346"/>
                  <a:pt x="262" y="342"/>
                </a:cubicBezTo>
                <a:cubicBezTo>
                  <a:pt x="262" y="342"/>
                  <a:pt x="262" y="341"/>
                  <a:pt x="262" y="341"/>
                </a:cubicBezTo>
                <a:cubicBezTo>
                  <a:pt x="262" y="339"/>
                  <a:pt x="262" y="337"/>
                  <a:pt x="263" y="335"/>
                </a:cubicBezTo>
                <a:cubicBezTo>
                  <a:pt x="263" y="334"/>
                  <a:pt x="263" y="334"/>
                  <a:pt x="263" y="334"/>
                </a:cubicBezTo>
                <a:cubicBezTo>
                  <a:pt x="263" y="332"/>
                  <a:pt x="263" y="331"/>
                  <a:pt x="263" y="330"/>
                </a:cubicBezTo>
                <a:cubicBezTo>
                  <a:pt x="263" y="330"/>
                  <a:pt x="263" y="329"/>
                  <a:pt x="263" y="329"/>
                </a:cubicBezTo>
                <a:cubicBezTo>
                  <a:pt x="263" y="327"/>
                  <a:pt x="263" y="325"/>
                  <a:pt x="263" y="323"/>
                </a:cubicBezTo>
                <a:cubicBezTo>
                  <a:pt x="263" y="322"/>
                  <a:pt x="263" y="322"/>
                  <a:pt x="263" y="321"/>
                </a:cubicBezTo>
                <a:cubicBezTo>
                  <a:pt x="263" y="320"/>
                  <a:pt x="263" y="320"/>
                  <a:pt x="263" y="319"/>
                </a:cubicBezTo>
                <a:cubicBezTo>
                  <a:pt x="266" y="319"/>
                  <a:pt x="268" y="319"/>
                  <a:pt x="271" y="319"/>
                </a:cubicBezTo>
                <a:cubicBezTo>
                  <a:pt x="278" y="319"/>
                  <a:pt x="285" y="319"/>
                  <a:pt x="292" y="318"/>
                </a:cubicBezTo>
                <a:cubicBezTo>
                  <a:pt x="292" y="318"/>
                  <a:pt x="292" y="319"/>
                  <a:pt x="292" y="319"/>
                </a:cubicBezTo>
                <a:cubicBezTo>
                  <a:pt x="292" y="319"/>
                  <a:pt x="292" y="319"/>
                  <a:pt x="292" y="319"/>
                </a:cubicBezTo>
                <a:cubicBezTo>
                  <a:pt x="291" y="320"/>
                  <a:pt x="291" y="322"/>
                  <a:pt x="290" y="323"/>
                </a:cubicBezTo>
                <a:cubicBezTo>
                  <a:pt x="290" y="323"/>
                  <a:pt x="290" y="324"/>
                  <a:pt x="289" y="325"/>
                </a:cubicBezTo>
                <a:cubicBezTo>
                  <a:pt x="289" y="326"/>
                  <a:pt x="289" y="327"/>
                  <a:pt x="288" y="328"/>
                </a:cubicBezTo>
                <a:cubicBezTo>
                  <a:pt x="288" y="329"/>
                  <a:pt x="287" y="330"/>
                  <a:pt x="286" y="332"/>
                </a:cubicBezTo>
                <a:cubicBezTo>
                  <a:pt x="286" y="332"/>
                  <a:pt x="286" y="333"/>
                  <a:pt x="286" y="333"/>
                </a:cubicBezTo>
                <a:cubicBezTo>
                  <a:pt x="285" y="334"/>
                  <a:pt x="285" y="336"/>
                  <a:pt x="284" y="337"/>
                </a:cubicBezTo>
                <a:cubicBezTo>
                  <a:pt x="284" y="337"/>
                  <a:pt x="284" y="338"/>
                  <a:pt x="283" y="338"/>
                </a:cubicBezTo>
                <a:cubicBezTo>
                  <a:pt x="283" y="340"/>
                  <a:pt x="282" y="341"/>
                  <a:pt x="281" y="342"/>
                </a:cubicBezTo>
                <a:cubicBezTo>
                  <a:pt x="281" y="343"/>
                  <a:pt x="281" y="343"/>
                  <a:pt x="281" y="343"/>
                </a:cubicBezTo>
                <a:cubicBezTo>
                  <a:pt x="280" y="345"/>
                  <a:pt x="279" y="346"/>
                  <a:pt x="279" y="348"/>
                </a:cubicBezTo>
                <a:cubicBezTo>
                  <a:pt x="278" y="349"/>
                  <a:pt x="278" y="349"/>
                  <a:pt x="278" y="350"/>
                </a:cubicBezTo>
                <a:cubicBezTo>
                  <a:pt x="277" y="351"/>
                  <a:pt x="277" y="352"/>
                  <a:pt x="276" y="353"/>
                </a:cubicBezTo>
                <a:cubicBezTo>
                  <a:pt x="276" y="353"/>
                  <a:pt x="276" y="354"/>
                  <a:pt x="275" y="354"/>
                </a:cubicBezTo>
                <a:cubicBezTo>
                  <a:pt x="275" y="356"/>
                  <a:pt x="274" y="357"/>
                  <a:pt x="274" y="358"/>
                </a:cubicBezTo>
                <a:cubicBezTo>
                  <a:pt x="273" y="358"/>
                  <a:pt x="273" y="359"/>
                  <a:pt x="273" y="359"/>
                </a:cubicBezTo>
                <a:cubicBezTo>
                  <a:pt x="272" y="360"/>
                  <a:pt x="272" y="362"/>
                  <a:pt x="271" y="363"/>
                </a:cubicBezTo>
                <a:cubicBezTo>
                  <a:pt x="271" y="364"/>
                  <a:pt x="270" y="364"/>
                  <a:pt x="270" y="365"/>
                </a:cubicBezTo>
                <a:cubicBezTo>
                  <a:pt x="269" y="365"/>
                  <a:pt x="269" y="366"/>
                  <a:pt x="268" y="367"/>
                </a:cubicBezTo>
                <a:cubicBezTo>
                  <a:pt x="268" y="368"/>
                  <a:pt x="268" y="368"/>
                  <a:pt x="268" y="369"/>
                </a:cubicBezTo>
                <a:cubicBezTo>
                  <a:pt x="267" y="370"/>
                  <a:pt x="266" y="371"/>
                  <a:pt x="266" y="372"/>
                </a:cubicBezTo>
                <a:cubicBezTo>
                  <a:pt x="266" y="372"/>
                  <a:pt x="265" y="372"/>
                  <a:pt x="265" y="373"/>
                </a:cubicBezTo>
                <a:cubicBezTo>
                  <a:pt x="264" y="374"/>
                  <a:pt x="264" y="375"/>
                  <a:pt x="263" y="375"/>
                </a:cubicBezTo>
                <a:cubicBezTo>
                  <a:pt x="263" y="376"/>
                  <a:pt x="263" y="376"/>
                  <a:pt x="262" y="377"/>
                </a:cubicBezTo>
                <a:cubicBezTo>
                  <a:pt x="262" y="377"/>
                  <a:pt x="261" y="378"/>
                  <a:pt x="261" y="378"/>
                </a:cubicBezTo>
                <a:cubicBezTo>
                  <a:pt x="261" y="379"/>
                  <a:pt x="260" y="379"/>
                  <a:pt x="260" y="379"/>
                </a:cubicBezTo>
                <a:cubicBezTo>
                  <a:pt x="259" y="380"/>
                  <a:pt x="259" y="381"/>
                  <a:pt x="258" y="382"/>
                </a:cubicBezTo>
                <a:cubicBezTo>
                  <a:pt x="258" y="382"/>
                  <a:pt x="258" y="382"/>
                  <a:pt x="258" y="381"/>
                </a:cubicBezTo>
                <a:close/>
                <a:moveTo>
                  <a:pt x="126" y="431"/>
                </a:moveTo>
                <a:cubicBezTo>
                  <a:pt x="132" y="430"/>
                  <a:pt x="137" y="429"/>
                  <a:pt x="142" y="427"/>
                </a:cubicBezTo>
                <a:cubicBezTo>
                  <a:pt x="142" y="436"/>
                  <a:pt x="143" y="444"/>
                  <a:pt x="143" y="447"/>
                </a:cubicBezTo>
                <a:cubicBezTo>
                  <a:pt x="136" y="442"/>
                  <a:pt x="131" y="436"/>
                  <a:pt x="126" y="431"/>
                </a:cubicBezTo>
                <a:close/>
              </a:path>
            </a:pathLst>
          </a:custGeom>
          <a:solidFill>
            <a:schemeClr val="accent1"/>
          </a:solidFill>
          <a:ln>
            <a:noFill/>
          </a:ln>
        </p:spPr>
        <p:txBody>
          <a:bodyPr lIns="68580" tIns="34290" rIns="68580" bIns="34290"/>
          <a:lstStyle/>
          <a:p>
            <a:pPr>
              <a:defRPr/>
            </a:pPr>
            <a:endParaRPr lang="en-US" sz="1000"/>
          </a:p>
        </p:txBody>
      </p:sp>
      <p:sp>
        <p:nvSpPr>
          <p:cNvPr id="72724" name="Rectangle 40"/>
          <p:cNvSpPr>
            <a:spLocks noChangeArrowheads="1"/>
          </p:cNvSpPr>
          <p:nvPr/>
        </p:nvSpPr>
        <p:spPr bwMode="auto">
          <a:xfrm>
            <a:off x="3746898" y="4495998"/>
            <a:ext cx="6001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tx2"/>
                </a:solidFill>
                <a:latin typeface="Raleway" pitchFamily="34" charset="0"/>
              </a:rPr>
              <a:t>45%</a:t>
            </a:r>
            <a:endParaRPr lang="en-US" altLang="zh-CN" b="1" dirty="0">
              <a:solidFill>
                <a:schemeClr val="tx2"/>
              </a:solidFill>
              <a:latin typeface="Raleway" pitchFamily="34" charset="0"/>
            </a:endParaRPr>
          </a:p>
        </p:txBody>
      </p:sp>
      <p:sp>
        <p:nvSpPr>
          <p:cNvPr id="72725" name="Rectangle 41"/>
          <p:cNvSpPr>
            <a:spLocks noChangeArrowheads="1"/>
          </p:cNvSpPr>
          <p:nvPr/>
        </p:nvSpPr>
        <p:spPr bwMode="auto">
          <a:xfrm>
            <a:off x="4441031" y="4495998"/>
            <a:ext cx="6001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tx2"/>
                </a:solidFill>
                <a:latin typeface="Raleway" pitchFamily="34" charset="0"/>
              </a:rPr>
              <a:t>50%</a:t>
            </a:r>
            <a:endParaRPr lang="en-US" altLang="zh-CN" b="1" dirty="0">
              <a:solidFill>
                <a:schemeClr val="tx2"/>
              </a:solidFill>
              <a:latin typeface="Raleway" pitchFamily="34" charset="0"/>
            </a:endParaRPr>
          </a:p>
        </p:txBody>
      </p:sp>
      <p:sp>
        <p:nvSpPr>
          <p:cNvPr id="72726" name="Rectangle 42"/>
          <p:cNvSpPr>
            <a:spLocks noChangeArrowheads="1"/>
          </p:cNvSpPr>
          <p:nvPr/>
        </p:nvSpPr>
        <p:spPr bwMode="auto">
          <a:xfrm>
            <a:off x="5329238" y="4506716"/>
            <a:ext cx="6001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tx2"/>
                </a:solidFill>
                <a:latin typeface="Raleway" pitchFamily="34" charset="0"/>
              </a:rPr>
              <a:t>65%</a:t>
            </a:r>
            <a:endParaRPr lang="en-US" altLang="zh-CN" b="1" dirty="0">
              <a:solidFill>
                <a:schemeClr val="tx2"/>
              </a:solidFill>
              <a:latin typeface="Raleway" pitchFamily="34" charset="0"/>
            </a:endParaRPr>
          </a:p>
        </p:txBody>
      </p:sp>
      <p:sp>
        <p:nvSpPr>
          <p:cNvPr id="72727" name="Rectangle 43"/>
          <p:cNvSpPr>
            <a:spLocks noChangeArrowheads="1"/>
          </p:cNvSpPr>
          <p:nvPr/>
        </p:nvSpPr>
        <p:spPr bwMode="auto">
          <a:xfrm>
            <a:off x="6263879" y="4504334"/>
            <a:ext cx="6001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tx2"/>
                </a:solidFill>
                <a:latin typeface="Raleway" pitchFamily="34" charset="0"/>
              </a:rPr>
              <a:t>90%</a:t>
            </a:r>
            <a:endParaRPr lang="en-US" altLang="zh-CN" b="1" dirty="0">
              <a:solidFill>
                <a:schemeClr val="tx2"/>
              </a:solidFill>
              <a:latin typeface="Raleway" pitchFamily="34" charset="0"/>
            </a:endParaRPr>
          </a:p>
        </p:txBody>
      </p:sp>
      <p:sp>
        <p:nvSpPr>
          <p:cNvPr id="72728" name="Rectangle 44"/>
          <p:cNvSpPr>
            <a:spLocks noChangeArrowheads="1"/>
          </p:cNvSpPr>
          <p:nvPr/>
        </p:nvSpPr>
        <p:spPr bwMode="auto">
          <a:xfrm>
            <a:off x="7150894" y="4500762"/>
            <a:ext cx="72840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tx2"/>
                </a:solidFill>
                <a:latin typeface="Raleway" pitchFamily="34" charset="0"/>
              </a:rPr>
              <a:t>100%</a:t>
            </a:r>
            <a:endParaRPr lang="en-US" altLang="zh-CN" b="1" dirty="0">
              <a:solidFill>
                <a:schemeClr val="tx2"/>
              </a:solidFill>
              <a:latin typeface="Raleway" pitchFamily="34" charset="0"/>
            </a:endParaRPr>
          </a:p>
        </p:txBody>
      </p:sp>
      <p:grpSp>
        <p:nvGrpSpPr>
          <p:cNvPr id="46" name="Group 45"/>
          <p:cNvGrpSpPr>
            <a:grpSpLocks noChangeAspect="1"/>
          </p:cNvGrpSpPr>
          <p:nvPr/>
        </p:nvGrpSpPr>
        <p:grpSpPr>
          <a:xfrm>
            <a:off x="5454855" y="4047039"/>
            <a:ext cx="216455" cy="217237"/>
            <a:chOff x="4198938" y="2905126"/>
            <a:chExt cx="481012" cy="482600"/>
          </a:xfrm>
          <a:solidFill>
            <a:schemeClr val="bg1"/>
          </a:solidFill>
        </p:grpSpPr>
        <p:sp>
          <p:nvSpPr>
            <p:cNvPr id="47"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sp>
          <p:nvSpPr>
            <p:cNvPr id="48"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sp>
          <p:nvSpPr>
            <p:cNvPr id="49"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grpSp>
      <p:sp>
        <p:nvSpPr>
          <p:cNvPr id="50" name="Freeform 29"/>
          <p:cNvSpPr>
            <a:spLocks noChangeAspect="1" noEditPoints="1"/>
          </p:cNvSpPr>
          <p:nvPr/>
        </p:nvSpPr>
        <p:spPr bwMode="auto">
          <a:xfrm>
            <a:off x="3811191" y="4054139"/>
            <a:ext cx="216694" cy="216761"/>
          </a:xfrm>
          <a:custGeom>
            <a:avLst/>
            <a:gdLst>
              <a:gd name="T0" fmla="*/ 257041 w 128"/>
              <a:gd name="T1" fmla="*/ 65388 h 128"/>
              <a:gd name="T2" fmla="*/ 252531 w 128"/>
              <a:gd name="T3" fmla="*/ 18038 h 128"/>
              <a:gd name="T4" fmla="*/ 54114 w 128"/>
              <a:gd name="T5" fmla="*/ 0 h 128"/>
              <a:gd name="T6" fmla="*/ 36076 w 128"/>
              <a:gd name="T7" fmla="*/ 60878 h 128"/>
              <a:gd name="T8" fmla="*/ 4509 w 128"/>
              <a:gd name="T9" fmla="*/ 101464 h 128"/>
              <a:gd name="T10" fmla="*/ 0 w 128"/>
              <a:gd name="T11" fmla="*/ 126266 h 128"/>
              <a:gd name="T12" fmla="*/ 27057 w 128"/>
              <a:gd name="T13" fmla="*/ 153323 h 128"/>
              <a:gd name="T14" fmla="*/ 45095 w 128"/>
              <a:gd name="T15" fmla="*/ 288608 h 128"/>
              <a:gd name="T16" fmla="*/ 261550 w 128"/>
              <a:gd name="T17" fmla="*/ 270570 h 128"/>
              <a:gd name="T18" fmla="*/ 261550 w 128"/>
              <a:gd name="T19" fmla="*/ 153323 h 128"/>
              <a:gd name="T20" fmla="*/ 288607 w 128"/>
              <a:gd name="T21" fmla="*/ 117247 h 128"/>
              <a:gd name="T22" fmla="*/ 234493 w 128"/>
              <a:gd name="T23" fmla="*/ 18038 h 128"/>
              <a:gd name="T24" fmla="*/ 54114 w 128"/>
              <a:gd name="T25" fmla="*/ 54114 h 128"/>
              <a:gd name="T26" fmla="*/ 54114 w 128"/>
              <a:gd name="T27" fmla="*/ 18038 h 128"/>
              <a:gd name="T28" fmla="*/ 92444 w 128"/>
              <a:gd name="T29" fmla="*/ 135285 h 128"/>
              <a:gd name="T30" fmla="*/ 90190 w 128"/>
              <a:gd name="T31" fmla="*/ 72152 h 128"/>
              <a:gd name="T32" fmla="*/ 92444 w 128"/>
              <a:gd name="T33" fmla="*/ 135285 h 128"/>
              <a:gd name="T34" fmla="*/ 139794 w 128"/>
              <a:gd name="T35" fmla="*/ 72152 h 128"/>
              <a:gd name="T36" fmla="*/ 101463 w 128"/>
              <a:gd name="T37" fmla="*/ 135285 h 128"/>
              <a:gd name="T38" fmla="*/ 148813 w 128"/>
              <a:gd name="T39" fmla="*/ 72152 h 128"/>
              <a:gd name="T40" fmla="*/ 187144 w 128"/>
              <a:gd name="T41" fmla="*/ 135285 h 128"/>
              <a:gd name="T42" fmla="*/ 148813 w 128"/>
              <a:gd name="T43" fmla="*/ 72152 h 128"/>
              <a:gd name="T44" fmla="*/ 198417 w 128"/>
              <a:gd name="T45" fmla="*/ 72152 h 128"/>
              <a:gd name="T46" fmla="*/ 196163 w 128"/>
              <a:gd name="T47" fmla="*/ 135285 h 128"/>
              <a:gd name="T48" fmla="*/ 18038 w 128"/>
              <a:gd name="T49" fmla="*/ 126266 h 128"/>
              <a:gd name="T50" fmla="*/ 20293 w 128"/>
              <a:gd name="T51" fmla="*/ 112738 h 128"/>
              <a:gd name="T52" fmla="*/ 54114 w 128"/>
              <a:gd name="T53" fmla="*/ 72152 h 128"/>
              <a:gd name="T54" fmla="*/ 42840 w 128"/>
              <a:gd name="T55" fmla="*/ 135285 h 128"/>
              <a:gd name="T56" fmla="*/ 18038 w 128"/>
              <a:gd name="T57" fmla="*/ 126266 h 128"/>
              <a:gd name="T58" fmla="*/ 112737 w 128"/>
              <a:gd name="T59" fmla="*/ 270570 h 128"/>
              <a:gd name="T60" fmla="*/ 180379 w 128"/>
              <a:gd name="T61" fmla="*/ 180380 h 128"/>
              <a:gd name="T62" fmla="*/ 243512 w 128"/>
              <a:gd name="T63" fmla="*/ 270570 h 128"/>
              <a:gd name="T64" fmla="*/ 189398 w 128"/>
              <a:gd name="T65" fmla="*/ 180380 h 128"/>
              <a:gd name="T66" fmla="*/ 112737 w 128"/>
              <a:gd name="T67" fmla="*/ 171361 h 128"/>
              <a:gd name="T68" fmla="*/ 103718 w 128"/>
              <a:gd name="T69" fmla="*/ 270570 h 128"/>
              <a:gd name="T70" fmla="*/ 45095 w 128"/>
              <a:gd name="T71" fmla="*/ 153323 h 128"/>
              <a:gd name="T72" fmla="*/ 243512 w 128"/>
              <a:gd name="T73" fmla="*/ 270570 h 128"/>
              <a:gd name="T74" fmla="*/ 261550 w 128"/>
              <a:gd name="T75" fmla="*/ 135285 h 128"/>
              <a:gd name="T76" fmla="*/ 209691 w 128"/>
              <a:gd name="T77" fmla="*/ 72152 h 128"/>
              <a:gd name="T78" fmla="*/ 234493 w 128"/>
              <a:gd name="T79" fmla="*/ 72152 h 128"/>
              <a:gd name="T80" fmla="*/ 268314 w 128"/>
              <a:gd name="T81" fmla="*/ 112738 h 128"/>
              <a:gd name="T82" fmla="*/ 270569 w 128"/>
              <a:gd name="T83" fmla="*/ 126266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nvGrpSpPr>
          <p:cNvPr id="51" name="Group 50"/>
          <p:cNvGrpSpPr>
            <a:grpSpLocks noChangeAspect="1"/>
          </p:cNvGrpSpPr>
          <p:nvPr/>
        </p:nvGrpSpPr>
        <p:grpSpPr>
          <a:xfrm>
            <a:off x="4625804" y="4050965"/>
            <a:ext cx="223599" cy="210091"/>
            <a:chOff x="5160963" y="4846638"/>
            <a:chExt cx="496887" cy="466725"/>
          </a:xfrm>
          <a:solidFill>
            <a:schemeClr val="bg1"/>
          </a:solidFill>
        </p:grpSpPr>
        <p:sp>
          <p:nvSpPr>
            <p:cNvPr id="52"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sp>
          <p:nvSpPr>
            <p:cNvPr id="53"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grpSp>
      <p:grpSp>
        <p:nvGrpSpPr>
          <p:cNvPr id="54" name="Group 53"/>
          <p:cNvGrpSpPr>
            <a:grpSpLocks noChangeAspect="1"/>
          </p:cNvGrpSpPr>
          <p:nvPr/>
        </p:nvGrpSpPr>
        <p:grpSpPr>
          <a:xfrm>
            <a:off x="7321994" y="4029796"/>
            <a:ext cx="148590" cy="251723"/>
            <a:chOff x="6258454" y="3849160"/>
            <a:chExt cx="330200" cy="482600"/>
          </a:xfrm>
          <a:solidFill>
            <a:schemeClr val="bg1"/>
          </a:solidFill>
        </p:grpSpPr>
        <p:sp>
          <p:nvSpPr>
            <p:cNvPr id="55"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sp>
          <p:nvSpPr>
            <p:cNvPr id="56"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lt"/>
              </a:endParaRPr>
            </a:p>
          </p:txBody>
        </p:sp>
      </p:grpSp>
      <p:grpSp>
        <p:nvGrpSpPr>
          <p:cNvPr id="57" name="Group 56"/>
          <p:cNvGrpSpPr>
            <a:grpSpLocks noChangeAspect="1"/>
          </p:cNvGrpSpPr>
          <p:nvPr/>
        </p:nvGrpSpPr>
        <p:grpSpPr>
          <a:xfrm>
            <a:off x="6395144" y="4021826"/>
            <a:ext cx="220028" cy="216523"/>
            <a:chOff x="7141104" y="1923522"/>
            <a:chExt cx="488950" cy="481013"/>
          </a:xfrm>
          <a:solidFill>
            <a:schemeClr val="bg1"/>
          </a:solidFill>
        </p:grpSpPr>
        <p:sp>
          <p:nvSpPr>
            <p:cNvPr id="58"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a:defRPr/>
              </a:pPr>
              <a:endParaRPr lang="id-ID">
                <a:latin typeface="+mn-lt"/>
              </a:endParaRPr>
            </a:p>
          </p:txBody>
        </p:sp>
        <p:sp>
          <p:nvSpPr>
            <p:cNvPr id="59"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a:defRPr/>
              </a:pPr>
              <a:endParaRPr lang="id-ID">
                <a:latin typeface="+mn-lt"/>
              </a:endParaRPr>
            </a:p>
          </p:txBody>
        </p:sp>
        <p:sp>
          <p:nvSpPr>
            <p:cNvPr id="60"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a:defRPr/>
              </a:pPr>
              <a:endParaRPr lang="id-ID">
                <a:latin typeface="+mn-lt"/>
              </a:endParaRPr>
            </a:p>
          </p:txBody>
        </p:sp>
      </p:grpSp>
      <p:grpSp>
        <p:nvGrpSpPr>
          <p:cNvPr id="72734" name="Group 60"/>
          <p:cNvGrpSpPr/>
          <p:nvPr/>
        </p:nvGrpSpPr>
        <p:grpSpPr bwMode="auto">
          <a:xfrm>
            <a:off x="847725" y="1729322"/>
            <a:ext cx="1994297" cy="2836944"/>
            <a:chOff x="8375770" y="2401463"/>
            <a:chExt cx="2659477" cy="3780430"/>
          </a:xfrm>
        </p:grpSpPr>
        <p:sp>
          <p:nvSpPr>
            <p:cNvPr id="62" name="Freeform 61"/>
            <p:cNvSpPr>
              <a:spLocks noEditPoints="1"/>
            </p:cNvSpPr>
            <p:nvPr/>
          </p:nvSpPr>
          <p:spPr bwMode="auto">
            <a:xfrm>
              <a:off x="8375770" y="2476056"/>
              <a:ext cx="558887" cy="536434"/>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3"/>
            </a:solidFill>
            <a:ln>
              <a:noFill/>
            </a:ln>
          </p:spPr>
          <p:txBody>
            <a:bodyPr/>
            <a:lstStyle/>
            <a:p>
              <a:pPr>
                <a:defRPr/>
              </a:pPr>
              <a:endParaRPr lang="en-US">
                <a:latin typeface="+mn-lt"/>
              </a:endParaRPr>
            </a:p>
          </p:txBody>
        </p:sp>
        <p:grpSp>
          <p:nvGrpSpPr>
            <p:cNvPr id="63" name="Group 62"/>
            <p:cNvGrpSpPr/>
            <p:nvPr/>
          </p:nvGrpSpPr>
          <p:grpSpPr>
            <a:xfrm>
              <a:off x="8383125" y="3429478"/>
              <a:ext cx="568325" cy="530225"/>
              <a:chOff x="4775200" y="5180013"/>
              <a:chExt cx="568325" cy="530225"/>
            </a:xfrm>
            <a:solidFill>
              <a:schemeClr val="accent2"/>
            </a:solidFill>
          </p:grpSpPr>
          <p:sp>
            <p:nvSpPr>
              <p:cNvPr id="72" name="Freeform 61"/>
              <p:cNvSpPr>
                <a:spLocks noEditPoints="1"/>
              </p:cNvSpPr>
              <p:nvPr/>
            </p:nvSpPr>
            <p:spPr bwMode="auto">
              <a:xfrm>
                <a:off x="4775200" y="5180013"/>
                <a:ext cx="568325" cy="530225"/>
              </a:xfrm>
              <a:custGeom>
                <a:avLst/>
                <a:gdLst>
                  <a:gd name="T0" fmla="*/ 215 w 301"/>
                  <a:gd name="T1" fmla="*/ 0 h 281"/>
                  <a:gd name="T2" fmla="*/ 129 w 301"/>
                  <a:gd name="T3" fmla="*/ 86 h 281"/>
                  <a:gd name="T4" fmla="*/ 134 w 301"/>
                  <a:gd name="T5" fmla="*/ 115 h 281"/>
                  <a:gd name="T6" fmla="*/ 1 w 301"/>
                  <a:gd name="T7" fmla="*/ 248 h 281"/>
                  <a:gd name="T8" fmla="*/ 0 w 301"/>
                  <a:gd name="T9" fmla="*/ 252 h 281"/>
                  <a:gd name="T10" fmla="*/ 1 w 301"/>
                  <a:gd name="T11" fmla="*/ 275 h 281"/>
                  <a:gd name="T12" fmla="*/ 7 w 301"/>
                  <a:gd name="T13" fmla="*/ 281 h 281"/>
                  <a:gd name="T14" fmla="*/ 7 w 301"/>
                  <a:gd name="T15" fmla="*/ 281 h 281"/>
                  <a:gd name="T16" fmla="*/ 55 w 301"/>
                  <a:gd name="T17" fmla="*/ 279 h 281"/>
                  <a:gd name="T18" fmla="*/ 60 w 301"/>
                  <a:gd name="T19" fmla="*/ 275 h 281"/>
                  <a:gd name="T20" fmla="*/ 66 w 301"/>
                  <a:gd name="T21" fmla="*/ 255 h 281"/>
                  <a:gd name="T22" fmla="*/ 87 w 301"/>
                  <a:gd name="T23" fmla="*/ 250 h 281"/>
                  <a:gd name="T24" fmla="*/ 92 w 301"/>
                  <a:gd name="T25" fmla="*/ 246 h 281"/>
                  <a:gd name="T26" fmla="*/ 95 w 301"/>
                  <a:gd name="T27" fmla="*/ 227 h 281"/>
                  <a:gd name="T28" fmla="*/ 115 w 301"/>
                  <a:gd name="T29" fmla="*/ 222 h 281"/>
                  <a:gd name="T30" fmla="*/ 120 w 301"/>
                  <a:gd name="T31" fmla="*/ 217 h 281"/>
                  <a:gd name="T32" fmla="*/ 121 w 301"/>
                  <a:gd name="T33" fmla="*/ 196 h 281"/>
                  <a:gd name="T34" fmla="*/ 137 w 301"/>
                  <a:gd name="T35" fmla="*/ 195 h 281"/>
                  <a:gd name="T36" fmla="*/ 142 w 301"/>
                  <a:gd name="T37" fmla="*/ 190 h 281"/>
                  <a:gd name="T38" fmla="*/ 147 w 301"/>
                  <a:gd name="T39" fmla="*/ 170 h 281"/>
                  <a:gd name="T40" fmla="*/ 149 w 301"/>
                  <a:gd name="T41" fmla="*/ 170 h 281"/>
                  <a:gd name="T42" fmla="*/ 174 w 301"/>
                  <a:gd name="T43" fmla="*/ 162 h 281"/>
                  <a:gd name="T44" fmla="*/ 215 w 301"/>
                  <a:gd name="T45" fmla="*/ 172 h 281"/>
                  <a:gd name="T46" fmla="*/ 301 w 301"/>
                  <a:gd name="T47" fmla="*/ 86 h 281"/>
                  <a:gd name="T48" fmla="*/ 215 w 301"/>
                  <a:gd name="T49" fmla="*/ 0 h 281"/>
                  <a:gd name="T50" fmla="*/ 215 w 301"/>
                  <a:gd name="T51" fmla="*/ 160 h 281"/>
                  <a:gd name="T52" fmla="*/ 177 w 301"/>
                  <a:gd name="T53" fmla="*/ 150 h 281"/>
                  <a:gd name="T54" fmla="*/ 171 w 301"/>
                  <a:gd name="T55" fmla="*/ 150 h 281"/>
                  <a:gd name="T56" fmla="*/ 149 w 301"/>
                  <a:gd name="T57" fmla="*/ 158 h 281"/>
                  <a:gd name="T58" fmla="*/ 144 w 301"/>
                  <a:gd name="T59" fmla="*/ 158 h 281"/>
                  <a:gd name="T60" fmla="*/ 144 w 301"/>
                  <a:gd name="T61" fmla="*/ 158 h 281"/>
                  <a:gd name="T62" fmla="*/ 140 w 301"/>
                  <a:gd name="T63" fmla="*/ 158 h 281"/>
                  <a:gd name="T64" fmla="*/ 137 w 301"/>
                  <a:gd name="T65" fmla="*/ 162 h 281"/>
                  <a:gd name="T66" fmla="*/ 132 w 301"/>
                  <a:gd name="T67" fmla="*/ 184 h 281"/>
                  <a:gd name="T68" fmla="*/ 115 w 301"/>
                  <a:gd name="T69" fmla="*/ 186 h 281"/>
                  <a:gd name="T70" fmla="*/ 110 w 301"/>
                  <a:gd name="T71" fmla="*/ 191 h 281"/>
                  <a:gd name="T72" fmla="*/ 108 w 301"/>
                  <a:gd name="T73" fmla="*/ 212 h 281"/>
                  <a:gd name="T74" fmla="*/ 89 w 301"/>
                  <a:gd name="T75" fmla="*/ 217 h 281"/>
                  <a:gd name="T76" fmla="*/ 85 w 301"/>
                  <a:gd name="T77" fmla="*/ 221 h 281"/>
                  <a:gd name="T78" fmla="*/ 81 w 301"/>
                  <a:gd name="T79" fmla="*/ 240 h 281"/>
                  <a:gd name="T80" fmla="*/ 60 w 301"/>
                  <a:gd name="T81" fmla="*/ 244 h 281"/>
                  <a:gd name="T82" fmla="*/ 55 w 301"/>
                  <a:gd name="T83" fmla="*/ 248 h 281"/>
                  <a:gd name="T84" fmla="*/ 50 w 301"/>
                  <a:gd name="T85" fmla="*/ 268 h 281"/>
                  <a:gd name="T86" fmla="*/ 12 w 301"/>
                  <a:gd name="T87" fmla="*/ 269 h 281"/>
                  <a:gd name="T88" fmla="*/ 11 w 301"/>
                  <a:gd name="T89" fmla="*/ 254 h 281"/>
                  <a:gd name="T90" fmla="*/ 145 w 301"/>
                  <a:gd name="T91" fmla="*/ 120 h 281"/>
                  <a:gd name="T92" fmla="*/ 146 w 301"/>
                  <a:gd name="T93" fmla="*/ 114 h 281"/>
                  <a:gd name="T94" fmla="*/ 141 w 301"/>
                  <a:gd name="T95" fmla="*/ 86 h 281"/>
                  <a:gd name="T96" fmla="*/ 215 w 301"/>
                  <a:gd name="T97" fmla="*/ 12 h 281"/>
                  <a:gd name="T98" fmla="*/ 289 w 301"/>
                  <a:gd name="T99" fmla="*/ 86 h 281"/>
                  <a:gd name="T100" fmla="*/ 215 w 301"/>
                  <a:gd name="T101" fmla="*/ 16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endParaRPr>
              </a:p>
            </p:txBody>
          </p:sp>
          <p:sp>
            <p:nvSpPr>
              <p:cNvPr id="73" name="Freeform 62"/>
              <p:cNvSpPr>
                <a:spLocks noEditPoints="1"/>
              </p:cNvSpPr>
              <p:nvPr/>
            </p:nvSpPr>
            <p:spPr bwMode="auto">
              <a:xfrm>
                <a:off x="5119688" y="5253038"/>
                <a:ext cx="96838" cy="98425"/>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2 h 52"/>
                  <a:gd name="T12" fmla="*/ 10 w 52"/>
                  <a:gd name="T13" fmla="*/ 26 h 52"/>
                  <a:gd name="T14" fmla="*/ 26 w 52"/>
                  <a:gd name="T15" fmla="*/ 10 h 52"/>
                  <a:gd name="T16" fmla="*/ 42 w 52"/>
                  <a:gd name="T17" fmla="*/ 26 h 52"/>
                  <a:gd name="T18" fmla="*/ 26 w 52"/>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endParaRPr>
              </a:p>
            </p:txBody>
          </p:sp>
        </p:grpSp>
        <p:sp>
          <p:nvSpPr>
            <p:cNvPr id="64" name="Freeform 159"/>
            <p:cNvSpPr>
              <a:spLocks noEditPoints="1"/>
            </p:cNvSpPr>
            <p:nvPr/>
          </p:nvSpPr>
          <p:spPr bwMode="auto">
            <a:xfrm>
              <a:off x="8410700" y="4417058"/>
              <a:ext cx="535071" cy="571350"/>
            </a:xfrm>
            <a:custGeom>
              <a:avLst/>
              <a:gdLst>
                <a:gd name="T0" fmla="*/ 196 w 283"/>
                <a:gd name="T1" fmla="*/ 190 h 303"/>
                <a:gd name="T2" fmla="*/ 240 w 283"/>
                <a:gd name="T3" fmla="*/ 123 h 303"/>
                <a:gd name="T4" fmla="*/ 184 w 283"/>
                <a:gd name="T5" fmla="*/ 16 h 303"/>
                <a:gd name="T6" fmla="*/ 69 w 283"/>
                <a:gd name="T7" fmla="*/ 63 h 303"/>
                <a:gd name="T8" fmla="*/ 83 w 283"/>
                <a:gd name="T9" fmla="*/ 109 h 303"/>
                <a:gd name="T10" fmla="*/ 87 w 283"/>
                <a:gd name="T11" fmla="*/ 190 h 303"/>
                <a:gd name="T12" fmla="*/ 0 w 283"/>
                <a:gd name="T13" fmla="*/ 192 h 303"/>
                <a:gd name="T14" fmla="*/ 98 w 283"/>
                <a:gd name="T15" fmla="*/ 303 h 303"/>
                <a:gd name="T16" fmla="*/ 283 w 283"/>
                <a:gd name="T17" fmla="*/ 198 h 303"/>
                <a:gd name="T18" fmla="*/ 196 w 283"/>
                <a:gd name="T19" fmla="*/ 192 h 303"/>
                <a:gd name="T20" fmla="*/ 234 w 283"/>
                <a:gd name="T21" fmla="*/ 99 h 303"/>
                <a:gd name="T22" fmla="*/ 96 w 283"/>
                <a:gd name="T23" fmla="*/ 45 h 303"/>
                <a:gd name="T24" fmla="*/ 91 w 283"/>
                <a:gd name="T25" fmla="*/ 100 h 303"/>
                <a:gd name="T26" fmla="*/ 119 w 283"/>
                <a:gd name="T27" fmla="*/ 54 h 303"/>
                <a:gd name="T28" fmla="*/ 216 w 283"/>
                <a:gd name="T29" fmla="*/ 91 h 303"/>
                <a:gd name="T30" fmla="*/ 188 w 283"/>
                <a:gd name="T31" fmla="*/ 137 h 303"/>
                <a:gd name="T32" fmla="*/ 149 w 283"/>
                <a:gd name="T33" fmla="*/ 88 h 303"/>
                <a:gd name="T34" fmla="*/ 142 w 283"/>
                <a:gd name="T35" fmla="*/ 87 h 303"/>
                <a:gd name="T36" fmla="*/ 141 w 283"/>
                <a:gd name="T37" fmla="*/ 87 h 303"/>
                <a:gd name="T38" fmla="*/ 91 w 283"/>
                <a:gd name="T39" fmla="*/ 100 h 303"/>
                <a:gd name="T40" fmla="*/ 184 w 283"/>
                <a:gd name="T41" fmla="*/ 192 h 303"/>
                <a:gd name="T42" fmla="*/ 164 w 283"/>
                <a:gd name="T43" fmla="*/ 115 h 303"/>
                <a:gd name="T44" fmla="*/ 163 w 283"/>
                <a:gd name="T45" fmla="*/ 192 h 303"/>
                <a:gd name="T46" fmla="*/ 126 w 283"/>
                <a:gd name="T47" fmla="*/ 166 h 303"/>
                <a:gd name="T48" fmla="*/ 144 w 283"/>
                <a:gd name="T49" fmla="*/ 99 h 303"/>
                <a:gd name="T50" fmla="*/ 162 w 283"/>
                <a:gd name="T51" fmla="*/ 166 h 303"/>
                <a:gd name="T52" fmla="*/ 128 w 283"/>
                <a:gd name="T53" fmla="*/ 104 h 303"/>
                <a:gd name="T54" fmla="*/ 99 w 283"/>
                <a:gd name="T55" fmla="*/ 192 h 303"/>
                <a:gd name="T56" fmla="*/ 128 w 283"/>
                <a:gd name="T57" fmla="*/ 104 h 303"/>
                <a:gd name="T58" fmla="*/ 98 w 283"/>
                <a:gd name="T59" fmla="*/ 292 h 303"/>
                <a:gd name="T60" fmla="*/ 168 w 283"/>
                <a:gd name="T61" fmla="*/ 204 h 303"/>
                <a:gd name="T62" fmla="*/ 169 w 283"/>
                <a:gd name="T63" fmla="*/ 204 h 303"/>
                <a:gd name="T64" fmla="*/ 271 w 283"/>
                <a:gd name="T65" fmla="*/ 2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0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chemeClr val="accent4"/>
            </a:solidFill>
            <a:ln>
              <a:noFill/>
            </a:ln>
          </p:spPr>
          <p:txBody>
            <a:bodyPr/>
            <a:lstStyle/>
            <a:p>
              <a:pPr>
                <a:defRPr/>
              </a:pPr>
              <a:endParaRPr lang="en-US">
                <a:latin typeface="+mn-lt"/>
              </a:endParaRPr>
            </a:p>
          </p:txBody>
        </p:sp>
        <p:grpSp>
          <p:nvGrpSpPr>
            <p:cNvPr id="72738" name="Group 64"/>
            <p:cNvGrpSpPr/>
            <p:nvPr/>
          </p:nvGrpSpPr>
          <p:grpSpPr bwMode="auto">
            <a:xfrm>
              <a:off x="8469909" y="5308748"/>
              <a:ext cx="415925" cy="666750"/>
              <a:chOff x="8031163" y="1177925"/>
              <a:chExt cx="415925" cy="666750"/>
            </a:xfrm>
          </p:grpSpPr>
          <p:sp>
            <p:nvSpPr>
              <p:cNvPr id="70" name="Freeform 193"/>
              <p:cNvSpPr/>
              <p:nvPr/>
            </p:nvSpPr>
            <p:spPr bwMode="auto">
              <a:xfrm>
                <a:off x="8030702" y="1708261"/>
                <a:ext cx="115905" cy="136489"/>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endParaRPr>
              </a:p>
            </p:txBody>
          </p:sp>
          <p:sp>
            <p:nvSpPr>
              <p:cNvPr id="71" name="Freeform 194"/>
              <p:cNvSpPr>
                <a:spLocks noEditPoints="1"/>
              </p:cNvSpPr>
              <p:nvPr/>
            </p:nvSpPr>
            <p:spPr bwMode="auto">
              <a:xfrm>
                <a:off x="8030702" y="1178175"/>
                <a:ext cx="415990" cy="503106"/>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endParaRPr>
              </a:p>
            </p:txBody>
          </p:sp>
        </p:grpSp>
        <p:sp>
          <p:nvSpPr>
            <p:cNvPr id="72739" name="Content Placeholder 2"/>
            <p:cNvSpPr txBox="1"/>
            <p:nvPr/>
          </p:nvSpPr>
          <p:spPr bwMode="auto">
            <a:xfrm>
              <a:off x="9084294" y="2401463"/>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740" name="Content Placeholder 2"/>
            <p:cNvSpPr txBox="1"/>
            <p:nvPr/>
          </p:nvSpPr>
          <p:spPr bwMode="auto">
            <a:xfrm>
              <a:off x="9084294" y="3393719"/>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741" name="Content Placeholder 2"/>
            <p:cNvSpPr txBox="1"/>
            <p:nvPr/>
          </p:nvSpPr>
          <p:spPr bwMode="auto">
            <a:xfrm>
              <a:off x="9082348" y="4383802"/>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742" name="Content Placeholder 2"/>
            <p:cNvSpPr txBox="1"/>
            <p:nvPr/>
          </p:nvSpPr>
          <p:spPr bwMode="auto">
            <a:xfrm>
              <a:off x="9103434" y="5332673"/>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请在这里输入内容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9" name="任意多边形 6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123241" y="341172"/>
            <a:ext cx="742543" cy="79750"/>
            <a:chOff x="-123241" y="341172"/>
            <a:chExt cx="742543" cy="79750"/>
          </a:xfrm>
        </p:grpSpPr>
        <p:cxnSp>
          <p:nvCxnSpPr>
            <p:cNvPr id="77" name="直接连接符 76"/>
            <p:cNvCxnSpPr>
              <a:endCxn id="7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par>
                                <p:cTn id="12" presetID="22" presetClass="entr" presetSubtype="8"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wipe(left)">
                                      <p:cBhvr>
                                        <p:cTn id="14" dur="500"/>
                                        <p:tgtEl>
                                          <p:spTgt spid="7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5">
                                            <p:txEl>
                                              <p:pRg st="0" end="0"/>
                                            </p:txEl>
                                          </p:spTgt>
                                        </p:tgtEl>
                                        <p:attrNameLst>
                                          <p:attrName>style.visibility</p:attrName>
                                        </p:attrNameLst>
                                      </p:cBhvr>
                                      <p:to>
                                        <p:strVal val="visible"/>
                                      </p:to>
                                    </p:set>
                                    <p:animEffect transition="in" filter="wipe(left)">
                                      <p:cBhvr>
                                        <p:cTn id="18" dur="500"/>
                                        <p:tgtEl>
                                          <p:spTgt spid="75">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5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250"/>
                                        <p:tgtEl>
                                          <p:spTgt spid="1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5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250"/>
                                        <p:tgtEl>
                                          <p:spTgt spid="18"/>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25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250"/>
                                        <p:tgtEl>
                                          <p:spTgt spid="24"/>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250"/>
                                        <p:tgtEl>
                                          <p:spTgt spid="25"/>
                                        </p:tgtEl>
                                      </p:cBhvr>
                                    </p:animEffect>
                                  </p:childTnLst>
                                </p:cTn>
                              </p:par>
                              <p:par>
                                <p:cTn id="44" presetID="2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250"/>
                                        <p:tgtEl>
                                          <p:spTgt spid="30"/>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22" presetClass="entr" presetSubtype="8"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250"/>
                                        <p:tgtEl>
                                          <p:spTgt spid="31"/>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250" fill="hold"/>
                                        <p:tgtEl>
                                          <p:spTgt spid="46"/>
                                        </p:tgtEl>
                                        <p:attrNameLst>
                                          <p:attrName>ppt_w</p:attrName>
                                        </p:attrNameLst>
                                      </p:cBhvr>
                                      <p:tavLst>
                                        <p:tav tm="0">
                                          <p:val>
                                            <p:fltVal val="0"/>
                                          </p:val>
                                        </p:tav>
                                        <p:tav tm="100000">
                                          <p:val>
                                            <p:strVal val="#ppt_w"/>
                                          </p:val>
                                        </p:tav>
                                      </p:tavLst>
                                    </p:anim>
                                    <p:anim calcmode="lin" valueType="num">
                                      <p:cBhvr>
                                        <p:cTn id="80" dur="250" fill="hold"/>
                                        <p:tgtEl>
                                          <p:spTgt spid="46"/>
                                        </p:tgtEl>
                                        <p:attrNameLst>
                                          <p:attrName>ppt_h</p:attrName>
                                        </p:attrNameLst>
                                      </p:cBhvr>
                                      <p:tavLst>
                                        <p:tav tm="0">
                                          <p:val>
                                            <p:fltVal val="0"/>
                                          </p:val>
                                        </p:tav>
                                        <p:tav tm="100000">
                                          <p:val>
                                            <p:strVal val="#ppt_h"/>
                                          </p:val>
                                        </p:tav>
                                      </p:tavLst>
                                    </p:anim>
                                    <p:animEffect transition="in" filter="fade">
                                      <p:cBhvr>
                                        <p:cTn id="81" dur="250"/>
                                        <p:tgtEl>
                                          <p:spTgt spid="46"/>
                                        </p:tgtEl>
                                      </p:cBhvr>
                                    </p:animEffect>
                                  </p:childTnLst>
                                </p:cTn>
                              </p:par>
                            </p:childTnLst>
                          </p:cTn>
                        </p:par>
                        <p:par>
                          <p:cTn id="82" fill="hold">
                            <p:stCondLst>
                              <p:cond delay="4500"/>
                            </p:stCondLst>
                            <p:childTnLst>
                              <p:par>
                                <p:cTn id="83" presetID="53" presetClass="entr" presetSubtype="16"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250" fill="hold"/>
                                        <p:tgtEl>
                                          <p:spTgt spid="50"/>
                                        </p:tgtEl>
                                        <p:attrNameLst>
                                          <p:attrName>ppt_w</p:attrName>
                                        </p:attrNameLst>
                                      </p:cBhvr>
                                      <p:tavLst>
                                        <p:tav tm="0">
                                          <p:val>
                                            <p:fltVal val="0"/>
                                          </p:val>
                                        </p:tav>
                                        <p:tav tm="100000">
                                          <p:val>
                                            <p:strVal val="#ppt_w"/>
                                          </p:val>
                                        </p:tav>
                                      </p:tavLst>
                                    </p:anim>
                                    <p:anim calcmode="lin" valueType="num">
                                      <p:cBhvr>
                                        <p:cTn id="86" dur="250" fill="hold"/>
                                        <p:tgtEl>
                                          <p:spTgt spid="50"/>
                                        </p:tgtEl>
                                        <p:attrNameLst>
                                          <p:attrName>ppt_h</p:attrName>
                                        </p:attrNameLst>
                                      </p:cBhvr>
                                      <p:tavLst>
                                        <p:tav tm="0">
                                          <p:val>
                                            <p:fltVal val="0"/>
                                          </p:val>
                                        </p:tav>
                                        <p:tav tm="100000">
                                          <p:val>
                                            <p:strVal val="#ppt_h"/>
                                          </p:val>
                                        </p:tav>
                                      </p:tavLst>
                                    </p:anim>
                                    <p:animEffect transition="in" filter="fade">
                                      <p:cBhvr>
                                        <p:cTn id="87" dur="250"/>
                                        <p:tgtEl>
                                          <p:spTgt spid="50"/>
                                        </p:tgtEl>
                                      </p:cBhvr>
                                    </p:animEffect>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250" fill="hold"/>
                                        <p:tgtEl>
                                          <p:spTgt spid="51"/>
                                        </p:tgtEl>
                                        <p:attrNameLst>
                                          <p:attrName>ppt_w</p:attrName>
                                        </p:attrNameLst>
                                      </p:cBhvr>
                                      <p:tavLst>
                                        <p:tav tm="0">
                                          <p:val>
                                            <p:fltVal val="0"/>
                                          </p:val>
                                        </p:tav>
                                        <p:tav tm="100000">
                                          <p:val>
                                            <p:strVal val="#ppt_w"/>
                                          </p:val>
                                        </p:tav>
                                      </p:tavLst>
                                    </p:anim>
                                    <p:anim calcmode="lin" valueType="num">
                                      <p:cBhvr>
                                        <p:cTn id="92" dur="250" fill="hold"/>
                                        <p:tgtEl>
                                          <p:spTgt spid="51"/>
                                        </p:tgtEl>
                                        <p:attrNameLst>
                                          <p:attrName>ppt_h</p:attrName>
                                        </p:attrNameLst>
                                      </p:cBhvr>
                                      <p:tavLst>
                                        <p:tav tm="0">
                                          <p:val>
                                            <p:fltVal val="0"/>
                                          </p:val>
                                        </p:tav>
                                        <p:tav tm="100000">
                                          <p:val>
                                            <p:strVal val="#ppt_h"/>
                                          </p:val>
                                        </p:tav>
                                      </p:tavLst>
                                    </p:anim>
                                    <p:animEffect transition="in" filter="fade">
                                      <p:cBhvr>
                                        <p:cTn id="93" dur="250"/>
                                        <p:tgtEl>
                                          <p:spTgt spid="51"/>
                                        </p:tgtEl>
                                      </p:cBhvr>
                                    </p:animEffect>
                                  </p:childTnLst>
                                </p:cTn>
                              </p:par>
                            </p:childTnLst>
                          </p:cTn>
                        </p:par>
                        <p:par>
                          <p:cTn id="94" fill="hold">
                            <p:stCondLst>
                              <p:cond delay="5500"/>
                            </p:stCondLst>
                            <p:childTnLst>
                              <p:par>
                                <p:cTn id="95" presetID="53" presetClass="entr" presetSubtype="16" fill="hold" nodeType="after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250" fill="hold"/>
                                        <p:tgtEl>
                                          <p:spTgt spid="54"/>
                                        </p:tgtEl>
                                        <p:attrNameLst>
                                          <p:attrName>ppt_w</p:attrName>
                                        </p:attrNameLst>
                                      </p:cBhvr>
                                      <p:tavLst>
                                        <p:tav tm="0">
                                          <p:val>
                                            <p:fltVal val="0"/>
                                          </p:val>
                                        </p:tav>
                                        <p:tav tm="100000">
                                          <p:val>
                                            <p:strVal val="#ppt_w"/>
                                          </p:val>
                                        </p:tav>
                                      </p:tavLst>
                                    </p:anim>
                                    <p:anim calcmode="lin" valueType="num">
                                      <p:cBhvr>
                                        <p:cTn id="98" dur="250" fill="hold"/>
                                        <p:tgtEl>
                                          <p:spTgt spid="54"/>
                                        </p:tgtEl>
                                        <p:attrNameLst>
                                          <p:attrName>ppt_h</p:attrName>
                                        </p:attrNameLst>
                                      </p:cBhvr>
                                      <p:tavLst>
                                        <p:tav tm="0">
                                          <p:val>
                                            <p:fltVal val="0"/>
                                          </p:val>
                                        </p:tav>
                                        <p:tav tm="100000">
                                          <p:val>
                                            <p:strVal val="#ppt_h"/>
                                          </p:val>
                                        </p:tav>
                                      </p:tavLst>
                                    </p:anim>
                                    <p:animEffect transition="in" filter="fade">
                                      <p:cBhvr>
                                        <p:cTn id="99" dur="250"/>
                                        <p:tgtEl>
                                          <p:spTgt spid="54"/>
                                        </p:tgtEl>
                                      </p:cBhvr>
                                    </p:animEffect>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250" fill="hold"/>
                                        <p:tgtEl>
                                          <p:spTgt spid="57"/>
                                        </p:tgtEl>
                                        <p:attrNameLst>
                                          <p:attrName>ppt_w</p:attrName>
                                        </p:attrNameLst>
                                      </p:cBhvr>
                                      <p:tavLst>
                                        <p:tav tm="0">
                                          <p:val>
                                            <p:fltVal val="0"/>
                                          </p:val>
                                        </p:tav>
                                        <p:tav tm="100000">
                                          <p:val>
                                            <p:strVal val="#ppt_w"/>
                                          </p:val>
                                        </p:tav>
                                      </p:tavLst>
                                    </p:anim>
                                    <p:anim calcmode="lin" valueType="num">
                                      <p:cBhvr>
                                        <p:cTn id="104" dur="250" fill="hold"/>
                                        <p:tgtEl>
                                          <p:spTgt spid="57"/>
                                        </p:tgtEl>
                                        <p:attrNameLst>
                                          <p:attrName>ppt_h</p:attrName>
                                        </p:attrNameLst>
                                      </p:cBhvr>
                                      <p:tavLst>
                                        <p:tav tm="0">
                                          <p:val>
                                            <p:fltVal val="0"/>
                                          </p:val>
                                        </p:tav>
                                        <p:tav tm="100000">
                                          <p:val>
                                            <p:strVal val="#ppt_h"/>
                                          </p:val>
                                        </p:tav>
                                      </p:tavLst>
                                    </p:anim>
                                    <p:animEffect transition="in" filter="fade">
                                      <p:cBhvr>
                                        <p:cTn id="105" dur="250"/>
                                        <p:tgtEl>
                                          <p:spTgt spid="5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2724"/>
                                        </p:tgtEl>
                                        <p:attrNameLst>
                                          <p:attrName>style.visibility</p:attrName>
                                        </p:attrNameLst>
                                      </p:cBhvr>
                                      <p:to>
                                        <p:strVal val="visible"/>
                                      </p:to>
                                    </p:set>
                                    <p:animEffect transition="in" filter="fade">
                                      <p:cBhvr>
                                        <p:cTn id="108" dur="500"/>
                                        <p:tgtEl>
                                          <p:spTgt spid="727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2725"/>
                                        </p:tgtEl>
                                        <p:attrNameLst>
                                          <p:attrName>style.visibility</p:attrName>
                                        </p:attrNameLst>
                                      </p:cBhvr>
                                      <p:to>
                                        <p:strVal val="visible"/>
                                      </p:to>
                                    </p:set>
                                    <p:animEffect transition="in" filter="fade">
                                      <p:cBhvr>
                                        <p:cTn id="111" dur="500"/>
                                        <p:tgtEl>
                                          <p:spTgt spid="7272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2726"/>
                                        </p:tgtEl>
                                        <p:attrNameLst>
                                          <p:attrName>style.visibility</p:attrName>
                                        </p:attrNameLst>
                                      </p:cBhvr>
                                      <p:to>
                                        <p:strVal val="visible"/>
                                      </p:to>
                                    </p:set>
                                    <p:animEffect transition="in" filter="fade">
                                      <p:cBhvr>
                                        <p:cTn id="114" dur="500"/>
                                        <p:tgtEl>
                                          <p:spTgt spid="7272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2727"/>
                                        </p:tgtEl>
                                        <p:attrNameLst>
                                          <p:attrName>style.visibility</p:attrName>
                                        </p:attrNameLst>
                                      </p:cBhvr>
                                      <p:to>
                                        <p:strVal val="visible"/>
                                      </p:to>
                                    </p:set>
                                    <p:animEffect transition="in" filter="fade">
                                      <p:cBhvr>
                                        <p:cTn id="117" dur="500"/>
                                        <p:tgtEl>
                                          <p:spTgt spid="7272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2728"/>
                                        </p:tgtEl>
                                        <p:attrNameLst>
                                          <p:attrName>style.visibility</p:attrName>
                                        </p:attrNameLst>
                                      </p:cBhvr>
                                      <p:to>
                                        <p:strVal val="visible"/>
                                      </p:to>
                                    </p:set>
                                    <p:animEffect transition="in" filter="fade">
                                      <p:cBhvr>
                                        <p:cTn id="120" dur="500"/>
                                        <p:tgtEl>
                                          <p:spTgt spid="72728"/>
                                        </p:tgtEl>
                                      </p:cBhvr>
                                    </p:animEffect>
                                  </p:childTnLst>
                                </p:cTn>
                              </p:par>
                            </p:childTnLst>
                          </p:cTn>
                        </p:par>
                        <p:par>
                          <p:cTn id="121" fill="hold">
                            <p:stCondLst>
                              <p:cond delay="6500"/>
                            </p:stCondLst>
                            <p:childTnLst>
                              <p:par>
                                <p:cTn id="122" presetID="2" presetClass="entr" presetSubtype="1" fill="hold" nodeType="afterEffect">
                                  <p:stCondLst>
                                    <p:cond delay="0"/>
                                  </p:stCondLst>
                                  <p:childTnLst>
                                    <p:set>
                                      <p:cBhvr>
                                        <p:cTn id="123" dur="1" fill="hold">
                                          <p:stCondLst>
                                            <p:cond delay="0"/>
                                          </p:stCondLst>
                                        </p:cTn>
                                        <p:tgtEl>
                                          <p:spTgt spid="72734"/>
                                        </p:tgtEl>
                                        <p:attrNameLst>
                                          <p:attrName>style.visibility</p:attrName>
                                        </p:attrNameLst>
                                      </p:cBhvr>
                                      <p:to>
                                        <p:strVal val="visible"/>
                                      </p:to>
                                    </p:set>
                                    <p:anim calcmode="lin" valueType="num">
                                      <p:cBhvr additive="base">
                                        <p:cTn id="124" dur="500" fill="hold"/>
                                        <p:tgtEl>
                                          <p:spTgt spid="72734"/>
                                        </p:tgtEl>
                                        <p:attrNameLst>
                                          <p:attrName>ppt_x</p:attrName>
                                        </p:attrNameLst>
                                      </p:cBhvr>
                                      <p:tavLst>
                                        <p:tav tm="0">
                                          <p:val>
                                            <p:strVal val="#ppt_x"/>
                                          </p:val>
                                        </p:tav>
                                        <p:tav tm="100000">
                                          <p:val>
                                            <p:strVal val="#ppt_x"/>
                                          </p:val>
                                        </p:tav>
                                      </p:tavLst>
                                    </p:anim>
                                    <p:anim calcmode="lin" valueType="num">
                                      <p:cBhvr additive="base">
                                        <p:cTn id="125" dur="500" fill="hold"/>
                                        <p:tgtEl>
                                          <p:spTgt spid="727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72724" grpId="0"/>
      <p:bldP spid="72725" grpId="0"/>
      <p:bldP spid="72726" grpId="0"/>
      <p:bldP spid="72727" grpId="0"/>
      <p:bldP spid="72728" grpId="0"/>
      <p:bldP spid="50" grpId="0" animBg="1"/>
      <p:bldP spid="69" grpId="0" animBg="1"/>
      <p:bldP spid="74" grpId="0"/>
      <p:bldP spid="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2" descr="C:\Documents and Settings\Administrator\桌面\14.png"/>
          <p:cNvPicPr>
            <a:picLocks noChangeAspect="1" noChangeArrowheads="1"/>
          </p:cNvPicPr>
          <p:nvPr>
            <p:custDataLst>
              <p:tags r:id="rId1"/>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3175" y="11044"/>
            <a:ext cx="9140825" cy="51362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A_开场前十分钟配 ppt 背景.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5" cstate="print"/>
          <a:stretch>
            <a:fillRect/>
          </a:stretch>
        </p:blipFill>
        <p:spPr>
          <a:xfrm>
            <a:off x="9468544" y="0"/>
            <a:ext cx="609600" cy="609600"/>
          </a:xfrm>
          <a:prstGeom prst="rect">
            <a:avLst/>
          </a:prstGeom>
        </p:spPr>
      </p:pic>
      <p:pic>
        <p:nvPicPr>
          <p:cNvPr id="11" name="PA_图片 2" descr="C:\Documents and Settings\Administrator\桌面\14.png"/>
          <p:cNvPicPr>
            <a:picLocks noChangeAspect="1" noChangeArrowheads="1"/>
          </p:cNvPicPr>
          <p:nvPr>
            <p:custDataLst>
              <p:tags r:id="rId4"/>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3175" y="11044"/>
            <a:ext cx="9140825" cy="513625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PA_矩形 14"/>
          <p:cNvSpPr/>
          <p:nvPr>
            <p:custDataLst>
              <p:tags r:id="rId5"/>
            </p:custDataLst>
          </p:nvPr>
        </p:nvSpPr>
        <p:spPr>
          <a:xfrm flipV="1">
            <a:off x="0" y="1998586"/>
            <a:ext cx="9144000" cy="3146502"/>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A_图片 2" descr="C:\Users\Administrator\Desktop\微立体创业计划\001.png"/>
          <p:cNvPicPr>
            <a:picLocks noChangeAspect="1" noChangeArrowheads="1"/>
          </p:cNvPicPr>
          <p:nvPr>
            <p:custDataLst>
              <p:tags r:id="rId6"/>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018719"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A_图片 2" descr="C:\Users\Administrator\Desktop\微立体创业计划\001.png"/>
          <p:cNvPicPr>
            <a:picLocks noChangeAspect="1" noChangeArrowheads="1"/>
          </p:cNvPicPr>
          <p:nvPr>
            <p:custDataLst>
              <p:tags r:id="rId7"/>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686326"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A_图片 2" descr="C:\Users\Administrator\Desktop\微立体创业计划\001.png"/>
          <p:cNvPicPr>
            <a:picLocks noChangeAspect="1" noChangeArrowheads="1"/>
          </p:cNvPicPr>
          <p:nvPr>
            <p:custDataLst>
              <p:tags r:id="rId8"/>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353933"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A_图片 2" descr="C:\Users\Administrator\Desktop\微立体创业计划\001.png"/>
          <p:cNvPicPr>
            <a:picLocks noChangeAspect="1" noChangeArrowheads="1"/>
          </p:cNvPicPr>
          <p:nvPr>
            <p:custDataLst>
              <p:tags r:id="rId9"/>
            </p:custDataLst>
          </p:nvPr>
        </p:nvPicPr>
        <p:blipFill>
          <a:blip r:embed="rId26" cstate="print">
            <a:extLst>
              <a:ext uri="{BEBA8EAE-BF5A-486C-A8C5-ECC9F3942E4B}">
                <a14:imgProps xmlns:a14="http://schemas.microsoft.com/office/drawing/2010/main">
                  <a14:imgLayer r:embed="rId2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021540" y="1159268"/>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1" name="PA_图片 3" descr="C:\Users\Administrator\Desktop\微立体创业计划\002.png"/>
          <p:cNvPicPr>
            <a:picLocks noChangeAspect="1" noChangeArrowheads="1"/>
          </p:cNvPicPr>
          <p:nvPr>
            <p:custDataLst>
              <p:tags r:id="rId10"/>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1140596"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2" name="PA_图片 3" descr="C:\Users\Administrator\Desktop\微立体创业计划\002.png"/>
          <p:cNvPicPr>
            <a:picLocks noChangeAspect="1" noChangeArrowheads="1"/>
          </p:cNvPicPr>
          <p:nvPr>
            <p:custDataLst>
              <p:tags r:id="rId11"/>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2808203"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3" name="PA_图片 3" descr="C:\Users\Administrator\Desktop\微立体创业计划\002.png"/>
          <p:cNvPicPr>
            <a:picLocks noChangeAspect="1" noChangeArrowheads="1"/>
          </p:cNvPicPr>
          <p:nvPr>
            <p:custDataLst>
              <p:tags r:id="rId12"/>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4475810"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24" name="PA_图片 3" descr="C:\Users\Administrator\Desktop\微立体创业计划\002.png"/>
          <p:cNvPicPr>
            <a:picLocks noChangeAspect="1" noChangeArrowheads="1"/>
          </p:cNvPicPr>
          <p:nvPr>
            <p:custDataLst>
              <p:tags r:id="rId13"/>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6143417" y="916360"/>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25" name="PA_文本框 1"/>
          <p:cNvSpPr txBox="1"/>
          <p:nvPr>
            <p:custDataLst>
              <p:tags r:id="rId14"/>
            </p:custDataLst>
          </p:nvPr>
        </p:nvSpPr>
        <p:spPr>
          <a:xfrm>
            <a:off x="1666791"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1"/>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项</a:t>
            </a:r>
          </a:p>
        </p:txBody>
      </p:sp>
      <p:sp>
        <p:nvSpPr>
          <p:cNvPr id="26" name="PA_文本框 1"/>
          <p:cNvSpPr txBox="1"/>
          <p:nvPr>
            <p:custDataLst>
              <p:tags r:id="rId15"/>
            </p:custDataLst>
          </p:nvPr>
        </p:nvSpPr>
        <p:spPr>
          <a:xfrm>
            <a:off x="3318690"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2"/>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目</a:t>
            </a:r>
          </a:p>
        </p:txBody>
      </p:sp>
      <p:sp>
        <p:nvSpPr>
          <p:cNvPr id="34" name="PA_文本框 1"/>
          <p:cNvSpPr txBox="1"/>
          <p:nvPr>
            <p:custDataLst>
              <p:tags r:id="rId16"/>
            </p:custDataLst>
          </p:nvPr>
        </p:nvSpPr>
        <p:spPr>
          <a:xfrm>
            <a:off x="4994341"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3"/>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申</a:t>
            </a:r>
          </a:p>
        </p:txBody>
      </p:sp>
      <p:sp>
        <p:nvSpPr>
          <p:cNvPr id="35" name="PA_文本框 1"/>
          <p:cNvSpPr txBox="1"/>
          <p:nvPr>
            <p:custDataLst>
              <p:tags r:id="rId17"/>
            </p:custDataLst>
          </p:nvPr>
        </p:nvSpPr>
        <p:spPr>
          <a:xfrm>
            <a:off x="6661948" y="1348408"/>
            <a:ext cx="981507" cy="1300356"/>
          </a:xfrm>
          <a:prstGeom prst="rect">
            <a:avLst/>
          </a:prstGeom>
          <a:noFill/>
        </p:spPr>
        <p:txBody>
          <a:bodyPr wrap="square" lIns="68580" tIns="34290" rIns="68580" bIns="34290">
            <a:spAutoFit/>
          </a:bodyPr>
          <a:lstStyle/>
          <a:p>
            <a:pPr algn="ctr" fontAlgn="auto">
              <a:spcBef>
                <a:spcPts val="0"/>
              </a:spcBef>
              <a:spcAft>
                <a:spcPts val="0"/>
              </a:spcAft>
              <a:defRPr/>
            </a:pPr>
            <a:r>
              <a:rPr lang="zh-CN" altLang="en-US" sz="8000" dirty="0">
                <a:solidFill>
                  <a:schemeClr val="accent4"/>
                </a:solidFill>
                <a:effectLst>
                  <a:innerShdw blurRad="63500" dist="50800" dir="13500000">
                    <a:prstClr val="black">
                      <a:alpha val="50000"/>
                    </a:prstClr>
                  </a:innerShdw>
                </a:effectLst>
                <a:latin typeface="造字工房悦圆演示版常规体" pitchFamily="50" charset="-122"/>
                <a:ea typeface="造字工房悦圆演示版常规体" pitchFamily="50" charset="-122"/>
              </a:rPr>
              <a:t>报</a:t>
            </a:r>
          </a:p>
        </p:txBody>
      </p:sp>
      <p:sp>
        <p:nvSpPr>
          <p:cNvPr id="36" name="PA_文本框 35"/>
          <p:cNvSpPr txBox="1">
            <a:spLocks noChangeArrowheads="1"/>
          </p:cNvSpPr>
          <p:nvPr>
            <p:custDataLst>
              <p:tags r:id="rId18"/>
            </p:custDataLst>
          </p:nvPr>
        </p:nvSpPr>
        <p:spPr bwMode="auto">
          <a:xfrm>
            <a:off x="2570823" y="3508648"/>
            <a:ext cx="4177655" cy="307777"/>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r>
              <a:rPr lang="zh-CN" altLang="en-US" dirty="0">
                <a:solidFill>
                  <a:schemeClr val="bg1"/>
                </a:solidFill>
                <a:latin typeface="Verdana" panose="020B0604030504040204" charset="0"/>
              </a:rPr>
              <a:t>丨动态</a:t>
            </a:r>
            <a:r>
              <a:rPr lang="en-US" altLang="zh-CN" dirty="0">
                <a:solidFill>
                  <a:schemeClr val="bg1"/>
                </a:solidFill>
                <a:latin typeface="Verdana" panose="020B0604030504040204" charset="0"/>
              </a:rPr>
              <a:t>PPT</a:t>
            </a:r>
            <a:r>
              <a:rPr lang="zh-CN" altLang="en-US" dirty="0">
                <a:solidFill>
                  <a:schemeClr val="bg1"/>
                </a:solidFill>
                <a:latin typeface="Verdana" panose="020B0604030504040204" charset="0"/>
              </a:rPr>
              <a:t>丨框架完整丨精美大气丨可以编辑丨</a:t>
            </a:r>
            <a:endParaRPr lang="en-US" altLang="zh-CN" dirty="0">
              <a:solidFill>
                <a:schemeClr val="bg1"/>
              </a:solidFill>
              <a:latin typeface="Verdana" panose="020B0604030504040204" charset="0"/>
            </a:endParaRPr>
          </a:p>
        </p:txBody>
      </p:sp>
      <p:sp>
        <p:nvSpPr>
          <p:cNvPr id="37" name="PA_文本框 36"/>
          <p:cNvSpPr txBox="1"/>
          <p:nvPr>
            <p:custDataLst>
              <p:tags r:id="rId19"/>
            </p:custDataLst>
          </p:nvPr>
        </p:nvSpPr>
        <p:spPr>
          <a:xfrm>
            <a:off x="2395921" y="3945442"/>
            <a:ext cx="4404054" cy="375039"/>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700" dirty="0">
                <a:solidFill>
                  <a:schemeClr val="bg1"/>
                </a:solidFill>
              </a:rPr>
              <a:t>Chinadaily.com.cn is the largest English portal in China, providing news, business information, BBS, learning materials. The Website has channels as China,</a:t>
            </a:r>
            <a:endParaRPr lang="id-ID" altLang="zh-CN" sz="700" dirty="0">
              <a:solidFill>
                <a:schemeClr val="bg1"/>
              </a:solidFill>
              <a:latin typeface="Lato" pitchFamily="34" charset="0"/>
              <a:ea typeface="Clear Sans Light" pitchFamily="34" charset="0"/>
              <a:cs typeface="Clear Sans Light" pitchFamily="34" charset="0"/>
            </a:endParaRPr>
          </a:p>
        </p:txBody>
      </p:sp>
      <p:cxnSp>
        <p:nvCxnSpPr>
          <p:cNvPr id="38" name="PA_直接连接符 37"/>
          <p:cNvCxnSpPr/>
          <p:nvPr>
            <p:custDataLst>
              <p:tags r:id="rId20"/>
            </p:custDataLst>
          </p:nvPr>
        </p:nvCxnSpPr>
        <p:spPr>
          <a:xfrm>
            <a:off x="1732010" y="3888433"/>
            <a:ext cx="5648302"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9" name="PA_文本框 38"/>
          <p:cNvSpPr txBox="1">
            <a:spLocks noChangeArrowheads="1"/>
          </p:cNvSpPr>
          <p:nvPr>
            <p:custDataLst>
              <p:tags r:id="rId21"/>
            </p:custDataLst>
          </p:nvPr>
        </p:nvSpPr>
        <p:spPr bwMode="auto">
          <a:xfrm>
            <a:off x="1549102" y="2932584"/>
            <a:ext cx="5957552" cy="58477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3200" dirty="0">
                <a:solidFill>
                  <a:schemeClr val="bg1"/>
                </a:solidFill>
                <a:latin typeface="Verdana" panose="020B0604030504040204" charset="0"/>
              </a:rPr>
              <a:t>感谢您的观看</a:t>
            </a:r>
            <a:endParaRPr lang="en-US" altLang="zh-CN" sz="3200" dirty="0">
              <a:solidFill>
                <a:schemeClr val="bg1"/>
              </a:solidFill>
              <a:latin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0">
        <p14:glitter dir="u"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3" presetClass="entr" presetSubtype="3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250" fill="hold"/>
                                        <p:tgtEl>
                                          <p:spTgt spid="11"/>
                                        </p:tgtEl>
                                        <p:attrNameLst>
                                          <p:attrName>ppt_w</p:attrName>
                                        </p:attrNameLst>
                                      </p:cBhvr>
                                      <p:tavLst>
                                        <p:tav tm="0">
                                          <p:val>
                                            <p:strVal val="4*#ppt_w"/>
                                          </p:val>
                                        </p:tav>
                                        <p:tav tm="100000">
                                          <p:val>
                                            <p:strVal val="#ppt_w"/>
                                          </p:val>
                                        </p:tav>
                                      </p:tavLst>
                                    </p:anim>
                                    <p:anim calcmode="lin" valueType="num">
                                      <p:cBhvr>
                                        <p:cTn id="10" dur="1250" fill="hold"/>
                                        <p:tgtEl>
                                          <p:spTgt spid="11"/>
                                        </p:tgtEl>
                                        <p:attrNameLst>
                                          <p:attrName>ppt_h</p:attrName>
                                        </p:attrNameLst>
                                      </p:cBhvr>
                                      <p:tavLst>
                                        <p:tav tm="0">
                                          <p:val>
                                            <p:strVal val="4*#ppt_h"/>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750"/>
                                        <p:tgtEl>
                                          <p:spTgt spid="15"/>
                                        </p:tgtEl>
                                      </p:cBhvr>
                                    </p:animEffect>
                                  </p:childTnLst>
                                </p:cTn>
                              </p:par>
                            </p:childTnLst>
                          </p:cTn>
                        </p:par>
                        <p:par>
                          <p:cTn id="14" fill="hold">
                            <p:stCondLst>
                              <p:cond delay="0"/>
                            </p:stCondLst>
                            <p:childTnLst>
                              <p:par>
                                <p:cTn id="15" presetID="2" presetClass="entr" presetSubtype="9"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0-#ppt_w/2"/>
                                          </p:val>
                                        </p:tav>
                                        <p:tav tm="100000">
                                          <p:val>
                                            <p:strVal val="#ppt_x"/>
                                          </p:val>
                                        </p:tav>
                                      </p:tavLst>
                                    </p:anim>
                                    <p:anim calcmode="lin" valueType="num">
                                      <p:cBhvr additive="base">
                                        <p:cTn id="23" dur="10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9"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0-#ppt_w/2"/>
                                          </p:val>
                                        </p:tav>
                                        <p:tav tm="100000">
                                          <p:val>
                                            <p:strVal val="#ppt_x"/>
                                          </p:val>
                                        </p:tav>
                                      </p:tavLst>
                                    </p:anim>
                                    <p:anim calcmode="lin" valueType="num">
                                      <p:cBhvr additive="base">
                                        <p:cTn id="33" dur="10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randombar(horizontal)">
                                      <p:cBhvr>
                                        <p:cTn id="58" dur="500"/>
                                        <p:tgtEl>
                                          <p:spTgt spid="25"/>
                                        </p:tgtEl>
                                      </p:cBhvr>
                                    </p:animEffect>
                                  </p:childTnLst>
                                </p:cTn>
                              </p:par>
                              <p:par>
                                <p:cTn id="59" presetID="14" presetClass="entr" presetSubtype="10" fill="hold" grpId="0" nodeType="withEffect">
                                  <p:stCondLst>
                                    <p:cond delay="40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500"/>
                                        <p:tgtEl>
                                          <p:spTgt spid="26"/>
                                        </p:tgtEl>
                                      </p:cBhvr>
                                    </p:animEffect>
                                  </p:childTnLst>
                                </p:cTn>
                              </p:par>
                              <p:par>
                                <p:cTn id="62" presetID="14" presetClass="entr" presetSubtype="10" fill="hold" grpId="0" nodeType="withEffect">
                                  <p:stCondLst>
                                    <p:cond delay="800"/>
                                  </p:stCondLst>
                                  <p:childTnLst>
                                    <p:set>
                                      <p:cBhvr>
                                        <p:cTn id="63" dur="1" fill="hold">
                                          <p:stCondLst>
                                            <p:cond delay="0"/>
                                          </p:stCondLst>
                                        </p:cTn>
                                        <p:tgtEl>
                                          <p:spTgt spid="34"/>
                                        </p:tgtEl>
                                        <p:attrNameLst>
                                          <p:attrName>style.visibility</p:attrName>
                                        </p:attrNameLst>
                                      </p:cBhvr>
                                      <p:to>
                                        <p:strVal val="visible"/>
                                      </p:to>
                                    </p:set>
                                    <p:animEffect transition="in" filter="randombar(horizontal)">
                                      <p:cBhvr>
                                        <p:cTn id="64" dur="500"/>
                                        <p:tgtEl>
                                          <p:spTgt spid="34"/>
                                        </p:tgtEl>
                                      </p:cBhvr>
                                    </p:animEffect>
                                  </p:childTnLst>
                                </p:cTn>
                              </p:par>
                              <p:par>
                                <p:cTn id="65" presetID="14" presetClass="entr" presetSubtype="10" fill="hold" grpId="0" nodeType="withEffect">
                                  <p:stCondLst>
                                    <p:cond delay="1200"/>
                                  </p:stCondLst>
                                  <p:childTnLst>
                                    <p:set>
                                      <p:cBhvr>
                                        <p:cTn id="66" dur="1" fill="hold">
                                          <p:stCondLst>
                                            <p:cond delay="0"/>
                                          </p:stCondLst>
                                        </p:cTn>
                                        <p:tgtEl>
                                          <p:spTgt spid="35"/>
                                        </p:tgtEl>
                                        <p:attrNameLst>
                                          <p:attrName>style.visibility</p:attrName>
                                        </p:attrNameLst>
                                      </p:cBhvr>
                                      <p:to>
                                        <p:strVal val="visible"/>
                                      </p:to>
                                    </p:set>
                                    <p:animEffect transition="in" filter="randombar(horizontal)">
                                      <p:cBhvr>
                                        <p:cTn id="67" dur="500"/>
                                        <p:tgtEl>
                                          <p:spTgt spid="35"/>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750" fill="hold"/>
                                        <p:tgtEl>
                                          <p:spTgt spid="36"/>
                                        </p:tgtEl>
                                        <p:attrNameLst>
                                          <p:attrName>ppt_w</p:attrName>
                                        </p:attrNameLst>
                                      </p:cBhvr>
                                      <p:tavLst>
                                        <p:tav tm="0">
                                          <p:val>
                                            <p:fltVal val="0"/>
                                          </p:val>
                                        </p:tav>
                                        <p:tav tm="100000">
                                          <p:val>
                                            <p:strVal val="#ppt_w"/>
                                          </p:val>
                                        </p:tav>
                                      </p:tavLst>
                                    </p:anim>
                                    <p:anim calcmode="lin" valueType="num">
                                      <p:cBhvr>
                                        <p:cTn id="72" dur="750" fill="hold"/>
                                        <p:tgtEl>
                                          <p:spTgt spid="36"/>
                                        </p:tgtEl>
                                        <p:attrNameLst>
                                          <p:attrName>ppt_h</p:attrName>
                                        </p:attrNameLst>
                                      </p:cBhvr>
                                      <p:tavLst>
                                        <p:tav tm="0">
                                          <p:val>
                                            <p:fltVal val="0"/>
                                          </p:val>
                                        </p:tav>
                                        <p:tav tm="100000">
                                          <p:val>
                                            <p:strVal val="#ppt_h"/>
                                          </p:val>
                                        </p:tav>
                                      </p:tavLst>
                                    </p:anim>
                                    <p:animEffect transition="in" filter="fade">
                                      <p:cBhvr>
                                        <p:cTn id="73" dur="750"/>
                                        <p:tgtEl>
                                          <p:spTgt spid="36"/>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1000"/>
                                        <p:tgtEl>
                                          <p:spTgt spid="37"/>
                                        </p:tgtEl>
                                      </p:cBhvr>
                                    </p:animEffect>
                                  </p:childTnLst>
                                </p:cTn>
                              </p:par>
                              <p:par>
                                <p:cTn id="78" presetID="22" presetClass="entr" presetSubtype="8"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par>
                                <p:cTn id="81" presetID="23" presetClass="entr" presetSubtype="32"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250" fill="hold"/>
                                        <p:tgtEl>
                                          <p:spTgt spid="14"/>
                                        </p:tgtEl>
                                        <p:attrNameLst>
                                          <p:attrName>ppt_w</p:attrName>
                                        </p:attrNameLst>
                                      </p:cBhvr>
                                      <p:tavLst>
                                        <p:tav tm="0">
                                          <p:val>
                                            <p:strVal val="4*#ppt_w"/>
                                          </p:val>
                                        </p:tav>
                                        <p:tav tm="100000">
                                          <p:val>
                                            <p:strVal val="#ppt_w"/>
                                          </p:val>
                                        </p:tav>
                                      </p:tavLst>
                                    </p:anim>
                                    <p:anim calcmode="lin" valueType="num">
                                      <p:cBhvr>
                                        <p:cTn id="84" dur="1250" fill="hold"/>
                                        <p:tgtEl>
                                          <p:spTgt spid="14"/>
                                        </p:tgtEl>
                                        <p:attrNameLst>
                                          <p:attrName>ppt_h</p:attrName>
                                        </p:attrNameLst>
                                      </p:cBhvr>
                                      <p:tavLst>
                                        <p:tav tm="0">
                                          <p:val>
                                            <p:strVal val="4*#ppt_h"/>
                                          </p:val>
                                        </p:tav>
                                        <p:tav tm="100000">
                                          <p:val>
                                            <p:strVal val="#ppt_h"/>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750" fill="hold"/>
                                        <p:tgtEl>
                                          <p:spTgt spid="39"/>
                                        </p:tgtEl>
                                        <p:attrNameLst>
                                          <p:attrName>ppt_w</p:attrName>
                                        </p:attrNameLst>
                                      </p:cBhvr>
                                      <p:tavLst>
                                        <p:tav tm="0">
                                          <p:val>
                                            <p:fltVal val="0"/>
                                          </p:val>
                                        </p:tav>
                                        <p:tav tm="100000">
                                          <p:val>
                                            <p:strVal val="#ppt_w"/>
                                          </p:val>
                                        </p:tav>
                                      </p:tavLst>
                                    </p:anim>
                                    <p:anim calcmode="lin" valueType="num">
                                      <p:cBhvr>
                                        <p:cTn id="89" dur="750" fill="hold"/>
                                        <p:tgtEl>
                                          <p:spTgt spid="39"/>
                                        </p:tgtEl>
                                        <p:attrNameLst>
                                          <p:attrName>ppt_h</p:attrName>
                                        </p:attrNameLst>
                                      </p:cBhvr>
                                      <p:tavLst>
                                        <p:tav tm="0">
                                          <p:val>
                                            <p:fltVal val="0"/>
                                          </p:val>
                                        </p:tav>
                                        <p:tav tm="100000">
                                          <p:val>
                                            <p:strVal val="#ppt_h"/>
                                          </p:val>
                                        </p:tav>
                                      </p:tavLst>
                                    </p:anim>
                                    <p:animEffect transition="in" filter="fade">
                                      <p:cBhvr>
                                        <p:cTn id="9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91" fill="hold" display="0">
                  <p:stCondLst>
                    <p:cond delay="indefinite"/>
                  </p:stCondLst>
                  <p:endCondLst>
                    <p:cond evt="onStopAudio" delay="0">
                      <p:tgtEl>
                        <p:sldTgt/>
                      </p:tgtEl>
                    </p:cond>
                  </p:endCondLst>
                </p:cTn>
                <p:tgtEl>
                  <p:spTgt spid="2"/>
                </p:tgtEl>
              </p:cMediaNode>
            </p:audio>
          </p:childTnLst>
        </p:cTn>
      </p:par>
    </p:tnLst>
    <p:bldLst>
      <p:bldP spid="15" grpId="0" animBg="1"/>
      <p:bldP spid="25" grpId="0"/>
      <p:bldP spid="26" grpId="0"/>
      <p:bldP spid="34" grpId="0"/>
      <p:bldP spid="35" grpId="0"/>
      <p:bldP spid="36" grpId="0"/>
      <p:bldP spid="37"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
          <p:cNvCxnSpPr/>
          <p:nvPr/>
        </p:nvCxnSpPr>
        <p:spPr>
          <a:xfrm rot="5400000" flipH="1" flipV="1">
            <a:off x="2339551" y="2235801"/>
            <a:ext cx="179840" cy="1989534"/>
          </a:xfrm>
          <a:prstGeom prst="bentConnector2">
            <a:avLst/>
          </a:prstGeom>
          <a:ln>
            <a:solidFill>
              <a:schemeClr val="bg1">
                <a:lumMod val="50000"/>
              </a:schemeClr>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25" name="Group 2"/>
          <p:cNvGrpSpPr/>
          <p:nvPr/>
        </p:nvGrpSpPr>
        <p:grpSpPr bwMode="auto">
          <a:xfrm>
            <a:off x="1373982" y="1307710"/>
            <a:ext cx="2865835" cy="454959"/>
            <a:chOff x="687602" y="840984"/>
            <a:chExt cx="3554105" cy="682225"/>
          </a:xfrm>
        </p:grpSpPr>
        <p:cxnSp>
          <p:nvCxnSpPr>
            <p:cNvPr id="26" name="Straight Connector 3"/>
            <p:cNvCxnSpPr/>
            <p:nvPr/>
          </p:nvCxnSpPr>
          <p:spPr>
            <a:xfrm flipV="1">
              <a:off x="4231371" y="840984"/>
              <a:ext cx="0" cy="45898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4"/>
            <p:cNvCxnSpPr/>
            <p:nvPr/>
          </p:nvCxnSpPr>
          <p:spPr>
            <a:xfrm flipH="1">
              <a:off x="687602" y="853486"/>
              <a:ext cx="3554105"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5"/>
            <p:cNvCxnSpPr/>
            <p:nvPr/>
          </p:nvCxnSpPr>
          <p:spPr>
            <a:xfrm>
              <a:off x="697938" y="840984"/>
              <a:ext cx="0" cy="682225"/>
            </a:xfrm>
            <a:prstGeom prst="line">
              <a:avLst/>
            </a:prstGeom>
            <a:ln>
              <a:solidFill>
                <a:schemeClr val="bg1">
                  <a:lumMod val="50000"/>
                </a:schemeClr>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30" name="Group 6"/>
          <p:cNvGrpSpPr/>
          <p:nvPr/>
        </p:nvGrpSpPr>
        <p:grpSpPr bwMode="auto">
          <a:xfrm>
            <a:off x="5766197" y="1387507"/>
            <a:ext cx="1876425" cy="1074275"/>
            <a:chOff x="7661892" y="1982230"/>
            <a:chExt cx="2501232" cy="1432427"/>
          </a:xfrm>
        </p:grpSpPr>
        <p:cxnSp>
          <p:nvCxnSpPr>
            <p:cNvPr id="31" name="Straight Connector 7"/>
            <p:cNvCxnSpPr/>
            <p:nvPr/>
          </p:nvCxnSpPr>
          <p:spPr>
            <a:xfrm flipH="1">
              <a:off x="7661892" y="3401953"/>
              <a:ext cx="28091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8"/>
            <p:cNvCxnSpPr/>
            <p:nvPr/>
          </p:nvCxnSpPr>
          <p:spPr>
            <a:xfrm flipV="1">
              <a:off x="7939630" y="1982230"/>
              <a:ext cx="0" cy="143242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9"/>
            <p:cNvCxnSpPr/>
            <p:nvPr/>
          </p:nvCxnSpPr>
          <p:spPr>
            <a:xfrm>
              <a:off x="7933282" y="1996522"/>
              <a:ext cx="222984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10"/>
            <p:cNvCxnSpPr/>
            <p:nvPr/>
          </p:nvCxnSpPr>
          <p:spPr>
            <a:xfrm flipV="1">
              <a:off x="10155188" y="1982230"/>
              <a:ext cx="0" cy="273146"/>
            </a:xfrm>
            <a:prstGeom prst="line">
              <a:avLst/>
            </a:prstGeom>
            <a:ln>
              <a:solidFill>
                <a:schemeClr val="bg1">
                  <a:lumMod val="50000"/>
                </a:schemeClr>
              </a:solidFill>
              <a:headEnd type="oval" w="med" len="med"/>
              <a:tailEnd type="none"/>
            </a:ln>
            <a:effectLst/>
          </p:spPr>
          <p:style>
            <a:lnRef idx="2">
              <a:schemeClr val="accent1"/>
            </a:lnRef>
            <a:fillRef idx="0">
              <a:schemeClr val="accent1"/>
            </a:fillRef>
            <a:effectRef idx="1">
              <a:schemeClr val="accent1"/>
            </a:effectRef>
            <a:fontRef idx="minor">
              <a:schemeClr val="tx1"/>
            </a:fontRef>
          </p:style>
        </p:cxnSp>
      </p:grpSp>
      <p:grpSp>
        <p:nvGrpSpPr>
          <p:cNvPr id="35" name="Group 11"/>
          <p:cNvGrpSpPr/>
          <p:nvPr/>
        </p:nvGrpSpPr>
        <p:grpSpPr bwMode="auto">
          <a:xfrm>
            <a:off x="4892279" y="2909595"/>
            <a:ext cx="2744390" cy="1424427"/>
            <a:chOff x="6496424" y="4011740"/>
            <a:chExt cx="3658298" cy="1899044"/>
          </a:xfrm>
        </p:grpSpPr>
        <p:cxnSp>
          <p:nvCxnSpPr>
            <p:cNvPr id="36" name="Straight Connector 12"/>
            <p:cNvCxnSpPr/>
            <p:nvPr/>
          </p:nvCxnSpPr>
          <p:spPr>
            <a:xfrm>
              <a:off x="6496424" y="5871088"/>
              <a:ext cx="1309369"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13"/>
            <p:cNvCxnSpPr/>
            <p:nvPr/>
          </p:nvCxnSpPr>
          <p:spPr>
            <a:xfrm flipV="1">
              <a:off x="6496424" y="5450313"/>
              <a:ext cx="0" cy="43189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14"/>
            <p:cNvCxnSpPr/>
            <p:nvPr/>
          </p:nvCxnSpPr>
          <p:spPr>
            <a:xfrm flipV="1">
              <a:off x="7812141" y="4062551"/>
              <a:ext cx="0" cy="184823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15"/>
            <p:cNvCxnSpPr/>
            <p:nvPr/>
          </p:nvCxnSpPr>
          <p:spPr>
            <a:xfrm flipV="1">
              <a:off x="7807380" y="4026030"/>
              <a:ext cx="2347342" cy="4763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16"/>
            <p:cNvCxnSpPr/>
            <p:nvPr/>
          </p:nvCxnSpPr>
          <p:spPr>
            <a:xfrm flipV="1">
              <a:off x="10154722" y="4011740"/>
              <a:ext cx="0" cy="431890"/>
            </a:xfrm>
            <a:prstGeom prst="line">
              <a:avLst/>
            </a:prstGeom>
            <a:ln>
              <a:solidFill>
                <a:schemeClr val="bg1">
                  <a:lumMod val="50000"/>
                </a:schemeClr>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1" name="Group 47"/>
          <p:cNvGrpSpPr/>
          <p:nvPr/>
        </p:nvGrpSpPr>
        <p:grpSpPr bwMode="auto">
          <a:xfrm>
            <a:off x="677466" y="1824649"/>
            <a:ext cx="2216944" cy="531871"/>
            <a:chOff x="1603804" y="2220559"/>
            <a:chExt cx="2955174" cy="708959"/>
          </a:xfrm>
        </p:grpSpPr>
        <p:sp>
          <p:nvSpPr>
            <p:cNvPr id="42"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Strategy</a:t>
              </a:r>
            </a:p>
          </p:txBody>
        </p:sp>
        <p:sp>
          <p:nvSpPr>
            <p:cNvPr id="43" name="TextBox 42"/>
            <p:cNvSpPr txBox="1"/>
            <p:nvPr/>
          </p:nvSpPr>
          <p:spPr>
            <a:xfrm>
              <a:off x="1679985" y="2560292"/>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50"/>
          <p:cNvGrpSpPr/>
          <p:nvPr/>
        </p:nvGrpSpPr>
        <p:grpSpPr bwMode="auto">
          <a:xfrm>
            <a:off x="677466" y="3408827"/>
            <a:ext cx="2216944" cy="531871"/>
            <a:chOff x="1603804" y="2220559"/>
            <a:chExt cx="2955174" cy="708958"/>
          </a:xfrm>
        </p:grpSpPr>
        <p:sp>
          <p:nvSpPr>
            <p:cNvPr id="45"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Costumer</a:t>
              </a:r>
            </a:p>
          </p:txBody>
        </p:sp>
        <p:sp>
          <p:nvSpPr>
            <p:cNvPr id="46" name="TextBox 45"/>
            <p:cNvSpPr txBox="1"/>
            <p:nvPr/>
          </p:nvSpPr>
          <p:spPr>
            <a:xfrm>
              <a:off x="1679985" y="2560291"/>
              <a:ext cx="2878993"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7" name="Group 53"/>
          <p:cNvGrpSpPr/>
          <p:nvPr/>
        </p:nvGrpSpPr>
        <p:grpSpPr bwMode="auto">
          <a:xfrm>
            <a:off x="6148388" y="3264809"/>
            <a:ext cx="2220516" cy="531871"/>
            <a:chOff x="1679271" y="2220559"/>
            <a:chExt cx="2959965" cy="708959"/>
          </a:xfrm>
        </p:grpSpPr>
        <p:sp>
          <p:nvSpPr>
            <p:cNvPr id="48"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dirty="0" err="1">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Analyze</a:t>
              </a:r>
              <a:endPar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9" name="TextBox 48"/>
            <p:cNvSpPr txBox="1"/>
            <p:nvPr/>
          </p:nvSpPr>
          <p:spPr>
            <a:xfrm>
              <a:off x="1679271" y="2560292"/>
              <a:ext cx="2879022"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0" name="Group 56"/>
          <p:cNvGrpSpPr/>
          <p:nvPr/>
        </p:nvGrpSpPr>
        <p:grpSpPr bwMode="auto">
          <a:xfrm>
            <a:off x="6148388" y="1722474"/>
            <a:ext cx="2220516" cy="531871"/>
            <a:chOff x="1679271" y="2220559"/>
            <a:chExt cx="2959965" cy="708959"/>
          </a:xfrm>
        </p:grpSpPr>
        <p:sp>
          <p:nvSpPr>
            <p:cNvPr id="51" name="Text Placeholder 2"/>
            <p:cNvSpPr txBox="1"/>
            <p:nvPr/>
          </p:nvSpPr>
          <p:spPr>
            <a:xfrm>
              <a:off x="2625190" y="2220559"/>
              <a:ext cx="2014046"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Product</a:t>
              </a:r>
            </a:p>
          </p:txBody>
        </p:sp>
        <p:sp>
          <p:nvSpPr>
            <p:cNvPr id="52" name="TextBox 51"/>
            <p:cNvSpPr txBox="1"/>
            <p:nvPr/>
          </p:nvSpPr>
          <p:spPr>
            <a:xfrm>
              <a:off x="1679271" y="2560292"/>
              <a:ext cx="2879022"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Group 17"/>
          <p:cNvGrpSpPr/>
          <p:nvPr/>
        </p:nvGrpSpPr>
        <p:grpSpPr bwMode="auto">
          <a:xfrm>
            <a:off x="3200400" y="1447057"/>
            <a:ext cx="2731294" cy="2732137"/>
            <a:chOff x="4266588" y="1928705"/>
            <a:chExt cx="3641651" cy="3641446"/>
          </a:xfrm>
        </p:grpSpPr>
        <p:grpSp>
          <p:nvGrpSpPr>
            <p:cNvPr id="54" name="Group 28"/>
            <p:cNvGrpSpPr/>
            <p:nvPr/>
          </p:nvGrpSpPr>
          <p:grpSpPr bwMode="auto">
            <a:xfrm>
              <a:off x="4266588" y="1928705"/>
              <a:ext cx="3641651" cy="3641446"/>
              <a:chOff x="4239694" y="2062055"/>
              <a:chExt cx="3641651" cy="3641446"/>
            </a:xfrm>
          </p:grpSpPr>
          <p:sp>
            <p:nvSpPr>
              <p:cNvPr id="59" name="Freeform 3"/>
              <p:cNvSpPr>
                <a:spLocks noChangeArrowheads="1"/>
              </p:cNvSpPr>
              <p:nvPr/>
            </p:nvSpPr>
            <p:spPr bwMode="auto">
              <a:xfrm rot="13978264">
                <a:off x="4254033" y="3385875"/>
                <a:ext cx="1858821" cy="18875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anchor="ctr"/>
              <a:lstStyle/>
              <a:p>
                <a:pPr defTabSz="685800">
                  <a:defRPr/>
                </a:pPr>
                <a:endParaRPr lang="en-US">
                  <a:latin typeface="+mn-lt"/>
                </a:endParaRPr>
              </a:p>
            </p:txBody>
          </p:sp>
          <p:sp>
            <p:nvSpPr>
              <p:cNvPr id="60" name="Freeform 3"/>
              <p:cNvSpPr>
                <a:spLocks noChangeArrowheads="1"/>
              </p:cNvSpPr>
              <p:nvPr/>
            </p:nvSpPr>
            <p:spPr bwMode="auto">
              <a:xfrm rot="3202081">
                <a:off x="6007392" y="2500911"/>
                <a:ext cx="1860407" cy="188749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anchor="ctr"/>
              <a:lstStyle/>
              <a:p>
                <a:pPr defTabSz="685800">
                  <a:defRPr/>
                </a:pPr>
                <a:endParaRPr lang="en-US">
                  <a:latin typeface="+mn-lt"/>
                </a:endParaRPr>
              </a:p>
            </p:txBody>
          </p:sp>
          <p:sp>
            <p:nvSpPr>
              <p:cNvPr id="61" name="Freeform 3"/>
              <p:cNvSpPr>
                <a:spLocks noChangeArrowheads="1"/>
              </p:cNvSpPr>
              <p:nvPr/>
            </p:nvSpPr>
            <p:spPr bwMode="auto">
              <a:xfrm rot="19397468">
                <a:off x="4695298" y="2062055"/>
                <a:ext cx="1860512" cy="188739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pPr defTabSz="685800">
                  <a:defRPr/>
                </a:pPr>
                <a:endParaRPr lang="en-US">
                  <a:latin typeface="+mn-lt"/>
                </a:endParaRPr>
              </a:p>
            </p:txBody>
          </p:sp>
          <p:sp>
            <p:nvSpPr>
              <p:cNvPr id="62" name="Freeform 35"/>
              <p:cNvSpPr>
                <a:spLocks noChangeArrowheads="1"/>
              </p:cNvSpPr>
              <p:nvPr/>
            </p:nvSpPr>
            <p:spPr bwMode="auto">
              <a:xfrm rot="8579122">
                <a:off x="5565230" y="3816108"/>
                <a:ext cx="1860512" cy="18873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anchor="ctr"/>
              <a:lstStyle/>
              <a:p>
                <a:pPr defTabSz="685800">
                  <a:defRPr/>
                </a:pPr>
                <a:endParaRPr lang="en-US">
                  <a:latin typeface="+mn-lt"/>
                </a:endParaRPr>
              </a:p>
            </p:txBody>
          </p:sp>
        </p:grpSp>
        <p:sp>
          <p:nvSpPr>
            <p:cNvPr id="55" name="Freeform 11"/>
            <p:cNvSpPr>
              <a:spLocks noEditPoints="1"/>
            </p:cNvSpPr>
            <p:nvPr/>
          </p:nvSpPr>
          <p:spPr bwMode="auto">
            <a:xfrm>
              <a:off x="4845175" y="3947979"/>
              <a:ext cx="571344" cy="472924"/>
            </a:xfrm>
            <a:custGeom>
              <a:avLst/>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Shape 719"/>
            <p:cNvSpPr/>
            <p:nvPr/>
          </p:nvSpPr>
          <p:spPr bwMode="auto">
            <a:xfrm>
              <a:off x="6255015" y="4464163"/>
              <a:ext cx="536606" cy="461488"/>
            </a:xfrm>
            <a:custGeom>
              <a:avLst/>
              <a:gdLst>
                <a:gd name="T0" fmla="*/ 268303 w 21332"/>
                <a:gd name="T1" fmla="*/ 230744 h 21446"/>
                <a:gd name="T2" fmla="*/ 268303 w 21332"/>
                <a:gd name="T3" fmla="*/ 230744 h 21446"/>
                <a:gd name="T4" fmla="*/ 268303 w 21332"/>
                <a:gd name="T5" fmla="*/ 230744 h 21446"/>
                <a:gd name="T6" fmla="*/ 268303 w 21332"/>
                <a:gd name="T7" fmla="*/ 230744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57" name="Shape 1090"/>
            <p:cNvSpPr/>
            <p:nvPr/>
          </p:nvSpPr>
          <p:spPr bwMode="auto">
            <a:xfrm>
              <a:off x="5403115" y="2570067"/>
              <a:ext cx="540523" cy="459118"/>
            </a:xfrm>
            <a:custGeom>
              <a:avLst/>
              <a:gdLst>
                <a:gd name="T0" fmla="*/ 270262 w 21600"/>
                <a:gd name="T1" fmla="*/ 229559 h 21600"/>
                <a:gd name="T2" fmla="*/ 270262 w 21600"/>
                <a:gd name="T3" fmla="*/ 229559 h 21600"/>
                <a:gd name="T4" fmla="*/ 270262 w 21600"/>
                <a:gd name="T5" fmla="*/ 229559 h 21600"/>
                <a:gd name="T6" fmla="*/ 270262 w 21600"/>
                <a:gd name="T7" fmla="*/ 2295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58" name="Shape 3659"/>
            <p:cNvSpPr/>
            <p:nvPr/>
          </p:nvSpPr>
          <p:spPr bwMode="auto">
            <a:xfrm>
              <a:off x="6770425" y="3007602"/>
              <a:ext cx="607596" cy="569645"/>
            </a:xfrm>
            <a:custGeom>
              <a:avLst/>
              <a:gdLst>
                <a:gd name="T0" fmla="*/ 303798 w 20993"/>
                <a:gd name="T1" fmla="*/ 284823 h 21440"/>
                <a:gd name="T2" fmla="*/ 303798 w 20993"/>
                <a:gd name="T3" fmla="*/ 284823 h 21440"/>
                <a:gd name="T4" fmla="*/ 303798 w 20993"/>
                <a:gd name="T5" fmla="*/ 284823 h 21440"/>
                <a:gd name="T6" fmla="*/ 303798 w 20993"/>
                <a:gd name="T7" fmla="*/ 284823 h 214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sp>
        <p:nvSpPr>
          <p:cNvPr id="66" name="任意多边形 65"/>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68"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123241" y="341172"/>
            <a:ext cx="742543" cy="79750"/>
            <a:chOff x="-123241" y="341172"/>
            <a:chExt cx="742543" cy="79750"/>
          </a:xfrm>
        </p:grpSpPr>
        <p:cxnSp>
          <p:nvCxnSpPr>
            <p:cNvPr id="70" name="直接连接符 69"/>
            <p:cNvCxnSpPr>
              <a:endCxn id="67"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par>
                                <p:cTn id="12" presetID="22" presetClass="entr" presetSubtype="8"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left)">
                                      <p:cBhvr>
                                        <p:cTn id="14" dur="500"/>
                                        <p:tgtEl>
                                          <p:spTgt spid="6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8">
                                            <p:txEl>
                                              <p:pRg st="0" end="0"/>
                                            </p:txEl>
                                          </p:spTgt>
                                        </p:tgtEl>
                                        <p:attrNameLst>
                                          <p:attrName>style.visibility</p:attrName>
                                        </p:attrNameLst>
                                      </p:cBhvr>
                                      <p:to>
                                        <p:strVal val="visible"/>
                                      </p:to>
                                    </p:set>
                                    <p:animEffect transition="in" filter="wipe(left)">
                                      <p:cBhvr>
                                        <p:cTn id="18" dur="500"/>
                                        <p:tgtEl>
                                          <p:spTgt spid="68">
                                            <p:txEl>
                                              <p:pRg st="0" end="0"/>
                                            </p:txEl>
                                          </p:spTgt>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76871" y="3581296"/>
            <a:ext cx="3071393" cy="542942"/>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lIns="86393" tIns="43196" rIns="86393" bIns="43196"/>
          <a:lstStyle/>
          <a:p>
            <a:pPr defTabSz="864235">
              <a:defRPr/>
            </a:pPr>
            <a:endParaRPr lang="zh-CN" altLang="en-US" sz="1700">
              <a:latin typeface="微软雅黑" panose="020B0503020204020204" pitchFamily="34" charset="-122"/>
              <a:ea typeface="微软雅黑" panose="020B0503020204020204" pitchFamily="34" charset="-122"/>
            </a:endParaRPr>
          </a:p>
        </p:txBody>
      </p:sp>
      <p:sp>
        <p:nvSpPr>
          <p:cNvPr id="27" name="圆角矩形 5"/>
          <p:cNvSpPr/>
          <p:nvPr/>
        </p:nvSpPr>
        <p:spPr bwMode="auto">
          <a:xfrm>
            <a:off x="3849318" y="1324959"/>
            <a:ext cx="3071393" cy="541429"/>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lIns="86393" tIns="43196" rIns="86393" bIns="43196"/>
          <a:lstStyle/>
          <a:p>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4454042" y="1399338"/>
            <a:ext cx="1861947" cy="381118"/>
          </a:xfrm>
          <a:prstGeom prst="rect">
            <a:avLst/>
          </a:prstGeom>
          <a:noFill/>
        </p:spPr>
        <p:txBody>
          <a:bodyPr wrap="none" lIns="86393" tIns="43196" rIns="86393" bIns="43196">
            <a:spAutoFit/>
          </a:bodyPr>
          <a:lstStyle/>
          <a:p>
            <a:pPr defTabSz="914400">
              <a:defRPr/>
            </a:pPr>
            <a:r>
              <a:rPr lang="zh-CN" altLang="en-US" sz="1900" dirty="0">
                <a:solidFill>
                  <a:srgbClr val="F8F8F8"/>
                </a:solidFill>
                <a:latin typeface="微软雅黑" panose="020B0503020204020204" pitchFamily="34" charset="-122"/>
                <a:ea typeface="微软雅黑" panose="020B0503020204020204" pitchFamily="34" charset="-122"/>
              </a:rPr>
              <a:t>请输入您的标题</a:t>
            </a:r>
          </a:p>
        </p:txBody>
      </p:sp>
      <p:sp>
        <p:nvSpPr>
          <p:cNvPr id="29" name="空心弧 28"/>
          <p:cNvSpPr/>
          <p:nvPr/>
        </p:nvSpPr>
        <p:spPr bwMode="auto">
          <a:xfrm flipV="1">
            <a:off x="1591689" y="787946"/>
            <a:ext cx="1373690" cy="1391382"/>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86393" tIns="43196" rIns="86393" bIns="43196"/>
          <a:lstStyle/>
          <a:p>
            <a:pPr defTabSz="864235">
              <a:defRPr/>
            </a:pPr>
            <a:endParaRPr lang="zh-CN" altLang="en-US" sz="1700">
              <a:latin typeface="微软雅黑" panose="020B0503020204020204" pitchFamily="34" charset="-122"/>
              <a:ea typeface="微软雅黑" panose="020B0503020204020204" pitchFamily="34" charset="-122"/>
            </a:endParaRPr>
          </a:p>
        </p:txBody>
      </p:sp>
      <p:sp>
        <p:nvSpPr>
          <p:cNvPr id="30" name="空心弧 29"/>
          <p:cNvSpPr/>
          <p:nvPr/>
        </p:nvSpPr>
        <p:spPr bwMode="auto">
          <a:xfrm rot="10800000" flipV="1">
            <a:off x="2695122" y="1035975"/>
            <a:ext cx="1373690" cy="1391382"/>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lIns="86393" tIns="43196" rIns="86393" bIns="43196"/>
          <a:lstStyle/>
          <a:p>
            <a:pPr defTabSz="864235">
              <a:defRPr/>
            </a:pPr>
            <a:endParaRPr lang="zh-CN" altLang="en-US" sz="1700">
              <a:latin typeface="微软雅黑" panose="020B0503020204020204" pitchFamily="34" charset="-122"/>
              <a:ea typeface="微软雅黑" panose="020B0503020204020204" pitchFamily="34" charset="-122"/>
            </a:endParaRPr>
          </a:p>
        </p:txBody>
      </p:sp>
      <p:sp>
        <p:nvSpPr>
          <p:cNvPr id="31" name="空心弧 30"/>
          <p:cNvSpPr/>
          <p:nvPr/>
        </p:nvSpPr>
        <p:spPr bwMode="auto">
          <a:xfrm rot="4631022" flipV="1">
            <a:off x="2717631" y="2198760"/>
            <a:ext cx="1391382" cy="137369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lIns="86393" tIns="43196" rIns="86393" bIns="43196"/>
          <a:lstStyle/>
          <a:p>
            <a:pPr defTabSz="864235">
              <a:defRPr/>
            </a:pPr>
            <a:endParaRPr lang="zh-CN" altLang="en-US" sz="1700">
              <a:latin typeface="微软雅黑" panose="020B0503020204020204" pitchFamily="34" charset="-122"/>
              <a:ea typeface="微软雅黑" panose="020B0503020204020204" pitchFamily="34" charset="-122"/>
            </a:endParaRPr>
          </a:p>
        </p:txBody>
      </p:sp>
      <p:sp>
        <p:nvSpPr>
          <p:cNvPr id="32" name="空心弧 31"/>
          <p:cNvSpPr/>
          <p:nvPr/>
        </p:nvSpPr>
        <p:spPr bwMode="auto">
          <a:xfrm>
            <a:off x="1612593" y="3581296"/>
            <a:ext cx="1373690" cy="1392895"/>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86393" tIns="43196" rIns="86393" bIns="43196"/>
          <a:lstStyle/>
          <a:p>
            <a:pPr defTabSz="864235">
              <a:defRPr/>
            </a:pPr>
            <a:endParaRPr lang="zh-CN" altLang="en-US" sz="1700">
              <a:latin typeface="微软雅黑" panose="020B0503020204020204" pitchFamily="34" charset="-122"/>
              <a:ea typeface="微软雅黑" panose="020B0503020204020204" pitchFamily="34" charset="-122"/>
            </a:endParaRPr>
          </a:p>
        </p:txBody>
      </p:sp>
      <p:sp>
        <p:nvSpPr>
          <p:cNvPr id="33" name="空心弧 32"/>
          <p:cNvSpPr/>
          <p:nvPr/>
        </p:nvSpPr>
        <p:spPr bwMode="auto">
          <a:xfrm rot="10800000">
            <a:off x="2714532" y="3333267"/>
            <a:ext cx="1373690" cy="1391382"/>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lIns="86393" tIns="43196" rIns="86393" bIns="43196"/>
          <a:lstStyle/>
          <a:p>
            <a:pPr defTabSz="864235">
              <a:defRPr/>
            </a:pPr>
            <a:endParaRPr lang="zh-CN" altLang="en-US" sz="1700">
              <a:latin typeface="微软雅黑" panose="020B0503020204020204" pitchFamily="34" charset="-122"/>
              <a:ea typeface="微软雅黑" panose="020B0503020204020204" pitchFamily="34" charset="-122"/>
            </a:endParaRPr>
          </a:p>
        </p:txBody>
      </p:sp>
      <p:sp>
        <p:nvSpPr>
          <p:cNvPr id="34" name="TextBox 33"/>
          <p:cNvSpPr txBox="1"/>
          <p:nvPr/>
        </p:nvSpPr>
        <p:spPr>
          <a:xfrm>
            <a:off x="3157995" y="1403481"/>
            <a:ext cx="474235" cy="672011"/>
          </a:xfrm>
          <a:prstGeom prst="rect">
            <a:avLst/>
          </a:prstGeom>
          <a:noFill/>
        </p:spPr>
        <p:txBody>
          <a:bodyPr wrap="none" lIns="86393" tIns="43196" rIns="86393" bIns="43196">
            <a:spAutoFit/>
          </a:bodyPr>
          <a:lstStyle/>
          <a:p>
            <a:pPr defTabSz="914400">
              <a:defRPr/>
            </a:pPr>
            <a:r>
              <a:rPr lang="en-US" altLang="zh-CN" sz="3800" b="1" dirty="0">
                <a:solidFill>
                  <a:schemeClr val="accent2"/>
                </a:solidFill>
                <a:latin typeface="微软雅黑" panose="020B0503020204020204" pitchFamily="34" charset="-122"/>
                <a:ea typeface="微软雅黑" panose="020B0503020204020204" pitchFamily="34" charset="-122"/>
              </a:rPr>
              <a:t>1</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3157996" y="3703799"/>
            <a:ext cx="474235" cy="672011"/>
          </a:xfrm>
          <a:prstGeom prst="rect">
            <a:avLst/>
          </a:prstGeom>
          <a:noFill/>
        </p:spPr>
        <p:txBody>
          <a:bodyPr wrap="none" lIns="86393" tIns="43196" rIns="86393" bIns="43196">
            <a:spAutoFit/>
          </a:bodyPr>
          <a:lstStyle/>
          <a:p>
            <a:pPr defTabSz="914400">
              <a:defRPr/>
            </a:pPr>
            <a:r>
              <a:rPr lang="en-US" altLang="zh-CN" sz="3800" b="1" dirty="0">
                <a:solidFill>
                  <a:schemeClr val="accent2"/>
                </a:solidFill>
                <a:latin typeface="微软雅黑" panose="020B0503020204020204" pitchFamily="34" charset="-122"/>
                <a:ea typeface="微软雅黑" panose="020B0503020204020204" pitchFamily="34" charset="-122"/>
              </a:rPr>
              <a:t>2</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236044" y="1913151"/>
            <a:ext cx="3992661" cy="687400"/>
          </a:xfrm>
          <a:prstGeom prst="rect">
            <a:avLst/>
          </a:prstGeom>
          <a:noFill/>
        </p:spPr>
        <p:txBody>
          <a:bodyPr lIns="86393" tIns="43196" rIns="86393" bIns="43196">
            <a:spAutoFit/>
          </a:bodyPr>
          <a:lstStyle/>
          <a:p>
            <a:pPr defTabSz="914400">
              <a:lnSpc>
                <a:spcPct val="15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37" name="TextBox 36"/>
          <p:cNvSpPr txBox="1">
            <a:spLocks noChangeArrowheads="1"/>
          </p:cNvSpPr>
          <p:nvPr/>
        </p:nvSpPr>
        <p:spPr bwMode="auto">
          <a:xfrm>
            <a:off x="4236043" y="4103065"/>
            <a:ext cx="4061346" cy="7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93" tIns="43196" rIns="86393" bIns="43196">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300" dirty="0">
                <a:solidFill>
                  <a:srgbClr val="7F7F7F"/>
                </a:solidFill>
                <a:latin typeface="微软雅黑" panose="020B0503020204020204" pitchFamily="34" charset="-122"/>
              </a:rPr>
              <a:t>这里输入您的文字这里输入您的文字这里输入您的文字这里输入您的文字这里输入您</a:t>
            </a:r>
          </a:p>
        </p:txBody>
      </p:sp>
      <p:sp>
        <p:nvSpPr>
          <p:cNvPr id="38" name="TextBox 37"/>
          <p:cNvSpPr txBox="1"/>
          <p:nvPr/>
        </p:nvSpPr>
        <p:spPr>
          <a:xfrm>
            <a:off x="4454042" y="3672038"/>
            <a:ext cx="1861947" cy="381118"/>
          </a:xfrm>
          <a:prstGeom prst="rect">
            <a:avLst/>
          </a:prstGeom>
          <a:noFill/>
        </p:spPr>
        <p:txBody>
          <a:bodyPr wrap="none" lIns="86393" tIns="43196" rIns="86393" bIns="43196">
            <a:spAutoFit/>
          </a:bodyPr>
          <a:lstStyle/>
          <a:p>
            <a:pPr defTabSz="914400">
              <a:defRPr/>
            </a:pPr>
            <a:r>
              <a:rPr lang="zh-CN" altLang="en-US" sz="1900" dirty="0">
                <a:solidFill>
                  <a:srgbClr val="F8F8F8"/>
                </a:solidFill>
                <a:latin typeface="微软雅黑" panose="020B0503020204020204" pitchFamily="34" charset="-122"/>
                <a:ea typeface="微软雅黑" panose="020B0503020204020204" pitchFamily="34" charset="-122"/>
              </a:rPr>
              <a:t>请输入您的标题</a:t>
            </a:r>
          </a:p>
        </p:txBody>
      </p:sp>
      <p:sp>
        <p:nvSpPr>
          <p:cNvPr id="18" name="任意多边形 1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23241" y="341172"/>
            <a:ext cx="742543" cy="79750"/>
            <a:chOff x="-123241" y="341172"/>
            <a:chExt cx="742543" cy="79750"/>
          </a:xfrm>
        </p:grpSpPr>
        <p:cxnSp>
          <p:nvCxnSpPr>
            <p:cNvPr id="22" name="直接连接符 21"/>
            <p:cNvCxnSpPr>
              <a:endCxn id="1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500"/>
                                        <p:tgtEl>
                                          <p:spTgt spid="33"/>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0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8"/>
                                        </p:tgtEl>
                                        <p:attrNameLst>
                                          <p:attrName>style.visibility</p:attrName>
                                        </p:attrNameLst>
                                      </p:cBhvr>
                                      <p:to>
                                        <p:strVal val="visible"/>
                                      </p:to>
                                    </p:set>
                                    <p:anim calcmode="lin" valueType="num">
                                      <p:cBhvr>
                                        <p:cTn id="51"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2" dur="300" fill="hold"/>
                                        <p:tgtEl>
                                          <p:spTgt spid="28"/>
                                        </p:tgtEl>
                                        <p:attrNameLst>
                                          <p:attrName>ppt_y</p:attrName>
                                        </p:attrNameLst>
                                      </p:cBhvr>
                                      <p:tavLst>
                                        <p:tav tm="0">
                                          <p:val>
                                            <p:strVal val="#ppt_y"/>
                                          </p:val>
                                        </p:tav>
                                        <p:tav tm="100000">
                                          <p:val>
                                            <p:strVal val="#ppt_y"/>
                                          </p:val>
                                        </p:tav>
                                      </p:tavLst>
                                    </p:anim>
                                    <p:anim calcmode="lin" valueType="num">
                                      <p:cBhvr>
                                        <p:cTn id="53"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4"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300" tmFilter="0,0; .5, 1; 1, 1"/>
                                        <p:tgtEl>
                                          <p:spTgt spid="28"/>
                                        </p:tgtEl>
                                      </p:cBhvr>
                                    </p:animEffect>
                                  </p:childTnLst>
                                </p:cTn>
                              </p:par>
                            </p:childTnLst>
                          </p:cTn>
                        </p:par>
                        <p:par>
                          <p:cTn id="56" fill="hold">
                            <p:stCondLst>
                              <p:cond delay="498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anim calcmode="lin" valueType="num">
                                      <p:cBhvr>
                                        <p:cTn id="60" dur="500" fill="hold"/>
                                        <p:tgtEl>
                                          <p:spTgt spid="36"/>
                                        </p:tgtEl>
                                        <p:attrNameLst>
                                          <p:attrName>ppt_x</p:attrName>
                                        </p:attrNameLst>
                                      </p:cBhvr>
                                      <p:tavLst>
                                        <p:tav tm="0">
                                          <p:val>
                                            <p:strVal val="#ppt_x"/>
                                          </p:val>
                                        </p:tav>
                                        <p:tav tm="100000">
                                          <p:val>
                                            <p:strVal val="#ppt_x"/>
                                          </p:val>
                                        </p:tav>
                                      </p:tavLst>
                                    </p:anim>
                                    <p:anim calcmode="lin" valueType="num">
                                      <p:cBhvr>
                                        <p:cTn id="61" dur="5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5480"/>
                            </p:stCondLst>
                            <p:childTnLst>
                              <p:par>
                                <p:cTn id="63" presetID="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0-#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childTnLst>
                          </p:cTn>
                        </p:par>
                        <p:par>
                          <p:cTn id="67" fill="hold">
                            <p:stCondLst>
                              <p:cond delay="5980"/>
                            </p:stCondLst>
                            <p:childTnLst>
                              <p:par>
                                <p:cTn id="68" presetID="22" presetClass="entr" presetSubtype="8"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childTnLst>
                          </p:cTn>
                        </p:par>
                        <p:par>
                          <p:cTn id="71" fill="hold">
                            <p:stCondLst>
                              <p:cond delay="648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8"/>
                                        </p:tgtEl>
                                        <p:attrNameLst>
                                          <p:attrName>style.visibility</p:attrName>
                                        </p:attrNameLst>
                                      </p:cBhvr>
                                      <p:to>
                                        <p:strVal val="visible"/>
                                      </p:to>
                                    </p:set>
                                    <p:anim calcmode="lin" valueType="num">
                                      <p:cBhvr>
                                        <p:cTn id="74"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5" dur="300" fill="hold"/>
                                        <p:tgtEl>
                                          <p:spTgt spid="38"/>
                                        </p:tgtEl>
                                        <p:attrNameLst>
                                          <p:attrName>ppt_y</p:attrName>
                                        </p:attrNameLst>
                                      </p:cBhvr>
                                      <p:tavLst>
                                        <p:tav tm="0">
                                          <p:val>
                                            <p:strVal val="#ppt_y"/>
                                          </p:val>
                                        </p:tav>
                                        <p:tav tm="100000">
                                          <p:val>
                                            <p:strVal val="#ppt_y"/>
                                          </p:val>
                                        </p:tav>
                                      </p:tavLst>
                                    </p:anim>
                                    <p:anim calcmode="lin" valueType="num">
                                      <p:cBhvr>
                                        <p:cTn id="76"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7"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300" tmFilter="0,0; .5, 1; 1, 1"/>
                                        <p:tgtEl>
                                          <p:spTgt spid="38"/>
                                        </p:tgtEl>
                                      </p:cBhvr>
                                    </p:animEffect>
                                  </p:childTnLst>
                                </p:cTn>
                              </p:par>
                            </p:childTnLst>
                          </p:cTn>
                        </p:par>
                        <p:par>
                          <p:cTn id="79" fill="hold">
                            <p:stCondLst>
                              <p:cond delay="6960"/>
                            </p:stCondLst>
                            <p:childTnLst>
                              <p:par>
                                <p:cTn id="80" presetID="42"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anim calcmode="lin" valueType="num">
                                      <p:cBhvr>
                                        <p:cTn id="83" dur="500" fill="hold"/>
                                        <p:tgtEl>
                                          <p:spTgt spid="37"/>
                                        </p:tgtEl>
                                        <p:attrNameLst>
                                          <p:attrName>ppt_x</p:attrName>
                                        </p:attrNameLst>
                                      </p:cBhvr>
                                      <p:tavLst>
                                        <p:tav tm="0">
                                          <p:val>
                                            <p:strVal val="#ppt_x"/>
                                          </p:val>
                                        </p:tav>
                                        <p:tav tm="100000">
                                          <p:val>
                                            <p:strVal val="#ppt_x"/>
                                          </p:val>
                                        </p:tav>
                                      </p:tavLst>
                                    </p:anim>
                                    <p:anim calcmode="lin" valueType="num">
                                      <p:cBhvr>
                                        <p:cTn id="8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18" grpId="0" animBg="1"/>
      <p:bldP spid="19" grpId="0"/>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2920603" y="1171937"/>
            <a:ext cx="1966913" cy="166024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1"/>
          </a:solidFill>
          <a:ln w="19050">
            <a:noFill/>
            <a:round/>
          </a:ln>
        </p:spPr>
        <p:txBody>
          <a:bodyPr lIns="91440" tIns="45720" rIns="91440" bIns="45720"/>
          <a:lstStyle/>
          <a:p>
            <a:pPr fontAlgn="auto">
              <a:spcBef>
                <a:spcPts val="0"/>
              </a:spcBef>
              <a:spcAft>
                <a:spcPts val="0"/>
              </a:spcAft>
              <a:defRPr/>
            </a:pPr>
            <a:endParaRPr lang="en-US" sz="1800">
              <a:latin typeface="+mn-lt"/>
              <a:ea typeface="+mn-ea"/>
            </a:endParaRPr>
          </a:p>
        </p:txBody>
      </p:sp>
      <p:sp>
        <p:nvSpPr>
          <p:cNvPr id="5" name="Freeform 10"/>
          <p:cNvSpPr/>
          <p:nvPr/>
        </p:nvSpPr>
        <p:spPr bwMode="auto">
          <a:xfrm>
            <a:off x="4564856" y="1167173"/>
            <a:ext cx="1652588" cy="1975857"/>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2"/>
          </a:solidFill>
          <a:ln w="19050">
            <a:noFill/>
            <a:round/>
          </a:ln>
        </p:spPr>
        <p:txBody>
          <a:bodyPr lIns="91440" tIns="45720" rIns="91440" bIns="45720"/>
          <a:lstStyle/>
          <a:p>
            <a:pPr fontAlgn="auto">
              <a:spcBef>
                <a:spcPts val="0"/>
              </a:spcBef>
              <a:spcAft>
                <a:spcPts val="0"/>
              </a:spcAft>
              <a:defRPr/>
            </a:pPr>
            <a:endParaRPr lang="en-US" sz="1800">
              <a:latin typeface="+mn-lt"/>
              <a:ea typeface="+mn-ea"/>
            </a:endParaRPr>
          </a:p>
        </p:txBody>
      </p:sp>
      <p:sp>
        <p:nvSpPr>
          <p:cNvPr id="6" name="Freeform 11"/>
          <p:cNvSpPr/>
          <p:nvPr/>
        </p:nvSpPr>
        <p:spPr bwMode="auto">
          <a:xfrm>
            <a:off x="4237435" y="2832180"/>
            <a:ext cx="1985963" cy="1644761"/>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3"/>
          </a:solidFill>
          <a:ln w="19050">
            <a:noFill/>
            <a:round/>
          </a:ln>
        </p:spPr>
        <p:txBody>
          <a:bodyPr lIns="91440" tIns="45720" rIns="91440" bIns="45720"/>
          <a:lstStyle/>
          <a:p>
            <a:pPr fontAlgn="auto">
              <a:spcBef>
                <a:spcPts val="0"/>
              </a:spcBef>
              <a:spcAft>
                <a:spcPts val="0"/>
              </a:spcAft>
              <a:defRPr/>
            </a:pPr>
            <a:endParaRPr lang="en-US" sz="1800">
              <a:latin typeface="+mn-lt"/>
              <a:ea typeface="+mn-ea"/>
            </a:endParaRPr>
          </a:p>
        </p:txBody>
      </p:sp>
      <p:sp>
        <p:nvSpPr>
          <p:cNvPr id="7" name="Freeform 12"/>
          <p:cNvSpPr/>
          <p:nvPr/>
        </p:nvSpPr>
        <p:spPr bwMode="auto">
          <a:xfrm>
            <a:off x="2920604" y="2496321"/>
            <a:ext cx="1644253" cy="1975857"/>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4"/>
          </a:solidFill>
          <a:ln w="19050">
            <a:noFill/>
            <a:round/>
          </a:ln>
        </p:spPr>
        <p:txBody>
          <a:bodyPr lIns="91440" tIns="45720" rIns="91440" bIns="45720"/>
          <a:lstStyle/>
          <a:p>
            <a:pPr fontAlgn="auto">
              <a:spcBef>
                <a:spcPts val="0"/>
              </a:spcBef>
              <a:spcAft>
                <a:spcPts val="0"/>
              </a:spcAft>
              <a:defRPr/>
            </a:pPr>
            <a:endParaRPr lang="en-US" sz="1800">
              <a:latin typeface="+mn-lt"/>
              <a:ea typeface="+mn-ea"/>
            </a:endParaRPr>
          </a:p>
        </p:txBody>
      </p:sp>
      <p:grpSp>
        <p:nvGrpSpPr>
          <p:cNvPr id="8" name="Group 59"/>
          <p:cNvGrpSpPr/>
          <p:nvPr/>
        </p:nvGrpSpPr>
        <p:grpSpPr bwMode="auto">
          <a:xfrm>
            <a:off x="6271173" y="3220617"/>
            <a:ext cx="2276321" cy="571453"/>
            <a:chOff x="7154105" y="3101526"/>
            <a:chExt cx="2276194" cy="571530"/>
          </a:xfrm>
        </p:grpSpPr>
        <p:sp>
          <p:nvSpPr>
            <p:cNvPr id="110615" name="TextBox 8"/>
            <p:cNvSpPr txBox="1">
              <a:spLocks noChangeArrowheads="1"/>
            </p:cNvSpPr>
            <p:nvPr/>
          </p:nvSpPr>
          <p:spPr bwMode="auto">
            <a:xfrm>
              <a:off x="7154105" y="3396020"/>
              <a:ext cx="2276194" cy="2770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 name="Rectangle 9"/>
            <p:cNvSpPr/>
            <p:nvPr/>
          </p:nvSpPr>
          <p:spPr>
            <a:xfrm>
              <a:off x="7186992" y="3101526"/>
              <a:ext cx="1436212" cy="215473"/>
            </a:xfrm>
            <a:prstGeom prst="rect">
              <a:avLst/>
            </a:prstGeom>
            <a:ln>
              <a:noFill/>
            </a:ln>
          </p:spPr>
          <p:txBody>
            <a:bodyPr wrap="none" lIns="0" tIns="0" rIns="0" bIns="0">
              <a:spAutoFit/>
            </a:bodyPr>
            <a:lstStyle/>
            <a:p>
              <a:pPr marL="0" indent="0" defTabSz="457200" fontAlgn="auto">
                <a:spcAft>
                  <a:spcPts val="0"/>
                </a:spcAft>
                <a:buNone/>
                <a:defRPr/>
              </a:pPr>
              <a:r>
                <a:rPr lang="zh-CN" altLang="en-US" dirty="0">
                  <a:ea typeface="微软雅黑" panose="020B0503020204020204" pitchFamily="34" charset="-122"/>
                </a:rPr>
                <a:t>请在这里输入标题</a:t>
              </a:r>
              <a:endParaRPr lang="en-AU" altLang="zh-CN" dirty="0">
                <a:latin typeface="Roboto Condensed" panose="02000000000000000000" pitchFamily="2" charset="0"/>
                <a:ea typeface="Arial" panose="020B0604020202020204"/>
                <a:cs typeface="Arial" panose="020B0604020202020204"/>
              </a:endParaRPr>
            </a:p>
          </p:txBody>
        </p:sp>
      </p:grpSp>
      <p:grpSp>
        <p:nvGrpSpPr>
          <p:cNvPr id="11" name="Group 58"/>
          <p:cNvGrpSpPr/>
          <p:nvPr/>
        </p:nvGrpSpPr>
        <p:grpSpPr bwMode="auto">
          <a:xfrm>
            <a:off x="6271172" y="1277180"/>
            <a:ext cx="2276322" cy="575956"/>
            <a:chOff x="7174424" y="1243439"/>
            <a:chExt cx="2276195" cy="576033"/>
          </a:xfrm>
        </p:grpSpPr>
        <p:sp>
          <p:nvSpPr>
            <p:cNvPr id="110613" name="TextBox 11"/>
            <p:cNvSpPr txBox="1">
              <a:spLocks noChangeArrowheads="1"/>
            </p:cNvSpPr>
            <p:nvPr/>
          </p:nvSpPr>
          <p:spPr bwMode="auto">
            <a:xfrm>
              <a:off x="7174424" y="1542436"/>
              <a:ext cx="2276195" cy="2770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3" name="Rectangle 12"/>
            <p:cNvSpPr/>
            <p:nvPr/>
          </p:nvSpPr>
          <p:spPr>
            <a:xfrm>
              <a:off x="7203442" y="1243439"/>
              <a:ext cx="1436212" cy="215473"/>
            </a:xfrm>
            <a:prstGeom prst="rect">
              <a:avLst/>
            </a:prstGeom>
            <a:ln>
              <a:noFill/>
            </a:ln>
          </p:spPr>
          <p:txBody>
            <a:bodyPr wrap="none" lIns="0" tIns="0" rIns="0" bIns="0">
              <a:spAutoFit/>
            </a:bodyPr>
            <a:lstStyle/>
            <a:p>
              <a:pPr marL="0" indent="0" defTabSz="457200" fontAlgn="auto">
                <a:spcAft>
                  <a:spcPts val="0"/>
                </a:spcAft>
                <a:buNone/>
                <a:defRPr/>
              </a:pPr>
              <a:r>
                <a:rPr lang="zh-CN" altLang="en-US" dirty="0">
                  <a:ea typeface="微软雅黑" panose="020B0503020204020204" pitchFamily="34" charset="-122"/>
                </a:rPr>
                <a:t>请在这里输入标题</a:t>
              </a:r>
              <a:endParaRPr lang="en-AU" altLang="zh-CN" dirty="0">
                <a:latin typeface="Roboto Condensed" panose="02000000000000000000" pitchFamily="2" charset="0"/>
                <a:ea typeface="Arial" panose="020B0604020202020204"/>
                <a:cs typeface="Arial" panose="020B0604020202020204"/>
              </a:endParaRPr>
            </a:p>
          </p:txBody>
        </p:sp>
      </p:grpSp>
      <p:grpSp>
        <p:nvGrpSpPr>
          <p:cNvPr id="14" name="Group 56"/>
          <p:cNvGrpSpPr/>
          <p:nvPr/>
        </p:nvGrpSpPr>
        <p:grpSpPr bwMode="auto">
          <a:xfrm>
            <a:off x="566738" y="1348409"/>
            <a:ext cx="2275979" cy="607251"/>
            <a:chOff x="-296510" y="1232657"/>
            <a:chExt cx="2276196" cy="607418"/>
          </a:xfrm>
        </p:grpSpPr>
        <p:sp>
          <p:nvSpPr>
            <p:cNvPr id="110611" name="TextBox 14"/>
            <p:cNvSpPr txBox="1">
              <a:spLocks noChangeArrowheads="1"/>
            </p:cNvSpPr>
            <p:nvPr/>
          </p:nvSpPr>
          <p:spPr bwMode="auto">
            <a:xfrm>
              <a:off x="-296510" y="1563000"/>
              <a:ext cx="2276196" cy="2770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6" name="Rectangle 15"/>
            <p:cNvSpPr/>
            <p:nvPr/>
          </p:nvSpPr>
          <p:spPr>
            <a:xfrm>
              <a:off x="180405" y="1232657"/>
              <a:ext cx="1436429" cy="215503"/>
            </a:xfrm>
            <a:prstGeom prst="rect">
              <a:avLst/>
            </a:prstGeom>
            <a:ln>
              <a:noFill/>
            </a:ln>
          </p:spPr>
          <p:txBody>
            <a:bodyPr wrap="none" lIns="0" tIns="0" rIns="0" bIns="0">
              <a:spAutoFit/>
            </a:bodyPr>
            <a:lstStyle/>
            <a:p>
              <a:pPr marL="0" indent="0" defTabSz="457200" fontAlgn="auto">
                <a:spcAft>
                  <a:spcPts val="0"/>
                </a:spcAft>
                <a:buNone/>
                <a:defRPr/>
              </a:pPr>
              <a:r>
                <a:rPr lang="zh-CN" altLang="en-US" dirty="0">
                  <a:ea typeface="微软雅黑" panose="020B0503020204020204" pitchFamily="34" charset="-122"/>
                </a:rPr>
                <a:t>请在这里输入标题</a:t>
              </a:r>
              <a:endParaRPr lang="en-AU" altLang="zh-CN" dirty="0">
                <a:latin typeface="Roboto Condensed" panose="02000000000000000000" pitchFamily="2" charset="0"/>
                <a:ea typeface="Arial" panose="020B0604020202020204"/>
                <a:cs typeface="Arial" panose="020B0604020202020204"/>
              </a:endParaRPr>
            </a:p>
          </p:txBody>
        </p:sp>
      </p:grpSp>
      <p:grpSp>
        <p:nvGrpSpPr>
          <p:cNvPr id="17" name="Group 56"/>
          <p:cNvGrpSpPr/>
          <p:nvPr/>
        </p:nvGrpSpPr>
        <p:grpSpPr bwMode="auto">
          <a:xfrm>
            <a:off x="566738" y="3221196"/>
            <a:ext cx="2275979" cy="560258"/>
            <a:chOff x="-296510" y="1279668"/>
            <a:chExt cx="2276196" cy="560413"/>
          </a:xfrm>
        </p:grpSpPr>
        <p:sp>
          <p:nvSpPr>
            <p:cNvPr id="110609" name="TextBox 17"/>
            <p:cNvSpPr txBox="1">
              <a:spLocks noChangeArrowheads="1"/>
            </p:cNvSpPr>
            <p:nvPr/>
          </p:nvSpPr>
          <p:spPr bwMode="auto">
            <a:xfrm>
              <a:off x="-296510" y="1563005"/>
              <a:ext cx="2276196" cy="277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9" name="Rectangle 18"/>
            <p:cNvSpPr/>
            <p:nvPr/>
          </p:nvSpPr>
          <p:spPr>
            <a:xfrm>
              <a:off x="180405" y="1279668"/>
              <a:ext cx="1436429" cy="215504"/>
            </a:xfrm>
            <a:prstGeom prst="rect">
              <a:avLst/>
            </a:prstGeom>
            <a:ln>
              <a:noFill/>
            </a:ln>
          </p:spPr>
          <p:txBody>
            <a:bodyPr wrap="none" lIns="0" tIns="0" rIns="0" bIns="0">
              <a:spAutoFit/>
            </a:bodyPr>
            <a:lstStyle/>
            <a:p>
              <a:pPr marL="0" indent="0" defTabSz="457200" fontAlgn="auto">
                <a:spcAft>
                  <a:spcPts val="0"/>
                </a:spcAft>
                <a:buNone/>
                <a:defRPr/>
              </a:pPr>
              <a:r>
                <a:rPr lang="zh-CN" altLang="en-US" dirty="0">
                  <a:ea typeface="微软雅黑" panose="020B0503020204020204" pitchFamily="34" charset="-122"/>
                </a:rPr>
                <a:t>请在这里输入标题</a:t>
              </a:r>
              <a:endParaRPr lang="en-AU" altLang="zh-CN" dirty="0">
                <a:latin typeface="Roboto Condensed" panose="02000000000000000000" pitchFamily="2" charset="0"/>
                <a:ea typeface="Arial" panose="020B0604020202020204"/>
                <a:cs typeface="Arial" panose="020B0604020202020204"/>
              </a:endParaRPr>
            </a:p>
          </p:txBody>
        </p:sp>
      </p:grpSp>
      <p:sp>
        <p:nvSpPr>
          <p:cNvPr id="20" name="Freeform 119"/>
          <p:cNvSpPr>
            <a:spLocks noChangeArrowheads="1"/>
          </p:cNvSpPr>
          <p:nvPr/>
        </p:nvSpPr>
        <p:spPr bwMode="auto">
          <a:xfrm>
            <a:off x="4367213" y="2609466"/>
            <a:ext cx="464344" cy="415656"/>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solidFill>
          <a:ln w="9525" cap="flat">
            <a:noFill/>
            <a:bevel/>
          </a:ln>
          <a:effectLst/>
        </p:spPr>
        <p:txBody>
          <a:bodyPr wrap="none" lIns="68580" tIns="34290" rIns="68580" bIns="34290" anchor="ctr"/>
          <a:lstStyle/>
          <a:p>
            <a:endParaRPr lang="zh-CN" altLang="en-US"/>
          </a:p>
        </p:txBody>
      </p:sp>
      <p:sp>
        <p:nvSpPr>
          <p:cNvPr id="21" name="Freeform 28"/>
          <p:cNvSpPr>
            <a:spLocks noChangeArrowheads="1"/>
          </p:cNvSpPr>
          <p:nvPr/>
        </p:nvSpPr>
        <p:spPr bwMode="auto">
          <a:xfrm>
            <a:off x="5214938" y="1978239"/>
            <a:ext cx="427435" cy="359680"/>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w="9525" cap="flat">
            <a:noFill/>
            <a:bevel/>
          </a:ln>
          <a:effectLst/>
        </p:spPr>
        <p:txBody>
          <a:bodyPr wrap="none" lIns="68580" tIns="34290" rIns="68580" bIns="34290" anchor="ctr"/>
          <a:lstStyle/>
          <a:p>
            <a:endParaRPr lang="zh-CN" altLang="en-US"/>
          </a:p>
        </p:txBody>
      </p:sp>
      <p:sp>
        <p:nvSpPr>
          <p:cNvPr id="22" name="Freeform 100"/>
          <p:cNvSpPr>
            <a:spLocks noChangeArrowheads="1"/>
          </p:cNvSpPr>
          <p:nvPr/>
        </p:nvSpPr>
        <p:spPr bwMode="auto">
          <a:xfrm>
            <a:off x="3694510" y="1912734"/>
            <a:ext cx="420290" cy="271546"/>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w="9525" cap="flat">
            <a:noFill/>
            <a:bevel/>
          </a:ln>
          <a:effectLst/>
        </p:spPr>
        <p:txBody>
          <a:bodyPr wrap="none" lIns="68580" tIns="34290" rIns="68580" bIns="34290" anchor="ctr"/>
          <a:lstStyle/>
          <a:p>
            <a:endParaRPr lang="zh-CN" altLang="en-US"/>
          </a:p>
        </p:txBody>
      </p:sp>
      <p:sp>
        <p:nvSpPr>
          <p:cNvPr id="23" name="Freeform 116"/>
          <p:cNvSpPr>
            <a:spLocks noChangeArrowheads="1"/>
          </p:cNvSpPr>
          <p:nvPr/>
        </p:nvSpPr>
        <p:spPr bwMode="auto">
          <a:xfrm>
            <a:off x="5125641" y="3399093"/>
            <a:ext cx="327422" cy="339433"/>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w="9525" cap="flat">
            <a:noFill/>
            <a:bevel/>
          </a:ln>
          <a:effectLst/>
        </p:spPr>
        <p:txBody>
          <a:bodyPr wrap="none" lIns="68580" tIns="34290" rIns="68580" bIns="34290" anchor="ctr"/>
          <a:lstStyle/>
          <a:p>
            <a:endParaRPr lang="zh-CN" altLang="en-US"/>
          </a:p>
        </p:txBody>
      </p:sp>
      <p:sp>
        <p:nvSpPr>
          <p:cNvPr id="24" name="Freeform 154"/>
          <p:cNvSpPr>
            <a:spLocks noChangeArrowheads="1"/>
          </p:cNvSpPr>
          <p:nvPr/>
        </p:nvSpPr>
        <p:spPr bwMode="auto">
          <a:xfrm>
            <a:off x="3634979" y="3289522"/>
            <a:ext cx="269081" cy="365635"/>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w="9525" cap="flat">
            <a:noFill/>
            <a:bevel/>
          </a:ln>
          <a:effectLst/>
        </p:spPr>
        <p:txBody>
          <a:bodyPr wrap="none" lIns="68580" tIns="34290" rIns="68580" bIns="34290" anchor="ctr"/>
          <a:lstStyle/>
          <a:p>
            <a:endParaRPr lang="zh-CN" altLang="en-US"/>
          </a:p>
        </p:txBody>
      </p:sp>
      <p:sp>
        <p:nvSpPr>
          <p:cNvPr id="27" name="任意多边形 26"/>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29"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23241" y="341172"/>
            <a:ext cx="742543" cy="79750"/>
            <a:chOff x="-123241" y="341172"/>
            <a:chExt cx="742543" cy="79750"/>
          </a:xfrm>
        </p:grpSpPr>
        <p:cxnSp>
          <p:nvCxnSpPr>
            <p:cNvPr id="31" name="直接连接符 30"/>
            <p:cNvCxnSpPr>
              <a:endCxn id="28"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2" presetClass="entr" presetSubtype="8" accel="50000" decel="5000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3500"/>
                            </p:stCondLst>
                            <p:childTnLst>
                              <p:par>
                                <p:cTn id="43" presetID="2" presetClass="entr" presetSubtype="8" accel="50000" decel="5000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par>
                          <p:cTn id="53" fill="hold">
                            <p:stCondLst>
                              <p:cond delay="4500"/>
                            </p:stCondLst>
                            <p:childTnLst>
                              <p:par>
                                <p:cTn id="54" presetID="2" presetClass="entr" presetSubtype="2" accel="50000" decel="5000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500"/>
                            </p:stCondLst>
                            <p:childTnLst>
                              <p:par>
                                <p:cTn id="65" presetID="2" presetClass="entr" presetSubtype="2" accel="50000" decel="5000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1+#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par>
                                <p:cTn id="69" presetID="26" presetClass="emph" presetSubtype="0" fill="hold" grpId="0" nodeType="withEffect">
                                  <p:stCondLst>
                                    <p:cond delay="200"/>
                                  </p:stCondLst>
                                  <p:childTnLst>
                                    <p:animEffect transition="out" filter="fade">
                                      <p:cBhvr>
                                        <p:cTn id="70" dur="500" tmFilter="0, 0; .2, .5; .8, .5; 1, 0"/>
                                        <p:tgtEl>
                                          <p:spTgt spid="7"/>
                                        </p:tgtEl>
                                      </p:cBhvr>
                                    </p:animEffect>
                                    <p:animScale>
                                      <p:cBhvr>
                                        <p:cTn id="71" dur="250" autoRev="1" fill="hold"/>
                                        <p:tgtEl>
                                          <p:spTgt spid="7"/>
                                        </p:tgtEl>
                                      </p:cBhvr>
                                      <p:by x="105000" y="105000"/>
                                    </p:animScale>
                                  </p:childTnLst>
                                </p:cTn>
                              </p:par>
                              <p:par>
                                <p:cTn id="72" presetID="26" presetClass="emph" presetSubtype="0" fill="hold" grpId="0" nodeType="withEffect">
                                  <p:stCondLst>
                                    <p:cond delay="600"/>
                                  </p:stCondLst>
                                  <p:childTnLst>
                                    <p:animEffect transition="out" filter="fade">
                                      <p:cBhvr>
                                        <p:cTn id="73" dur="500" tmFilter="0, 0; .2, .5; .8, .5; 1, 0"/>
                                        <p:tgtEl>
                                          <p:spTgt spid="4"/>
                                        </p:tgtEl>
                                      </p:cBhvr>
                                    </p:animEffect>
                                    <p:animScale>
                                      <p:cBhvr>
                                        <p:cTn id="74" dur="250" autoRev="1" fill="hold"/>
                                        <p:tgtEl>
                                          <p:spTgt spid="4"/>
                                        </p:tgtEl>
                                      </p:cBhvr>
                                      <p:by x="105000" y="105000"/>
                                    </p:animScale>
                                  </p:childTnLst>
                                </p:cTn>
                              </p:par>
                              <p:par>
                                <p:cTn id="75" presetID="26" presetClass="emph" presetSubtype="0" fill="hold" grpId="0" nodeType="withEffect">
                                  <p:stCondLst>
                                    <p:cond delay="1000"/>
                                  </p:stCondLst>
                                  <p:childTnLst>
                                    <p:animEffect transition="out" filter="fade">
                                      <p:cBhvr>
                                        <p:cTn id="76" dur="500" tmFilter="0, 0; .2, .5; .8, .5; 1, 0"/>
                                        <p:tgtEl>
                                          <p:spTgt spid="5"/>
                                        </p:tgtEl>
                                      </p:cBhvr>
                                    </p:animEffect>
                                    <p:animScale>
                                      <p:cBhvr>
                                        <p:cTn id="77" dur="250" autoRev="1" fill="hold"/>
                                        <p:tgtEl>
                                          <p:spTgt spid="5"/>
                                        </p:tgtEl>
                                      </p:cBhvr>
                                      <p:by x="105000" y="105000"/>
                                    </p:animScale>
                                  </p:childTnLst>
                                </p:cTn>
                              </p:par>
                              <p:par>
                                <p:cTn id="78" presetID="26" presetClass="emph" presetSubtype="0" fill="hold" grpId="0" nodeType="withEffect">
                                  <p:stCondLst>
                                    <p:cond delay="1400"/>
                                  </p:stCondLst>
                                  <p:childTnLst>
                                    <p:animEffect transition="out" filter="fade">
                                      <p:cBhvr>
                                        <p:cTn id="79" dur="500" tmFilter="0, 0; .2, .5; .8, .5; 1, 0"/>
                                        <p:tgtEl>
                                          <p:spTgt spid="6"/>
                                        </p:tgtEl>
                                      </p:cBhvr>
                                    </p:animEffect>
                                    <p:animScale>
                                      <p:cBhvr>
                                        <p:cTn id="8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animBg="1"/>
      <p:bldP spid="27" grpId="0" animBg="1"/>
      <p:bldP spid="28" grpId="0"/>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bwMode="auto">
          <a:xfrm>
            <a:off x="859631" y="3850479"/>
            <a:ext cx="3358754" cy="618125"/>
            <a:chOff x="6328128" y="5044369"/>
            <a:chExt cx="4478684" cy="822745"/>
          </a:xfrm>
        </p:grpSpPr>
        <p:sp>
          <p:nvSpPr>
            <p:cNvPr id="97313" name="Text Placeholder 32"/>
            <p:cNvSpPr txBox="1"/>
            <p:nvPr/>
          </p:nvSpPr>
          <p:spPr bwMode="auto">
            <a:xfrm>
              <a:off x="6529687" y="5350528"/>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4"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fontAlgn="auto">
                <a:spcBef>
                  <a:spcPct val="20000"/>
                </a:spcBef>
                <a:spcAft>
                  <a:spcPts val="0"/>
                </a:spcAft>
                <a:buNone/>
                <a:defRPr/>
              </a:pPr>
              <a:r>
                <a:rPr lang="en-AU" sz="1200" dirty="0">
                  <a:solidFill>
                    <a:schemeClr val="tx1">
                      <a:lumMod val="65000"/>
                      <a:lumOff val="35000"/>
                    </a:schemeClr>
                  </a:solidFill>
                  <a:latin typeface="Roboto Condensed" panose="02000000000000000000" pitchFamily="2" charset="0"/>
                  <a:cs typeface="Arial" panose="020B0604020202020204"/>
                </a:rPr>
                <a:t>Opportunities</a:t>
              </a:r>
            </a:p>
          </p:txBody>
        </p:sp>
        <p:cxnSp>
          <p:nvCxnSpPr>
            <p:cNvPr id="15" name="Straight Connector 14"/>
            <p:cNvCxnSpPr/>
            <p:nvPr/>
          </p:nvCxnSpPr>
          <p:spPr>
            <a:xfrm>
              <a:off x="6328128" y="5082415"/>
              <a:ext cx="0" cy="718118"/>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bwMode="auto">
          <a:xfrm>
            <a:off x="859631" y="3054897"/>
            <a:ext cx="3358754" cy="616934"/>
            <a:chOff x="6328128" y="3983398"/>
            <a:chExt cx="4478684" cy="822745"/>
          </a:xfrm>
        </p:grpSpPr>
        <p:sp>
          <p:nvSpPr>
            <p:cNvPr id="97310" name="Text Placeholder 32"/>
            <p:cNvSpPr txBox="1"/>
            <p:nvPr/>
          </p:nvSpPr>
          <p:spPr bwMode="auto">
            <a:xfrm>
              <a:off x="6529687" y="428955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8"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fontAlgn="auto">
                <a:spcBef>
                  <a:spcPct val="20000"/>
                </a:spcBef>
                <a:spcAft>
                  <a:spcPts val="0"/>
                </a:spcAft>
                <a:buNone/>
                <a:defRPr/>
              </a:pPr>
              <a:r>
                <a:rPr lang="en-AU" sz="1200" dirty="0">
                  <a:solidFill>
                    <a:schemeClr val="tx1">
                      <a:lumMod val="65000"/>
                      <a:lumOff val="35000"/>
                    </a:schemeClr>
                  </a:solidFill>
                  <a:latin typeface="Roboto Condensed" panose="02000000000000000000" pitchFamily="2" charset="0"/>
                  <a:cs typeface="Arial" panose="020B0604020202020204"/>
                </a:rPr>
                <a:t>Threats</a:t>
              </a:r>
            </a:p>
          </p:txBody>
        </p:sp>
        <p:cxnSp>
          <p:nvCxnSpPr>
            <p:cNvPr id="19" name="Straight Connector 18"/>
            <p:cNvCxnSpPr/>
            <p:nvPr/>
          </p:nvCxnSpPr>
          <p:spPr>
            <a:xfrm>
              <a:off x="6328128" y="4002458"/>
              <a:ext cx="0" cy="71791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bwMode="auto">
          <a:xfrm>
            <a:off x="859631" y="2259314"/>
            <a:ext cx="3358754" cy="616934"/>
            <a:chOff x="6328128" y="2922427"/>
            <a:chExt cx="4478684" cy="822745"/>
          </a:xfrm>
        </p:grpSpPr>
        <p:sp>
          <p:nvSpPr>
            <p:cNvPr id="97307" name="Text Placeholder 32"/>
            <p:cNvSpPr txBox="1"/>
            <p:nvPr/>
          </p:nvSpPr>
          <p:spPr bwMode="auto">
            <a:xfrm>
              <a:off x="6529687" y="322858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2"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fontAlgn="auto">
                <a:spcBef>
                  <a:spcPct val="20000"/>
                </a:spcBef>
                <a:spcAft>
                  <a:spcPts val="0"/>
                </a:spcAft>
                <a:buNone/>
                <a:defRPr/>
              </a:pPr>
              <a:r>
                <a:rPr lang="en-AU" sz="1200" dirty="0">
                  <a:solidFill>
                    <a:schemeClr val="tx1">
                      <a:lumMod val="65000"/>
                      <a:lumOff val="35000"/>
                    </a:schemeClr>
                  </a:solidFill>
                  <a:latin typeface="Roboto Condensed" panose="02000000000000000000" pitchFamily="2" charset="0"/>
                  <a:cs typeface="Arial" panose="020B0604020202020204"/>
                </a:rPr>
                <a:t>Weakness</a:t>
              </a:r>
            </a:p>
          </p:txBody>
        </p:sp>
        <p:cxnSp>
          <p:nvCxnSpPr>
            <p:cNvPr id="23" name="Straight Connector 22"/>
            <p:cNvCxnSpPr/>
            <p:nvPr/>
          </p:nvCxnSpPr>
          <p:spPr>
            <a:xfrm>
              <a:off x="6328128" y="2943075"/>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bwMode="auto">
          <a:xfrm>
            <a:off x="859631" y="1464921"/>
            <a:ext cx="3358754" cy="616934"/>
            <a:chOff x="6328128" y="1863304"/>
            <a:chExt cx="4478684" cy="822745"/>
          </a:xfrm>
        </p:grpSpPr>
        <p:sp>
          <p:nvSpPr>
            <p:cNvPr id="97304" name="Text Placeholder 32"/>
            <p:cNvSpPr txBox="1"/>
            <p:nvPr/>
          </p:nvSpPr>
          <p:spPr bwMode="auto">
            <a:xfrm>
              <a:off x="6529687" y="2169463"/>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bg2">
                      <a:lumMod val="75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6"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fontAlgn="auto">
                <a:spcBef>
                  <a:spcPct val="20000"/>
                </a:spcBef>
                <a:spcAft>
                  <a:spcPts val="0"/>
                </a:spcAft>
                <a:buNone/>
                <a:defRPr/>
              </a:pPr>
              <a:r>
                <a:rPr lang="en-AU" sz="1200" dirty="0">
                  <a:solidFill>
                    <a:schemeClr val="tx1">
                      <a:lumMod val="65000"/>
                      <a:lumOff val="35000"/>
                    </a:schemeClr>
                  </a:solidFill>
                  <a:latin typeface="Roboto Condensed" panose="02000000000000000000" pitchFamily="2" charset="0"/>
                  <a:cs typeface="Arial" panose="020B0604020202020204"/>
                </a:rPr>
                <a:t>Strengths</a:t>
              </a:r>
            </a:p>
          </p:txBody>
        </p:sp>
        <p:cxnSp>
          <p:nvCxnSpPr>
            <p:cNvPr id="27" name="Straight Connector 26"/>
            <p:cNvCxnSpPr/>
            <p:nvPr/>
          </p:nvCxnSpPr>
          <p:spPr>
            <a:xfrm>
              <a:off x="6328128" y="1863304"/>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bwMode="auto">
          <a:xfrm>
            <a:off x="4887516" y="1398225"/>
            <a:ext cx="1501378" cy="1505415"/>
            <a:chOff x="6516746" y="1863304"/>
            <a:chExt cx="2001660" cy="2006869"/>
          </a:xfrm>
        </p:grpSpPr>
        <p:sp>
          <p:nvSpPr>
            <p:cNvPr id="4"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200" dirty="0">
                <a:solidFill>
                  <a:schemeClr val="bg1"/>
                </a:solidFill>
                <a:latin typeface="Roboto Condensed" panose="02000000000000000000" pitchFamily="2" charset="0"/>
                <a:cs typeface="Arial" panose="020B0604020202020204"/>
              </a:endParaRPr>
            </a:p>
          </p:txBody>
        </p:sp>
        <p:sp>
          <p:nvSpPr>
            <p:cNvPr id="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S</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97303" name="Text Placeholder 33"/>
            <p:cNvSpPr txBox="1"/>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35" name="Group 34"/>
          <p:cNvGrpSpPr/>
          <p:nvPr/>
        </p:nvGrpSpPr>
        <p:grpSpPr bwMode="auto">
          <a:xfrm>
            <a:off x="6387704" y="1398225"/>
            <a:ext cx="1501378" cy="1505415"/>
            <a:chOff x="8516644" y="1863304"/>
            <a:chExt cx="2001658" cy="2006870"/>
          </a:xfrm>
        </p:grpSpPr>
        <p:sp>
          <p:nvSpPr>
            <p:cNvPr id="5"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200" dirty="0">
                <a:solidFill>
                  <a:schemeClr val="bg1"/>
                </a:solidFill>
                <a:latin typeface="Roboto Condensed" panose="02000000000000000000" pitchFamily="2" charset="0"/>
                <a:cs typeface="Arial" panose="020B0604020202020204"/>
              </a:endParaRPr>
            </a:p>
          </p:txBody>
        </p:sp>
        <p:sp>
          <p:nvSpPr>
            <p:cNvPr id="9"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W</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97300" name="Text Placeholder 33"/>
            <p:cNvSpPr txBox="1"/>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37" name="Group 36"/>
          <p:cNvGrpSpPr/>
          <p:nvPr/>
        </p:nvGrpSpPr>
        <p:grpSpPr bwMode="auto">
          <a:xfrm>
            <a:off x="4887516" y="2903640"/>
            <a:ext cx="1501378" cy="1501842"/>
            <a:chOff x="6516746" y="3870173"/>
            <a:chExt cx="2001660" cy="2001657"/>
          </a:xfrm>
        </p:grpSpPr>
        <p:sp>
          <p:nvSpPr>
            <p:cNvPr id="6"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200" dirty="0">
                <a:solidFill>
                  <a:schemeClr val="bg1"/>
                </a:solidFill>
                <a:latin typeface="Roboto Condensed" panose="02000000000000000000" pitchFamily="2" charset="0"/>
                <a:cs typeface="Arial" panose="020B0604020202020204"/>
              </a:endParaRPr>
            </a:p>
          </p:txBody>
        </p:sp>
        <p:sp>
          <p:nvSpPr>
            <p:cNvPr id="11"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T</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97297" name="Text Placeholder 33"/>
            <p:cNvSpPr txBox="1"/>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38" name="Group 37"/>
          <p:cNvGrpSpPr/>
          <p:nvPr/>
        </p:nvGrpSpPr>
        <p:grpSpPr bwMode="auto">
          <a:xfrm>
            <a:off x="6387704" y="2903640"/>
            <a:ext cx="1501378" cy="1501842"/>
            <a:chOff x="8516643" y="3870173"/>
            <a:chExt cx="2001659" cy="2001657"/>
          </a:xfrm>
        </p:grpSpPr>
        <p:sp>
          <p:nvSpPr>
            <p:cNvPr id="7"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200" dirty="0">
                <a:solidFill>
                  <a:schemeClr val="bg1"/>
                </a:solidFill>
                <a:latin typeface="Roboto Condensed" panose="02000000000000000000" pitchFamily="2" charset="0"/>
                <a:cs typeface="Arial" panose="020B0604020202020204"/>
              </a:endParaRPr>
            </a:p>
          </p:txBody>
        </p:sp>
        <p:sp>
          <p:nvSpPr>
            <p:cNvPr id="10" name="Oval 9"/>
            <p:cNvSpPr/>
            <p:nvPr/>
          </p:nvSpPr>
          <p:spPr>
            <a:xfrm>
              <a:off x="9929392" y="528292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200">
                  <a:solidFill>
                    <a:schemeClr val="bg1"/>
                  </a:solidFill>
                  <a:latin typeface="Roboto Condensed" panose="02000000000000000000" pitchFamily="2" charset="0"/>
                  <a:cs typeface="Arial" panose="020B0604020202020204" pitchFamily="34" charset="0"/>
                </a:rPr>
                <a:t>O</a:t>
              </a:r>
              <a:endParaRPr lang="en-US" altLang="zh-CN" sz="1200">
                <a:solidFill>
                  <a:schemeClr val="bg1"/>
                </a:solidFill>
                <a:latin typeface="Roboto Condensed" panose="02000000000000000000" pitchFamily="2" charset="0"/>
                <a:cs typeface="Arial" panose="020B0604020202020204" pitchFamily="34" charset="0"/>
              </a:endParaRPr>
            </a:p>
          </p:txBody>
        </p:sp>
        <p:sp>
          <p:nvSpPr>
            <p:cNvPr id="97294" name="Text Placeholder 33"/>
            <p:cNvSpPr txBox="1"/>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sp>
        <p:nvSpPr>
          <p:cNvPr id="39" name="任意多边形 3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23241" y="341172"/>
            <a:ext cx="742543" cy="79750"/>
            <a:chOff x="-123241" y="341172"/>
            <a:chExt cx="742543" cy="79750"/>
          </a:xfrm>
        </p:grpSpPr>
        <p:cxnSp>
          <p:nvCxnSpPr>
            <p:cNvPr id="43" name="直接连接符 42"/>
            <p:cNvCxnSpPr>
              <a:endCxn id="4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22" presetClass="entr" presetSubtype="8"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wipe(left)">
                                      <p:cBhvr>
                                        <p:cTn id="18" dur="500"/>
                                        <p:tgtEl>
                                          <p:spTgt spid="41">
                                            <p:txEl>
                                              <p:pRg st="0" end="0"/>
                                            </p:txEl>
                                          </p:spTgt>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53" presetClass="entr" presetSubtype="16"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4000"/>
                            </p:stCondLst>
                            <p:childTnLst>
                              <p:par>
                                <p:cTn id="57" presetID="26" presetClass="emph" presetSubtype="0" fill="hold" nodeType="afterEffect">
                                  <p:stCondLst>
                                    <p:cond delay="0"/>
                                  </p:stCondLst>
                                  <p:childTnLst>
                                    <p:animEffect transition="out" filter="fade">
                                      <p:cBhvr>
                                        <p:cTn id="58" dur="500" tmFilter="0, 0; .2, .5; .8, .5; 1, 0"/>
                                        <p:tgtEl>
                                          <p:spTgt spid="36"/>
                                        </p:tgtEl>
                                      </p:cBhvr>
                                    </p:animEffect>
                                    <p:animScale>
                                      <p:cBhvr>
                                        <p:cTn id="59" dur="250" autoRev="1" fill="hold"/>
                                        <p:tgtEl>
                                          <p:spTgt spid="36"/>
                                        </p:tgtEl>
                                      </p:cBhvr>
                                      <p:by x="105000" y="105000"/>
                                    </p:animScale>
                                  </p:childTnLst>
                                </p:cTn>
                              </p:par>
                              <p:par>
                                <p:cTn id="60" presetID="26" presetClass="emph" presetSubtype="0" fill="hold" nodeType="withEffect">
                                  <p:stCondLst>
                                    <p:cond delay="300"/>
                                  </p:stCondLst>
                                  <p:childTnLst>
                                    <p:animEffect transition="out" filter="fade">
                                      <p:cBhvr>
                                        <p:cTn id="61" dur="500" tmFilter="0, 0; .2, .5; .8, .5; 1, 0"/>
                                        <p:tgtEl>
                                          <p:spTgt spid="35"/>
                                        </p:tgtEl>
                                      </p:cBhvr>
                                    </p:animEffect>
                                    <p:animScale>
                                      <p:cBhvr>
                                        <p:cTn id="62" dur="250" autoRev="1" fill="hold"/>
                                        <p:tgtEl>
                                          <p:spTgt spid="35"/>
                                        </p:tgtEl>
                                      </p:cBhvr>
                                      <p:by x="105000" y="105000"/>
                                    </p:animScale>
                                  </p:childTnLst>
                                </p:cTn>
                              </p:par>
                              <p:par>
                                <p:cTn id="63" presetID="26" presetClass="emph" presetSubtype="0" fill="hold" nodeType="withEffect">
                                  <p:stCondLst>
                                    <p:cond delay="600"/>
                                  </p:stCondLst>
                                  <p:childTnLst>
                                    <p:animEffect transition="out" filter="fade">
                                      <p:cBhvr>
                                        <p:cTn id="64" dur="500" tmFilter="0, 0; .2, .5; .8, .5; 1, 0"/>
                                        <p:tgtEl>
                                          <p:spTgt spid="37"/>
                                        </p:tgtEl>
                                      </p:cBhvr>
                                    </p:animEffect>
                                    <p:animScale>
                                      <p:cBhvr>
                                        <p:cTn id="65" dur="250" autoRev="1" fill="hold"/>
                                        <p:tgtEl>
                                          <p:spTgt spid="37"/>
                                        </p:tgtEl>
                                      </p:cBhvr>
                                      <p:by x="105000" y="105000"/>
                                    </p:animScale>
                                  </p:childTnLst>
                                </p:cTn>
                              </p:par>
                              <p:par>
                                <p:cTn id="66" presetID="26" presetClass="emph" presetSubtype="0" fill="hold" nodeType="withEffect">
                                  <p:stCondLst>
                                    <p:cond delay="900"/>
                                  </p:stCondLst>
                                  <p:childTnLst>
                                    <p:animEffect transition="out" filter="fade">
                                      <p:cBhvr>
                                        <p:cTn id="67" dur="500" tmFilter="0, 0; .2, .5; .8, .5; 1, 0"/>
                                        <p:tgtEl>
                                          <p:spTgt spid="38"/>
                                        </p:tgtEl>
                                      </p:cBhvr>
                                    </p:animEffect>
                                    <p:animScale>
                                      <p:cBhvr>
                                        <p:cTn id="68"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bwMode="auto">
          <a:xfrm rot="10800000" flipH="1">
            <a:off x="1970564" y="2442726"/>
            <a:ext cx="1209675" cy="504981"/>
            <a:chOff x="1652259" y="4256917"/>
            <a:chExt cx="1206254" cy="360191"/>
          </a:xfrm>
        </p:grpSpPr>
        <p:cxnSp>
          <p:nvCxnSpPr>
            <p:cNvPr id="29" name="Straight Connector 28"/>
            <p:cNvCxnSpPr/>
            <p:nvPr/>
          </p:nvCxnSpPr>
          <p:spPr>
            <a:xfrm flipH="1">
              <a:off x="1652259" y="4256917"/>
              <a:ext cx="120625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52259" y="4257767"/>
              <a:ext cx="0" cy="360191"/>
            </a:xfrm>
            <a:prstGeom prst="line">
              <a:avLst/>
            </a:prstGeom>
            <a:ln>
              <a:solidFill>
                <a:schemeClr val="bg2">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1" name="Freeform 5"/>
          <p:cNvSpPr/>
          <p:nvPr/>
        </p:nvSpPr>
        <p:spPr bwMode="auto">
          <a:xfrm flipH="1">
            <a:off x="1633618" y="1556627"/>
            <a:ext cx="708422" cy="81821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3"/>
          </a:solidFill>
          <a:ln>
            <a:noFill/>
          </a:ln>
        </p:spPr>
        <p:txBody>
          <a:bodyPr lIns="68580" tIns="34290" rIns="68580" bIns="34290" anchor="ctr"/>
          <a:lstStyle/>
          <a:p>
            <a:pPr fontAlgn="auto">
              <a:spcBef>
                <a:spcPts val="0"/>
              </a:spcBef>
              <a:spcAft>
                <a:spcPts val="0"/>
              </a:spcAft>
              <a:defRPr/>
            </a:pPr>
            <a:endParaRPr lang="en-US" sz="1500" dirty="0">
              <a:solidFill>
                <a:schemeClr val="bg1"/>
              </a:solidFill>
              <a:latin typeface="FontAwesome" pitchFamily="2" charset="0"/>
              <a:ea typeface="+mn-ea"/>
            </a:endParaRPr>
          </a:p>
        </p:txBody>
      </p:sp>
      <p:sp>
        <p:nvSpPr>
          <p:cNvPr id="32" name="TextBox 31"/>
          <p:cNvSpPr txBox="1">
            <a:spLocks noChangeArrowheads="1"/>
          </p:cNvSpPr>
          <p:nvPr/>
        </p:nvSpPr>
        <p:spPr bwMode="auto">
          <a:xfrm>
            <a:off x="2423002" y="1451821"/>
            <a:ext cx="1064419"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endParaRPr lang="en-US" altLang="zh-CN" sz="900" dirty="0">
              <a:latin typeface="微软雅黑" panose="020B0503020204020204" pitchFamily="34" charset="-122"/>
              <a:ea typeface="微软雅黑" panose="020B0503020204020204" pitchFamily="34" charset="-122"/>
            </a:endParaRPr>
          </a:p>
          <a:p>
            <a:pPr algn="l" fontAlgn="auto">
              <a:spcAft>
                <a:spcPts val="0"/>
              </a:spcAft>
              <a:defRPr/>
            </a:pPr>
            <a:r>
              <a:rPr lang="zh-CN" altLang="en-US" sz="900" dirty="0">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latin typeface="微软雅黑" panose="020B0503020204020204" pitchFamily="34" charset="-122"/>
              <a:ea typeface="微软雅黑" panose="020B0503020204020204" pitchFamily="34" charset="-122"/>
            </a:endParaRPr>
          </a:p>
        </p:txBody>
      </p:sp>
      <p:sp>
        <p:nvSpPr>
          <p:cNvPr id="33" name="Text Placeholder 32"/>
          <p:cNvSpPr txBox="1"/>
          <p:nvPr/>
        </p:nvSpPr>
        <p:spPr bwMode="auto">
          <a:xfrm>
            <a:off x="1524080" y="4050567"/>
            <a:ext cx="4657725" cy="50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r>
              <a:rPr lang="zh-CN" altLang="en-US" sz="900" dirty="0">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latin typeface="微软雅黑" panose="020B0503020204020204" pitchFamily="34" charset="-122"/>
              <a:ea typeface="微软雅黑" panose="020B0503020204020204" pitchFamily="34" charset="-122"/>
            </a:endParaRPr>
          </a:p>
          <a:p>
            <a:pPr fontAlgn="auto">
              <a:spcAft>
                <a:spcPts val="0"/>
              </a:spcAft>
              <a:defRPr/>
            </a:pPr>
            <a:endParaRPr lang="en-US" altLang="zh-CN" sz="900" dirty="0">
              <a:latin typeface="微软雅黑" panose="020B0503020204020204" pitchFamily="34" charset="-122"/>
              <a:ea typeface="微软雅黑" panose="020B0503020204020204" pitchFamily="34" charset="-122"/>
            </a:endParaRPr>
          </a:p>
          <a:p>
            <a:pPr fontAlgn="auto">
              <a:spcAft>
                <a:spcPts val="0"/>
              </a:spcAft>
              <a:defRPr/>
            </a:pPr>
            <a:r>
              <a:rPr lang="zh-CN" altLang="en-US" sz="900" dirty="0">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latin typeface="微软雅黑" panose="020B0503020204020204" pitchFamily="34" charset="-122"/>
              <a:ea typeface="微软雅黑" panose="020B0503020204020204" pitchFamily="34" charset="-122"/>
            </a:endParaRPr>
          </a:p>
          <a:p>
            <a:pPr fontAlgn="auto">
              <a:spcAft>
                <a:spcPts val="0"/>
              </a:spcAft>
              <a:defRPr/>
            </a:pPr>
            <a:endParaRPr lang="en-US" altLang="zh-CN" sz="900" dirty="0">
              <a:latin typeface="微软雅黑" panose="020B0503020204020204" pitchFamily="34" charset="-122"/>
              <a:ea typeface="微软雅黑" panose="020B0503020204020204" pitchFamily="34" charset="-122"/>
            </a:endParaRPr>
          </a:p>
          <a:p>
            <a:pPr fontAlgn="auto">
              <a:spcAft>
                <a:spcPts val="0"/>
              </a:spcAft>
              <a:defRPr/>
            </a:pPr>
            <a:r>
              <a:rPr lang="zh-CN" altLang="en-US" sz="900" dirty="0">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latin typeface="微软雅黑" panose="020B0503020204020204" pitchFamily="34" charset="-122"/>
              <a:ea typeface="微软雅黑" panose="020B0503020204020204" pitchFamily="34" charset="-122"/>
            </a:endParaRPr>
          </a:p>
          <a:p>
            <a:pPr fontAlgn="auto">
              <a:spcAft>
                <a:spcPts val="0"/>
              </a:spcAft>
              <a:defRPr/>
            </a:pPr>
            <a:endParaRPr lang="en-US" altLang="zh-CN" sz="900" dirty="0">
              <a:latin typeface="微软雅黑" panose="020B0503020204020204" pitchFamily="34" charset="-122"/>
              <a:ea typeface="微软雅黑" panose="020B0503020204020204" pitchFamily="34" charset="-122"/>
            </a:endParaRPr>
          </a:p>
        </p:txBody>
      </p:sp>
      <p:grpSp>
        <p:nvGrpSpPr>
          <p:cNvPr id="17" name="Group 16"/>
          <p:cNvGrpSpPr/>
          <p:nvPr/>
        </p:nvGrpSpPr>
        <p:grpSpPr bwMode="auto">
          <a:xfrm>
            <a:off x="3092133" y="1523280"/>
            <a:ext cx="3227785" cy="2429625"/>
            <a:chOff x="3200238" y="2031113"/>
            <a:chExt cx="4303307" cy="3238214"/>
          </a:xfrm>
        </p:grpSpPr>
        <p:grpSp>
          <p:nvGrpSpPr>
            <p:cNvPr id="108559" name="Group 3"/>
            <p:cNvGrpSpPr/>
            <p:nvPr/>
          </p:nvGrpSpPr>
          <p:grpSpPr bwMode="auto">
            <a:xfrm>
              <a:off x="3200238" y="2031113"/>
              <a:ext cx="4303307" cy="3238214"/>
              <a:chOff x="3366492" y="2204299"/>
              <a:chExt cx="4303307" cy="3238214"/>
            </a:xfrm>
          </p:grpSpPr>
          <p:sp>
            <p:nvSpPr>
              <p:cNvPr id="108563" name="AutoShape 3"/>
              <p:cNvSpPr>
                <a:spLocks noChangeAspect="1" noChangeArrowheads="1" noTextEdit="1"/>
              </p:cNvSpPr>
              <p:nvPr/>
            </p:nvSpPr>
            <p:spPr bwMode="auto">
              <a:xfrm rot="-5400000">
                <a:off x="398789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 name="Freeform 5"/>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7" name="Freeform 6"/>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8" name="Freeform 7"/>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ea typeface="+mn-ea"/>
                </a:endParaRPr>
              </a:p>
            </p:txBody>
          </p:sp>
          <p:sp>
            <p:nvSpPr>
              <p:cNvPr id="9" name="Freeform 8"/>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10" name="Freeform 9"/>
              <p:cNvSpPr/>
              <p:nvPr/>
            </p:nvSpPr>
            <p:spPr bwMode="auto">
              <a:xfrm rot="16200000">
                <a:off x="3030764"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11" name="Freeform 10"/>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12" name="Freeform 11"/>
              <p:cNvSpPr/>
              <p:nvPr/>
            </p:nvSpPr>
            <p:spPr bwMode="auto">
              <a:xfrm rot="16200000">
                <a:off x="4099846" y="441073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ea typeface="+mn-ea"/>
                </a:endParaRPr>
              </a:p>
            </p:txBody>
          </p:sp>
          <p:sp>
            <p:nvSpPr>
              <p:cNvPr id="13" name="Freeform 12"/>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endParaRPr>
              </a:p>
            </p:txBody>
          </p:sp>
          <p:sp>
            <p:nvSpPr>
              <p:cNvPr id="14" name="Freeform 13"/>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chemeClr val="accent2"/>
              </a:solidFill>
              <a:ln>
                <a:noFill/>
              </a:ln>
            </p:spPr>
            <p:txBody>
              <a:bodyPr/>
              <a:lstStyle/>
              <a:p>
                <a:pPr fontAlgn="auto">
                  <a:spcBef>
                    <a:spcPts val="0"/>
                  </a:spcBef>
                  <a:spcAft>
                    <a:spcPts val="0"/>
                  </a:spcAft>
                  <a:defRPr/>
                </a:pPr>
                <a:endParaRPr lang="en-US">
                  <a:latin typeface="+mn-lt"/>
                  <a:ea typeface="+mn-ea"/>
                </a:endParaRPr>
              </a:p>
            </p:txBody>
          </p:sp>
          <p:sp>
            <p:nvSpPr>
              <p:cNvPr id="15" name="Freeform 14"/>
              <p:cNvSpPr/>
              <p:nvPr/>
            </p:nvSpPr>
            <p:spPr bwMode="auto">
              <a:xfrm rot="16200000">
                <a:off x="5568143"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2"/>
              </a:solidFill>
              <a:ln>
                <a:noFill/>
              </a:ln>
            </p:spPr>
            <p:txBody>
              <a:bodyPr/>
              <a:lstStyle/>
              <a:p>
                <a:pPr fontAlgn="auto">
                  <a:spcBef>
                    <a:spcPts val="0"/>
                  </a:spcBef>
                  <a:spcAft>
                    <a:spcPts val="0"/>
                  </a:spcAft>
                  <a:defRPr/>
                </a:pPr>
                <a:endParaRPr lang="en-US">
                  <a:latin typeface="+mn-lt"/>
                  <a:ea typeface="+mn-ea"/>
                </a:endParaRPr>
              </a:p>
            </p:txBody>
          </p:sp>
          <p:sp>
            <p:nvSpPr>
              <p:cNvPr id="16" name="Freeform 15"/>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ea typeface="+mn-ea"/>
                </a:endParaRPr>
              </a:p>
            </p:txBody>
          </p:sp>
        </p:grpSp>
        <p:sp>
          <p:nvSpPr>
            <p:cNvPr id="34" name="Freeform 27"/>
            <p:cNvSpPr>
              <a:spLocks noChangeArrowheads="1"/>
            </p:cNvSpPr>
            <p:nvPr/>
          </p:nvSpPr>
          <p:spPr bwMode="auto">
            <a:xfrm>
              <a:off x="3987374" y="3936359"/>
              <a:ext cx="604682" cy="473227"/>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35" name="Freeform 97"/>
            <p:cNvSpPr>
              <a:spLocks noChangeArrowheads="1"/>
            </p:cNvSpPr>
            <p:nvPr/>
          </p:nvSpPr>
          <p:spPr bwMode="auto">
            <a:xfrm>
              <a:off x="5071610" y="2885136"/>
              <a:ext cx="556310" cy="477540"/>
            </a:xfrm>
            <a:custGeom>
              <a:avLst/>
              <a:gdLst>
                <a:gd name="T0" fmla="*/ 257447 w 497"/>
                <a:gd name="T1" fmla="*/ 258948 h 426"/>
                <a:gd name="T2" fmla="*/ 257447 w 497"/>
                <a:gd name="T3" fmla="*/ 258948 h 426"/>
                <a:gd name="T4" fmla="*/ 306698 w 497"/>
                <a:gd name="T5" fmla="*/ 258948 h 426"/>
                <a:gd name="T6" fmla="*/ 306698 w 497"/>
                <a:gd name="T7" fmla="*/ 308271 h 426"/>
                <a:gd name="T8" fmla="*/ 555191 w 497"/>
                <a:gd name="T9" fmla="*/ 308271 h 426"/>
                <a:gd name="T10" fmla="*/ 545117 w 497"/>
                <a:gd name="T11" fmla="*/ 149091 h 426"/>
                <a:gd name="T12" fmla="*/ 495866 w 497"/>
                <a:gd name="T13" fmla="*/ 89679 h 426"/>
                <a:gd name="T14" fmla="*/ 406319 w 497"/>
                <a:gd name="T15" fmla="*/ 89679 h 426"/>
                <a:gd name="T16" fmla="*/ 377216 w 497"/>
                <a:gd name="T17" fmla="*/ 30267 h 426"/>
                <a:gd name="T18" fmla="*/ 335801 w 497"/>
                <a:gd name="T19" fmla="*/ 0 h 426"/>
                <a:gd name="T20" fmla="*/ 217151 w 497"/>
                <a:gd name="T21" fmla="*/ 0 h 426"/>
                <a:gd name="T22" fmla="*/ 188048 w 497"/>
                <a:gd name="T23" fmla="*/ 30267 h 426"/>
                <a:gd name="T24" fmla="*/ 148872 w 497"/>
                <a:gd name="T25" fmla="*/ 89679 h 426"/>
                <a:gd name="T26" fmla="*/ 59325 w 497"/>
                <a:gd name="T27" fmla="*/ 89679 h 426"/>
                <a:gd name="T28" fmla="*/ 10074 w 497"/>
                <a:gd name="T29" fmla="*/ 149091 h 426"/>
                <a:gd name="T30" fmla="*/ 0 w 497"/>
                <a:gd name="T31" fmla="*/ 308271 h 426"/>
                <a:gd name="T32" fmla="*/ 257447 w 497"/>
                <a:gd name="T33" fmla="*/ 308271 h 426"/>
                <a:gd name="T34" fmla="*/ 257447 w 497"/>
                <a:gd name="T35" fmla="*/ 258948 h 426"/>
                <a:gd name="T36" fmla="*/ 208196 w 497"/>
                <a:gd name="T37" fmla="*/ 59412 h 426"/>
                <a:gd name="T38" fmla="*/ 208196 w 497"/>
                <a:gd name="T39" fmla="*/ 59412 h 426"/>
                <a:gd name="T40" fmla="*/ 237299 w 497"/>
                <a:gd name="T41" fmla="*/ 40355 h 426"/>
                <a:gd name="T42" fmla="*/ 317891 w 497"/>
                <a:gd name="T43" fmla="*/ 40355 h 426"/>
                <a:gd name="T44" fmla="*/ 345875 w 497"/>
                <a:gd name="T45" fmla="*/ 59412 h 426"/>
                <a:gd name="T46" fmla="*/ 357068 w 497"/>
                <a:gd name="T47" fmla="*/ 89679 h 426"/>
                <a:gd name="T48" fmla="*/ 198122 w 497"/>
                <a:gd name="T49" fmla="*/ 89679 h 426"/>
                <a:gd name="T50" fmla="*/ 208196 w 497"/>
                <a:gd name="T51" fmla="*/ 59412 h 426"/>
                <a:gd name="T52" fmla="*/ 306698 w 497"/>
                <a:gd name="T53" fmla="*/ 397950 h 426"/>
                <a:gd name="T54" fmla="*/ 306698 w 497"/>
                <a:gd name="T55" fmla="*/ 397950 h 426"/>
                <a:gd name="T56" fmla="*/ 257447 w 497"/>
                <a:gd name="T57" fmla="*/ 397950 h 426"/>
                <a:gd name="T58" fmla="*/ 257447 w 497"/>
                <a:gd name="T59" fmla="*/ 338538 h 426"/>
                <a:gd name="T60" fmla="*/ 10074 w 497"/>
                <a:gd name="T61" fmla="*/ 338538 h 426"/>
                <a:gd name="T62" fmla="*/ 19029 w 497"/>
                <a:gd name="T63" fmla="*/ 427096 h 426"/>
                <a:gd name="T64" fmla="*/ 69399 w 497"/>
                <a:gd name="T65" fmla="*/ 476419 h 426"/>
                <a:gd name="T66" fmla="*/ 485792 w 497"/>
                <a:gd name="T67" fmla="*/ 476419 h 426"/>
                <a:gd name="T68" fmla="*/ 535043 w 497"/>
                <a:gd name="T69" fmla="*/ 427096 h 426"/>
                <a:gd name="T70" fmla="*/ 545117 w 497"/>
                <a:gd name="T71" fmla="*/ 338538 h 426"/>
                <a:gd name="T72" fmla="*/ 306698 w 497"/>
                <a:gd name="T73" fmla="*/ 338538 h 426"/>
                <a:gd name="T74" fmla="*/ 306698 w 497"/>
                <a:gd name="T75" fmla="*/ 397950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36" name="Freeform 116"/>
            <p:cNvSpPr>
              <a:spLocks noChangeArrowheads="1"/>
            </p:cNvSpPr>
            <p:nvPr/>
          </p:nvSpPr>
          <p:spPr bwMode="auto">
            <a:xfrm>
              <a:off x="6194390" y="3947764"/>
              <a:ext cx="433260" cy="450415"/>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sp>
        <p:nvSpPr>
          <p:cNvPr id="37" name="Freeform 27"/>
          <p:cNvSpPr>
            <a:spLocks noChangeArrowheads="1"/>
          </p:cNvSpPr>
          <p:nvPr/>
        </p:nvSpPr>
        <p:spPr bwMode="auto">
          <a:xfrm>
            <a:off x="1782445" y="1773389"/>
            <a:ext cx="453629" cy="354916"/>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8580" tIns="34290" rIns="68580" bIns="34290" anchor="ctr"/>
          <a:lstStyle/>
          <a:p>
            <a:endParaRPr lang="zh-CN" altLang="en-US"/>
          </a:p>
        </p:txBody>
      </p:sp>
      <p:sp>
        <p:nvSpPr>
          <p:cNvPr id="38" name="Text Placeholder 2"/>
          <p:cNvSpPr txBox="1"/>
          <p:nvPr/>
        </p:nvSpPr>
        <p:spPr>
          <a:xfrm>
            <a:off x="2400381" y="1270790"/>
            <a:ext cx="1735931" cy="285838"/>
          </a:xfrm>
          <a:prstGeom prst="rect">
            <a:avLst/>
          </a:prstGeom>
        </p:spPr>
        <p:txBody>
          <a:bodyPr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457200" fontAlgn="auto">
              <a:spcAft>
                <a:spcPts val="0"/>
              </a:spcAft>
              <a:defRPr/>
            </a:pPr>
            <a:r>
              <a:rPr lang="zh-CN" altLang="en-US" sz="1400" dirty="0">
                <a:ea typeface="微软雅黑" panose="020B0503020204020204" pitchFamily="34" charset="-122"/>
              </a:rPr>
              <a:t>请在这里输入标题</a:t>
            </a:r>
            <a:endParaRPr lang="en-AU" altLang="zh-CN" sz="1400" dirty="0">
              <a:latin typeface="Roboto Condensed" panose="02000000000000000000" pitchFamily="2" charset="0"/>
              <a:ea typeface="Arial" panose="020B0604020202020204"/>
              <a:cs typeface="Arial" panose="020B0604020202020204"/>
            </a:endParaRPr>
          </a:p>
        </p:txBody>
      </p:sp>
      <p:sp>
        <p:nvSpPr>
          <p:cNvPr id="39" name="任意多边形 38"/>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23241" y="341172"/>
            <a:ext cx="742543" cy="79750"/>
            <a:chOff x="-123241" y="341172"/>
            <a:chExt cx="742543" cy="79750"/>
          </a:xfrm>
        </p:grpSpPr>
        <p:cxnSp>
          <p:nvCxnSpPr>
            <p:cNvPr id="43" name="直接连接符 42"/>
            <p:cNvCxnSpPr>
              <a:endCxn id="4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22" presetClass="entr" presetSubtype="8"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wipe(left)">
                                      <p:cBhvr>
                                        <p:cTn id="18" dur="500"/>
                                        <p:tgtEl>
                                          <p:spTgt spid="41">
                                            <p:txEl>
                                              <p:pRg st="0" end="0"/>
                                            </p:txEl>
                                          </p:spTgt>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P spid="39" grpId="0" animBg="1"/>
      <p:bldP spid="40" grpId="0"/>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rot="2700000" flipV="1">
            <a:off x="3558228" y="1350915"/>
            <a:ext cx="241195" cy="1239609"/>
            <a:chOff x="2476500" y="2038350"/>
            <a:chExt cx="571500" cy="1828800"/>
          </a:xfrm>
          <a:solidFill>
            <a:schemeClr val="accent1"/>
          </a:solidFill>
        </p:grpSpPr>
        <p:sp>
          <p:nvSpPr>
            <p:cNvPr id="6"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800">
                <a:defRPr/>
              </a:pPr>
              <a:endParaRPr lang="en-US">
                <a:latin typeface="+mn-lt"/>
              </a:endParaRPr>
            </a:p>
          </p:txBody>
        </p:sp>
        <p:sp>
          <p:nvSpPr>
            <p:cNvPr id="7" name="Rectangle 6"/>
            <p:cNvSpPr/>
            <p:nvPr/>
          </p:nvSpPr>
          <p:spPr bwMode="auto">
            <a:xfrm>
              <a:off x="2514600" y="2038350"/>
              <a:ext cx="533400" cy="45719"/>
            </a:xfrm>
            <a:prstGeom prst="rect">
              <a:avLst/>
            </a:prstGeom>
            <a:grpFill/>
            <a:ln w="9525">
              <a:noFill/>
              <a:round/>
            </a:ln>
          </p:spPr>
          <p:txBody>
            <a:bodyPr/>
            <a:lstStyle/>
            <a:p>
              <a:pPr algn="ctr" defTabSz="685800">
                <a:defRPr/>
              </a:pPr>
              <a:endParaRPr lang="en-US">
                <a:latin typeface="+mn-lt"/>
              </a:endParaRPr>
            </a:p>
          </p:txBody>
        </p:sp>
      </p:grpSp>
      <p:grpSp>
        <p:nvGrpSpPr>
          <p:cNvPr id="8" name="Group 18"/>
          <p:cNvGrpSpPr/>
          <p:nvPr/>
        </p:nvGrpSpPr>
        <p:grpSpPr>
          <a:xfrm rot="18900000" flipV="1">
            <a:off x="3541958" y="3120651"/>
            <a:ext cx="241120" cy="1239992"/>
            <a:chOff x="2476500" y="2038350"/>
            <a:chExt cx="571500" cy="1828800"/>
          </a:xfrm>
          <a:solidFill>
            <a:schemeClr val="accent4"/>
          </a:solidFill>
        </p:grpSpPr>
        <p:sp>
          <p:nvSpPr>
            <p:cNvPr id="9"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800">
                <a:defRPr/>
              </a:pPr>
              <a:endParaRPr lang="en-US">
                <a:latin typeface="+mn-lt"/>
              </a:endParaRPr>
            </a:p>
          </p:txBody>
        </p:sp>
        <p:sp>
          <p:nvSpPr>
            <p:cNvPr id="10" name="Rectangle 9"/>
            <p:cNvSpPr/>
            <p:nvPr/>
          </p:nvSpPr>
          <p:spPr bwMode="auto">
            <a:xfrm>
              <a:off x="2514600" y="2038350"/>
              <a:ext cx="533400" cy="45719"/>
            </a:xfrm>
            <a:prstGeom prst="rect">
              <a:avLst/>
            </a:prstGeom>
            <a:grpFill/>
            <a:ln w="9525">
              <a:noFill/>
              <a:round/>
            </a:ln>
          </p:spPr>
          <p:txBody>
            <a:bodyPr/>
            <a:lstStyle/>
            <a:p>
              <a:pPr algn="ctr" defTabSz="685800">
                <a:defRPr/>
              </a:pPr>
              <a:endParaRPr lang="en-US">
                <a:latin typeface="+mn-lt"/>
              </a:endParaRPr>
            </a:p>
          </p:txBody>
        </p:sp>
      </p:grpSp>
      <p:grpSp>
        <p:nvGrpSpPr>
          <p:cNvPr id="11" name="Group 21"/>
          <p:cNvGrpSpPr/>
          <p:nvPr/>
        </p:nvGrpSpPr>
        <p:grpSpPr>
          <a:xfrm rot="18900000" flipH="1">
            <a:off x="5319214" y="1342845"/>
            <a:ext cx="241120" cy="1239992"/>
            <a:chOff x="2476500" y="2038350"/>
            <a:chExt cx="571500" cy="1828800"/>
          </a:xfrm>
          <a:solidFill>
            <a:schemeClr val="accent2"/>
          </a:solidFill>
        </p:grpSpPr>
        <p:sp>
          <p:nvSpPr>
            <p:cNvPr id="12"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800">
                <a:defRPr/>
              </a:pPr>
              <a:endParaRPr lang="en-US">
                <a:latin typeface="+mn-lt"/>
              </a:endParaRPr>
            </a:p>
          </p:txBody>
        </p:sp>
        <p:sp>
          <p:nvSpPr>
            <p:cNvPr id="13" name="Rectangle 12"/>
            <p:cNvSpPr/>
            <p:nvPr/>
          </p:nvSpPr>
          <p:spPr bwMode="auto">
            <a:xfrm>
              <a:off x="2514600" y="2038350"/>
              <a:ext cx="533400" cy="45719"/>
            </a:xfrm>
            <a:prstGeom prst="rect">
              <a:avLst/>
            </a:prstGeom>
            <a:grpFill/>
            <a:ln w="9525">
              <a:noFill/>
              <a:round/>
            </a:ln>
          </p:spPr>
          <p:txBody>
            <a:bodyPr/>
            <a:lstStyle/>
            <a:p>
              <a:pPr algn="ctr" defTabSz="685800">
                <a:defRPr/>
              </a:pPr>
              <a:endParaRPr lang="en-US">
                <a:latin typeface="+mn-lt"/>
              </a:endParaRPr>
            </a:p>
          </p:txBody>
        </p:sp>
      </p:grpSp>
      <p:grpSp>
        <p:nvGrpSpPr>
          <p:cNvPr id="14" name="Group 24"/>
          <p:cNvGrpSpPr/>
          <p:nvPr/>
        </p:nvGrpSpPr>
        <p:grpSpPr>
          <a:xfrm rot="2700000" flipH="1">
            <a:off x="5343917" y="3137155"/>
            <a:ext cx="241195" cy="1239609"/>
            <a:chOff x="2476500" y="2038350"/>
            <a:chExt cx="571500" cy="1828800"/>
          </a:xfrm>
          <a:solidFill>
            <a:schemeClr val="accent3"/>
          </a:solidFill>
        </p:grpSpPr>
        <p:sp>
          <p:nvSpPr>
            <p:cNvPr id="15"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800">
                <a:defRPr/>
              </a:pPr>
              <a:endParaRPr lang="en-US">
                <a:latin typeface="+mn-lt"/>
              </a:endParaRPr>
            </a:p>
          </p:txBody>
        </p:sp>
        <p:sp>
          <p:nvSpPr>
            <p:cNvPr id="16" name="Rectangle 15"/>
            <p:cNvSpPr/>
            <p:nvPr/>
          </p:nvSpPr>
          <p:spPr bwMode="auto">
            <a:xfrm>
              <a:off x="2514600" y="2038350"/>
              <a:ext cx="533400" cy="45719"/>
            </a:xfrm>
            <a:prstGeom prst="rect">
              <a:avLst/>
            </a:prstGeom>
            <a:grpFill/>
            <a:ln w="9525">
              <a:noFill/>
              <a:round/>
            </a:ln>
          </p:spPr>
          <p:txBody>
            <a:bodyPr/>
            <a:lstStyle/>
            <a:p>
              <a:pPr algn="ctr" defTabSz="685800">
                <a:defRPr/>
              </a:pPr>
              <a:endParaRPr lang="en-US">
                <a:latin typeface="+mn-lt"/>
              </a:endParaRPr>
            </a:p>
          </p:txBody>
        </p:sp>
      </p:grpSp>
      <p:grpSp>
        <p:nvGrpSpPr>
          <p:cNvPr id="60" name="Group 59"/>
          <p:cNvGrpSpPr/>
          <p:nvPr/>
        </p:nvGrpSpPr>
        <p:grpSpPr bwMode="auto">
          <a:xfrm>
            <a:off x="6215062" y="1445865"/>
            <a:ext cx="2215754" cy="531871"/>
            <a:chOff x="1603804" y="2220559"/>
            <a:chExt cx="2955174" cy="708959"/>
          </a:xfrm>
        </p:grpSpPr>
        <p:sp>
          <p:nvSpPr>
            <p:cNvPr id="61" name="Text Placeholder 2"/>
            <p:cNvSpPr txBox="1"/>
            <p:nvPr/>
          </p:nvSpPr>
          <p:spPr>
            <a:xfrm>
              <a:off x="1603804" y="2220559"/>
              <a:ext cx="2013520"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2" name="TextBox 61"/>
            <p:cNvSpPr txBox="1"/>
            <p:nvPr/>
          </p:nvSpPr>
          <p:spPr>
            <a:xfrm>
              <a:off x="1680026" y="2560292"/>
              <a:ext cx="2878952"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3" name="Group 62"/>
          <p:cNvGrpSpPr/>
          <p:nvPr/>
        </p:nvGrpSpPr>
        <p:grpSpPr bwMode="auto">
          <a:xfrm>
            <a:off x="6215062" y="3395519"/>
            <a:ext cx="2215754" cy="531871"/>
            <a:chOff x="1603804" y="2220559"/>
            <a:chExt cx="2955174" cy="708959"/>
          </a:xfrm>
        </p:grpSpPr>
        <p:sp>
          <p:nvSpPr>
            <p:cNvPr id="64"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5" name="TextBox 64"/>
            <p:cNvSpPr txBox="1"/>
            <p:nvPr/>
          </p:nvSpPr>
          <p:spPr>
            <a:xfrm>
              <a:off x="1680026" y="2560292"/>
              <a:ext cx="2878952" cy="369226"/>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6" name="Group 65"/>
          <p:cNvGrpSpPr/>
          <p:nvPr/>
        </p:nvGrpSpPr>
        <p:grpSpPr bwMode="auto">
          <a:xfrm>
            <a:off x="697706" y="3395521"/>
            <a:ext cx="2219325" cy="531871"/>
            <a:chOff x="1679271" y="2220559"/>
            <a:chExt cx="2959965" cy="708958"/>
          </a:xfrm>
        </p:grpSpPr>
        <p:sp>
          <p:nvSpPr>
            <p:cNvPr id="67"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8" name="TextBox 67"/>
            <p:cNvSpPr txBox="1"/>
            <p:nvPr/>
          </p:nvSpPr>
          <p:spPr>
            <a:xfrm>
              <a:off x="1679271" y="2560291"/>
              <a:ext cx="2878979" cy="369226"/>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9" name="Group 68"/>
          <p:cNvGrpSpPr/>
          <p:nvPr/>
        </p:nvGrpSpPr>
        <p:grpSpPr bwMode="auto">
          <a:xfrm>
            <a:off x="697706" y="1445866"/>
            <a:ext cx="2219325" cy="531873"/>
            <a:chOff x="1679271" y="2220559"/>
            <a:chExt cx="2959965" cy="708961"/>
          </a:xfrm>
        </p:grpSpPr>
        <p:sp>
          <p:nvSpPr>
            <p:cNvPr id="70"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71" name="TextBox 70"/>
            <p:cNvSpPr txBox="1"/>
            <p:nvPr/>
          </p:nvSpPr>
          <p:spPr>
            <a:xfrm>
              <a:off x="1679271" y="2560293"/>
              <a:ext cx="2878979" cy="369227"/>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4842272" y="2306953"/>
            <a:ext cx="1113234" cy="1114769"/>
            <a:chOff x="6455778" y="3074438"/>
            <a:chExt cx="1485674" cy="1485674"/>
          </a:xfrm>
        </p:grpSpPr>
        <p:sp>
          <p:nvSpPr>
            <p:cNvPr id="21" name="Rounded Rectangle 20"/>
            <p:cNvSpPr/>
            <p:nvPr/>
          </p:nvSpPr>
          <p:spPr bwMode="auto">
            <a:xfrm rot="18900000" flipV="1">
              <a:off x="6455778" y="3074438"/>
              <a:ext cx="1485674" cy="1485674"/>
            </a:xfrm>
            <a:prstGeom prst="roundRect">
              <a:avLst>
                <a:gd name="adj" fmla="val 9646"/>
              </a:avLst>
            </a:prstGeom>
            <a:solidFill>
              <a:schemeClr val="accent3"/>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grpSp>
          <p:nvGrpSpPr>
            <p:cNvPr id="35" name="Group 34"/>
            <p:cNvGrpSpPr/>
            <p:nvPr/>
          </p:nvGrpSpPr>
          <p:grpSpPr>
            <a:xfrm>
              <a:off x="6880423" y="3544610"/>
              <a:ext cx="613402" cy="593867"/>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685800">
                  <a:defRP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 name="Group 2"/>
          <p:cNvGrpSpPr/>
          <p:nvPr/>
        </p:nvGrpSpPr>
        <p:grpSpPr bwMode="auto">
          <a:xfrm>
            <a:off x="4014788" y="3133502"/>
            <a:ext cx="1114425" cy="1114769"/>
            <a:chOff x="5352721" y="4177495"/>
            <a:chExt cx="1485674" cy="1485674"/>
          </a:xfrm>
        </p:grpSpPr>
        <p:sp>
          <p:nvSpPr>
            <p:cNvPr id="18" name="Rounded Rectangle 17"/>
            <p:cNvSpPr/>
            <p:nvPr/>
          </p:nvSpPr>
          <p:spPr bwMode="auto">
            <a:xfrm rot="18900000" flipV="1">
              <a:off x="5352721" y="4177495"/>
              <a:ext cx="1485674" cy="1485674"/>
            </a:xfrm>
            <a:prstGeom prst="roundRect">
              <a:avLst>
                <a:gd name="adj" fmla="val 9646"/>
              </a:avLst>
            </a:prstGeom>
            <a:solidFill>
              <a:schemeClr val="accent4"/>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75800" name="Shape 719"/>
            <p:cNvSpPr/>
            <p:nvPr/>
          </p:nvSpPr>
          <p:spPr bwMode="auto">
            <a:xfrm>
              <a:off x="5801694" y="4639527"/>
              <a:ext cx="587506" cy="505264"/>
            </a:xfrm>
            <a:custGeom>
              <a:avLst/>
              <a:gdLst>
                <a:gd name="T0" fmla="*/ 293753 w 21332"/>
                <a:gd name="T1" fmla="*/ 252632 h 21446"/>
                <a:gd name="T2" fmla="*/ 293753 w 21332"/>
                <a:gd name="T3" fmla="*/ 252632 h 21446"/>
                <a:gd name="T4" fmla="*/ 293753 w 21332"/>
                <a:gd name="T5" fmla="*/ 252632 h 21446"/>
                <a:gd name="T6" fmla="*/ 293753 w 21332"/>
                <a:gd name="T7" fmla="*/ 252632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4" name="Group 3"/>
          <p:cNvGrpSpPr/>
          <p:nvPr/>
        </p:nvGrpSpPr>
        <p:grpSpPr bwMode="auto">
          <a:xfrm>
            <a:off x="3187304" y="2306953"/>
            <a:ext cx="1114425" cy="1114769"/>
            <a:chOff x="4249665" y="3074438"/>
            <a:chExt cx="1485674" cy="1485674"/>
          </a:xfrm>
        </p:grpSpPr>
        <p:sp>
          <p:nvSpPr>
            <p:cNvPr id="24" name="Rounded Rectangle 23"/>
            <p:cNvSpPr/>
            <p:nvPr/>
          </p:nvSpPr>
          <p:spPr bwMode="auto">
            <a:xfrm rot="18900000" flipV="1">
              <a:off x="4249665" y="3074438"/>
              <a:ext cx="1485674" cy="1485674"/>
            </a:xfrm>
            <a:prstGeom prst="roundRect">
              <a:avLst>
                <a:gd name="adj" fmla="val 9646"/>
              </a:avLst>
            </a:prstGeom>
            <a:solidFill>
              <a:schemeClr val="accent1"/>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75798" name="Shape 2102"/>
            <p:cNvSpPr/>
            <p:nvPr/>
          </p:nvSpPr>
          <p:spPr bwMode="auto">
            <a:xfrm>
              <a:off x="4622339" y="3522435"/>
              <a:ext cx="720330" cy="576242"/>
            </a:xfrm>
            <a:custGeom>
              <a:avLst/>
              <a:gdLst>
                <a:gd name="T0" fmla="*/ 360165 w 21600"/>
                <a:gd name="T1" fmla="*/ 288121 h 21600"/>
                <a:gd name="T2" fmla="*/ 360165 w 21600"/>
                <a:gd name="T3" fmla="*/ 288121 h 21600"/>
                <a:gd name="T4" fmla="*/ 360165 w 21600"/>
                <a:gd name="T5" fmla="*/ 288121 h 21600"/>
                <a:gd name="T6" fmla="*/ 360165 w 21600"/>
                <a:gd name="T7" fmla="*/ 2881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17" name="Group 16"/>
          <p:cNvGrpSpPr/>
          <p:nvPr/>
        </p:nvGrpSpPr>
        <p:grpSpPr bwMode="auto">
          <a:xfrm>
            <a:off x="4014788" y="1479213"/>
            <a:ext cx="1114425" cy="1114769"/>
            <a:chOff x="5352721" y="1971381"/>
            <a:chExt cx="1485674" cy="1485674"/>
          </a:xfrm>
        </p:grpSpPr>
        <p:sp>
          <p:nvSpPr>
            <p:cNvPr id="27" name="Rounded Rectangle 26"/>
            <p:cNvSpPr/>
            <p:nvPr/>
          </p:nvSpPr>
          <p:spPr bwMode="auto">
            <a:xfrm rot="18900000" flipV="1">
              <a:off x="5352721" y="1971381"/>
              <a:ext cx="1485674" cy="1485674"/>
            </a:xfrm>
            <a:prstGeom prst="roundRect">
              <a:avLst>
                <a:gd name="adj" fmla="val 9646"/>
              </a:avLst>
            </a:prstGeom>
            <a:solidFill>
              <a:schemeClr val="accent2"/>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p>
          </p:txBody>
        </p:sp>
        <p:sp>
          <p:nvSpPr>
            <p:cNvPr id="75796" name="Freeform 56"/>
            <p:cNvSpPr/>
            <p:nvPr/>
          </p:nvSpPr>
          <p:spPr bwMode="auto">
            <a:xfrm>
              <a:off x="5802898" y="2468253"/>
              <a:ext cx="664971" cy="542729"/>
            </a:xfrm>
            <a:custGeom>
              <a:avLst/>
              <a:gdLst>
                <a:gd name="T0" fmla="*/ 534414 w 382"/>
                <a:gd name="T1" fmla="*/ 234835 h 312"/>
                <a:gd name="T2" fmla="*/ 630156 w 382"/>
                <a:gd name="T3" fmla="*/ 123506 h 312"/>
                <a:gd name="T4" fmla="*/ 414301 w 382"/>
                <a:gd name="T5" fmla="*/ 43488 h 312"/>
                <a:gd name="T6" fmla="*/ 398634 w 382"/>
                <a:gd name="T7" fmla="*/ 33051 h 312"/>
                <a:gd name="T8" fmla="*/ 398634 w 382"/>
                <a:gd name="T9" fmla="*/ 233095 h 312"/>
                <a:gd name="T10" fmla="*/ 313337 w 382"/>
                <a:gd name="T11" fmla="*/ 372256 h 312"/>
                <a:gd name="T12" fmla="*/ 149706 w 382"/>
                <a:gd name="T13" fmla="*/ 328769 h 312"/>
                <a:gd name="T14" fmla="*/ 224558 w 382"/>
                <a:gd name="T15" fmla="*/ 168733 h 312"/>
                <a:gd name="T16" fmla="*/ 330745 w 382"/>
                <a:gd name="T17" fmla="*/ 161775 h 312"/>
                <a:gd name="T18" fmla="*/ 330745 w 382"/>
                <a:gd name="T19" fmla="*/ 6958 h 312"/>
                <a:gd name="T20" fmla="*/ 268077 w 382"/>
                <a:gd name="T21" fmla="*/ 0 h 312"/>
                <a:gd name="T22" fmla="*/ 0 w 382"/>
                <a:gd name="T23" fmla="*/ 271365 h 312"/>
                <a:gd name="T24" fmla="*/ 268077 w 382"/>
                <a:gd name="T25" fmla="*/ 542729 h 312"/>
                <a:gd name="T26" fmla="*/ 536155 w 382"/>
                <a:gd name="T27" fmla="*/ 271365 h 312"/>
                <a:gd name="T28" fmla="*/ 534414 w 382"/>
                <a:gd name="T29" fmla="*/ 234835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8" name="任意多边形 57"/>
          <p:cNvSpPr/>
          <p:nvPr/>
        </p:nvSpPr>
        <p:spPr>
          <a:xfrm>
            <a:off x="1650801" y="340296"/>
            <a:ext cx="7480499" cy="151316"/>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itle 1"/>
          <p:cNvSpPr txBox="1"/>
          <p:nvPr/>
        </p:nvSpPr>
        <p:spPr>
          <a:xfrm>
            <a:off x="467544" y="152401"/>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800" dirty="0">
                <a:solidFill>
                  <a:schemeClr val="tx1">
                    <a:lumMod val="60000"/>
                    <a:lumOff val="40000"/>
                  </a:schemeClr>
                </a:solidFill>
                <a:latin typeface="微软雅黑" panose="020B0503020204020204" pitchFamily="34" charset="-122"/>
                <a:ea typeface="微软雅黑" panose="020B0503020204020204" pitchFamily="34" charset="-122"/>
              </a:rPr>
              <a:t>标题</a:t>
            </a:r>
            <a:endParaRPr lang="en-US" sz="2800"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72" name="Text Placeholder 2"/>
          <p:cNvSpPr txBox="1"/>
          <p:nvPr/>
        </p:nvSpPr>
        <p:spPr>
          <a:xfrm>
            <a:off x="1691680" y="270482"/>
            <a:ext cx="2520280" cy="28583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dirty="0">
                <a:solidFill>
                  <a:schemeClr val="tx1">
                    <a:lumMod val="60000"/>
                    <a:lumOff val="40000"/>
                  </a:schemeClr>
                </a:solidFill>
                <a:latin typeface="微软雅黑" panose="020B0503020204020204" pitchFamily="34" charset="-122"/>
                <a:ea typeface="微软雅黑" panose="020B0503020204020204" pitchFamily="34" charset="-122"/>
              </a:rPr>
              <a:t>所有文字都可以修改  点击修改</a:t>
            </a:r>
            <a:endParaRPr lang="en-US" altLang="zh-CN" dirty="0">
              <a:solidFill>
                <a:schemeClr val="tx1">
                  <a:lumMod val="60000"/>
                  <a:lumOff val="40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123241" y="341172"/>
            <a:ext cx="742543" cy="79750"/>
            <a:chOff x="-123241" y="341172"/>
            <a:chExt cx="742543" cy="79750"/>
          </a:xfrm>
        </p:grpSpPr>
        <p:cxnSp>
          <p:nvCxnSpPr>
            <p:cNvPr id="74" name="直接连接符 73"/>
            <p:cNvCxnSpPr>
              <a:endCxn id="5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par>
                                <p:cTn id="12" presetID="22" presetClass="entr" presetSubtype="8" fill="hold"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left)">
                                      <p:cBhvr>
                                        <p:cTn id="14" dur="500"/>
                                        <p:tgtEl>
                                          <p:spTgt spid="7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2">
                                            <p:txEl>
                                              <p:pRg st="0" end="0"/>
                                            </p:txEl>
                                          </p:spTgt>
                                        </p:tgtEl>
                                        <p:attrNameLst>
                                          <p:attrName>style.visibility</p:attrName>
                                        </p:attrNameLst>
                                      </p:cBhvr>
                                      <p:to>
                                        <p:strVal val="visible"/>
                                      </p:to>
                                    </p:set>
                                    <p:animEffect transition="in" filter="wipe(left)">
                                      <p:cBhvr>
                                        <p:cTn id="18" dur="500"/>
                                        <p:tgtEl>
                                          <p:spTgt spid="72">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right)">
                                      <p:cBhvr>
                                        <p:cTn id="28" dur="500"/>
                                        <p:tgtEl>
                                          <p:spTgt spid="6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par>
                          <p:cTn id="43" fill="hold">
                            <p:stCondLst>
                              <p:cond delay="4000"/>
                            </p:stCondLst>
                            <p:childTnLst>
                              <p:par>
                                <p:cTn id="44" presetID="22" presetClass="entr" presetSubtype="1"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left)">
                                      <p:cBhvr>
                                        <p:cTn id="56" dur="500"/>
                                        <p:tgtEl>
                                          <p:spTgt spid="63"/>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par>
                          <p:cTn id="61" fill="hold">
                            <p:stCondLst>
                              <p:cond delay="60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6500"/>
                            </p:stCondLst>
                            <p:childTnLst>
                              <p:par>
                                <p:cTn id="68" presetID="22" presetClass="entr" presetSubtype="2" fill="hold"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wipe(right)">
                                      <p:cBhvr>
                                        <p:cTn id="70" dur="500"/>
                                        <p:tgtEl>
                                          <p:spTgt spid="66"/>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7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
      <a:dk1>
        <a:srgbClr val="A2A2A2"/>
      </a:dk1>
      <a:lt1>
        <a:sysClr val="window" lastClr="FFFFFF"/>
      </a:lt1>
      <a:dk2>
        <a:srgbClr val="A2A2A2"/>
      </a:dk2>
      <a:lt2>
        <a:srgbClr val="FFFFFF"/>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3239</Words>
  <Application>Microsoft Office PowerPoint</Application>
  <PresentationFormat>自定义</PresentationFormat>
  <Paragraphs>621</Paragraphs>
  <Slides>37</Slides>
  <Notes>37</Notes>
  <HiddenSlides>0</HiddenSlides>
  <MMClips>2</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37</vt:i4>
      </vt:variant>
    </vt:vector>
  </HeadingPairs>
  <TitlesOfParts>
    <vt:vector size="57" baseType="lpstr">
      <vt:lpstr>Fira Sans SemiBold Italic</vt:lpstr>
      <vt:lpstr>FontAwesome</vt:lpstr>
      <vt:lpstr>Gill Sans</vt:lpstr>
      <vt:lpstr>Helvetica Light</vt:lpstr>
      <vt:lpstr>Lato</vt:lpstr>
      <vt:lpstr>Lato Black</vt:lpstr>
      <vt:lpstr>Lato Regular</vt:lpstr>
      <vt:lpstr>Neris Thin</vt:lpstr>
      <vt:lpstr>Open Sans</vt:lpstr>
      <vt:lpstr>Roboto condensed</vt:lpstr>
      <vt:lpstr>Roboto condensed</vt:lpstr>
      <vt:lpstr>微软雅黑</vt:lpstr>
      <vt:lpstr>造字工房悦圆演示版常规体</vt:lpstr>
      <vt:lpstr>Arial</vt:lpstr>
      <vt:lpstr>Calibri</vt:lpstr>
      <vt:lpstr>Impact</vt:lpstr>
      <vt:lpstr>Lato Light</vt:lpstr>
      <vt:lpstr>Raleway</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139</cp:revision>
  <dcterms:created xsi:type="dcterms:W3CDTF">2015-07-10T10:13:00Z</dcterms:created>
  <dcterms:modified xsi:type="dcterms:W3CDTF">2021-01-06T01:21:09Z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