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756" r:id="rId2"/>
    <p:sldId id="2734" r:id="rId3"/>
    <p:sldId id="2711" r:id="rId4"/>
    <p:sldId id="2720" r:id="rId5"/>
    <p:sldId id="2712" r:id="rId6"/>
    <p:sldId id="2713" r:id="rId7"/>
    <p:sldId id="2729" r:id="rId8"/>
    <p:sldId id="2719" r:id="rId9"/>
    <p:sldId id="2757" r:id="rId10"/>
    <p:sldId id="2718" r:id="rId11"/>
    <p:sldId id="2744" r:id="rId12"/>
    <p:sldId id="2751" r:id="rId13"/>
    <p:sldId id="2743" r:id="rId14"/>
    <p:sldId id="2715" r:id="rId15"/>
    <p:sldId id="2758" r:id="rId16"/>
    <p:sldId id="2724" r:id="rId17"/>
    <p:sldId id="2752" r:id="rId18"/>
    <p:sldId id="2725" r:id="rId19"/>
    <p:sldId id="2721" r:id="rId20"/>
    <p:sldId id="2746" r:id="rId21"/>
    <p:sldId id="2759" r:id="rId22"/>
    <p:sldId id="2745" r:id="rId23"/>
    <p:sldId id="2730" r:id="rId24"/>
    <p:sldId id="2722" r:id="rId25"/>
    <p:sldId id="2747" r:id="rId26"/>
    <p:sldId id="2760" r:id="rId27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02B"/>
    <a:srgbClr val="FBFBFB"/>
    <a:srgbClr val="EEE5E7"/>
    <a:srgbClr val="009882"/>
    <a:srgbClr val="26A244"/>
    <a:srgbClr val="298EC0"/>
    <a:srgbClr val="B61922"/>
    <a:srgbClr val="1C1C1C"/>
    <a:srgbClr val="6E6E6E"/>
    <a:srgbClr val="DD6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642" y="114"/>
      </p:cViewPr>
      <p:guideLst>
        <p:guide orient="horz" pos="373"/>
        <p:guide pos="4050"/>
        <p:guide pos="557"/>
        <p:guide orient="horz" pos="4183"/>
        <p:guide pos="7588"/>
        <p:guide pos="37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E002B"/>
            </a:solidFill>
            <a:ln w="25400">
              <a:noFill/>
            </a:ln>
            <a:effectLst/>
          </c:spPr>
          <c:invertIfNegative val="0"/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29-4E4F-84C5-44D46708B7F6}"/>
            </c:ext>
          </c:extLst>
        </c:ser>
        <c:ser>
          <c:idx val="1"/>
          <c:order val="1"/>
          <c:spPr>
            <a:solidFill>
              <a:schemeClr val="bg1"/>
            </a:solidFill>
            <a:ln w="25400">
              <a:noFill/>
            </a:ln>
            <a:effectLst/>
          </c:spPr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29-4E4F-84C5-44D46708B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7764864"/>
        <c:axId val="97895936"/>
      </c:barChart>
      <c:catAx>
        <c:axId val="977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zh-CN"/>
          </a:p>
        </c:txPr>
        <c:crossAx val="97895936"/>
        <c:crosses val="autoZero"/>
        <c:auto val="1"/>
        <c:lblAlgn val="ctr"/>
        <c:lblOffset val="100"/>
        <c:noMultiLvlLbl val="0"/>
      </c:catAx>
      <c:valAx>
        <c:axId val="978959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9776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353" y="1925638"/>
            <a:ext cx="5468025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4792" y="1925638"/>
            <a:ext cx="5469612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淘宝店chenying0907出品 6"/>
          <p:cNvSpPr/>
          <p:nvPr/>
        </p:nvSpPr>
        <p:spPr bwMode="auto">
          <a:xfrm>
            <a:off x="4926090" y="908547"/>
            <a:ext cx="1102756" cy="1098291"/>
          </a:xfrm>
          <a:custGeom>
            <a:avLst/>
            <a:gdLst>
              <a:gd name="T0" fmla="*/ 67 w 494"/>
              <a:gd name="T1" fmla="*/ 0 h 492"/>
              <a:gd name="T2" fmla="*/ 429 w 494"/>
              <a:gd name="T3" fmla="*/ 0 h 492"/>
              <a:gd name="T4" fmla="*/ 454 w 494"/>
              <a:gd name="T5" fmla="*/ 5 h 492"/>
              <a:gd name="T6" fmla="*/ 475 w 494"/>
              <a:gd name="T7" fmla="*/ 19 h 492"/>
              <a:gd name="T8" fmla="*/ 489 w 494"/>
              <a:gd name="T9" fmla="*/ 40 h 492"/>
              <a:gd name="T10" fmla="*/ 494 w 494"/>
              <a:gd name="T11" fmla="*/ 65 h 492"/>
              <a:gd name="T12" fmla="*/ 494 w 494"/>
              <a:gd name="T13" fmla="*/ 427 h 492"/>
              <a:gd name="T14" fmla="*/ 489 w 494"/>
              <a:gd name="T15" fmla="*/ 452 h 492"/>
              <a:gd name="T16" fmla="*/ 475 w 494"/>
              <a:gd name="T17" fmla="*/ 473 h 492"/>
              <a:gd name="T18" fmla="*/ 454 w 494"/>
              <a:gd name="T19" fmla="*/ 487 h 492"/>
              <a:gd name="T20" fmla="*/ 429 w 494"/>
              <a:gd name="T21" fmla="*/ 492 h 492"/>
              <a:gd name="T22" fmla="*/ 67 w 494"/>
              <a:gd name="T23" fmla="*/ 492 h 492"/>
              <a:gd name="T24" fmla="*/ 41 w 494"/>
              <a:gd name="T25" fmla="*/ 487 h 492"/>
              <a:gd name="T26" fmla="*/ 20 w 494"/>
              <a:gd name="T27" fmla="*/ 473 h 492"/>
              <a:gd name="T28" fmla="*/ 6 w 494"/>
              <a:gd name="T29" fmla="*/ 452 h 492"/>
              <a:gd name="T30" fmla="*/ 0 w 494"/>
              <a:gd name="T31" fmla="*/ 427 h 492"/>
              <a:gd name="T32" fmla="*/ 0 w 494"/>
              <a:gd name="T33" fmla="*/ 65 h 492"/>
              <a:gd name="T34" fmla="*/ 6 w 494"/>
              <a:gd name="T35" fmla="*/ 40 h 492"/>
              <a:gd name="T36" fmla="*/ 20 w 494"/>
              <a:gd name="T37" fmla="*/ 19 h 492"/>
              <a:gd name="T38" fmla="*/ 41 w 494"/>
              <a:gd name="T39" fmla="*/ 5 h 492"/>
              <a:gd name="T40" fmla="*/ 67 w 494"/>
              <a:gd name="T41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4" h="492">
                <a:moveTo>
                  <a:pt x="67" y="0"/>
                </a:moveTo>
                <a:lnTo>
                  <a:pt x="429" y="0"/>
                </a:lnTo>
                <a:lnTo>
                  <a:pt x="454" y="5"/>
                </a:lnTo>
                <a:lnTo>
                  <a:pt x="475" y="19"/>
                </a:lnTo>
                <a:lnTo>
                  <a:pt x="489" y="40"/>
                </a:lnTo>
                <a:lnTo>
                  <a:pt x="494" y="65"/>
                </a:lnTo>
                <a:lnTo>
                  <a:pt x="494" y="427"/>
                </a:lnTo>
                <a:lnTo>
                  <a:pt x="489" y="452"/>
                </a:lnTo>
                <a:lnTo>
                  <a:pt x="475" y="473"/>
                </a:lnTo>
                <a:lnTo>
                  <a:pt x="454" y="487"/>
                </a:lnTo>
                <a:lnTo>
                  <a:pt x="429" y="492"/>
                </a:lnTo>
                <a:lnTo>
                  <a:pt x="67" y="492"/>
                </a:lnTo>
                <a:lnTo>
                  <a:pt x="41" y="487"/>
                </a:lnTo>
                <a:lnTo>
                  <a:pt x="20" y="473"/>
                </a:lnTo>
                <a:lnTo>
                  <a:pt x="6" y="452"/>
                </a:lnTo>
                <a:lnTo>
                  <a:pt x="0" y="427"/>
                </a:lnTo>
                <a:lnTo>
                  <a:pt x="0" y="65"/>
                </a:lnTo>
                <a:lnTo>
                  <a:pt x="6" y="40"/>
                </a:lnTo>
                <a:lnTo>
                  <a:pt x="20" y="19"/>
                </a:lnTo>
                <a:lnTo>
                  <a:pt x="41" y="5"/>
                </a:lnTo>
                <a:lnTo>
                  <a:pt x="67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4" name="淘宝店chenying0907出品 9"/>
          <p:cNvSpPr/>
          <p:nvPr/>
        </p:nvSpPr>
        <p:spPr bwMode="auto">
          <a:xfrm>
            <a:off x="1640145" y="2870738"/>
            <a:ext cx="2078271" cy="2078271"/>
          </a:xfrm>
          <a:custGeom>
            <a:avLst/>
            <a:gdLst>
              <a:gd name="T0" fmla="*/ 66 w 931"/>
              <a:gd name="T1" fmla="*/ 0 h 931"/>
              <a:gd name="T2" fmla="*/ 867 w 931"/>
              <a:gd name="T3" fmla="*/ 0 h 931"/>
              <a:gd name="T4" fmla="*/ 891 w 931"/>
              <a:gd name="T5" fmla="*/ 5 h 931"/>
              <a:gd name="T6" fmla="*/ 912 w 931"/>
              <a:gd name="T7" fmla="*/ 19 h 931"/>
              <a:gd name="T8" fmla="*/ 926 w 931"/>
              <a:gd name="T9" fmla="*/ 40 h 931"/>
              <a:gd name="T10" fmla="*/ 931 w 931"/>
              <a:gd name="T11" fmla="*/ 64 h 931"/>
              <a:gd name="T12" fmla="*/ 931 w 931"/>
              <a:gd name="T13" fmla="*/ 864 h 931"/>
              <a:gd name="T14" fmla="*/ 926 w 931"/>
              <a:gd name="T15" fmla="*/ 891 h 931"/>
              <a:gd name="T16" fmla="*/ 912 w 931"/>
              <a:gd name="T17" fmla="*/ 912 h 931"/>
              <a:gd name="T18" fmla="*/ 891 w 931"/>
              <a:gd name="T19" fmla="*/ 926 h 931"/>
              <a:gd name="T20" fmla="*/ 867 w 931"/>
              <a:gd name="T21" fmla="*/ 931 h 931"/>
              <a:gd name="T22" fmla="*/ 66 w 931"/>
              <a:gd name="T23" fmla="*/ 931 h 931"/>
              <a:gd name="T24" fmla="*/ 40 w 931"/>
              <a:gd name="T25" fmla="*/ 926 h 931"/>
              <a:gd name="T26" fmla="*/ 19 w 931"/>
              <a:gd name="T27" fmla="*/ 912 h 931"/>
              <a:gd name="T28" fmla="*/ 5 w 931"/>
              <a:gd name="T29" fmla="*/ 891 h 931"/>
              <a:gd name="T30" fmla="*/ 0 w 931"/>
              <a:gd name="T31" fmla="*/ 864 h 931"/>
              <a:gd name="T32" fmla="*/ 0 w 931"/>
              <a:gd name="T33" fmla="*/ 64 h 931"/>
              <a:gd name="T34" fmla="*/ 5 w 931"/>
              <a:gd name="T35" fmla="*/ 40 h 931"/>
              <a:gd name="T36" fmla="*/ 19 w 931"/>
              <a:gd name="T37" fmla="*/ 19 h 931"/>
              <a:gd name="T38" fmla="*/ 40 w 931"/>
              <a:gd name="T39" fmla="*/ 5 h 931"/>
              <a:gd name="T40" fmla="*/ 66 w 931"/>
              <a:gd name="T4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1" h="931">
                <a:moveTo>
                  <a:pt x="66" y="0"/>
                </a:moveTo>
                <a:lnTo>
                  <a:pt x="867" y="0"/>
                </a:lnTo>
                <a:lnTo>
                  <a:pt x="891" y="5"/>
                </a:lnTo>
                <a:lnTo>
                  <a:pt x="912" y="19"/>
                </a:lnTo>
                <a:lnTo>
                  <a:pt x="926" y="40"/>
                </a:lnTo>
                <a:lnTo>
                  <a:pt x="931" y="64"/>
                </a:lnTo>
                <a:lnTo>
                  <a:pt x="931" y="864"/>
                </a:lnTo>
                <a:lnTo>
                  <a:pt x="926" y="891"/>
                </a:lnTo>
                <a:lnTo>
                  <a:pt x="912" y="912"/>
                </a:lnTo>
                <a:lnTo>
                  <a:pt x="891" y="926"/>
                </a:lnTo>
                <a:lnTo>
                  <a:pt x="867" y="931"/>
                </a:lnTo>
                <a:lnTo>
                  <a:pt x="66" y="931"/>
                </a:lnTo>
                <a:lnTo>
                  <a:pt x="40" y="926"/>
                </a:lnTo>
                <a:lnTo>
                  <a:pt x="19" y="912"/>
                </a:lnTo>
                <a:lnTo>
                  <a:pt x="5" y="891"/>
                </a:lnTo>
                <a:lnTo>
                  <a:pt x="0" y="864"/>
                </a:lnTo>
                <a:lnTo>
                  <a:pt x="0" y="64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6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5" name="淘宝店chenying0907出品 10"/>
          <p:cNvSpPr/>
          <p:nvPr/>
        </p:nvSpPr>
        <p:spPr bwMode="auto">
          <a:xfrm>
            <a:off x="3519741" y="3308268"/>
            <a:ext cx="1192048" cy="1194281"/>
          </a:xfrm>
          <a:custGeom>
            <a:avLst/>
            <a:gdLst>
              <a:gd name="T0" fmla="*/ 65 w 534"/>
              <a:gd name="T1" fmla="*/ 0 h 535"/>
              <a:gd name="T2" fmla="*/ 468 w 534"/>
              <a:gd name="T3" fmla="*/ 0 h 535"/>
              <a:gd name="T4" fmla="*/ 494 w 534"/>
              <a:gd name="T5" fmla="*/ 5 h 535"/>
              <a:gd name="T6" fmla="*/ 515 w 534"/>
              <a:gd name="T7" fmla="*/ 19 h 535"/>
              <a:gd name="T8" fmla="*/ 529 w 534"/>
              <a:gd name="T9" fmla="*/ 40 h 535"/>
              <a:gd name="T10" fmla="*/ 534 w 534"/>
              <a:gd name="T11" fmla="*/ 66 h 535"/>
              <a:gd name="T12" fmla="*/ 534 w 534"/>
              <a:gd name="T13" fmla="*/ 469 h 535"/>
              <a:gd name="T14" fmla="*/ 529 w 534"/>
              <a:gd name="T15" fmla="*/ 495 h 535"/>
              <a:gd name="T16" fmla="*/ 515 w 534"/>
              <a:gd name="T17" fmla="*/ 516 h 535"/>
              <a:gd name="T18" fmla="*/ 494 w 534"/>
              <a:gd name="T19" fmla="*/ 530 h 535"/>
              <a:gd name="T20" fmla="*/ 468 w 534"/>
              <a:gd name="T21" fmla="*/ 535 h 535"/>
              <a:gd name="T22" fmla="*/ 65 w 534"/>
              <a:gd name="T23" fmla="*/ 535 h 535"/>
              <a:gd name="T24" fmla="*/ 40 w 534"/>
              <a:gd name="T25" fmla="*/ 530 h 535"/>
              <a:gd name="T26" fmla="*/ 19 w 534"/>
              <a:gd name="T27" fmla="*/ 516 h 535"/>
              <a:gd name="T28" fmla="*/ 5 w 534"/>
              <a:gd name="T29" fmla="*/ 495 h 535"/>
              <a:gd name="T30" fmla="*/ 0 w 534"/>
              <a:gd name="T31" fmla="*/ 469 h 535"/>
              <a:gd name="T32" fmla="*/ 0 w 534"/>
              <a:gd name="T33" fmla="*/ 66 h 535"/>
              <a:gd name="T34" fmla="*/ 5 w 534"/>
              <a:gd name="T35" fmla="*/ 40 h 535"/>
              <a:gd name="T36" fmla="*/ 19 w 534"/>
              <a:gd name="T37" fmla="*/ 19 h 535"/>
              <a:gd name="T38" fmla="*/ 40 w 534"/>
              <a:gd name="T39" fmla="*/ 5 h 535"/>
              <a:gd name="T40" fmla="*/ 65 w 534"/>
              <a:gd name="T41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4" h="535">
                <a:moveTo>
                  <a:pt x="65" y="0"/>
                </a:moveTo>
                <a:lnTo>
                  <a:pt x="468" y="0"/>
                </a:lnTo>
                <a:lnTo>
                  <a:pt x="494" y="5"/>
                </a:lnTo>
                <a:lnTo>
                  <a:pt x="515" y="19"/>
                </a:lnTo>
                <a:lnTo>
                  <a:pt x="529" y="40"/>
                </a:lnTo>
                <a:lnTo>
                  <a:pt x="534" y="66"/>
                </a:lnTo>
                <a:lnTo>
                  <a:pt x="534" y="469"/>
                </a:lnTo>
                <a:lnTo>
                  <a:pt x="529" y="495"/>
                </a:lnTo>
                <a:lnTo>
                  <a:pt x="515" y="516"/>
                </a:lnTo>
                <a:lnTo>
                  <a:pt x="494" y="530"/>
                </a:lnTo>
                <a:lnTo>
                  <a:pt x="468" y="535"/>
                </a:lnTo>
                <a:lnTo>
                  <a:pt x="65" y="535"/>
                </a:lnTo>
                <a:lnTo>
                  <a:pt x="40" y="530"/>
                </a:lnTo>
                <a:lnTo>
                  <a:pt x="19" y="516"/>
                </a:lnTo>
                <a:lnTo>
                  <a:pt x="5" y="495"/>
                </a:lnTo>
                <a:lnTo>
                  <a:pt x="0" y="469"/>
                </a:lnTo>
                <a:lnTo>
                  <a:pt x="0" y="66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6" name="淘宝店chenying0907出品 11"/>
          <p:cNvSpPr/>
          <p:nvPr/>
        </p:nvSpPr>
        <p:spPr bwMode="auto">
          <a:xfrm>
            <a:off x="718204" y="5053927"/>
            <a:ext cx="1116150" cy="1122847"/>
          </a:xfrm>
          <a:custGeom>
            <a:avLst/>
            <a:gdLst>
              <a:gd name="T0" fmla="*/ 65 w 500"/>
              <a:gd name="T1" fmla="*/ 0 h 503"/>
              <a:gd name="T2" fmla="*/ 436 w 500"/>
              <a:gd name="T3" fmla="*/ 0 h 503"/>
              <a:gd name="T4" fmla="*/ 460 w 500"/>
              <a:gd name="T5" fmla="*/ 5 h 503"/>
              <a:gd name="T6" fmla="*/ 481 w 500"/>
              <a:gd name="T7" fmla="*/ 19 h 503"/>
              <a:gd name="T8" fmla="*/ 495 w 500"/>
              <a:gd name="T9" fmla="*/ 40 h 503"/>
              <a:gd name="T10" fmla="*/ 500 w 500"/>
              <a:gd name="T11" fmla="*/ 67 h 503"/>
              <a:gd name="T12" fmla="*/ 500 w 500"/>
              <a:gd name="T13" fmla="*/ 436 h 503"/>
              <a:gd name="T14" fmla="*/ 495 w 500"/>
              <a:gd name="T15" fmla="*/ 462 h 503"/>
              <a:gd name="T16" fmla="*/ 481 w 500"/>
              <a:gd name="T17" fmla="*/ 483 h 503"/>
              <a:gd name="T18" fmla="*/ 460 w 500"/>
              <a:gd name="T19" fmla="*/ 497 h 503"/>
              <a:gd name="T20" fmla="*/ 436 w 500"/>
              <a:gd name="T21" fmla="*/ 503 h 503"/>
              <a:gd name="T22" fmla="*/ 65 w 500"/>
              <a:gd name="T23" fmla="*/ 503 h 503"/>
              <a:gd name="T24" fmla="*/ 40 w 500"/>
              <a:gd name="T25" fmla="*/ 497 h 503"/>
              <a:gd name="T26" fmla="*/ 19 w 500"/>
              <a:gd name="T27" fmla="*/ 483 h 503"/>
              <a:gd name="T28" fmla="*/ 5 w 500"/>
              <a:gd name="T29" fmla="*/ 462 h 503"/>
              <a:gd name="T30" fmla="*/ 0 w 500"/>
              <a:gd name="T31" fmla="*/ 436 h 503"/>
              <a:gd name="T32" fmla="*/ 0 w 500"/>
              <a:gd name="T33" fmla="*/ 67 h 503"/>
              <a:gd name="T34" fmla="*/ 5 w 500"/>
              <a:gd name="T35" fmla="*/ 40 h 503"/>
              <a:gd name="T36" fmla="*/ 19 w 500"/>
              <a:gd name="T37" fmla="*/ 19 h 503"/>
              <a:gd name="T38" fmla="*/ 40 w 500"/>
              <a:gd name="T39" fmla="*/ 5 h 503"/>
              <a:gd name="T40" fmla="*/ 65 w 500"/>
              <a:gd name="T41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0" h="503">
                <a:moveTo>
                  <a:pt x="65" y="0"/>
                </a:moveTo>
                <a:lnTo>
                  <a:pt x="436" y="0"/>
                </a:lnTo>
                <a:lnTo>
                  <a:pt x="460" y="5"/>
                </a:lnTo>
                <a:lnTo>
                  <a:pt x="481" y="19"/>
                </a:lnTo>
                <a:lnTo>
                  <a:pt x="495" y="40"/>
                </a:lnTo>
                <a:lnTo>
                  <a:pt x="500" y="67"/>
                </a:lnTo>
                <a:lnTo>
                  <a:pt x="500" y="436"/>
                </a:lnTo>
                <a:lnTo>
                  <a:pt x="495" y="462"/>
                </a:lnTo>
                <a:lnTo>
                  <a:pt x="481" y="483"/>
                </a:lnTo>
                <a:lnTo>
                  <a:pt x="460" y="497"/>
                </a:lnTo>
                <a:lnTo>
                  <a:pt x="436" y="503"/>
                </a:lnTo>
                <a:lnTo>
                  <a:pt x="65" y="503"/>
                </a:lnTo>
                <a:lnTo>
                  <a:pt x="40" y="497"/>
                </a:lnTo>
                <a:lnTo>
                  <a:pt x="19" y="483"/>
                </a:lnTo>
                <a:lnTo>
                  <a:pt x="5" y="462"/>
                </a:lnTo>
                <a:lnTo>
                  <a:pt x="0" y="436"/>
                </a:lnTo>
                <a:lnTo>
                  <a:pt x="0" y="67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7" name="淘宝店chenying0907出品 13"/>
          <p:cNvSpPr/>
          <p:nvPr/>
        </p:nvSpPr>
        <p:spPr bwMode="auto">
          <a:xfrm>
            <a:off x="1961596" y="3165401"/>
            <a:ext cx="861668" cy="868365"/>
          </a:xfrm>
          <a:custGeom>
            <a:avLst/>
            <a:gdLst>
              <a:gd name="T0" fmla="*/ 75 w 386"/>
              <a:gd name="T1" fmla="*/ 0 h 389"/>
              <a:gd name="T2" fmla="*/ 311 w 386"/>
              <a:gd name="T3" fmla="*/ 0 h 389"/>
              <a:gd name="T4" fmla="*/ 336 w 386"/>
              <a:gd name="T5" fmla="*/ 4 h 389"/>
              <a:gd name="T6" fmla="*/ 357 w 386"/>
              <a:gd name="T7" fmla="*/ 14 h 389"/>
              <a:gd name="T8" fmla="*/ 372 w 386"/>
              <a:gd name="T9" fmla="*/ 32 h 389"/>
              <a:gd name="T10" fmla="*/ 383 w 386"/>
              <a:gd name="T11" fmla="*/ 53 h 389"/>
              <a:gd name="T12" fmla="*/ 386 w 386"/>
              <a:gd name="T13" fmla="*/ 76 h 389"/>
              <a:gd name="T14" fmla="*/ 386 w 386"/>
              <a:gd name="T15" fmla="*/ 312 h 389"/>
              <a:gd name="T16" fmla="*/ 383 w 386"/>
              <a:gd name="T17" fmla="*/ 337 h 389"/>
              <a:gd name="T18" fmla="*/ 372 w 386"/>
              <a:gd name="T19" fmla="*/ 358 h 389"/>
              <a:gd name="T20" fmla="*/ 357 w 386"/>
              <a:gd name="T21" fmla="*/ 373 h 389"/>
              <a:gd name="T22" fmla="*/ 336 w 386"/>
              <a:gd name="T23" fmla="*/ 384 h 389"/>
              <a:gd name="T24" fmla="*/ 311 w 386"/>
              <a:gd name="T25" fmla="*/ 389 h 389"/>
              <a:gd name="T26" fmla="*/ 75 w 386"/>
              <a:gd name="T27" fmla="*/ 389 h 389"/>
              <a:gd name="T28" fmla="*/ 50 w 386"/>
              <a:gd name="T29" fmla="*/ 384 h 389"/>
              <a:gd name="T30" fmla="*/ 29 w 386"/>
              <a:gd name="T31" fmla="*/ 373 h 389"/>
              <a:gd name="T32" fmla="*/ 14 w 386"/>
              <a:gd name="T33" fmla="*/ 358 h 389"/>
              <a:gd name="T34" fmla="*/ 3 w 386"/>
              <a:gd name="T35" fmla="*/ 337 h 389"/>
              <a:gd name="T36" fmla="*/ 0 w 386"/>
              <a:gd name="T37" fmla="*/ 312 h 389"/>
              <a:gd name="T38" fmla="*/ 0 w 386"/>
              <a:gd name="T39" fmla="*/ 76 h 389"/>
              <a:gd name="T40" fmla="*/ 3 w 386"/>
              <a:gd name="T41" fmla="*/ 53 h 389"/>
              <a:gd name="T42" fmla="*/ 14 w 386"/>
              <a:gd name="T43" fmla="*/ 32 h 389"/>
              <a:gd name="T44" fmla="*/ 29 w 386"/>
              <a:gd name="T45" fmla="*/ 14 h 389"/>
              <a:gd name="T46" fmla="*/ 50 w 386"/>
              <a:gd name="T47" fmla="*/ 4 h 389"/>
              <a:gd name="T48" fmla="*/ 75 w 386"/>
              <a:gd name="T49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6" h="389">
                <a:moveTo>
                  <a:pt x="75" y="0"/>
                </a:moveTo>
                <a:lnTo>
                  <a:pt x="311" y="0"/>
                </a:lnTo>
                <a:lnTo>
                  <a:pt x="336" y="4"/>
                </a:lnTo>
                <a:lnTo>
                  <a:pt x="357" y="14"/>
                </a:lnTo>
                <a:lnTo>
                  <a:pt x="372" y="32"/>
                </a:lnTo>
                <a:lnTo>
                  <a:pt x="383" y="53"/>
                </a:lnTo>
                <a:lnTo>
                  <a:pt x="386" y="76"/>
                </a:lnTo>
                <a:lnTo>
                  <a:pt x="386" y="312"/>
                </a:lnTo>
                <a:lnTo>
                  <a:pt x="383" y="337"/>
                </a:lnTo>
                <a:lnTo>
                  <a:pt x="372" y="358"/>
                </a:lnTo>
                <a:lnTo>
                  <a:pt x="357" y="373"/>
                </a:lnTo>
                <a:lnTo>
                  <a:pt x="336" y="384"/>
                </a:lnTo>
                <a:lnTo>
                  <a:pt x="311" y="389"/>
                </a:lnTo>
                <a:lnTo>
                  <a:pt x="75" y="389"/>
                </a:lnTo>
                <a:lnTo>
                  <a:pt x="50" y="384"/>
                </a:lnTo>
                <a:lnTo>
                  <a:pt x="29" y="373"/>
                </a:lnTo>
                <a:lnTo>
                  <a:pt x="14" y="358"/>
                </a:lnTo>
                <a:lnTo>
                  <a:pt x="3" y="337"/>
                </a:lnTo>
                <a:lnTo>
                  <a:pt x="0" y="312"/>
                </a:lnTo>
                <a:lnTo>
                  <a:pt x="0" y="76"/>
                </a:lnTo>
                <a:lnTo>
                  <a:pt x="3" y="53"/>
                </a:lnTo>
                <a:lnTo>
                  <a:pt x="14" y="32"/>
                </a:lnTo>
                <a:lnTo>
                  <a:pt x="29" y="14"/>
                </a:lnTo>
                <a:lnTo>
                  <a:pt x="50" y="4"/>
                </a:lnTo>
                <a:lnTo>
                  <a:pt x="75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8" name="淘宝店chenying0907出品 14"/>
          <p:cNvSpPr/>
          <p:nvPr/>
        </p:nvSpPr>
        <p:spPr bwMode="auto">
          <a:xfrm>
            <a:off x="986081" y="4120825"/>
            <a:ext cx="1837183" cy="1837183"/>
          </a:xfrm>
          <a:custGeom>
            <a:avLst/>
            <a:gdLst>
              <a:gd name="T0" fmla="*/ 77 w 823"/>
              <a:gd name="T1" fmla="*/ 0 h 823"/>
              <a:gd name="T2" fmla="*/ 746 w 823"/>
              <a:gd name="T3" fmla="*/ 0 h 823"/>
              <a:gd name="T4" fmla="*/ 770 w 823"/>
              <a:gd name="T5" fmla="*/ 3 h 823"/>
              <a:gd name="T6" fmla="*/ 791 w 823"/>
              <a:gd name="T7" fmla="*/ 16 h 823"/>
              <a:gd name="T8" fmla="*/ 807 w 823"/>
              <a:gd name="T9" fmla="*/ 31 h 823"/>
              <a:gd name="T10" fmla="*/ 819 w 823"/>
              <a:gd name="T11" fmla="*/ 52 h 823"/>
              <a:gd name="T12" fmla="*/ 823 w 823"/>
              <a:gd name="T13" fmla="*/ 77 h 823"/>
              <a:gd name="T14" fmla="*/ 823 w 823"/>
              <a:gd name="T15" fmla="*/ 746 h 823"/>
              <a:gd name="T16" fmla="*/ 819 w 823"/>
              <a:gd name="T17" fmla="*/ 770 h 823"/>
              <a:gd name="T18" fmla="*/ 807 w 823"/>
              <a:gd name="T19" fmla="*/ 791 h 823"/>
              <a:gd name="T20" fmla="*/ 791 w 823"/>
              <a:gd name="T21" fmla="*/ 807 h 823"/>
              <a:gd name="T22" fmla="*/ 770 w 823"/>
              <a:gd name="T23" fmla="*/ 817 h 823"/>
              <a:gd name="T24" fmla="*/ 746 w 823"/>
              <a:gd name="T25" fmla="*/ 823 h 823"/>
              <a:gd name="T26" fmla="*/ 77 w 823"/>
              <a:gd name="T27" fmla="*/ 823 h 823"/>
              <a:gd name="T28" fmla="*/ 53 w 823"/>
              <a:gd name="T29" fmla="*/ 817 h 823"/>
              <a:gd name="T30" fmla="*/ 32 w 823"/>
              <a:gd name="T31" fmla="*/ 807 h 823"/>
              <a:gd name="T32" fmla="*/ 16 w 823"/>
              <a:gd name="T33" fmla="*/ 791 h 823"/>
              <a:gd name="T34" fmla="*/ 4 w 823"/>
              <a:gd name="T35" fmla="*/ 770 h 823"/>
              <a:gd name="T36" fmla="*/ 0 w 823"/>
              <a:gd name="T37" fmla="*/ 746 h 823"/>
              <a:gd name="T38" fmla="*/ 0 w 823"/>
              <a:gd name="T39" fmla="*/ 77 h 823"/>
              <a:gd name="T40" fmla="*/ 4 w 823"/>
              <a:gd name="T41" fmla="*/ 52 h 823"/>
              <a:gd name="T42" fmla="*/ 16 w 823"/>
              <a:gd name="T43" fmla="*/ 31 h 823"/>
              <a:gd name="T44" fmla="*/ 32 w 823"/>
              <a:gd name="T45" fmla="*/ 16 h 823"/>
              <a:gd name="T46" fmla="*/ 53 w 823"/>
              <a:gd name="T47" fmla="*/ 3 h 823"/>
              <a:gd name="T48" fmla="*/ 77 w 823"/>
              <a:gd name="T49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23" h="823">
                <a:moveTo>
                  <a:pt x="77" y="0"/>
                </a:moveTo>
                <a:lnTo>
                  <a:pt x="746" y="0"/>
                </a:lnTo>
                <a:lnTo>
                  <a:pt x="770" y="3"/>
                </a:lnTo>
                <a:lnTo>
                  <a:pt x="791" y="16"/>
                </a:lnTo>
                <a:lnTo>
                  <a:pt x="807" y="31"/>
                </a:lnTo>
                <a:lnTo>
                  <a:pt x="819" y="52"/>
                </a:lnTo>
                <a:lnTo>
                  <a:pt x="823" y="77"/>
                </a:lnTo>
                <a:lnTo>
                  <a:pt x="823" y="746"/>
                </a:lnTo>
                <a:lnTo>
                  <a:pt x="819" y="770"/>
                </a:lnTo>
                <a:lnTo>
                  <a:pt x="807" y="791"/>
                </a:lnTo>
                <a:lnTo>
                  <a:pt x="791" y="807"/>
                </a:lnTo>
                <a:lnTo>
                  <a:pt x="770" y="817"/>
                </a:lnTo>
                <a:lnTo>
                  <a:pt x="746" y="823"/>
                </a:lnTo>
                <a:lnTo>
                  <a:pt x="77" y="823"/>
                </a:lnTo>
                <a:lnTo>
                  <a:pt x="53" y="817"/>
                </a:lnTo>
                <a:lnTo>
                  <a:pt x="32" y="807"/>
                </a:lnTo>
                <a:lnTo>
                  <a:pt x="16" y="791"/>
                </a:lnTo>
                <a:lnTo>
                  <a:pt x="4" y="770"/>
                </a:lnTo>
                <a:lnTo>
                  <a:pt x="0" y="746"/>
                </a:lnTo>
                <a:lnTo>
                  <a:pt x="0" y="77"/>
                </a:lnTo>
                <a:lnTo>
                  <a:pt x="4" y="52"/>
                </a:lnTo>
                <a:lnTo>
                  <a:pt x="16" y="31"/>
                </a:lnTo>
                <a:lnTo>
                  <a:pt x="32" y="16"/>
                </a:lnTo>
                <a:lnTo>
                  <a:pt x="53" y="3"/>
                </a:lnTo>
                <a:lnTo>
                  <a:pt x="77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60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29" name="淘宝店chenying0907出品 15"/>
          <p:cNvSpPr/>
          <p:nvPr/>
        </p:nvSpPr>
        <p:spPr bwMode="auto">
          <a:xfrm>
            <a:off x="2571723" y="1118383"/>
            <a:ext cx="3357586" cy="2915383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30" name="淘宝店chenying0907出品 16"/>
          <p:cNvSpPr/>
          <p:nvPr/>
        </p:nvSpPr>
        <p:spPr bwMode="auto">
          <a:xfrm>
            <a:off x="2905857" y="4120825"/>
            <a:ext cx="1419742" cy="1417511"/>
          </a:xfrm>
          <a:custGeom>
            <a:avLst/>
            <a:gdLst>
              <a:gd name="T0" fmla="*/ 62 w 636"/>
              <a:gd name="T1" fmla="*/ 0 h 635"/>
              <a:gd name="T2" fmla="*/ 574 w 636"/>
              <a:gd name="T3" fmla="*/ 0 h 635"/>
              <a:gd name="T4" fmla="*/ 597 w 636"/>
              <a:gd name="T5" fmla="*/ 5 h 635"/>
              <a:gd name="T6" fmla="*/ 618 w 636"/>
              <a:gd name="T7" fmla="*/ 17 h 635"/>
              <a:gd name="T8" fmla="*/ 631 w 636"/>
              <a:gd name="T9" fmla="*/ 37 h 635"/>
              <a:gd name="T10" fmla="*/ 636 w 636"/>
              <a:gd name="T11" fmla="*/ 61 h 635"/>
              <a:gd name="T12" fmla="*/ 636 w 636"/>
              <a:gd name="T13" fmla="*/ 574 h 635"/>
              <a:gd name="T14" fmla="*/ 631 w 636"/>
              <a:gd name="T15" fmla="*/ 597 h 635"/>
              <a:gd name="T16" fmla="*/ 618 w 636"/>
              <a:gd name="T17" fmla="*/ 616 h 635"/>
              <a:gd name="T18" fmla="*/ 597 w 636"/>
              <a:gd name="T19" fmla="*/ 630 h 635"/>
              <a:gd name="T20" fmla="*/ 574 w 636"/>
              <a:gd name="T21" fmla="*/ 635 h 635"/>
              <a:gd name="T22" fmla="*/ 62 w 636"/>
              <a:gd name="T23" fmla="*/ 635 h 635"/>
              <a:gd name="T24" fmla="*/ 39 w 636"/>
              <a:gd name="T25" fmla="*/ 630 h 635"/>
              <a:gd name="T26" fmla="*/ 18 w 636"/>
              <a:gd name="T27" fmla="*/ 616 h 635"/>
              <a:gd name="T28" fmla="*/ 5 w 636"/>
              <a:gd name="T29" fmla="*/ 597 h 635"/>
              <a:gd name="T30" fmla="*/ 0 w 636"/>
              <a:gd name="T31" fmla="*/ 574 h 635"/>
              <a:gd name="T32" fmla="*/ 0 w 636"/>
              <a:gd name="T33" fmla="*/ 61 h 635"/>
              <a:gd name="T34" fmla="*/ 5 w 636"/>
              <a:gd name="T35" fmla="*/ 37 h 635"/>
              <a:gd name="T36" fmla="*/ 18 w 636"/>
              <a:gd name="T37" fmla="*/ 17 h 635"/>
              <a:gd name="T38" fmla="*/ 39 w 636"/>
              <a:gd name="T39" fmla="*/ 5 h 635"/>
              <a:gd name="T40" fmla="*/ 62 w 636"/>
              <a:gd name="T41" fmla="*/ 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6" h="635">
                <a:moveTo>
                  <a:pt x="62" y="0"/>
                </a:moveTo>
                <a:lnTo>
                  <a:pt x="574" y="0"/>
                </a:lnTo>
                <a:lnTo>
                  <a:pt x="597" y="5"/>
                </a:lnTo>
                <a:lnTo>
                  <a:pt x="618" y="17"/>
                </a:lnTo>
                <a:lnTo>
                  <a:pt x="631" y="37"/>
                </a:lnTo>
                <a:lnTo>
                  <a:pt x="636" y="61"/>
                </a:lnTo>
                <a:lnTo>
                  <a:pt x="636" y="574"/>
                </a:lnTo>
                <a:lnTo>
                  <a:pt x="631" y="597"/>
                </a:lnTo>
                <a:lnTo>
                  <a:pt x="618" y="616"/>
                </a:lnTo>
                <a:lnTo>
                  <a:pt x="597" y="630"/>
                </a:lnTo>
                <a:lnTo>
                  <a:pt x="574" y="635"/>
                </a:lnTo>
                <a:lnTo>
                  <a:pt x="62" y="635"/>
                </a:lnTo>
                <a:lnTo>
                  <a:pt x="39" y="630"/>
                </a:lnTo>
                <a:lnTo>
                  <a:pt x="18" y="616"/>
                </a:lnTo>
                <a:lnTo>
                  <a:pt x="5" y="597"/>
                </a:lnTo>
                <a:lnTo>
                  <a:pt x="0" y="574"/>
                </a:lnTo>
                <a:lnTo>
                  <a:pt x="0" y="61"/>
                </a:lnTo>
                <a:lnTo>
                  <a:pt x="5" y="37"/>
                </a:lnTo>
                <a:lnTo>
                  <a:pt x="18" y="17"/>
                </a:lnTo>
                <a:lnTo>
                  <a:pt x="39" y="5"/>
                </a:lnTo>
                <a:lnTo>
                  <a:pt x="62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淘宝店chenying0907出品 16"/>
          <p:cNvSpPr txBox="1"/>
          <p:nvPr/>
        </p:nvSpPr>
        <p:spPr>
          <a:xfrm>
            <a:off x="6823909" y="37025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3200" b="1" cap="all">
                <a:latin typeface="+mj-ea"/>
                <a:ea typeface="+mj-ea"/>
                <a:cs typeface="Arial" panose="020B0604020202020204" pitchFamily="34" charset="0"/>
              </a:rPr>
              <a:t>年度工作</a:t>
            </a:r>
            <a:r>
              <a:rPr lang="zh-CN" altLang="en-US" sz="3200" b="1" cap="all" dirty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汇报总结</a:t>
            </a:r>
            <a:r>
              <a:rPr lang="en-US" altLang="zh-CN" sz="3200" b="1" cap="all" dirty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r>
              <a:rPr lang="zh-CN" altLang="en-US" sz="3200" b="1" cap="all" dirty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18" name="淘宝店chenying0907出品 259"/>
          <p:cNvSpPr>
            <a:spLocks noChangeArrowheads="1"/>
          </p:cNvSpPr>
          <p:nvPr/>
        </p:nvSpPr>
        <p:spPr bwMode="auto">
          <a:xfrm>
            <a:off x="6823909" y="4228941"/>
            <a:ext cx="4536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endParaRPr lang="zh-CN" altLang="en-US" sz="1400" cap="all" dirty="0">
              <a:solidFill>
                <a:srgbClr val="AE002B"/>
              </a:solidFill>
              <a:cs typeface="Arial" panose="020B0604020202020204" pitchFamily="34" charset="0"/>
            </a:endParaRPr>
          </a:p>
        </p:txBody>
      </p:sp>
      <p:sp>
        <p:nvSpPr>
          <p:cNvPr id="19" name="淘宝店chenying0907出品 259"/>
          <p:cNvSpPr>
            <a:spLocks noChangeArrowheads="1"/>
          </p:cNvSpPr>
          <p:nvPr/>
        </p:nvSpPr>
        <p:spPr bwMode="auto">
          <a:xfrm>
            <a:off x="6823909" y="5406370"/>
            <a:ext cx="3744416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50" b="1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en-US" altLang="zh-CN" sz="1050" b="1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xiazaii</a:t>
            </a:r>
            <a:endParaRPr lang="zh-CN" altLang="en-US" sz="1050" b="1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淘宝店chenying0907出品 19"/>
          <p:cNvSpPr txBox="1"/>
          <p:nvPr/>
        </p:nvSpPr>
        <p:spPr>
          <a:xfrm>
            <a:off x="6823909" y="4492247"/>
            <a:ext cx="511256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900" cap="all" dirty="0">
                <a:latin typeface="+mj-ea"/>
                <a:ea typeface="+mj-ea"/>
                <a:cs typeface="Arial" panose="020B0604020202020204" pitchFamily="34" charset="0"/>
              </a:rPr>
              <a:t>Business report general summary PPT template  | is suitable for the reporting on activities report | bio | work summary report, etc. | | meeting</a:t>
            </a:r>
            <a:endParaRPr lang="zh-CN" altLang="en-US" sz="900" cap="all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淘宝店chenying0907出品 1"/>
          <p:cNvSpPr txBox="1"/>
          <p:nvPr/>
        </p:nvSpPr>
        <p:spPr>
          <a:xfrm>
            <a:off x="2500285" y="1896011"/>
            <a:ext cx="3256007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>
                <a:solidFill>
                  <a:srgbClr val="AE002B"/>
                </a:solidFill>
                <a:latin typeface="Impact" panose="020B0806030902050204" pitchFamily="34" charset="0"/>
              </a:rPr>
              <a:t>202X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24575" y="-185628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"/>
                            </p:stCondLst>
                            <p:childTnLst>
                              <p:par>
                                <p:cTn id="1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淘宝店chenying0907出品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淘宝店chenying0907出品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淘宝店chenying0907出品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淘宝店chenying0907出品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淘宝店chenying0907出品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淘宝店chenying0907出品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淘宝店chenying0907出品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淘宝店chenying0907出品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淘宝店chenying0907出品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淘宝店chenying0907出品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淘宝店chenying0907出品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淘宝店chenying0907出品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6" r="16077"/>
          <a:stretch>
            <a:fillRect/>
          </a:stretch>
        </p:blipFill>
        <p:spPr>
          <a:xfrm>
            <a:off x="5115920" y="1426965"/>
            <a:ext cx="2626912" cy="5030257"/>
          </a:xfrm>
          <a:prstGeom prst="rect">
            <a:avLst/>
          </a:prstGeom>
        </p:spPr>
      </p:pic>
      <p:sp>
        <p:nvSpPr>
          <p:cNvPr id="2" name="淘宝店chenying0907出品 1"/>
          <p:cNvSpPr/>
          <p:nvPr/>
        </p:nvSpPr>
        <p:spPr>
          <a:xfrm>
            <a:off x="5363243" y="1997048"/>
            <a:ext cx="2161507" cy="3760512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64" b="2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淘宝店chenying0907出品 7"/>
          <p:cNvSpPr/>
          <p:nvPr/>
        </p:nvSpPr>
        <p:spPr>
          <a:xfrm>
            <a:off x="353" y="5267962"/>
            <a:ext cx="12858044" cy="1964689"/>
          </a:xfrm>
          <a:prstGeom prst="rect">
            <a:avLst/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5204934" y="5668246"/>
            <a:ext cx="2349189" cy="466710"/>
          </a:xfrm>
          <a:prstGeom prst="rect">
            <a:avLst/>
          </a:prstGeom>
          <a:noFill/>
        </p:spPr>
        <p:txBody>
          <a:bodyPr wrap="none" lIns="96435" tIns="48218" rIns="96435" bIns="48218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淘宝店chenying0907出品 9"/>
          <p:cNvSpPr/>
          <p:nvPr/>
        </p:nvSpPr>
        <p:spPr>
          <a:xfrm>
            <a:off x="1770642" y="6065919"/>
            <a:ext cx="9317466" cy="720625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7" name="Group 41"/>
          <p:cNvGrpSpPr/>
          <p:nvPr/>
        </p:nvGrpSpPr>
        <p:grpSpPr>
          <a:xfrm>
            <a:off x="8559298" y="1822325"/>
            <a:ext cx="876685" cy="876685"/>
            <a:chOff x="8115591" y="1727927"/>
            <a:chExt cx="831273" cy="831273"/>
          </a:xfrm>
          <a:solidFill>
            <a:schemeClr val="bg1"/>
          </a:solidFill>
        </p:grpSpPr>
        <p:sp>
          <p:nvSpPr>
            <p:cNvPr id="88" name="Oval 12"/>
            <p:cNvSpPr/>
            <p:nvPr/>
          </p:nvSpPr>
          <p:spPr>
            <a:xfrm>
              <a:off x="8115591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89" name="Group 14"/>
            <p:cNvGrpSpPr/>
            <p:nvPr/>
          </p:nvGrpSpPr>
          <p:grpSpPr>
            <a:xfrm>
              <a:off x="8338661" y="1951357"/>
              <a:ext cx="383755" cy="384412"/>
              <a:chOff x="9145588" y="4435475"/>
              <a:chExt cx="464344" cy="465138"/>
            </a:xfrm>
            <a:grpFill/>
          </p:grpSpPr>
          <p:sp>
            <p:nvSpPr>
              <p:cNvPr id="9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99" name="Group 43"/>
          <p:cNvGrpSpPr/>
          <p:nvPr/>
        </p:nvGrpSpPr>
        <p:grpSpPr>
          <a:xfrm>
            <a:off x="3423496" y="3616326"/>
            <a:ext cx="876685" cy="876685"/>
            <a:chOff x="3245823" y="3429000"/>
            <a:chExt cx="831273" cy="831273"/>
          </a:xfrm>
          <a:solidFill>
            <a:srgbClr val="009882"/>
          </a:solidFill>
        </p:grpSpPr>
        <p:sp>
          <p:nvSpPr>
            <p:cNvPr id="100" name="Oval 11"/>
            <p:cNvSpPr/>
            <p:nvPr/>
          </p:nvSpPr>
          <p:spPr>
            <a:xfrm>
              <a:off x="3245823" y="3429000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1" name="Group 24"/>
            <p:cNvGrpSpPr/>
            <p:nvPr/>
          </p:nvGrpSpPr>
          <p:grpSpPr>
            <a:xfrm>
              <a:off x="3541739" y="3652429"/>
              <a:ext cx="263709" cy="384412"/>
              <a:chOff x="3582988" y="3510757"/>
              <a:chExt cx="319088" cy="465138"/>
            </a:xfrm>
            <a:grpFill/>
          </p:grpSpPr>
          <p:sp>
            <p:nvSpPr>
              <p:cNvPr id="10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0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104" name="Group 42"/>
          <p:cNvGrpSpPr/>
          <p:nvPr/>
        </p:nvGrpSpPr>
        <p:grpSpPr>
          <a:xfrm>
            <a:off x="8558572" y="3616326"/>
            <a:ext cx="876685" cy="876685"/>
            <a:chOff x="8114903" y="3428999"/>
            <a:chExt cx="831273" cy="831273"/>
          </a:xfrm>
          <a:solidFill>
            <a:schemeClr val="bg1"/>
          </a:solidFill>
        </p:grpSpPr>
        <p:sp>
          <p:nvSpPr>
            <p:cNvPr id="105" name="Oval 13"/>
            <p:cNvSpPr/>
            <p:nvPr/>
          </p:nvSpPr>
          <p:spPr>
            <a:xfrm>
              <a:off x="8114903" y="3428999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6" name="Group 27"/>
            <p:cNvGrpSpPr/>
            <p:nvPr/>
          </p:nvGrpSpPr>
          <p:grpSpPr>
            <a:xfrm>
              <a:off x="8337871" y="3678854"/>
              <a:ext cx="384412" cy="323405"/>
              <a:chOff x="5368132" y="2625725"/>
              <a:chExt cx="465138" cy="391319"/>
            </a:xfrm>
            <a:grpFill/>
          </p:grpSpPr>
          <p:sp>
            <p:nvSpPr>
              <p:cNvPr id="10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10" name="Group 3"/>
          <p:cNvGrpSpPr/>
          <p:nvPr/>
        </p:nvGrpSpPr>
        <p:grpSpPr>
          <a:xfrm>
            <a:off x="3423496" y="1822325"/>
            <a:ext cx="876685" cy="876685"/>
            <a:chOff x="3245823" y="1727927"/>
            <a:chExt cx="831273" cy="831273"/>
          </a:xfrm>
          <a:solidFill>
            <a:srgbClr val="009882"/>
          </a:solidFill>
        </p:grpSpPr>
        <p:sp>
          <p:nvSpPr>
            <p:cNvPr id="111" name="Oval 10"/>
            <p:cNvSpPr/>
            <p:nvPr/>
          </p:nvSpPr>
          <p:spPr>
            <a:xfrm>
              <a:off x="3245823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12" name="Group 31"/>
            <p:cNvGrpSpPr/>
            <p:nvPr/>
          </p:nvGrpSpPr>
          <p:grpSpPr>
            <a:xfrm>
              <a:off x="3469581" y="1949424"/>
              <a:ext cx="383755" cy="383755"/>
              <a:chOff x="4439444" y="1652588"/>
              <a:chExt cx="464344" cy="464344"/>
            </a:xfrm>
            <a:grpFill/>
          </p:grpSpPr>
          <p:sp>
            <p:nvSpPr>
              <p:cNvPr id="113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4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5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sp>
        <p:nvSpPr>
          <p:cNvPr id="46" name="Text Placeholder 7"/>
          <p:cNvSpPr txBox="1"/>
          <p:nvPr/>
        </p:nvSpPr>
        <p:spPr>
          <a:xfrm>
            <a:off x="837944" y="1928730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028700" y="2313576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869116" y="3861439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059872" y="4246285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689689" y="1928730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689689" y="2313576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9689689" y="3861439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9689689" y="4246285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99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46" grpId="0"/>
      <p:bldP spid="47" grpId="0"/>
      <p:bldP spid="48" grpId="0"/>
      <p:bldP spid="57" grpId="0"/>
      <p:bldP spid="58" grpId="0"/>
      <p:bldP spid="59" grpId="0"/>
      <p:bldP spid="60" grpId="0"/>
      <p:bldP spid="61" grpId="0"/>
      <p:bldP spid="44" grpId="0"/>
      <p:bldP spid="45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2900044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177466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565003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淘宝店chenying0907出品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485674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134164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525792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淘宝店chenying0907出品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1894391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182601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034244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3958238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189490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172329"/>
            <a:ext cx="1444124" cy="1444124"/>
          </a:xfrm>
          <a:prstGeom prst="donut">
            <a:avLst>
              <a:gd name="adj" fmla="val 19079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563958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淘宝店chenying0907出品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390518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182602"/>
            <a:ext cx="1444124" cy="1444124"/>
          </a:xfrm>
          <a:prstGeom prst="donut">
            <a:avLst>
              <a:gd name="adj" fmla="val 19079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574230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淘宝店chenying0907出品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59154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192874"/>
            <a:ext cx="1444124" cy="1444124"/>
          </a:xfrm>
          <a:prstGeom prst="donut">
            <a:avLst>
              <a:gd name="adj" fmla="val 19079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584502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淘宝店chenying0907出品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59675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19287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3944134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5402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1887640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4837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2" y="287860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4747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2" y="4945526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54164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1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41" grpId="0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淘宝店chenying0907出品 7"/>
          <p:cNvSpPr/>
          <p:nvPr/>
        </p:nvSpPr>
        <p:spPr>
          <a:xfrm>
            <a:off x="3269672" y="1"/>
            <a:ext cx="9588726" cy="723265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486027" y="2485156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淘宝店chenying0907出品 26"/>
          <p:cNvSpPr/>
          <p:nvPr/>
        </p:nvSpPr>
        <p:spPr>
          <a:xfrm>
            <a:off x="1182611" y="2429960"/>
            <a:ext cx="3925222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Pentagon 33"/>
          <p:cNvSpPr/>
          <p:nvPr/>
        </p:nvSpPr>
        <p:spPr>
          <a:xfrm>
            <a:off x="486027" y="3424324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淘宝店chenying0907出品 34"/>
          <p:cNvSpPr/>
          <p:nvPr/>
        </p:nvSpPr>
        <p:spPr>
          <a:xfrm>
            <a:off x="1182611" y="3369127"/>
            <a:ext cx="3469536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2" name="Pentagon 36"/>
          <p:cNvSpPr/>
          <p:nvPr/>
        </p:nvSpPr>
        <p:spPr>
          <a:xfrm>
            <a:off x="486027" y="4350173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淘宝店chenying0907出品 37"/>
          <p:cNvSpPr/>
          <p:nvPr/>
        </p:nvSpPr>
        <p:spPr>
          <a:xfrm>
            <a:off x="1182613" y="4294975"/>
            <a:ext cx="3304846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4" name="Pentagon 39"/>
          <p:cNvSpPr/>
          <p:nvPr/>
        </p:nvSpPr>
        <p:spPr>
          <a:xfrm>
            <a:off x="486027" y="5318885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淘宝店chenying0907出品 40"/>
          <p:cNvSpPr/>
          <p:nvPr/>
        </p:nvSpPr>
        <p:spPr>
          <a:xfrm>
            <a:off x="1182612" y="5263689"/>
            <a:ext cx="3014515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845199" y="2914229"/>
            <a:ext cx="2222628" cy="964353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241300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415518" y="1644154"/>
            <a:ext cx="2222628" cy="964353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614129" y="5454379"/>
            <a:ext cx="2222628" cy="964353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234503" y="4184304"/>
            <a:ext cx="2222628" cy="964353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0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  <p:bldP spid="30" grpId="0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淘宝店chenying0907出品 178"/>
          <p:cNvSpPr/>
          <p:nvPr/>
        </p:nvSpPr>
        <p:spPr bwMode="auto">
          <a:xfrm>
            <a:off x="2267202" y="1450497"/>
            <a:ext cx="1567674" cy="345410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8" name="淘宝店chenying0907出品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9" name="淘宝店chenying0907出品 168"/>
          <p:cNvSpPr/>
          <p:nvPr/>
        </p:nvSpPr>
        <p:spPr bwMode="auto">
          <a:xfrm>
            <a:off x="9286715" y="1450497"/>
            <a:ext cx="1348198" cy="345410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9" name="淘宝店chenying0907出品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淘宝店chenying0907出品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  <a:solidFill>
            <a:schemeClr val="bg1">
              <a:lumMod val="50000"/>
            </a:schemeClr>
          </a:solidFill>
        </p:grpSpPr>
        <p:sp>
          <p:nvSpPr>
            <p:cNvPr id="171" name="淘宝店chenying0907出品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</a:endParaRPr>
            </a:p>
          </p:txBody>
        </p:sp>
        <p:grpSp>
          <p:nvGrpSpPr>
            <p:cNvPr id="5" name="淘宝店chenying0907出品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淘宝店chenying0907出品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78" name="淘宝店chenying0907出品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6" name="淘宝店chenying0907出品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  <a:solidFill>
            <a:srgbClr val="AE002B"/>
          </a:solidFill>
        </p:grpSpPr>
        <p:sp>
          <p:nvSpPr>
            <p:cNvPr id="180" name="淘宝店chenying0907出品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淘宝店chenying0907出品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淘宝店chenying0907出品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淘宝店chenying0907出品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淘宝店chenying0907出品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  <a:solidFill>
            <a:schemeClr val="bg1">
              <a:lumMod val="50000"/>
            </a:schemeClr>
          </a:solidFill>
        </p:grpSpPr>
        <p:sp>
          <p:nvSpPr>
            <p:cNvPr id="189" name="淘宝店chenying0907出品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</a:endParaRPr>
            </a:p>
          </p:txBody>
        </p:sp>
        <p:grpSp>
          <p:nvGrpSpPr>
            <p:cNvPr id="3" name="淘宝店chenying0907出品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淘宝店chenying0907出品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97" name="淘宝店chenying0907出品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98" name="淘宝店chenying0907出品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10" name="淘宝店chenying0907出品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</p:grpSpPr>
        <p:grpSp>
          <p:nvGrpSpPr>
            <p:cNvPr id="207" name="淘宝店chenying0907出品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淘宝店chenying0907出品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淘宝店chenying0907出品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淘宝店chenying0907出品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淘宝店chenying0907出品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淘宝店chenying0907出品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9" name="淘宝店chenying0907出品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淘宝店chenying0907出品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淘宝店chenying0907出品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淘宝店chenying0907出品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淘宝店chenying0907出品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淘宝店chenying0907出品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0" name="淘宝店chenying0907出品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淘宝店chenying0907出品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淘宝店chenying0907出品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淘宝店chenying0907出品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淘宝店chenying0907出品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淘宝店chenying0907出品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淘宝店chenying0907出品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8" name="淘宝店chenying0907出品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淘宝店chenying0907出品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淘宝店chenying0907出品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淘宝店chenying0907出品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淘宝店chenying0907出品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  <a:solidFill>
            <a:srgbClr val="AE002B"/>
          </a:solidFill>
        </p:grpSpPr>
        <p:sp>
          <p:nvSpPr>
            <p:cNvPr id="200" name="淘宝店chenying0907出品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淘宝店chenying0907出品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淘宝店chenying0907出品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淘宝店chenying0907出品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淘宝店chenying0907出品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909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07224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07224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0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0" grpId="0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淘宝店chenying0907出品 25"/>
          <p:cNvSpPr/>
          <p:nvPr/>
        </p:nvSpPr>
        <p:spPr>
          <a:xfrm>
            <a:off x="5549224" y="29550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5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淘宝店chenying0907出品 26"/>
          <p:cNvSpPr txBox="1"/>
          <p:nvPr/>
        </p:nvSpPr>
        <p:spPr>
          <a:xfrm>
            <a:off x="5549223" y="3604810"/>
            <a:ext cx="5416656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淘宝店chenying0907出品 15"/>
          <p:cNvSpPr/>
          <p:nvPr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淘宝店chenying0907出品 10"/>
          <p:cNvSpPr txBox="1"/>
          <p:nvPr/>
        </p:nvSpPr>
        <p:spPr>
          <a:xfrm>
            <a:off x="3119050" y="2915230"/>
            <a:ext cx="1795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AE002B"/>
                </a:solidFill>
                <a:latin typeface="Impact" panose="020B0806030902050204" pitchFamily="34" charset="0"/>
              </a:rPr>
              <a:t>03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淘宝店chenying0907出品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淘宝店chenying0907出品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淘宝店chenying0907出品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淘宝店chenying0907出品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淘宝店chenying0907出品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淘宝店chenying0907出品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淘宝店chenying0907出品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淘宝店chenying0907出品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淘宝店chenying0907出品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淘宝店chenying0907出品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3762623"/>
            <a:ext cx="1581711" cy="417982"/>
            <a:chOff x="1424694" y="3437117"/>
            <a:chExt cx="1499779" cy="396331"/>
          </a:xfrm>
          <a:solidFill>
            <a:srgbClr val="AE002B"/>
          </a:solidFill>
        </p:grpSpPr>
        <p:sp>
          <p:nvSpPr>
            <p:cNvPr id="69" name="Round Same Side Corner 淘宝店chenying0907出品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3917263"/>
            <a:ext cx="1581711" cy="406378"/>
            <a:chOff x="2993261" y="3583747"/>
            <a:chExt cx="1499779" cy="385328"/>
          </a:xfrm>
          <a:solidFill>
            <a:schemeClr val="bg1">
              <a:lumMod val="50000"/>
            </a:schemeClr>
          </a:solidFill>
        </p:grpSpPr>
        <p:sp>
          <p:nvSpPr>
            <p:cNvPr id="72" name="Round Same Side Corner 淘宝店chenying0907出品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3762623"/>
            <a:ext cx="1581711" cy="417981"/>
            <a:chOff x="4561827" y="3437117"/>
            <a:chExt cx="1499779" cy="396330"/>
          </a:xfrm>
          <a:solidFill>
            <a:srgbClr val="AE002B"/>
          </a:solidFill>
        </p:grpSpPr>
        <p:sp>
          <p:nvSpPr>
            <p:cNvPr id="87" name="Round Same Side Corner 淘宝店chenying0907出品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3917263"/>
            <a:ext cx="1581711" cy="406378"/>
            <a:chOff x="6130393" y="3583747"/>
            <a:chExt cx="1499779" cy="385328"/>
          </a:xfrm>
          <a:solidFill>
            <a:schemeClr val="bg1">
              <a:lumMod val="50000"/>
            </a:schemeClr>
          </a:solidFill>
        </p:grpSpPr>
        <p:sp>
          <p:nvSpPr>
            <p:cNvPr id="90" name="Round Same Side Corner 淘宝店chenying0907出品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3917264"/>
            <a:ext cx="1581711" cy="406377"/>
            <a:chOff x="9267526" y="3583748"/>
            <a:chExt cx="1499779" cy="385327"/>
          </a:xfrm>
          <a:solidFill>
            <a:schemeClr val="bg1">
              <a:lumMod val="50000"/>
            </a:schemeClr>
          </a:solidFill>
        </p:grpSpPr>
        <p:sp>
          <p:nvSpPr>
            <p:cNvPr id="93" name="Round Same Side Corner 淘宝店chenying0907出品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3762623"/>
            <a:ext cx="1581711" cy="417982"/>
            <a:chOff x="7698960" y="3437117"/>
            <a:chExt cx="1499779" cy="396331"/>
          </a:xfrm>
          <a:solidFill>
            <a:srgbClr val="AE002B"/>
          </a:solidFill>
        </p:grpSpPr>
        <p:sp>
          <p:nvSpPr>
            <p:cNvPr id="96" name="Round Same Side Corner 淘宝店chenying0907出品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413992"/>
            <a:ext cx="489711" cy="490548"/>
            <a:chOff x="9145588" y="4435475"/>
            <a:chExt cx="464344" cy="465138"/>
          </a:xfrm>
          <a:solidFill>
            <a:schemeClr val="bg1">
              <a:lumMod val="50000"/>
            </a:schemeClr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198527"/>
            <a:ext cx="489711" cy="489711"/>
            <a:chOff x="7287419" y="2577307"/>
            <a:chExt cx="464344" cy="464344"/>
          </a:xfrm>
          <a:solidFill>
            <a:srgbClr val="AE002B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40405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191745"/>
            <a:ext cx="490548" cy="412697"/>
            <a:chOff x="5368132" y="2625725"/>
            <a:chExt cx="465138" cy="391319"/>
          </a:xfrm>
          <a:solidFill>
            <a:srgbClr val="AE002B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198110"/>
            <a:ext cx="489711" cy="382561"/>
            <a:chOff x="2581275" y="1710532"/>
            <a:chExt cx="464344" cy="362744"/>
          </a:xfrm>
          <a:solidFill>
            <a:srgbClr val="AE002B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404050"/>
            <a:ext cx="336520" cy="490548"/>
            <a:chOff x="5441157" y="4440238"/>
            <a:chExt cx="319088" cy="465138"/>
          </a:xfrm>
          <a:solidFill>
            <a:schemeClr val="bg1">
              <a:lumMod val="50000"/>
            </a:schemeClr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63" grpId="0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AE002B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AE002B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AE002B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7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17" grpId="0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6916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5670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41203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AE002B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21740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AE002B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51274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AE002B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7274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9517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3355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AE002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8892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3892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AE002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7821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3534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AE002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1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3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9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1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7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2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31" grpId="0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淘宝店chenying0907出品 15"/>
          <p:cNvSpPr txBox="1"/>
          <p:nvPr/>
        </p:nvSpPr>
        <p:spPr>
          <a:xfrm>
            <a:off x="1263551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AE002B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01</a:t>
            </a:r>
            <a:endParaRPr lang="zh-CN" altLang="en-US" sz="6960" dirty="0">
              <a:solidFill>
                <a:srgbClr val="AE002B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7" name="淘宝店chenying0907出品 16"/>
          <p:cNvSpPr txBox="1"/>
          <p:nvPr/>
        </p:nvSpPr>
        <p:spPr>
          <a:xfrm>
            <a:off x="407223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>
                    <a:lumMod val="5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02</a:t>
            </a:r>
            <a:endParaRPr lang="zh-CN" altLang="en-US" sz="6960" dirty="0">
              <a:solidFill>
                <a:schemeClr val="bg1">
                  <a:lumMod val="50000"/>
                </a:schemeClr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8" name="淘宝店chenying0907出品 17"/>
          <p:cNvSpPr txBox="1"/>
          <p:nvPr/>
        </p:nvSpPr>
        <p:spPr>
          <a:xfrm>
            <a:off x="688091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AE002B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03</a:t>
            </a:r>
            <a:endParaRPr lang="zh-CN" altLang="en-US" sz="6960" dirty="0">
              <a:solidFill>
                <a:srgbClr val="AE002B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9" name="淘宝店chenying0907出品 18"/>
          <p:cNvSpPr txBox="1"/>
          <p:nvPr/>
        </p:nvSpPr>
        <p:spPr>
          <a:xfrm>
            <a:off x="9689588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>
                    <a:lumMod val="5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04</a:t>
            </a:r>
            <a:endParaRPr lang="zh-CN" altLang="en-US" sz="6960" dirty="0">
              <a:solidFill>
                <a:schemeClr val="bg1">
                  <a:lumMod val="50000"/>
                </a:schemeClr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cxnSp>
        <p:nvCxnSpPr>
          <p:cNvPr id="21" name="淘宝店chenying0907出品 20"/>
          <p:cNvCxnSpPr/>
          <p:nvPr/>
        </p:nvCxnSpPr>
        <p:spPr>
          <a:xfrm flipH="1">
            <a:off x="3214141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淘宝店chenying0907出品 23"/>
          <p:cNvCxnSpPr/>
          <p:nvPr/>
        </p:nvCxnSpPr>
        <p:spPr>
          <a:xfrm flipH="1">
            <a:off x="724008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淘宝店chenying0907出品 24"/>
          <p:cNvCxnSpPr/>
          <p:nvPr/>
        </p:nvCxnSpPr>
        <p:spPr>
          <a:xfrm flipH="1">
            <a:off x="618209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淘宝店chenying0907出品 25"/>
          <p:cNvCxnSpPr/>
          <p:nvPr/>
        </p:nvCxnSpPr>
        <p:spPr>
          <a:xfrm flipH="1">
            <a:off x="915077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淘宝店chenying0907出品 26"/>
          <p:cNvCxnSpPr/>
          <p:nvPr/>
        </p:nvCxnSpPr>
        <p:spPr>
          <a:xfrm flipH="1">
            <a:off x="11768124" y="3593366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淘宝店chenying0907出品 1"/>
          <p:cNvSpPr/>
          <p:nvPr/>
        </p:nvSpPr>
        <p:spPr>
          <a:xfrm>
            <a:off x="0" y="0"/>
            <a:ext cx="12858750" cy="340055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淘宝店chenying0907出品 21"/>
          <p:cNvSpPr/>
          <p:nvPr/>
        </p:nvSpPr>
        <p:spPr>
          <a:xfrm>
            <a:off x="1040728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淘宝店chenying0907出品 22"/>
          <p:cNvSpPr txBox="1"/>
          <p:nvPr/>
        </p:nvSpPr>
        <p:spPr>
          <a:xfrm>
            <a:off x="506713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淘宝店chenying0907出品 35"/>
          <p:cNvSpPr/>
          <p:nvPr/>
        </p:nvSpPr>
        <p:spPr>
          <a:xfrm>
            <a:off x="3968656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淘宝店chenying0907出品 36"/>
          <p:cNvSpPr txBox="1"/>
          <p:nvPr/>
        </p:nvSpPr>
        <p:spPr>
          <a:xfrm>
            <a:off x="3434641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淘宝店chenying0907出品 37"/>
          <p:cNvSpPr/>
          <p:nvPr/>
        </p:nvSpPr>
        <p:spPr>
          <a:xfrm>
            <a:off x="6868874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淘宝店chenying0907出品 38"/>
          <p:cNvSpPr txBox="1"/>
          <p:nvPr/>
        </p:nvSpPr>
        <p:spPr>
          <a:xfrm>
            <a:off x="6334859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淘宝店chenying0907出品 39"/>
          <p:cNvSpPr/>
          <p:nvPr/>
        </p:nvSpPr>
        <p:spPr>
          <a:xfrm>
            <a:off x="9722911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淘宝店chenying0907出品 40"/>
          <p:cNvSpPr txBox="1"/>
          <p:nvPr/>
        </p:nvSpPr>
        <p:spPr>
          <a:xfrm>
            <a:off x="9188896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淘宝店chenying0907出品 41"/>
          <p:cNvSpPr txBox="1"/>
          <p:nvPr/>
        </p:nvSpPr>
        <p:spPr>
          <a:xfrm>
            <a:off x="884238" y="156473"/>
            <a:ext cx="1483098" cy="87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3" name="淘宝店chenying0907出品 42"/>
          <p:cNvSpPr txBox="1"/>
          <p:nvPr/>
        </p:nvSpPr>
        <p:spPr>
          <a:xfrm>
            <a:off x="365922" y="955612"/>
            <a:ext cx="25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9"/>
          <p:cNvGrpSpPr/>
          <p:nvPr/>
        </p:nvGrpSpPr>
        <p:grpSpPr>
          <a:xfrm>
            <a:off x="502579" y="1707697"/>
            <a:ext cx="2712263" cy="4331930"/>
            <a:chOff x="357158" y="1214428"/>
            <a:chExt cx="1928826" cy="3080653"/>
          </a:xfrm>
        </p:grpSpPr>
        <p:sp>
          <p:nvSpPr>
            <p:cNvPr id="46" name="淘宝店chenying0907出品 1"/>
            <p:cNvSpPr/>
            <p:nvPr/>
          </p:nvSpPr>
          <p:spPr>
            <a:xfrm>
              <a:off x="357158" y="1214428"/>
              <a:ext cx="1926791" cy="17145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57"/>
            <p:cNvGrpSpPr/>
            <p:nvPr/>
          </p:nvGrpSpPr>
          <p:grpSpPr>
            <a:xfrm>
              <a:off x="577737" y="3500444"/>
              <a:ext cx="1708247" cy="794637"/>
              <a:chOff x="577737" y="3500444"/>
              <a:chExt cx="1708247" cy="794637"/>
            </a:xfrm>
          </p:grpSpPr>
          <p:sp>
            <p:nvSpPr>
              <p:cNvPr id="58" name="淘宝店chenying0907出品 33"/>
              <p:cNvSpPr/>
              <p:nvPr/>
            </p:nvSpPr>
            <p:spPr>
              <a:xfrm>
                <a:off x="577737" y="3786196"/>
                <a:ext cx="1708247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淘宝店chenying0907出品 34"/>
              <p:cNvSpPr/>
              <p:nvPr/>
            </p:nvSpPr>
            <p:spPr>
              <a:xfrm>
                <a:off x="614353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50" name="Group 58"/>
            <p:cNvGrpSpPr/>
            <p:nvPr/>
          </p:nvGrpSpPr>
          <p:grpSpPr>
            <a:xfrm>
              <a:off x="785786" y="1214428"/>
              <a:ext cx="1071570" cy="357172"/>
              <a:chOff x="785786" y="1214428"/>
              <a:chExt cx="1071570" cy="357172"/>
            </a:xfrm>
          </p:grpSpPr>
          <p:sp>
            <p:nvSpPr>
              <p:cNvPr id="52" name="淘宝店chenying0907出品 42"/>
              <p:cNvSpPr/>
              <p:nvPr/>
            </p:nvSpPr>
            <p:spPr>
              <a:xfrm>
                <a:off x="785786" y="1214428"/>
                <a:ext cx="1071570" cy="357172"/>
              </a:xfrm>
              <a:prstGeom prst="rect">
                <a:avLst/>
              </a:prstGeom>
              <a:solidFill>
                <a:srgbClr val="AE002B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淘宝店chenying0907出品 46"/>
              <p:cNvSpPr/>
              <p:nvPr/>
            </p:nvSpPr>
            <p:spPr>
              <a:xfrm>
                <a:off x="899761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20.11.2015</a:t>
                </a:r>
              </a:p>
            </p:txBody>
          </p:sp>
        </p:grpSp>
      </p:grpSp>
      <p:grpSp>
        <p:nvGrpSpPr>
          <p:cNvPr id="77" name="Group 60"/>
          <p:cNvGrpSpPr/>
          <p:nvPr/>
        </p:nvGrpSpPr>
        <p:grpSpPr>
          <a:xfrm>
            <a:off x="3550657" y="1707697"/>
            <a:ext cx="2709401" cy="4331930"/>
            <a:chOff x="2524798" y="1214428"/>
            <a:chExt cx="1926791" cy="3080653"/>
          </a:xfrm>
        </p:grpSpPr>
        <p:sp>
          <p:nvSpPr>
            <p:cNvPr id="78" name="淘宝店chenying0907出品 2"/>
            <p:cNvSpPr/>
            <p:nvPr/>
          </p:nvSpPr>
          <p:spPr>
            <a:xfrm>
              <a:off x="2524798" y="1214428"/>
              <a:ext cx="1926791" cy="17145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56"/>
            <p:cNvGrpSpPr/>
            <p:nvPr/>
          </p:nvGrpSpPr>
          <p:grpSpPr>
            <a:xfrm>
              <a:off x="2779225" y="3500444"/>
              <a:ext cx="1649899" cy="794637"/>
              <a:chOff x="2779225" y="3500444"/>
              <a:chExt cx="1649899" cy="794637"/>
            </a:xfrm>
          </p:grpSpPr>
          <p:sp>
            <p:nvSpPr>
              <p:cNvPr id="84" name="淘宝店chenying0907出品 36"/>
              <p:cNvSpPr/>
              <p:nvPr/>
            </p:nvSpPr>
            <p:spPr>
              <a:xfrm>
                <a:off x="2779225" y="3786196"/>
                <a:ext cx="1649899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淘宝店chenying0907出品 37"/>
              <p:cNvSpPr/>
              <p:nvPr/>
            </p:nvSpPr>
            <p:spPr>
              <a:xfrm>
                <a:off x="2779225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81" name="Group 59"/>
            <p:cNvGrpSpPr/>
            <p:nvPr/>
          </p:nvGrpSpPr>
          <p:grpSpPr>
            <a:xfrm>
              <a:off x="2928926" y="1214428"/>
              <a:ext cx="1071570" cy="357172"/>
              <a:chOff x="2928926" y="1214428"/>
              <a:chExt cx="1071570" cy="357172"/>
            </a:xfrm>
          </p:grpSpPr>
          <p:sp>
            <p:nvSpPr>
              <p:cNvPr id="82" name="淘宝店chenying0907出品 43"/>
              <p:cNvSpPr/>
              <p:nvPr/>
            </p:nvSpPr>
            <p:spPr>
              <a:xfrm>
                <a:off x="2928926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淘宝店chenying0907出品 47"/>
              <p:cNvSpPr/>
              <p:nvPr/>
            </p:nvSpPr>
            <p:spPr>
              <a:xfrm>
                <a:off x="3042901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22.11.2015</a:t>
                </a:r>
              </a:p>
            </p:txBody>
          </p:sp>
        </p:grpSp>
      </p:grpSp>
      <p:grpSp>
        <p:nvGrpSpPr>
          <p:cNvPr id="91" name="Group 61"/>
          <p:cNvGrpSpPr/>
          <p:nvPr/>
        </p:nvGrpSpPr>
        <p:grpSpPr>
          <a:xfrm>
            <a:off x="6598733" y="1707697"/>
            <a:ext cx="2709401" cy="4331930"/>
            <a:chOff x="4692438" y="1214428"/>
            <a:chExt cx="1926791" cy="3080653"/>
          </a:xfrm>
        </p:grpSpPr>
        <p:sp>
          <p:nvSpPr>
            <p:cNvPr id="92" name="淘宝店chenying0907出品 3"/>
            <p:cNvSpPr/>
            <p:nvPr/>
          </p:nvSpPr>
          <p:spPr>
            <a:xfrm>
              <a:off x="4692438" y="1214428"/>
              <a:ext cx="1926791" cy="171451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55"/>
            <p:cNvGrpSpPr/>
            <p:nvPr/>
          </p:nvGrpSpPr>
          <p:grpSpPr>
            <a:xfrm>
              <a:off x="4714876" y="3500444"/>
              <a:ext cx="1751838" cy="794637"/>
              <a:chOff x="4714876" y="3500444"/>
              <a:chExt cx="1751838" cy="794637"/>
            </a:xfrm>
          </p:grpSpPr>
          <p:sp>
            <p:nvSpPr>
              <p:cNvPr id="98" name="淘宝店chenying0907出品 38"/>
              <p:cNvSpPr/>
              <p:nvPr/>
            </p:nvSpPr>
            <p:spPr>
              <a:xfrm>
                <a:off x="4714876" y="3786196"/>
                <a:ext cx="1751838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淘宝店chenying0907出品 39"/>
              <p:cNvSpPr/>
              <p:nvPr/>
            </p:nvSpPr>
            <p:spPr>
              <a:xfrm>
                <a:off x="4714876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95" name="Group 60"/>
            <p:cNvGrpSpPr/>
            <p:nvPr/>
          </p:nvGrpSpPr>
          <p:grpSpPr>
            <a:xfrm>
              <a:off x="5143504" y="1214428"/>
              <a:ext cx="1071570" cy="357172"/>
              <a:chOff x="5143504" y="1214428"/>
              <a:chExt cx="1071570" cy="357172"/>
            </a:xfrm>
          </p:grpSpPr>
          <p:sp>
            <p:nvSpPr>
              <p:cNvPr id="96" name="淘宝店chenying0907出品 44"/>
              <p:cNvSpPr/>
              <p:nvPr/>
            </p:nvSpPr>
            <p:spPr>
              <a:xfrm>
                <a:off x="5143504" y="1214428"/>
                <a:ext cx="1071570" cy="357172"/>
              </a:xfrm>
              <a:prstGeom prst="rect">
                <a:avLst/>
              </a:prstGeom>
              <a:solidFill>
                <a:srgbClr val="AE002B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淘宝店chenying0907出品 48"/>
              <p:cNvSpPr/>
              <p:nvPr/>
            </p:nvSpPr>
            <p:spPr>
              <a:xfrm>
                <a:off x="5257479" y="1285866"/>
                <a:ext cx="888270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23.11.2015</a:t>
                </a:r>
              </a:p>
            </p:txBody>
          </p:sp>
        </p:grpSp>
      </p:grpSp>
      <p:grpSp>
        <p:nvGrpSpPr>
          <p:cNvPr id="105" name="Group 63"/>
          <p:cNvGrpSpPr/>
          <p:nvPr/>
        </p:nvGrpSpPr>
        <p:grpSpPr>
          <a:xfrm>
            <a:off x="9646768" y="1707697"/>
            <a:ext cx="2709401" cy="4331930"/>
            <a:chOff x="6860051" y="1214428"/>
            <a:chExt cx="1926791" cy="3080653"/>
          </a:xfrm>
        </p:grpSpPr>
        <p:sp>
          <p:nvSpPr>
            <p:cNvPr id="106" name="淘宝店chenying0907出品 4"/>
            <p:cNvSpPr/>
            <p:nvPr/>
          </p:nvSpPr>
          <p:spPr>
            <a:xfrm>
              <a:off x="6860051" y="1214428"/>
              <a:ext cx="1926791" cy="1714512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54"/>
            <p:cNvGrpSpPr/>
            <p:nvPr/>
          </p:nvGrpSpPr>
          <p:grpSpPr>
            <a:xfrm>
              <a:off x="7000892" y="3500444"/>
              <a:ext cx="1785950" cy="794637"/>
              <a:chOff x="7000892" y="3500444"/>
              <a:chExt cx="1785950" cy="794637"/>
            </a:xfrm>
          </p:grpSpPr>
          <p:sp>
            <p:nvSpPr>
              <p:cNvPr id="112" name="淘宝店chenying0907出品 40"/>
              <p:cNvSpPr/>
              <p:nvPr/>
            </p:nvSpPr>
            <p:spPr>
              <a:xfrm>
                <a:off x="7000892" y="3786196"/>
                <a:ext cx="1785950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3" name="淘宝店chenying0907出品 41"/>
              <p:cNvSpPr/>
              <p:nvPr/>
            </p:nvSpPr>
            <p:spPr>
              <a:xfrm>
                <a:off x="7000892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109" name="Group 61"/>
            <p:cNvGrpSpPr/>
            <p:nvPr/>
          </p:nvGrpSpPr>
          <p:grpSpPr>
            <a:xfrm>
              <a:off x="7286644" y="1214428"/>
              <a:ext cx="1071570" cy="357172"/>
              <a:chOff x="7286644" y="1214428"/>
              <a:chExt cx="1071570" cy="357172"/>
            </a:xfrm>
          </p:grpSpPr>
          <p:sp>
            <p:nvSpPr>
              <p:cNvPr id="110" name="淘宝店chenying0907出品 45"/>
              <p:cNvSpPr/>
              <p:nvPr/>
            </p:nvSpPr>
            <p:spPr>
              <a:xfrm>
                <a:off x="7286644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淘宝店chenying0907出品 49"/>
              <p:cNvSpPr/>
              <p:nvPr/>
            </p:nvSpPr>
            <p:spPr>
              <a:xfrm>
                <a:off x="7400619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24.11.2015</a:t>
                </a:r>
              </a:p>
            </p:txBody>
          </p:sp>
        </p:grpSp>
      </p:grpSp>
      <p:sp>
        <p:nvSpPr>
          <p:cNvPr id="34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淘宝店chenying0907出品 25"/>
          <p:cNvSpPr/>
          <p:nvPr/>
        </p:nvSpPr>
        <p:spPr>
          <a:xfrm>
            <a:off x="5549224" y="29550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5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淘宝店chenying0907出品 26"/>
          <p:cNvSpPr txBox="1"/>
          <p:nvPr/>
        </p:nvSpPr>
        <p:spPr>
          <a:xfrm>
            <a:off x="5549223" y="3604810"/>
            <a:ext cx="5416656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淘宝店chenying0907出品 15"/>
          <p:cNvSpPr/>
          <p:nvPr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淘宝店chenying0907出品 10"/>
          <p:cNvSpPr txBox="1"/>
          <p:nvPr/>
        </p:nvSpPr>
        <p:spPr>
          <a:xfrm>
            <a:off x="3119050" y="2915230"/>
            <a:ext cx="1795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AE002B"/>
                </a:solidFill>
                <a:latin typeface="Impact" panose="020B0806030902050204" pitchFamily="34" charset="0"/>
              </a:rPr>
              <a:t>04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淘宝店chenying0907出品 5"/>
          <p:cNvSpPr/>
          <p:nvPr/>
        </p:nvSpPr>
        <p:spPr>
          <a:xfrm>
            <a:off x="353" y="4401265"/>
            <a:ext cx="12858044" cy="28313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US"/>
          </a:p>
        </p:txBody>
      </p:sp>
      <p:pic>
        <p:nvPicPr>
          <p:cNvPr id="4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8596" y="2513360"/>
            <a:ext cx="3877834" cy="3233517"/>
          </a:xfrm>
          <a:prstGeom prst="rect">
            <a:avLst/>
          </a:prstGeom>
        </p:spPr>
      </p:pic>
      <p:graphicFrame>
        <p:nvGraphicFramePr>
          <p:cNvPr id="50" name="Chart 41"/>
          <p:cNvGraphicFramePr/>
          <p:nvPr/>
        </p:nvGraphicFramePr>
        <p:xfrm>
          <a:off x="7507001" y="4664779"/>
          <a:ext cx="4226317" cy="184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淘宝店chenying0907出品 2"/>
          <p:cNvSpPr/>
          <p:nvPr/>
        </p:nvSpPr>
        <p:spPr>
          <a:xfrm>
            <a:off x="1683750" y="2668195"/>
            <a:ext cx="3594178" cy="202488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3421" y="4048042"/>
            <a:ext cx="3089387" cy="1777328"/>
          </a:xfrm>
          <a:prstGeom prst="rect">
            <a:avLst/>
          </a:prstGeom>
        </p:spPr>
      </p:pic>
      <p:sp>
        <p:nvSpPr>
          <p:cNvPr id="51" name="淘宝店chenying0907出品 50"/>
          <p:cNvSpPr/>
          <p:nvPr/>
        </p:nvSpPr>
        <p:spPr>
          <a:xfrm>
            <a:off x="4492122" y="4145855"/>
            <a:ext cx="2328881" cy="1482189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48"/>
          <p:cNvSpPr txBox="1"/>
          <p:nvPr/>
        </p:nvSpPr>
        <p:spPr>
          <a:xfrm>
            <a:off x="6918008" y="245248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349"/>
          <p:cNvSpPr txBox="1"/>
          <p:nvPr/>
        </p:nvSpPr>
        <p:spPr>
          <a:xfrm>
            <a:off x="6918009" y="2783651"/>
            <a:ext cx="489519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Graphic spid="50" grpId="0">
        <p:bldAsOne/>
      </p:bldGraphic>
      <p:bldP spid="3" grpId="0" animBg="1"/>
      <p:bldP spid="51" grpId="0" animBg="1"/>
      <p:bldP spid="12" grpId="0"/>
      <p:bldP spid="13" grpId="0"/>
      <p:bldP spid="10" grpId="0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748" y="2618684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545" y="3405570"/>
            <a:ext cx="1089921" cy="1088246"/>
          </a:xfrm>
          <a:prstGeom prst="ellipse">
            <a:avLst/>
          </a:prstGeom>
          <a:solidFill>
            <a:srgbClr val="AE002B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7881" y="3593920"/>
            <a:ext cx="711545" cy="711546"/>
          </a:xfrm>
          <a:prstGeom prst="ellipse">
            <a:avLst/>
          </a:prstGeom>
          <a:solidFill>
            <a:srgbClr val="AE002B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549" y="2263749"/>
            <a:ext cx="709871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050" y="4696396"/>
            <a:ext cx="711545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930" y="2618684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59" y="3405570"/>
            <a:ext cx="1088246" cy="1088246"/>
          </a:xfrm>
          <a:prstGeom prst="ellipse">
            <a:avLst/>
          </a:prstGeom>
          <a:solidFill>
            <a:srgbClr val="AE002B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399" y="3593920"/>
            <a:ext cx="709871" cy="711546"/>
          </a:xfrm>
          <a:prstGeom prst="ellipse">
            <a:avLst/>
          </a:prstGeom>
          <a:solidFill>
            <a:srgbClr val="AE002B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731" y="2263749"/>
            <a:ext cx="711545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230" y="4696396"/>
            <a:ext cx="709871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838" y="2998733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096" y="2560086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708671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670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062956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955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1501014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013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299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298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出品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淘宝店chenying0907出品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淘宝店chenying0907出品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淘宝店chenying0907出品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淘宝店chenying0907出品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淘宝店chenying0907出品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淘宝店chenying0907出品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淘宝店chenying0907出品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淘宝店chenying0907出品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淘宝店chenying0907出品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淘宝店chenying0907出品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淘宝店chenying0907出品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淘宝店chenying0907出品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淘宝店chenying0907出品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淘宝店chenying0907出品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淘宝店chenying0907出品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淘宝店chenying0907出品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淘宝店chenying0907出品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淘宝店chenying0907出品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淘宝店chenying0907出品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淘宝店chenying0907出品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淘宝店chenying0907出品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淘宝店chenying0907出品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淘宝店chenying0907出品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淘宝店chenying0907出品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淘宝店chenying0907出品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淘宝店chenying0907出品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  <p:bldP spid="37" grpId="0"/>
      <p:bldP spid="38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淘宝店chenying0907出品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blipFill dpi="0"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84" t="-65193" r="-1484" b="-817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id="36" name="Picture 5" descr="imac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淘宝店chenying0907出品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淘宝店chenying0907出品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id="32" name="Picture 9" descr="iPhone-5-(black)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淘宝店chenying0907出品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淘宝店chenying0907出品 16"/>
              <p:cNvSpPr/>
              <p:nvPr/>
            </p:nvSpPr>
            <p:spPr>
              <a:xfrm>
                <a:off x="78578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淘宝店chenying0907出品 19"/>
              <p:cNvSpPr/>
              <p:nvPr/>
            </p:nvSpPr>
            <p:spPr>
              <a:xfrm>
                <a:off x="1054551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淘宝店chenying0907出品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AE002B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淘宝店chenying0907出品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AE002B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淘宝店chenying0907出品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AE002B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淘宝店chenying0907出品 18"/>
              <p:cNvSpPr/>
              <p:nvPr/>
            </p:nvSpPr>
            <p:spPr>
              <a:xfrm>
                <a:off x="6429388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淘宝店chenying0907出品 21"/>
              <p:cNvSpPr/>
              <p:nvPr/>
            </p:nvSpPr>
            <p:spPr>
              <a:xfrm>
                <a:off x="6721563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淘宝店chenying0907出品 17"/>
              <p:cNvSpPr/>
              <p:nvPr/>
            </p:nvSpPr>
            <p:spPr>
              <a:xfrm>
                <a:off x="364330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淘宝店chenying0907出品 20"/>
              <p:cNvSpPr/>
              <p:nvPr/>
            </p:nvSpPr>
            <p:spPr>
              <a:xfrm>
                <a:off x="3896070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1" name="TextBox 348"/>
          <p:cNvSpPr txBox="1"/>
          <p:nvPr/>
        </p:nvSpPr>
        <p:spPr>
          <a:xfrm>
            <a:off x="8246096" y="161355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TextBox 349"/>
          <p:cNvSpPr txBox="1"/>
          <p:nvPr/>
        </p:nvSpPr>
        <p:spPr>
          <a:xfrm>
            <a:off x="8246097" y="1944725"/>
            <a:ext cx="3142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1" grpId="0"/>
      <p:bldP spid="52" grpId="0"/>
      <p:bldP spid="84" grpId="0"/>
      <p:bldP spid="48" grpId="0" animBg="1"/>
      <p:bldP spid="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淘宝店chenying0907出品 6"/>
          <p:cNvSpPr/>
          <p:nvPr/>
        </p:nvSpPr>
        <p:spPr bwMode="auto">
          <a:xfrm>
            <a:off x="4926090" y="908547"/>
            <a:ext cx="1102756" cy="1098291"/>
          </a:xfrm>
          <a:custGeom>
            <a:avLst/>
            <a:gdLst>
              <a:gd name="T0" fmla="*/ 67 w 494"/>
              <a:gd name="T1" fmla="*/ 0 h 492"/>
              <a:gd name="T2" fmla="*/ 429 w 494"/>
              <a:gd name="T3" fmla="*/ 0 h 492"/>
              <a:gd name="T4" fmla="*/ 454 w 494"/>
              <a:gd name="T5" fmla="*/ 5 h 492"/>
              <a:gd name="T6" fmla="*/ 475 w 494"/>
              <a:gd name="T7" fmla="*/ 19 h 492"/>
              <a:gd name="T8" fmla="*/ 489 w 494"/>
              <a:gd name="T9" fmla="*/ 40 h 492"/>
              <a:gd name="T10" fmla="*/ 494 w 494"/>
              <a:gd name="T11" fmla="*/ 65 h 492"/>
              <a:gd name="T12" fmla="*/ 494 w 494"/>
              <a:gd name="T13" fmla="*/ 427 h 492"/>
              <a:gd name="T14" fmla="*/ 489 w 494"/>
              <a:gd name="T15" fmla="*/ 452 h 492"/>
              <a:gd name="T16" fmla="*/ 475 w 494"/>
              <a:gd name="T17" fmla="*/ 473 h 492"/>
              <a:gd name="T18" fmla="*/ 454 w 494"/>
              <a:gd name="T19" fmla="*/ 487 h 492"/>
              <a:gd name="T20" fmla="*/ 429 w 494"/>
              <a:gd name="T21" fmla="*/ 492 h 492"/>
              <a:gd name="T22" fmla="*/ 67 w 494"/>
              <a:gd name="T23" fmla="*/ 492 h 492"/>
              <a:gd name="T24" fmla="*/ 41 w 494"/>
              <a:gd name="T25" fmla="*/ 487 h 492"/>
              <a:gd name="T26" fmla="*/ 20 w 494"/>
              <a:gd name="T27" fmla="*/ 473 h 492"/>
              <a:gd name="T28" fmla="*/ 6 w 494"/>
              <a:gd name="T29" fmla="*/ 452 h 492"/>
              <a:gd name="T30" fmla="*/ 0 w 494"/>
              <a:gd name="T31" fmla="*/ 427 h 492"/>
              <a:gd name="T32" fmla="*/ 0 w 494"/>
              <a:gd name="T33" fmla="*/ 65 h 492"/>
              <a:gd name="T34" fmla="*/ 6 w 494"/>
              <a:gd name="T35" fmla="*/ 40 h 492"/>
              <a:gd name="T36" fmla="*/ 20 w 494"/>
              <a:gd name="T37" fmla="*/ 19 h 492"/>
              <a:gd name="T38" fmla="*/ 41 w 494"/>
              <a:gd name="T39" fmla="*/ 5 h 492"/>
              <a:gd name="T40" fmla="*/ 67 w 494"/>
              <a:gd name="T41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4" h="492">
                <a:moveTo>
                  <a:pt x="67" y="0"/>
                </a:moveTo>
                <a:lnTo>
                  <a:pt x="429" y="0"/>
                </a:lnTo>
                <a:lnTo>
                  <a:pt x="454" y="5"/>
                </a:lnTo>
                <a:lnTo>
                  <a:pt x="475" y="19"/>
                </a:lnTo>
                <a:lnTo>
                  <a:pt x="489" y="40"/>
                </a:lnTo>
                <a:lnTo>
                  <a:pt x="494" y="65"/>
                </a:lnTo>
                <a:lnTo>
                  <a:pt x="494" y="427"/>
                </a:lnTo>
                <a:lnTo>
                  <a:pt x="489" y="452"/>
                </a:lnTo>
                <a:lnTo>
                  <a:pt x="475" y="473"/>
                </a:lnTo>
                <a:lnTo>
                  <a:pt x="454" y="487"/>
                </a:lnTo>
                <a:lnTo>
                  <a:pt x="429" y="492"/>
                </a:lnTo>
                <a:lnTo>
                  <a:pt x="67" y="492"/>
                </a:lnTo>
                <a:lnTo>
                  <a:pt x="41" y="487"/>
                </a:lnTo>
                <a:lnTo>
                  <a:pt x="20" y="473"/>
                </a:lnTo>
                <a:lnTo>
                  <a:pt x="6" y="452"/>
                </a:lnTo>
                <a:lnTo>
                  <a:pt x="0" y="427"/>
                </a:lnTo>
                <a:lnTo>
                  <a:pt x="0" y="65"/>
                </a:lnTo>
                <a:lnTo>
                  <a:pt x="6" y="40"/>
                </a:lnTo>
                <a:lnTo>
                  <a:pt x="20" y="19"/>
                </a:lnTo>
                <a:lnTo>
                  <a:pt x="41" y="5"/>
                </a:lnTo>
                <a:lnTo>
                  <a:pt x="67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4" name="淘宝店chenying0907出品 9"/>
          <p:cNvSpPr/>
          <p:nvPr/>
        </p:nvSpPr>
        <p:spPr bwMode="auto">
          <a:xfrm>
            <a:off x="1640145" y="2870738"/>
            <a:ext cx="2078271" cy="2078271"/>
          </a:xfrm>
          <a:custGeom>
            <a:avLst/>
            <a:gdLst>
              <a:gd name="T0" fmla="*/ 66 w 931"/>
              <a:gd name="T1" fmla="*/ 0 h 931"/>
              <a:gd name="T2" fmla="*/ 867 w 931"/>
              <a:gd name="T3" fmla="*/ 0 h 931"/>
              <a:gd name="T4" fmla="*/ 891 w 931"/>
              <a:gd name="T5" fmla="*/ 5 h 931"/>
              <a:gd name="T6" fmla="*/ 912 w 931"/>
              <a:gd name="T7" fmla="*/ 19 h 931"/>
              <a:gd name="T8" fmla="*/ 926 w 931"/>
              <a:gd name="T9" fmla="*/ 40 h 931"/>
              <a:gd name="T10" fmla="*/ 931 w 931"/>
              <a:gd name="T11" fmla="*/ 64 h 931"/>
              <a:gd name="T12" fmla="*/ 931 w 931"/>
              <a:gd name="T13" fmla="*/ 864 h 931"/>
              <a:gd name="T14" fmla="*/ 926 w 931"/>
              <a:gd name="T15" fmla="*/ 891 h 931"/>
              <a:gd name="T16" fmla="*/ 912 w 931"/>
              <a:gd name="T17" fmla="*/ 912 h 931"/>
              <a:gd name="T18" fmla="*/ 891 w 931"/>
              <a:gd name="T19" fmla="*/ 926 h 931"/>
              <a:gd name="T20" fmla="*/ 867 w 931"/>
              <a:gd name="T21" fmla="*/ 931 h 931"/>
              <a:gd name="T22" fmla="*/ 66 w 931"/>
              <a:gd name="T23" fmla="*/ 931 h 931"/>
              <a:gd name="T24" fmla="*/ 40 w 931"/>
              <a:gd name="T25" fmla="*/ 926 h 931"/>
              <a:gd name="T26" fmla="*/ 19 w 931"/>
              <a:gd name="T27" fmla="*/ 912 h 931"/>
              <a:gd name="T28" fmla="*/ 5 w 931"/>
              <a:gd name="T29" fmla="*/ 891 h 931"/>
              <a:gd name="T30" fmla="*/ 0 w 931"/>
              <a:gd name="T31" fmla="*/ 864 h 931"/>
              <a:gd name="T32" fmla="*/ 0 w 931"/>
              <a:gd name="T33" fmla="*/ 64 h 931"/>
              <a:gd name="T34" fmla="*/ 5 w 931"/>
              <a:gd name="T35" fmla="*/ 40 h 931"/>
              <a:gd name="T36" fmla="*/ 19 w 931"/>
              <a:gd name="T37" fmla="*/ 19 h 931"/>
              <a:gd name="T38" fmla="*/ 40 w 931"/>
              <a:gd name="T39" fmla="*/ 5 h 931"/>
              <a:gd name="T40" fmla="*/ 66 w 931"/>
              <a:gd name="T4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1" h="931">
                <a:moveTo>
                  <a:pt x="66" y="0"/>
                </a:moveTo>
                <a:lnTo>
                  <a:pt x="867" y="0"/>
                </a:lnTo>
                <a:lnTo>
                  <a:pt x="891" y="5"/>
                </a:lnTo>
                <a:lnTo>
                  <a:pt x="912" y="19"/>
                </a:lnTo>
                <a:lnTo>
                  <a:pt x="926" y="40"/>
                </a:lnTo>
                <a:lnTo>
                  <a:pt x="931" y="64"/>
                </a:lnTo>
                <a:lnTo>
                  <a:pt x="931" y="864"/>
                </a:lnTo>
                <a:lnTo>
                  <a:pt x="926" y="891"/>
                </a:lnTo>
                <a:lnTo>
                  <a:pt x="912" y="912"/>
                </a:lnTo>
                <a:lnTo>
                  <a:pt x="891" y="926"/>
                </a:lnTo>
                <a:lnTo>
                  <a:pt x="867" y="931"/>
                </a:lnTo>
                <a:lnTo>
                  <a:pt x="66" y="931"/>
                </a:lnTo>
                <a:lnTo>
                  <a:pt x="40" y="926"/>
                </a:lnTo>
                <a:lnTo>
                  <a:pt x="19" y="912"/>
                </a:lnTo>
                <a:lnTo>
                  <a:pt x="5" y="891"/>
                </a:lnTo>
                <a:lnTo>
                  <a:pt x="0" y="864"/>
                </a:lnTo>
                <a:lnTo>
                  <a:pt x="0" y="64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6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5" name="淘宝店chenying0907出品 10"/>
          <p:cNvSpPr/>
          <p:nvPr/>
        </p:nvSpPr>
        <p:spPr bwMode="auto">
          <a:xfrm>
            <a:off x="3519741" y="3308268"/>
            <a:ext cx="1192048" cy="1194281"/>
          </a:xfrm>
          <a:custGeom>
            <a:avLst/>
            <a:gdLst>
              <a:gd name="T0" fmla="*/ 65 w 534"/>
              <a:gd name="T1" fmla="*/ 0 h 535"/>
              <a:gd name="T2" fmla="*/ 468 w 534"/>
              <a:gd name="T3" fmla="*/ 0 h 535"/>
              <a:gd name="T4" fmla="*/ 494 w 534"/>
              <a:gd name="T5" fmla="*/ 5 h 535"/>
              <a:gd name="T6" fmla="*/ 515 w 534"/>
              <a:gd name="T7" fmla="*/ 19 h 535"/>
              <a:gd name="T8" fmla="*/ 529 w 534"/>
              <a:gd name="T9" fmla="*/ 40 h 535"/>
              <a:gd name="T10" fmla="*/ 534 w 534"/>
              <a:gd name="T11" fmla="*/ 66 h 535"/>
              <a:gd name="T12" fmla="*/ 534 w 534"/>
              <a:gd name="T13" fmla="*/ 469 h 535"/>
              <a:gd name="T14" fmla="*/ 529 w 534"/>
              <a:gd name="T15" fmla="*/ 495 h 535"/>
              <a:gd name="T16" fmla="*/ 515 w 534"/>
              <a:gd name="T17" fmla="*/ 516 h 535"/>
              <a:gd name="T18" fmla="*/ 494 w 534"/>
              <a:gd name="T19" fmla="*/ 530 h 535"/>
              <a:gd name="T20" fmla="*/ 468 w 534"/>
              <a:gd name="T21" fmla="*/ 535 h 535"/>
              <a:gd name="T22" fmla="*/ 65 w 534"/>
              <a:gd name="T23" fmla="*/ 535 h 535"/>
              <a:gd name="T24" fmla="*/ 40 w 534"/>
              <a:gd name="T25" fmla="*/ 530 h 535"/>
              <a:gd name="T26" fmla="*/ 19 w 534"/>
              <a:gd name="T27" fmla="*/ 516 h 535"/>
              <a:gd name="T28" fmla="*/ 5 w 534"/>
              <a:gd name="T29" fmla="*/ 495 h 535"/>
              <a:gd name="T30" fmla="*/ 0 w 534"/>
              <a:gd name="T31" fmla="*/ 469 h 535"/>
              <a:gd name="T32" fmla="*/ 0 w 534"/>
              <a:gd name="T33" fmla="*/ 66 h 535"/>
              <a:gd name="T34" fmla="*/ 5 w 534"/>
              <a:gd name="T35" fmla="*/ 40 h 535"/>
              <a:gd name="T36" fmla="*/ 19 w 534"/>
              <a:gd name="T37" fmla="*/ 19 h 535"/>
              <a:gd name="T38" fmla="*/ 40 w 534"/>
              <a:gd name="T39" fmla="*/ 5 h 535"/>
              <a:gd name="T40" fmla="*/ 65 w 534"/>
              <a:gd name="T41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4" h="535">
                <a:moveTo>
                  <a:pt x="65" y="0"/>
                </a:moveTo>
                <a:lnTo>
                  <a:pt x="468" y="0"/>
                </a:lnTo>
                <a:lnTo>
                  <a:pt x="494" y="5"/>
                </a:lnTo>
                <a:lnTo>
                  <a:pt x="515" y="19"/>
                </a:lnTo>
                <a:lnTo>
                  <a:pt x="529" y="40"/>
                </a:lnTo>
                <a:lnTo>
                  <a:pt x="534" y="66"/>
                </a:lnTo>
                <a:lnTo>
                  <a:pt x="534" y="469"/>
                </a:lnTo>
                <a:lnTo>
                  <a:pt x="529" y="495"/>
                </a:lnTo>
                <a:lnTo>
                  <a:pt x="515" y="516"/>
                </a:lnTo>
                <a:lnTo>
                  <a:pt x="494" y="530"/>
                </a:lnTo>
                <a:lnTo>
                  <a:pt x="468" y="535"/>
                </a:lnTo>
                <a:lnTo>
                  <a:pt x="65" y="535"/>
                </a:lnTo>
                <a:lnTo>
                  <a:pt x="40" y="530"/>
                </a:lnTo>
                <a:lnTo>
                  <a:pt x="19" y="516"/>
                </a:lnTo>
                <a:lnTo>
                  <a:pt x="5" y="495"/>
                </a:lnTo>
                <a:lnTo>
                  <a:pt x="0" y="469"/>
                </a:lnTo>
                <a:lnTo>
                  <a:pt x="0" y="66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6" name="淘宝店chenying0907出品 11"/>
          <p:cNvSpPr/>
          <p:nvPr/>
        </p:nvSpPr>
        <p:spPr bwMode="auto">
          <a:xfrm>
            <a:off x="718204" y="5053927"/>
            <a:ext cx="1116150" cy="1122847"/>
          </a:xfrm>
          <a:custGeom>
            <a:avLst/>
            <a:gdLst>
              <a:gd name="T0" fmla="*/ 65 w 500"/>
              <a:gd name="T1" fmla="*/ 0 h 503"/>
              <a:gd name="T2" fmla="*/ 436 w 500"/>
              <a:gd name="T3" fmla="*/ 0 h 503"/>
              <a:gd name="T4" fmla="*/ 460 w 500"/>
              <a:gd name="T5" fmla="*/ 5 h 503"/>
              <a:gd name="T6" fmla="*/ 481 w 500"/>
              <a:gd name="T7" fmla="*/ 19 h 503"/>
              <a:gd name="T8" fmla="*/ 495 w 500"/>
              <a:gd name="T9" fmla="*/ 40 h 503"/>
              <a:gd name="T10" fmla="*/ 500 w 500"/>
              <a:gd name="T11" fmla="*/ 67 h 503"/>
              <a:gd name="T12" fmla="*/ 500 w 500"/>
              <a:gd name="T13" fmla="*/ 436 h 503"/>
              <a:gd name="T14" fmla="*/ 495 w 500"/>
              <a:gd name="T15" fmla="*/ 462 h 503"/>
              <a:gd name="T16" fmla="*/ 481 w 500"/>
              <a:gd name="T17" fmla="*/ 483 h 503"/>
              <a:gd name="T18" fmla="*/ 460 w 500"/>
              <a:gd name="T19" fmla="*/ 497 h 503"/>
              <a:gd name="T20" fmla="*/ 436 w 500"/>
              <a:gd name="T21" fmla="*/ 503 h 503"/>
              <a:gd name="T22" fmla="*/ 65 w 500"/>
              <a:gd name="T23" fmla="*/ 503 h 503"/>
              <a:gd name="T24" fmla="*/ 40 w 500"/>
              <a:gd name="T25" fmla="*/ 497 h 503"/>
              <a:gd name="T26" fmla="*/ 19 w 500"/>
              <a:gd name="T27" fmla="*/ 483 h 503"/>
              <a:gd name="T28" fmla="*/ 5 w 500"/>
              <a:gd name="T29" fmla="*/ 462 h 503"/>
              <a:gd name="T30" fmla="*/ 0 w 500"/>
              <a:gd name="T31" fmla="*/ 436 h 503"/>
              <a:gd name="T32" fmla="*/ 0 w 500"/>
              <a:gd name="T33" fmla="*/ 67 h 503"/>
              <a:gd name="T34" fmla="*/ 5 w 500"/>
              <a:gd name="T35" fmla="*/ 40 h 503"/>
              <a:gd name="T36" fmla="*/ 19 w 500"/>
              <a:gd name="T37" fmla="*/ 19 h 503"/>
              <a:gd name="T38" fmla="*/ 40 w 500"/>
              <a:gd name="T39" fmla="*/ 5 h 503"/>
              <a:gd name="T40" fmla="*/ 65 w 500"/>
              <a:gd name="T41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0" h="503">
                <a:moveTo>
                  <a:pt x="65" y="0"/>
                </a:moveTo>
                <a:lnTo>
                  <a:pt x="436" y="0"/>
                </a:lnTo>
                <a:lnTo>
                  <a:pt x="460" y="5"/>
                </a:lnTo>
                <a:lnTo>
                  <a:pt x="481" y="19"/>
                </a:lnTo>
                <a:lnTo>
                  <a:pt x="495" y="40"/>
                </a:lnTo>
                <a:lnTo>
                  <a:pt x="500" y="67"/>
                </a:lnTo>
                <a:lnTo>
                  <a:pt x="500" y="436"/>
                </a:lnTo>
                <a:lnTo>
                  <a:pt x="495" y="462"/>
                </a:lnTo>
                <a:lnTo>
                  <a:pt x="481" y="483"/>
                </a:lnTo>
                <a:lnTo>
                  <a:pt x="460" y="497"/>
                </a:lnTo>
                <a:lnTo>
                  <a:pt x="436" y="503"/>
                </a:lnTo>
                <a:lnTo>
                  <a:pt x="65" y="503"/>
                </a:lnTo>
                <a:lnTo>
                  <a:pt x="40" y="497"/>
                </a:lnTo>
                <a:lnTo>
                  <a:pt x="19" y="483"/>
                </a:lnTo>
                <a:lnTo>
                  <a:pt x="5" y="462"/>
                </a:lnTo>
                <a:lnTo>
                  <a:pt x="0" y="436"/>
                </a:lnTo>
                <a:lnTo>
                  <a:pt x="0" y="67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7" name="淘宝店chenying0907出品 13"/>
          <p:cNvSpPr/>
          <p:nvPr/>
        </p:nvSpPr>
        <p:spPr bwMode="auto">
          <a:xfrm>
            <a:off x="1961596" y="3165401"/>
            <a:ext cx="861668" cy="868365"/>
          </a:xfrm>
          <a:custGeom>
            <a:avLst/>
            <a:gdLst>
              <a:gd name="T0" fmla="*/ 75 w 386"/>
              <a:gd name="T1" fmla="*/ 0 h 389"/>
              <a:gd name="T2" fmla="*/ 311 w 386"/>
              <a:gd name="T3" fmla="*/ 0 h 389"/>
              <a:gd name="T4" fmla="*/ 336 w 386"/>
              <a:gd name="T5" fmla="*/ 4 h 389"/>
              <a:gd name="T6" fmla="*/ 357 w 386"/>
              <a:gd name="T7" fmla="*/ 14 h 389"/>
              <a:gd name="T8" fmla="*/ 372 w 386"/>
              <a:gd name="T9" fmla="*/ 32 h 389"/>
              <a:gd name="T10" fmla="*/ 383 w 386"/>
              <a:gd name="T11" fmla="*/ 53 h 389"/>
              <a:gd name="T12" fmla="*/ 386 w 386"/>
              <a:gd name="T13" fmla="*/ 76 h 389"/>
              <a:gd name="T14" fmla="*/ 386 w 386"/>
              <a:gd name="T15" fmla="*/ 312 h 389"/>
              <a:gd name="T16" fmla="*/ 383 w 386"/>
              <a:gd name="T17" fmla="*/ 337 h 389"/>
              <a:gd name="T18" fmla="*/ 372 w 386"/>
              <a:gd name="T19" fmla="*/ 358 h 389"/>
              <a:gd name="T20" fmla="*/ 357 w 386"/>
              <a:gd name="T21" fmla="*/ 373 h 389"/>
              <a:gd name="T22" fmla="*/ 336 w 386"/>
              <a:gd name="T23" fmla="*/ 384 h 389"/>
              <a:gd name="T24" fmla="*/ 311 w 386"/>
              <a:gd name="T25" fmla="*/ 389 h 389"/>
              <a:gd name="T26" fmla="*/ 75 w 386"/>
              <a:gd name="T27" fmla="*/ 389 h 389"/>
              <a:gd name="T28" fmla="*/ 50 w 386"/>
              <a:gd name="T29" fmla="*/ 384 h 389"/>
              <a:gd name="T30" fmla="*/ 29 w 386"/>
              <a:gd name="T31" fmla="*/ 373 h 389"/>
              <a:gd name="T32" fmla="*/ 14 w 386"/>
              <a:gd name="T33" fmla="*/ 358 h 389"/>
              <a:gd name="T34" fmla="*/ 3 w 386"/>
              <a:gd name="T35" fmla="*/ 337 h 389"/>
              <a:gd name="T36" fmla="*/ 0 w 386"/>
              <a:gd name="T37" fmla="*/ 312 h 389"/>
              <a:gd name="T38" fmla="*/ 0 w 386"/>
              <a:gd name="T39" fmla="*/ 76 h 389"/>
              <a:gd name="T40" fmla="*/ 3 w 386"/>
              <a:gd name="T41" fmla="*/ 53 h 389"/>
              <a:gd name="T42" fmla="*/ 14 w 386"/>
              <a:gd name="T43" fmla="*/ 32 h 389"/>
              <a:gd name="T44" fmla="*/ 29 w 386"/>
              <a:gd name="T45" fmla="*/ 14 h 389"/>
              <a:gd name="T46" fmla="*/ 50 w 386"/>
              <a:gd name="T47" fmla="*/ 4 h 389"/>
              <a:gd name="T48" fmla="*/ 75 w 386"/>
              <a:gd name="T49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6" h="389">
                <a:moveTo>
                  <a:pt x="75" y="0"/>
                </a:moveTo>
                <a:lnTo>
                  <a:pt x="311" y="0"/>
                </a:lnTo>
                <a:lnTo>
                  <a:pt x="336" y="4"/>
                </a:lnTo>
                <a:lnTo>
                  <a:pt x="357" y="14"/>
                </a:lnTo>
                <a:lnTo>
                  <a:pt x="372" y="32"/>
                </a:lnTo>
                <a:lnTo>
                  <a:pt x="383" y="53"/>
                </a:lnTo>
                <a:lnTo>
                  <a:pt x="386" y="76"/>
                </a:lnTo>
                <a:lnTo>
                  <a:pt x="386" y="312"/>
                </a:lnTo>
                <a:lnTo>
                  <a:pt x="383" y="337"/>
                </a:lnTo>
                <a:lnTo>
                  <a:pt x="372" y="358"/>
                </a:lnTo>
                <a:lnTo>
                  <a:pt x="357" y="373"/>
                </a:lnTo>
                <a:lnTo>
                  <a:pt x="336" y="384"/>
                </a:lnTo>
                <a:lnTo>
                  <a:pt x="311" y="389"/>
                </a:lnTo>
                <a:lnTo>
                  <a:pt x="75" y="389"/>
                </a:lnTo>
                <a:lnTo>
                  <a:pt x="50" y="384"/>
                </a:lnTo>
                <a:lnTo>
                  <a:pt x="29" y="373"/>
                </a:lnTo>
                <a:lnTo>
                  <a:pt x="14" y="358"/>
                </a:lnTo>
                <a:lnTo>
                  <a:pt x="3" y="337"/>
                </a:lnTo>
                <a:lnTo>
                  <a:pt x="0" y="312"/>
                </a:lnTo>
                <a:lnTo>
                  <a:pt x="0" y="76"/>
                </a:lnTo>
                <a:lnTo>
                  <a:pt x="3" y="53"/>
                </a:lnTo>
                <a:lnTo>
                  <a:pt x="14" y="32"/>
                </a:lnTo>
                <a:lnTo>
                  <a:pt x="29" y="14"/>
                </a:lnTo>
                <a:lnTo>
                  <a:pt x="50" y="4"/>
                </a:lnTo>
                <a:lnTo>
                  <a:pt x="75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8" name="淘宝店chenying0907出品 14"/>
          <p:cNvSpPr/>
          <p:nvPr/>
        </p:nvSpPr>
        <p:spPr bwMode="auto">
          <a:xfrm>
            <a:off x="986081" y="4120825"/>
            <a:ext cx="1837183" cy="1837183"/>
          </a:xfrm>
          <a:custGeom>
            <a:avLst/>
            <a:gdLst>
              <a:gd name="T0" fmla="*/ 77 w 823"/>
              <a:gd name="T1" fmla="*/ 0 h 823"/>
              <a:gd name="T2" fmla="*/ 746 w 823"/>
              <a:gd name="T3" fmla="*/ 0 h 823"/>
              <a:gd name="T4" fmla="*/ 770 w 823"/>
              <a:gd name="T5" fmla="*/ 3 h 823"/>
              <a:gd name="T6" fmla="*/ 791 w 823"/>
              <a:gd name="T7" fmla="*/ 16 h 823"/>
              <a:gd name="T8" fmla="*/ 807 w 823"/>
              <a:gd name="T9" fmla="*/ 31 h 823"/>
              <a:gd name="T10" fmla="*/ 819 w 823"/>
              <a:gd name="T11" fmla="*/ 52 h 823"/>
              <a:gd name="T12" fmla="*/ 823 w 823"/>
              <a:gd name="T13" fmla="*/ 77 h 823"/>
              <a:gd name="T14" fmla="*/ 823 w 823"/>
              <a:gd name="T15" fmla="*/ 746 h 823"/>
              <a:gd name="T16" fmla="*/ 819 w 823"/>
              <a:gd name="T17" fmla="*/ 770 h 823"/>
              <a:gd name="T18" fmla="*/ 807 w 823"/>
              <a:gd name="T19" fmla="*/ 791 h 823"/>
              <a:gd name="T20" fmla="*/ 791 w 823"/>
              <a:gd name="T21" fmla="*/ 807 h 823"/>
              <a:gd name="T22" fmla="*/ 770 w 823"/>
              <a:gd name="T23" fmla="*/ 817 h 823"/>
              <a:gd name="T24" fmla="*/ 746 w 823"/>
              <a:gd name="T25" fmla="*/ 823 h 823"/>
              <a:gd name="T26" fmla="*/ 77 w 823"/>
              <a:gd name="T27" fmla="*/ 823 h 823"/>
              <a:gd name="T28" fmla="*/ 53 w 823"/>
              <a:gd name="T29" fmla="*/ 817 h 823"/>
              <a:gd name="T30" fmla="*/ 32 w 823"/>
              <a:gd name="T31" fmla="*/ 807 h 823"/>
              <a:gd name="T32" fmla="*/ 16 w 823"/>
              <a:gd name="T33" fmla="*/ 791 h 823"/>
              <a:gd name="T34" fmla="*/ 4 w 823"/>
              <a:gd name="T35" fmla="*/ 770 h 823"/>
              <a:gd name="T36" fmla="*/ 0 w 823"/>
              <a:gd name="T37" fmla="*/ 746 h 823"/>
              <a:gd name="T38" fmla="*/ 0 w 823"/>
              <a:gd name="T39" fmla="*/ 77 h 823"/>
              <a:gd name="T40" fmla="*/ 4 w 823"/>
              <a:gd name="T41" fmla="*/ 52 h 823"/>
              <a:gd name="T42" fmla="*/ 16 w 823"/>
              <a:gd name="T43" fmla="*/ 31 h 823"/>
              <a:gd name="T44" fmla="*/ 32 w 823"/>
              <a:gd name="T45" fmla="*/ 16 h 823"/>
              <a:gd name="T46" fmla="*/ 53 w 823"/>
              <a:gd name="T47" fmla="*/ 3 h 823"/>
              <a:gd name="T48" fmla="*/ 77 w 823"/>
              <a:gd name="T49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23" h="823">
                <a:moveTo>
                  <a:pt x="77" y="0"/>
                </a:moveTo>
                <a:lnTo>
                  <a:pt x="746" y="0"/>
                </a:lnTo>
                <a:lnTo>
                  <a:pt x="770" y="3"/>
                </a:lnTo>
                <a:lnTo>
                  <a:pt x="791" y="16"/>
                </a:lnTo>
                <a:lnTo>
                  <a:pt x="807" y="31"/>
                </a:lnTo>
                <a:lnTo>
                  <a:pt x="819" y="52"/>
                </a:lnTo>
                <a:lnTo>
                  <a:pt x="823" y="77"/>
                </a:lnTo>
                <a:lnTo>
                  <a:pt x="823" y="746"/>
                </a:lnTo>
                <a:lnTo>
                  <a:pt x="819" y="770"/>
                </a:lnTo>
                <a:lnTo>
                  <a:pt x="807" y="791"/>
                </a:lnTo>
                <a:lnTo>
                  <a:pt x="791" y="807"/>
                </a:lnTo>
                <a:lnTo>
                  <a:pt x="770" y="817"/>
                </a:lnTo>
                <a:lnTo>
                  <a:pt x="746" y="823"/>
                </a:lnTo>
                <a:lnTo>
                  <a:pt x="77" y="823"/>
                </a:lnTo>
                <a:lnTo>
                  <a:pt x="53" y="817"/>
                </a:lnTo>
                <a:lnTo>
                  <a:pt x="32" y="807"/>
                </a:lnTo>
                <a:lnTo>
                  <a:pt x="16" y="791"/>
                </a:lnTo>
                <a:lnTo>
                  <a:pt x="4" y="770"/>
                </a:lnTo>
                <a:lnTo>
                  <a:pt x="0" y="746"/>
                </a:lnTo>
                <a:lnTo>
                  <a:pt x="0" y="77"/>
                </a:lnTo>
                <a:lnTo>
                  <a:pt x="4" y="52"/>
                </a:lnTo>
                <a:lnTo>
                  <a:pt x="16" y="31"/>
                </a:lnTo>
                <a:lnTo>
                  <a:pt x="32" y="16"/>
                </a:lnTo>
                <a:lnTo>
                  <a:pt x="53" y="3"/>
                </a:lnTo>
                <a:lnTo>
                  <a:pt x="77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60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29" name="淘宝店chenying0907出品 15"/>
          <p:cNvSpPr/>
          <p:nvPr/>
        </p:nvSpPr>
        <p:spPr bwMode="auto">
          <a:xfrm>
            <a:off x="2905857" y="1118383"/>
            <a:ext cx="2915383" cy="2915383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30" name="淘宝店chenying0907出品 16"/>
          <p:cNvSpPr/>
          <p:nvPr/>
        </p:nvSpPr>
        <p:spPr bwMode="auto">
          <a:xfrm>
            <a:off x="2905857" y="4120825"/>
            <a:ext cx="1419742" cy="1417511"/>
          </a:xfrm>
          <a:custGeom>
            <a:avLst/>
            <a:gdLst>
              <a:gd name="T0" fmla="*/ 62 w 636"/>
              <a:gd name="T1" fmla="*/ 0 h 635"/>
              <a:gd name="T2" fmla="*/ 574 w 636"/>
              <a:gd name="T3" fmla="*/ 0 h 635"/>
              <a:gd name="T4" fmla="*/ 597 w 636"/>
              <a:gd name="T5" fmla="*/ 5 h 635"/>
              <a:gd name="T6" fmla="*/ 618 w 636"/>
              <a:gd name="T7" fmla="*/ 17 h 635"/>
              <a:gd name="T8" fmla="*/ 631 w 636"/>
              <a:gd name="T9" fmla="*/ 37 h 635"/>
              <a:gd name="T10" fmla="*/ 636 w 636"/>
              <a:gd name="T11" fmla="*/ 61 h 635"/>
              <a:gd name="T12" fmla="*/ 636 w 636"/>
              <a:gd name="T13" fmla="*/ 574 h 635"/>
              <a:gd name="T14" fmla="*/ 631 w 636"/>
              <a:gd name="T15" fmla="*/ 597 h 635"/>
              <a:gd name="T16" fmla="*/ 618 w 636"/>
              <a:gd name="T17" fmla="*/ 616 h 635"/>
              <a:gd name="T18" fmla="*/ 597 w 636"/>
              <a:gd name="T19" fmla="*/ 630 h 635"/>
              <a:gd name="T20" fmla="*/ 574 w 636"/>
              <a:gd name="T21" fmla="*/ 635 h 635"/>
              <a:gd name="T22" fmla="*/ 62 w 636"/>
              <a:gd name="T23" fmla="*/ 635 h 635"/>
              <a:gd name="T24" fmla="*/ 39 w 636"/>
              <a:gd name="T25" fmla="*/ 630 h 635"/>
              <a:gd name="T26" fmla="*/ 18 w 636"/>
              <a:gd name="T27" fmla="*/ 616 h 635"/>
              <a:gd name="T28" fmla="*/ 5 w 636"/>
              <a:gd name="T29" fmla="*/ 597 h 635"/>
              <a:gd name="T30" fmla="*/ 0 w 636"/>
              <a:gd name="T31" fmla="*/ 574 h 635"/>
              <a:gd name="T32" fmla="*/ 0 w 636"/>
              <a:gd name="T33" fmla="*/ 61 h 635"/>
              <a:gd name="T34" fmla="*/ 5 w 636"/>
              <a:gd name="T35" fmla="*/ 37 h 635"/>
              <a:gd name="T36" fmla="*/ 18 w 636"/>
              <a:gd name="T37" fmla="*/ 17 h 635"/>
              <a:gd name="T38" fmla="*/ 39 w 636"/>
              <a:gd name="T39" fmla="*/ 5 h 635"/>
              <a:gd name="T40" fmla="*/ 62 w 636"/>
              <a:gd name="T41" fmla="*/ 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6" h="635">
                <a:moveTo>
                  <a:pt x="62" y="0"/>
                </a:moveTo>
                <a:lnTo>
                  <a:pt x="574" y="0"/>
                </a:lnTo>
                <a:lnTo>
                  <a:pt x="597" y="5"/>
                </a:lnTo>
                <a:lnTo>
                  <a:pt x="618" y="17"/>
                </a:lnTo>
                <a:lnTo>
                  <a:pt x="631" y="37"/>
                </a:lnTo>
                <a:lnTo>
                  <a:pt x="636" y="61"/>
                </a:lnTo>
                <a:lnTo>
                  <a:pt x="636" y="574"/>
                </a:lnTo>
                <a:lnTo>
                  <a:pt x="631" y="597"/>
                </a:lnTo>
                <a:lnTo>
                  <a:pt x="618" y="616"/>
                </a:lnTo>
                <a:lnTo>
                  <a:pt x="597" y="630"/>
                </a:lnTo>
                <a:lnTo>
                  <a:pt x="574" y="635"/>
                </a:lnTo>
                <a:lnTo>
                  <a:pt x="62" y="635"/>
                </a:lnTo>
                <a:lnTo>
                  <a:pt x="39" y="630"/>
                </a:lnTo>
                <a:lnTo>
                  <a:pt x="18" y="616"/>
                </a:lnTo>
                <a:lnTo>
                  <a:pt x="5" y="597"/>
                </a:lnTo>
                <a:lnTo>
                  <a:pt x="0" y="574"/>
                </a:lnTo>
                <a:lnTo>
                  <a:pt x="0" y="61"/>
                </a:lnTo>
                <a:lnTo>
                  <a:pt x="5" y="37"/>
                </a:lnTo>
                <a:lnTo>
                  <a:pt x="18" y="17"/>
                </a:lnTo>
                <a:lnTo>
                  <a:pt x="39" y="5"/>
                </a:lnTo>
                <a:lnTo>
                  <a:pt x="62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淘宝店chenying0907出品 16"/>
          <p:cNvSpPr txBox="1"/>
          <p:nvPr/>
        </p:nvSpPr>
        <p:spPr>
          <a:xfrm>
            <a:off x="6823909" y="37025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3200" b="1" cap="all" dirty="0">
                <a:latin typeface="+mj-ea"/>
                <a:ea typeface="+mj-ea"/>
                <a:cs typeface="Arial" panose="020B0604020202020204" pitchFamily="34" charset="0"/>
              </a:rPr>
              <a:t>半年工作</a:t>
            </a:r>
            <a:r>
              <a:rPr lang="zh-CN" altLang="en-US" sz="3200" b="1" cap="all" dirty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汇报总结</a:t>
            </a:r>
            <a:r>
              <a:rPr lang="en-US" altLang="zh-CN" sz="3200" b="1" cap="all" dirty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r>
              <a:rPr lang="zh-CN" altLang="en-US" sz="3200" b="1" cap="all" dirty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18" name="淘宝店chenying0907出品 259"/>
          <p:cNvSpPr>
            <a:spLocks noChangeArrowheads="1"/>
          </p:cNvSpPr>
          <p:nvPr/>
        </p:nvSpPr>
        <p:spPr bwMode="auto">
          <a:xfrm>
            <a:off x="6823909" y="4228941"/>
            <a:ext cx="4536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endParaRPr lang="zh-CN" altLang="en-US" sz="1400" cap="all" dirty="0">
              <a:solidFill>
                <a:srgbClr val="AE002B"/>
              </a:solidFill>
              <a:cs typeface="Arial" panose="020B0604020202020204" pitchFamily="34" charset="0"/>
            </a:endParaRPr>
          </a:p>
        </p:txBody>
      </p:sp>
      <p:sp>
        <p:nvSpPr>
          <p:cNvPr id="19" name="淘宝店chenying0907出品 259"/>
          <p:cNvSpPr>
            <a:spLocks noChangeArrowheads="1"/>
          </p:cNvSpPr>
          <p:nvPr/>
        </p:nvSpPr>
        <p:spPr bwMode="auto">
          <a:xfrm>
            <a:off x="6823909" y="5406370"/>
            <a:ext cx="3744416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50" b="1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en-US" altLang="zh-CN" sz="1050" b="1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xiazaii</a:t>
            </a:r>
            <a:endParaRPr lang="zh-CN" altLang="en-US" sz="1050" b="1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淘宝店chenying0907出品 19"/>
          <p:cNvSpPr txBox="1"/>
          <p:nvPr/>
        </p:nvSpPr>
        <p:spPr>
          <a:xfrm>
            <a:off x="6823909" y="4492247"/>
            <a:ext cx="511256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900" cap="all" dirty="0">
                <a:latin typeface="+mj-ea"/>
                <a:ea typeface="+mj-ea"/>
                <a:cs typeface="Arial" panose="020B0604020202020204" pitchFamily="34" charset="0"/>
              </a:rPr>
              <a:t>Business report general summary PPT template  | is suitable for the reporting on activities report | bio | work summary report, etc. | | meeting</a:t>
            </a:r>
            <a:endParaRPr lang="zh-CN" altLang="en-US" sz="900" cap="all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淘宝店chenying0907出品 1"/>
          <p:cNvSpPr txBox="1"/>
          <p:nvPr/>
        </p:nvSpPr>
        <p:spPr>
          <a:xfrm>
            <a:off x="3055706" y="1372096"/>
            <a:ext cx="2700586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淘宝店chenying0907出品 25"/>
          <p:cNvSpPr/>
          <p:nvPr/>
        </p:nvSpPr>
        <p:spPr>
          <a:xfrm>
            <a:off x="5549224" y="29550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5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淘宝店chenying0907出品 26"/>
          <p:cNvSpPr txBox="1"/>
          <p:nvPr/>
        </p:nvSpPr>
        <p:spPr>
          <a:xfrm>
            <a:off x="5549223" y="3604810"/>
            <a:ext cx="541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淘宝店chenying0907出品 15"/>
          <p:cNvSpPr/>
          <p:nvPr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淘宝店chenying0907出品 10"/>
          <p:cNvSpPr txBox="1"/>
          <p:nvPr/>
        </p:nvSpPr>
        <p:spPr>
          <a:xfrm>
            <a:off x="3309550" y="2915230"/>
            <a:ext cx="14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AE002B"/>
                </a:solidFill>
                <a:latin typeface="Impact" panose="020B0806030902050204" pitchFamily="34" charset="0"/>
              </a:rPr>
              <a:t>01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淘宝店chenying0907出品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AE002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淘宝店chenying0907出品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AE002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淘宝店chenying0907出品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AE002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淘宝店chenying0907出品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淘宝店chenying0907出品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17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淘宝店chenying0907出品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淘宝店chenying0907出品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淘宝店chenying0907出品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淘宝店chenying0907出品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淘宝店chenying0907出品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淘宝店chenying0907出品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淘宝店chenying0907出品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淘宝店chenying0907出品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淘宝店chenying0907出品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淘宝店chenying0907出品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淘宝店chenying0907出品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淘宝店chenying0907出品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淘宝店chenying0907出品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淘宝店chenying0907出品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淘宝店chenying0907出品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淘宝店chenying0907出品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淘宝店chenying0907出品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淘宝店chenying0907出品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淘宝店chenying0907出品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淘宝店chenying0907出品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淘宝店chenying0907出品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淘宝店chenying0907出品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淘宝店chenying0907出品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淘宝店chenying0907出品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淘宝店chenying0907出品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淘宝店chenying0907出品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淘宝店chenying0907出品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淘宝店chenying0907出品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淘宝店chenying0907出品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淘宝店chenying0907出品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淘宝店chenying0907出品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淘宝店chenying0907出品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淘宝店chenying0907出品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淘宝店chenying0907出品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淘宝店chenying0907出品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淘宝店chenying0907出品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淘宝店chenying0907出品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淘宝店chenying0907出品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淘宝店chenying0907出品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淘宝店chenying0907出品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淘宝店chenying0907出品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淘宝店chenying0907出品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淘宝店chenying0907出品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淘宝店chenying0907出品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淘宝店chenying0907出品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淘宝店chenying0907出品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淘宝店chenying0907出品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淘宝店chenying0907出品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AE002B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淘宝店chenying0907出品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淘宝店chenying0907出品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淘宝店chenying0907出品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淘宝店chenying0907出品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AE002B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淘宝店chenying0907出品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33" grpId="0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淘宝店chenying0907出品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AE002B"/>
          </a:solidFill>
        </p:grpSpPr>
        <p:cxnSp>
          <p:nvCxnSpPr>
            <p:cNvPr id="13" name="淘宝店chenying0907出品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淘宝店chenying0907出品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淘宝店chenying0907出品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chemeClr val="bg1">
              <a:lumMod val="50000"/>
            </a:schemeClr>
          </a:solidFill>
        </p:grpSpPr>
        <p:cxnSp>
          <p:nvCxnSpPr>
            <p:cNvPr id="25" name="淘宝店chenying0907出品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淘宝店chenying0907出品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淘宝店chenying0907出品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AE002B"/>
          </a:solidFill>
        </p:grpSpPr>
        <p:cxnSp>
          <p:nvCxnSpPr>
            <p:cNvPr id="30" name="淘宝店chenying0907出品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淘宝店chenying0907出品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淘宝店chenying0907出品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chemeClr val="bg1">
              <a:lumMod val="50000"/>
            </a:schemeClr>
          </a:solidFill>
        </p:grpSpPr>
        <p:cxnSp>
          <p:nvCxnSpPr>
            <p:cNvPr id="35" name="淘宝店chenying0907出品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淘宝店chenying0907出品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淘宝店chenying0907出品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  <a:solidFill>
            <a:srgbClr val="298EC0"/>
          </a:solidFill>
        </p:grpSpPr>
        <p:sp>
          <p:nvSpPr>
            <p:cNvPr id="7" name="淘宝店chenying0907出品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淘宝店chenying0907出品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淘宝店chenying0907出品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淘宝店chenying0907出品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淘宝店chenying0907出品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淘宝店chenying0907出品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淘宝店chenying0907出品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淘宝店chenying0907出品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  <a:solidFill>
            <a:srgbClr val="298EC0"/>
          </a:solidFill>
        </p:grpSpPr>
        <p:sp>
          <p:nvSpPr>
            <p:cNvPr id="28" name="淘宝店chenying0907出品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淘宝店chenying0907出品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70" name="淘宝店chenying0907出品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6" name="淘宝店chenying0907出品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淘宝店chenying0907出品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淘宝店chenying0907出品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淘宝店chenying0907出品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淘宝店chenying0907出品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淘宝店chenying0907出品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chemeClr val="bg1">
              <a:lumMod val="50000"/>
            </a:schemeClr>
          </a:solidFill>
        </p:grpSpPr>
        <p:sp>
          <p:nvSpPr>
            <p:cNvPr id="19" name="淘宝店chenying0907出品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淘宝店chenying0907出品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淘宝店chenying0907出品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AE002B"/>
          </a:solidFill>
        </p:grpSpPr>
        <p:sp>
          <p:nvSpPr>
            <p:cNvPr id="21" name="淘宝店chenying0907出品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淘宝店chenying0907出品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淘宝店chenying0907出品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chemeClr val="bg1">
              <a:lumMod val="50000"/>
            </a:schemeClr>
          </a:solidFill>
        </p:grpSpPr>
        <p:sp>
          <p:nvSpPr>
            <p:cNvPr id="30" name="淘宝店chenying0907出品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淘宝店chenying0907出品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淘宝店chenying0907出品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AE002B"/>
          </a:solidFill>
        </p:grpSpPr>
        <p:sp>
          <p:nvSpPr>
            <p:cNvPr id="8" name="淘宝店chenying0907出品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淘宝店chenying0907出品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淘宝店chenying0907出品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chemeClr val="bg1">
              <a:lumMod val="50000"/>
            </a:schemeClr>
          </a:solidFill>
        </p:grpSpPr>
        <p:sp>
          <p:nvSpPr>
            <p:cNvPr id="12" name="淘宝店chenying0907出品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淘宝店chenying0907出品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淘宝店chenying0907出品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淘宝店chenying0907出品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淘宝店chenying0907出品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淘宝店chenying0907出品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淘宝店chenying0907出品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淘宝店chenying0907出品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淘宝店chenying0907出品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AE002B"/>
          </a:solidFill>
        </p:grpSpPr>
        <p:sp>
          <p:nvSpPr>
            <p:cNvPr id="29" name="淘宝店chenying0907出品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淘宝店chenying0907出品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淘宝店chenying0907出品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4" grpId="0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淘宝店chenying0907出品 25"/>
          <p:cNvSpPr/>
          <p:nvPr/>
        </p:nvSpPr>
        <p:spPr>
          <a:xfrm>
            <a:off x="5549224" y="29550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5" dirty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淘宝店chenying0907出品 26"/>
          <p:cNvSpPr txBox="1"/>
          <p:nvPr/>
        </p:nvSpPr>
        <p:spPr>
          <a:xfrm>
            <a:off x="5549223" y="3604810"/>
            <a:ext cx="541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淘宝店chenying0907出品 15"/>
          <p:cNvSpPr/>
          <p:nvPr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淘宝店chenying0907出品 10"/>
          <p:cNvSpPr txBox="1"/>
          <p:nvPr/>
        </p:nvSpPr>
        <p:spPr>
          <a:xfrm>
            <a:off x="3119050" y="2915230"/>
            <a:ext cx="1795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AE002B"/>
                </a:solidFill>
                <a:latin typeface="Impact" panose="020B0806030902050204" pitchFamily="34" charset="0"/>
              </a:rPr>
              <a:t>02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02.pptx"/>
  <p:tag name="ISPRING_RESOURCE_PATHS_HASH_PRESENTER" val="dd4e767017548fe33c955fe73da2651b43317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3126</Words>
  <Application>Microsoft Office PowerPoint</Application>
  <PresentationFormat>自定义</PresentationFormat>
  <Paragraphs>282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Gill Sans</vt:lpstr>
      <vt:lpstr>Helvetica Light</vt:lpstr>
      <vt:lpstr>Kozuka Gothic Pro B</vt:lpstr>
      <vt:lpstr>Lato</vt:lpstr>
      <vt:lpstr>Lato Regular</vt:lpstr>
      <vt:lpstr>Open Sans</vt:lpstr>
      <vt:lpstr>微软雅黑</vt:lpstr>
      <vt:lpstr>微软雅黑 Light</vt:lpstr>
      <vt:lpstr>Arial</vt:lpstr>
      <vt:lpstr>Calibri</vt:lpstr>
      <vt:lpstr>Franklin Gothic Book</vt:lpstr>
      <vt:lpstr>Helvetica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2016-09-05T07:59:00Z</dcterms:created>
  <dcterms:modified xsi:type="dcterms:W3CDTF">2021-01-06T04:38:25Z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