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93" r:id="rId3"/>
    <p:sldId id="294" r:id="rId4"/>
    <p:sldId id="257" r:id="rId5"/>
    <p:sldId id="258" r:id="rId6"/>
    <p:sldId id="300" r:id="rId7"/>
    <p:sldId id="259" r:id="rId8"/>
    <p:sldId id="260" r:id="rId9"/>
    <p:sldId id="261" r:id="rId10"/>
    <p:sldId id="297" r:id="rId11"/>
    <p:sldId id="262" r:id="rId12"/>
    <p:sldId id="264" r:id="rId13"/>
    <p:sldId id="265" r:id="rId14"/>
    <p:sldId id="266" r:id="rId15"/>
    <p:sldId id="267" r:id="rId16"/>
    <p:sldId id="296" r:id="rId17"/>
    <p:sldId id="269" r:id="rId18"/>
    <p:sldId id="270" r:id="rId19"/>
    <p:sldId id="271" r:id="rId20"/>
    <p:sldId id="295" r:id="rId21"/>
    <p:sldId id="272" r:id="rId22"/>
    <p:sldId id="274" r:id="rId23"/>
    <p:sldId id="299" r:id="rId24"/>
    <p:sldId id="276" r:id="rId25"/>
    <p:sldId id="278" r:id="rId26"/>
    <p:sldId id="279" r:id="rId27"/>
    <p:sldId id="280" r:id="rId28"/>
    <p:sldId id="281" r:id="rId29"/>
    <p:sldId id="282" r:id="rId30"/>
    <p:sldId id="283" r:id="rId31"/>
    <p:sldId id="284" r:id="rId32"/>
    <p:sldId id="298" r:id="rId33"/>
    <p:sldId id="285" r:id="rId34"/>
    <p:sldId id="289" r:id="rId35"/>
    <p:sldId id="286" r:id="rId36"/>
    <p:sldId id="292" r:id="rId37"/>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BC"/>
    <a:srgbClr val="005696"/>
    <a:srgbClr val="002B4C"/>
    <a:srgbClr val="013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howGuides="1">
      <p:cViewPr varScale="1">
        <p:scale>
          <a:sx n="140" d="100"/>
          <a:sy n="140" d="100"/>
        </p:scale>
        <p:origin x="714" y="108"/>
      </p:cViewPr>
      <p:guideLst>
        <p:guide orient="horz" pos="1711"/>
        <p:guide pos="2880"/>
      </p:guideLst>
    </p:cSldViewPr>
  </p:slideViewPr>
  <p:notesTextViewPr>
    <p:cViewPr>
      <p:scale>
        <a:sx n="1" d="1"/>
        <a:sy n="1" d="1"/>
      </p:scale>
      <p:origin x="0" y="0"/>
    </p:cViewPr>
  </p:notesTextViewPr>
  <p:sorterViewPr>
    <p:cViewPr>
      <p:scale>
        <a:sx n="100" d="100"/>
        <a:sy n="100" d="100"/>
      </p:scale>
      <p:origin x="0" y="-17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BF25D-473B-4B83-A5DA-E26DFF21742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63476-70B3-42A3-BD01-D8F9CB9311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E63476-70B3-42A3-BD01-D8F9CB93111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lgn="l">
              <a:defRPr/>
            </a:lvl1pPr>
          </a:lstStyle>
          <a:p>
            <a:fld id="{57DF11FC-3DD3-4B73-B490-A57E87EE348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9735C7-56A6-4E2F-B1E8-3FF977EE5FCA}" type="slidenum">
              <a:rPr lang="zh-CN" altLang="en-US" smtClean="0"/>
              <a:t>‹#›</a:t>
            </a:fld>
            <a:endParaRPr lang="zh-CN" alt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9735C7-56A6-4E2F-B1E8-3FF977EE5FC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9735C7-56A6-4E2F-B1E8-3FF977EE5FCA}" type="slidenum">
              <a:rPr lang="zh-CN" altLang="en-US" smtClean="0"/>
              <a:t>‹#›</a:t>
            </a:fld>
            <a:endParaRPr lang="zh-CN" altLang="en-US"/>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9735C7-56A6-4E2F-B1E8-3FF977EE5FC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zh-CN" altLang="en-US"/>
              <a:t>单击此处编辑母版标题样式</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A9735C7-56A6-4E2F-B1E8-3FF977EE5FCA}" type="slidenum">
              <a:rPr lang="zh-CN" altLang="en-US" smtClean="0"/>
              <a:t>‹#›</a:t>
            </a:fld>
            <a:endParaRPr lang="zh-CN" alt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9735C7-56A6-4E2F-B1E8-3FF977EE5FCA}"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768096" y="2225841"/>
            <a:ext cx="3566160" cy="25061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zh-CN" altLang="en-US"/>
              <a:t>单击此处编辑母版文本样式</a:t>
            </a:r>
          </a:p>
        </p:txBody>
      </p:sp>
      <p:sp>
        <p:nvSpPr>
          <p:cNvPr id="6" name="Content Placeholder 5"/>
          <p:cNvSpPr>
            <a:spLocks noGrp="1"/>
          </p:cNvSpPr>
          <p:nvPr>
            <p:ph sz="quarter" idx="4"/>
          </p:nvPr>
        </p:nvSpPr>
        <p:spPr>
          <a:xfrm>
            <a:off x="4493166" y="2225841"/>
            <a:ext cx="3566160" cy="25061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A9735C7-56A6-4E2F-B1E8-3FF977EE5FC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A9735C7-56A6-4E2F-B1E8-3FF977EE5FC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A9735C7-56A6-4E2F-B1E8-3FF977EE5FC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zh-CN" altLang="en-US"/>
              <a:t>单击此处编辑母版标题样式</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9735C7-56A6-4E2F-B1E8-3FF977EE5FC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DF11FC-3DD3-4B73-B490-A57E87EE3489}"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A9735C7-56A6-4E2F-B1E8-3FF977EE5FCA}" type="slidenum">
              <a:rPr lang="zh-CN" altLang="en-US" smtClean="0"/>
              <a:t>‹#›</a:t>
            </a:fld>
            <a:endParaRPr lang="zh-CN" alt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7DF11FC-3DD3-4B73-B490-A57E87EE3489}" type="datetimeFigureOut">
              <a:rPr lang="zh-CN" altLang="en-US" smtClean="0"/>
              <a:t>2021/1/6</a:t>
            </a:fld>
            <a:endParaRPr lang="zh-CN" alt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zh-CN" altLang="en-US"/>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A9735C7-56A6-4E2F-B1E8-3FF977EE5FCA}" type="slidenum">
              <a:rPr lang="zh-CN" altLang="en-US" smtClean="0"/>
              <a:t>‹#›</a:t>
            </a:fld>
            <a:endParaRPr lang="zh-CN" altLang="en-US"/>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755" indent="-102870" algn="l" defTabSz="685800" rtl="0" eaLnBrk="1" latinLnBrk="0" hangingPunct="1">
        <a:lnSpc>
          <a:spcPct val="90000"/>
        </a:lnSpc>
        <a:spcBef>
          <a:spcPts val="150"/>
        </a:spcBef>
        <a:spcAft>
          <a:spcPts val="300"/>
        </a:spcAft>
        <a:buClr>
          <a:schemeClr val="accent1"/>
        </a:buClr>
        <a:buFont typeface="Wingdings 3" panose="05040102010807070707" pitchFamily="18" charset="2"/>
        <a:buChar char=""/>
        <a:defRPr sz="1350" kern="1200">
          <a:solidFill>
            <a:schemeClr val="tx1"/>
          </a:solidFill>
          <a:latin typeface="+mn-lt"/>
          <a:ea typeface="+mn-ea"/>
          <a:cs typeface="+mn-cs"/>
        </a:defRPr>
      </a:lvl2pPr>
      <a:lvl3pPr marL="335915" indent="-102870" algn="l" defTabSz="685800" rtl="0" eaLnBrk="1" latinLnBrk="0" hangingPunct="1">
        <a:lnSpc>
          <a:spcPct val="90000"/>
        </a:lnSpc>
        <a:spcBef>
          <a:spcPts val="150"/>
        </a:spcBef>
        <a:spcAft>
          <a:spcPts val="300"/>
        </a:spcAft>
        <a:buClr>
          <a:schemeClr val="accent1"/>
        </a:buClr>
        <a:buFont typeface="Wingdings 3" panose="05040102010807070707"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anose="05040102010807070707"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anose="05040102010807070707"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anose="05040102010807070707" pitchFamily="18" charset="2"/>
        <a:buChar char=""/>
        <a:defRPr sz="1050" kern="1200">
          <a:solidFill>
            <a:schemeClr val="tx1"/>
          </a:solidFill>
          <a:latin typeface="+mn-lt"/>
          <a:ea typeface="+mn-ea"/>
          <a:cs typeface="+mn-cs"/>
        </a:defRPr>
      </a:lvl6pPr>
      <a:lvl7pPr marL="795655" indent="-102870" algn="l" defTabSz="685800" rtl="0" eaLnBrk="1" latinLnBrk="0" hangingPunct="1">
        <a:lnSpc>
          <a:spcPct val="90000"/>
        </a:lnSpc>
        <a:spcBef>
          <a:spcPts val="150"/>
        </a:spcBef>
        <a:spcAft>
          <a:spcPts val="300"/>
        </a:spcAft>
        <a:buClr>
          <a:schemeClr val="accent1"/>
        </a:buClr>
        <a:buFont typeface="Wingdings 3" panose="05040102010807070707" pitchFamily="18" charset="2"/>
        <a:buChar char=""/>
        <a:defRPr sz="1050" kern="1200">
          <a:solidFill>
            <a:schemeClr val="tx1"/>
          </a:solidFill>
          <a:latin typeface="+mn-lt"/>
          <a:ea typeface="+mn-ea"/>
          <a:cs typeface="+mn-cs"/>
        </a:defRPr>
      </a:lvl7pPr>
      <a:lvl8pPr marL="911860" indent="-102870" algn="l" defTabSz="685800" rtl="0" eaLnBrk="1" latinLnBrk="0" hangingPunct="1">
        <a:lnSpc>
          <a:spcPct val="90000"/>
        </a:lnSpc>
        <a:spcBef>
          <a:spcPts val="150"/>
        </a:spcBef>
        <a:spcAft>
          <a:spcPts val="300"/>
        </a:spcAft>
        <a:buClr>
          <a:schemeClr val="accent1"/>
        </a:buClr>
        <a:buFont typeface="Wingdings 3" panose="05040102010807070707" pitchFamily="18" charset="2"/>
        <a:buChar char=""/>
        <a:defRPr sz="1050" kern="1200">
          <a:solidFill>
            <a:schemeClr val="tx1"/>
          </a:solidFill>
          <a:latin typeface="+mn-lt"/>
          <a:ea typeface="+mn-ea"/>
          <a:cs typeface="+mn-cs"/>
        </a:defRPr>
      </a:lvl8pPr>
      <a:lvl9pPr marL="1021715" indent="-102870" algn="l" defTabSz="685800" rtl="0" eaLnBrk="1" latinLnBrk="0" hangingPunct="1">
        <a:lnSpc>
          <a:spcPct val="90000"/>
        </a:lnSpc>
        <a:spcBef>
          <a:spcPts val="150"/>
        </a:spcBef>
        <a:spcAft>
          <a:spcPts val="300"/>
        </a:spcAft>
        <a:buClr>
          <a:schemeClr val="accent1"/>
        </a:buClr>
        <a:buFont typeface="Wingdings 3" panose="05040102010807070707"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2.xml"/><Relationship Id="rId18" Type="http://schemas.openxmlformats.org/officeDocument/2006/relationships/notesSlide" Target="../notesSlides/notesSlide1.xml"/><Relationship Id="rId3" Type="http://schemas.openxmlformats.org/officeDocument/2006/relationships/tags" Target="../tags/tag4.xml"/><Relationship Id="rId21" Type="http://schemas.openxmlformats.org/officeDocument/2006/relationships/image" Target="../media/image4.png"/><Relationship Id="rId7" Type="http://schemas.openxmlformats.org/officeDocument/2006/relationships/tags" Target="../tags/tag8.xml"/><Relationship Id="rId12" Type="http://schemas.openxmlformats.org/officeDocument/2006/relationships/audio" Target="../media/media1.mp3"/><Relationship Id="rId17" Type="http://schemas.openxmlformats.org/officeDocument/2006/relationships/slideLayout" Target="../slideLayouts/slideLayout12.xml"/><Relationship Id="rId2" Type="http://schemas.openxmlformats.org/officeDocument/2006/relationships/tags" Target="../tags/tag3.xml"/><Relationship Id="rId16" Type="http://schemas.openxmlformats.org/officeDocument/2006/relationships/tags" Target="../tags/tag15.xml"/><Relationship Id="rId20"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microsoft.com/office/2007/relationships/media" Target="../media/media1.mp3"/><Relationship Id="rId5" Type="http://schemas.openxmlformats.org/officeDocument/2006/relationships/tags" Target="../tags/tag6.xml"/><Relationship Id="rId15" Type="http://schemas.openxmlformats.org/officeDocument/2006/relationships/tags" Target="../tags/tag14.xml"/><Relationship Id="rId10" Type="http://schemas.openxmlformats.org/officeDocument/2006/relationships/tags" Target="../tags/tag11.xml"/><Relationship Id="rId19" Type="http://schemas.openxmlformats.org/officeDocument/2006/relationships/image" Target="../media/image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slideLayout" Target="../slideLayouts/slideLayout14.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tags" Target="../tags/tag17.xml"/><Relationship Id="rId16" Type="http://schemas.openxmlformats.org/officeDocument/2006/relationships/tags" Target="../tags/tag31.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19" Type="http://schemas.openxmlformats.org/officeDocument/2006/relationships/notesSlide" Target="../notesSlides/notesSlide16.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39.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_矩形 29"/>
          <p:cNvSpPr/>
          <p:nvPr>
            <p:custDataLst>
              <p:tags r:id="rId1"/>
            </p:custDataLst>
          </p:nvPr>
        </p:nvSpPr>
        <p:spPr>
          <a:xfrm>
            <a:off x="0" y="2681130"/>
            <a:ext cx="9144000" cy="2462369"/>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PA_文本框 54"/>
          <p:cNvSpPr txBox="1"/>
          <p:nvPr>
            <p:custDataLst>
              <p:tags r:id="rId2"/>
            </p:custDataLst>
          </p:nvPr>
        </p:nvSpPr>
        <p:spPr>
          <a:xfrm>
            <a:off x="1791720" y="915566"/>
            <a:ext cx="5444576" cy="1729105"/>
          </a:xfrm>
          <a:prstGeom prst="rect">
            <a:avLst/>
          </a:prstGeom>
          <a:noFill/>
        </p:spPr>
        <p:txBody>
          <a:bodyPr wrap="square" lIns="68543" tIns="34272" rIns="68543" bIns="34272" rtlCol="0">
            <a:spAutoFit/>
          </a:bodyPr>
          <a:lstStyle/>
          <a:p>
            <a:pPr algn="ctr"/>
            <a:r>
              <a:rPr lang="en-US" altLang="zh-CN" sz="10800" b="1">
                <a:solidFill>
                  <a:srgbClr val="0070C0"/>
                </a:solidFill>
                <a:latin typeface="微软雅黑" panose="020B0503020204020204" pitchFamily="34" charset="-122"/>
                <a:ea typeface="微软雅黑" panose="020B0503020204020204" pitchFamily="34" charset="-122"/>
              </a:rPr>
              <a:t>202X</a:t>
            </a:r>
            <a:endParaRPr lang="zh-CN" altLang="en-US" sz="10800" b="1" dirty="0">
              <a:solidFill>
                <a:srgbClr val="0070C0"/>
              </a:solidFill>
              <a:latin typeface="微软雅黑" panose="020B0503020204020204" pitchFamily="34" charset="-122"/>
              <a:ea typeface="微软雅黑" panose="020B0503020204020204" pitchFamily="34" charset="-122"/>
            </a:endParaRPr>
          </a:p>
        </p:txBody>
      </p:sp>
      <p:sp>
        <p:nvSpPr>
          <p:cNvPr id="56" name="PA_等腰三角形 55"/>
          <p:cNvSpPr/>
          <p:nvPr>
            <p:custDataLst>
              <p:tags r:id="rId3"/>
            </p:custDataLst>
          </p:nvPr>
        </p:nvSpPr>
        <p:spPr>
          <a:xfrm rot="5400000">
            <a:off x="-54040" y="169087"/>
            <a:ext cx="431948" cy="32386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solidFill>
                <a:schemeClr val="bg1"/>
              </a:solidFill>
            </a:endParaRPr>
          </a:p>
        </p:txBody>
      </p:sp>
      <p:sp>
        <p:nvSpPr>
          <p:cNvPr id="57" name="PA_文本框 56"/>
          <p:cNvSpPr txBox="1"/>
          <p:nvPr>
            <p:custDataLst>
              <p:tags r:id="rId4"/>
            </p:custDataLst>
          </p:nvPr>
        </p:nvSpPr>
        <p:spPr>
          <a:xfrm>
            <a:off x="360150" y="111780"/>
            <a:ext cx="1187514" cy="438480"/>
          </a:xfrm>
          <a:prstGeom prst="rect">
            <a:avLst/>
          </a:prstGeom>
          <a:noFill/>
        </p:spPr>
        <p:txBody>
          <a:bodyPr wrap="square" lIns="68543" tIns="34272" rIns="68543" bIns="34272" rtlCol="0">
            <a:spAutoFit/>
          </a:bodyPr>
          <a:lstStyle/>
          <a:p>
            <a:r>
              <a:rPr lang="en-US" altLang="zh-CN" sz="2400" b="1" dirty="0">
                <a:solidFill>
                  <a:srgbClr val="0070C0"/>
                </a:solidFill>
                <a:latin typeface="微软雅黑" panose="020B0503020204020204" pitchFamily="34" charset="-122"/>
                <a:ea typeface="微软雅黑" panose="020B0503020204020204" pitchFamily="34" charset="-122"/>
              </a:rPr>
              <a:t>LOGO</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pSp>
        <p:nvGrpSpPr>
          <p:cNvPr id="58" name="PA_组合 550"/>
          <p:cNvGrpSpPr/>
          <p:nvPr>
            <p:custDataLst>
              <p:tags r:id="rId5"/>
            </p:custDataLst>
          </p:nvPr>
        </p:nvGrpSpPr>
        <p:grpSpPr bwMode="auto">
          <a:xfrm>
            <a:off x="3546001" y="-771310"/>
            <a:ext cx="1818087" cy="1816794"/>
            <a:chOff x="295" y="3475"/>
            <a:chExt cx="1407" cy="1407"/>
          </a:xfrm>
        </p:grpSpPr>
        <p:sp>
          <p:nvSpPr>
            <p:cNvPr id="59" name="Oval 551"/>
            <p:cNvSpPr>
              <a:spLocks noChangeArrowheads="1"/>
            </p:cNvSpPr>
            <p:nvPr/>
          </p:nvSpPr>
          <p:spPr bwMode="auto">
            <a:xfrm>
              <a:off x="295" y="3475"/>
              <a:ext cx="1407" cy="1407"/>
            </a:xfrm>
            <a:prstGeom prst="ellipse">
              <a:avLst/>
            </a:prstGeom>
            <a:gradFill rotWithShape="1">
              <a:gsLst>
                <a:gs pos="0">
                  <a:sysClr val="window" lastClr="FFFFFF">
                    <a:alpha val="0"/>
                  </a:sysClr>
                </a:gs>
                <a:gs pos="100000">
                  <a:sysClr val="window" lastClr="FFFFFF">
                    <a:gamma/>
                    <a:shade val="81961"/>
                    <a:invGamma/>
                    <a:alpha val="12000"/>
                  </a:sysClr>
                </a:gs>
              </a:gsLst>
              <a:path path="shape">
                <a:fillToRect l="50000" t="50000" r="50000" b="50000"/>
              </a:path>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60" name="Group 552"/>
            <p:cNvGrpSpPr/>
            <p:nvPr/>
          </p:nvGrpSpPr>
          <p:grpSpPr bwMode="auto">
            <a:xfrm>
              <a:off x="476" y="3657"/>
              <a:ext cx="1050" cy="1050"/>
              <a:chOff x="-6056" y="-2208"/>
              <a:chExt cx="2208" cy="2208"/>
            </a:xfrm>
          </p:grpSpPr>
          <p:sp>
            <p:nvSpPr>
              <p:cNvPr id="61" name="Oval 553"/>
              <p:cNvSpPr>
                <a:spLocks noChangeArrowheads="1"/>
              </p:cNvSpPr>
              <p:nvPr/>
            </p:nvSpPr>
            <p:spPr bwMode="auto">
              <a:xfrm>
                <a:off x="-6056" y="-2132"/>
                <a:ext cx="2132" cy="2132"/>
              </a:xfrm>
              <a:prstGeom prst="ellipse">
                <a:avLst/>
              </a:prstGeom>
              <a:gradFill rotWithShape="1">
                <a:gsLst>
                  <a:gs pos="0">
                    <a:sysClr val="window" lastClr="FFFFFF"/>
                  </a:gs>
                  <a:gs pos="100000">
                    <a:sysClr val="windowText" lastClr="000000">
                      <a:alpha val="0"/>
                    </a:sys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62" name="Group 554"/>
              <p:cNvGrpSpPr/>
              <p:nvPr/>
            </p:nvGrpSpPr>
            <p:grpSpPr bwMode="auto">
              <a:xfrm>
                <a:off x="-6056" y="-2208"/>
                <a:ext cx="2208" cy="2208"/>
                <a:chOff x="-4060" y="-879"/>
                <a:chExt cx="2208" cy="2208"/>
              </a:xfrm>
            </p:grpSpPr>
            <p:grpSp>
              <p:nvGrpSpPr>
                <p:cNvPr id="63" name="Group 555"/>
                <p:cNvGrpSpPr/>
                <p:nvPr/>
              </p:nvGrpSpPr>
              <p:grpSpPr bwMode="auto">
                <a:xfrm>
                  <a:off x="-4060" y="-879"/>
                  <a:ext cx="2208" cy="2208"/>
                  <a:chOff x="-3924" y="-788"/>
                  <a:chExt cx="2208" cy="2208"/>
                </a:xfrm>
              </p:grpSpPr>
              <p:grpSp>
                <p:nvGrpSpPr>
                  <p:cNvPr id="79" name="Group 556"/>
                  <p:cNvGrpSpPr>
                    <a:grpSpLocks noChangeAspect="1"/>
                  </p:cNvGrpSpPr>
                  <p:nvPr/>
                </p:nvGrpSpPr>
                <p:grpSpPr bwMode="auto">
                  <a:xfrm>
                    <a:off x="-3924" y="-788"/>
                    <a:ext cx="2208" cy="2202"/>
                    <a:chOff x="168" y="696"/>
                    <a:chExt cx="1429" cy="1429"/>
                  </a:xfrm>
                </p:grpSpPr>
                <p:grpSp>
                  <p:nvGrpSpPr>
                    <p:cNvPr id="87" name="Group 557"/>
                    <p:cNvGrpSpPr>
                      <a:grpSpLocks noChangeAspect="1"/>
                    </p:cNvGrpSpPr>
                    <p:nvPr/>
                  </p:nvGrpSpPr>
                  <p:grpSpPr bwMode="auto">
                    <a:xfrm>
                      <a:off x="854" y="696"/>
                      <a:ext cx="56" cy="1429"/>
                      <a:chOff x="845" y="696"/>
                      <a:chExt cx="56" cy="1429"/>
                    </a:xfrm>
                  </p:grpSpPr>
                  <p:sp>
                    <p:nvSpPr>
                      <p:cNvPr id="91" name="AutoShape 558"/>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2" name="AutoShape 559"/>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88" name="Group 560"/>
                    <p:cNvGrpSpPr>
                      <a:grpSpLocks noChangeAspect="1"/>
                    </p:cNvGrpSpPr>
                    <p:nvPr/>
                  </p:nvGrpSpPr>
                  <p:grpSpPr bwMode="auto">
                    <a:xfrm rot="5400000">
                      <a:off x="855" y="696"/>
                      <a:ext cx="56" cy="1429"/>
                      <a:chOff x="845" y="696"/>
                      <a:chExt cx="56" cy="1429"/>
                    </a:xfrm>
                  </p:grpSpPr>
                  <p:sp>
                    <p:nvSpPr>
                      <p:cNvPr id="89" name="AutoShape 561"/>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0" name="AutoShape 562"/>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nvGrpSpPr>
                  <p:cNvPr id="80" name="Group 563"/>
                  <p:cNvGrpSpPr>
                    <a:grpSpLocks noChangeAspect="1"/>
                  </p:cNvGrpSpPr>
                  <p:nvPr/>
                </p:nvGrpSpPr>
                <p:grpSpPr bwMode="auto">
                  <a:xfrm rot="2700000">
                    <a:off x="-3927" y="-785"/>
                    <a:ext cx="2208" cy="2202"/>
                    <a:chOff x="168" y="696"/>
                    <a:chExt cx="1429" cy="1429"/>
                  </a:xfrm>
                </p:grpSpPr>
                <p:grpSp>
                  <p:nvGrpSpPr>
                    <p:cNvPr id="81" name="Group 564"/>
                    <p:cNvGrpSpPr>
                      <a:grpSpLocks noChangeAspect="1"/>
                    </p:cNvGrpSpPr>
                    <p:nvPr/>
                  </p:nvGrpSpPr>
                  <p:grpSpPr bwMode="auto">
                    <a:xfrm>
                      <a:off x="854" y="696"/>
                      <a:ext cx="56" cy="1429"/>
                      <a:chOff x="845" y="696"/>
                      <a:chExt cx="56" cy="1429"/>
                    </a:xfrm>
                  </p:grpSpPr>
                  <p:sp>
                    <p:nvSpPr>
                      <p:cNvPr id="85" name="AutoShape 565"/>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 name="AutoShape 566"/>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82" name="Group 567"/>
                    <p:cNvGrpSpPr>
                      <a:grpSpLocks noChangeAspect="1"/>
                    </p:cNvGrpSpPr>
                    <p:nvPr/>
                  </p:nvGrpSpPr>
                  <p:grpSpPr bwMode="auto">
                    <a:xfrm rot="5400000">
                      <a:off x="855" y="696"/>
                      <a:ext cx="56" cy="1429"/>
                      <a:chOff x="845" y="696"/>
                      <a:chExt cx="56" cy="1429"/>
                    </a:xfrm>
                  </p:grpSpPr>
                  <p:sp>
                    <p:nvSpPr>
                      <p:cNvPr id="83" name="AutoShape 568"/>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 name="AutoShape 569"/>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grpSp>
              <p:nvGrpSpPr>
                <p:cNvPr id="64" name="Group 570"/>
                <p:cNvGrpSpPr/>
                <p:nvPr/>
              </p:nvGrpSpPr>
              <p:grpSpPr bwMode="auto">
                <a:xfrm rot="1320000">
                  <a:off x="-3742" y="-520"/>
                  <a:ext cx="1546" cy="1546"/>
                  <a:chOff x="-3924" y="-788"/>
                  <a:chExt cx="2208" cy="2208"/>
                </a:xfrm>
              </p:grpSpPr>
              <p:grpSp>
                <p:nvGrpSpPr>
                  <p:cNvPr id="65" name="Group 571"/>
                  <p:cNvGrpSpPr>
                    <a:grpSpLocks noChangeAspect="1"/>
                  </p:cNvGrpSpPr>
                  <p:nvPr/>
                </p:nvGrpSpPr>
                <p:grpSpPr bwMode="auto">
                  <a:xfrm>
                    <a:off x="-3924" y="-788"/>
                    <a:ext cx="2208" cy="2202"/>
                    <a:chOff x="168" y="696"/>
                    <a:chExt cx="1429" cy="1429"/>
                  </a:xfrm>
                </p:grpSpPr>
                <p:grpSp>
                  <p:nvGrpSpPr>
                    <p:cNvPr id="73" name="Group 572"/>
                    <p:cNvGrpSpPr>
                      <a:grpSpLocks noChangeAspect="1"/>
                    </p:cNvGrpSpPr>
                    <p:nvPr/>
                  </p:nvGrpSpPr>
                  <p:grpSpPr bwMode="auto">
                    <a:xfrm>
                      <a:off x="854" y="696"/>
                      <a:ext cx="56" cy="1429"/>
                      <a:chOff x="845" y="696"/>
                      <a:chExt cx="56" cy="1429"/>
                    </a:xfrm>
                  </p:grpSpPr>
                  <p:sp>
                    <p:nvSpPr>
                      <p:cNvPr id="77" name="AutoShape 573"/>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 name="AutoShape 574"/>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74" name="Group 575"/>
                    <p:cNvGrpSpPr>
                      <a:grpSpLocks noChangeAspect="1"/>
                    </p:cNvGrpSpPr>
                    <p:nvPr/>
                  </p:nvGrpSpPr>
                  <p:grpSpPr bwMode="auto">
                    <a:xfrm rot="5400000">
                      <a:off x="855" y="696"/>
                      <a:ext cx="56" cy="1429"/>
                      <a:chOff x="845" y="696"/>
                      <a:chExt cx="56" cy="1429"/>
                    </a:xfrm>
                  </p:grpSpPr>
                  <p:sp>
                    <p:nvSpPr>
                      <p:cNvPr id="75" name="AutoShape 576"/>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 name="AutoShape 577"/>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nvGrpSpPr>
                  <p:cNvPr id="66" name="Group 578"/>
                  <p:cNvGrpSpPr>
                    <a:grpSpLocks noChangeAspect="1"/>
                  </p:cNvGrpSpPr>
                  <p:nvPr/>
                </p:nvGrpSpPr>
                <p:grpSpPr bwMode="auto">
                  <a:xfrm rot="2700000">
                    <a:off x="-3927" y="-785"/>
                    <a:ext cx="2208" cy="2202"/>
                    <a:chOff x="168" y="696"/>
                    <a:chExt cx="1429" cy="1429"/>
                  </a:xfrm>
                </p:grpSpPr>
                <p:grpSp>
                  <p:nvGrpSpPr>
                    <p:cNvPr id="67" name="Group 579"/>
                    <p:cNvGrpSpPr>
                      <a:grpSpLocks noChangeAspect="1"/>
                    </p:cNvGrpSpPr>
                    <p:nvPr/>
                  </p:nvGrpSpPr>
                  <p:grpSpPr bwMode="auto">
                    <a:xfrm>
                      <a:off x="854" y="696"/>
                      <a:ext cx="56" cy="1429"/>
                      <a:chOff x="845" y="696"/>
                      <a:chExt cx="56" cy="1429"/>
                    </a:xfrm>
                  </p:grpSpPr>
                  <p:sp>
                    <p:nvSpPr>
                      <p:cNvPr id="71" name="AutoShape 580"/>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2" name="AutoShape 581"/>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68" name="Group 582"/>
                    <p:cNvGrpSpPr>
                      <a:grpSpLocks noChangeAspect="1"/>
                    </p:cNvGrpSpPr>
                    <p:nvPr/>
                  </p:nvGrpSpPr>
                  <p:grpSpPr bwMode="auto">
                    <a:xfrm rot="5400000">
                      <a:off x="855" y="696"/>
                      <a:ext cx="56" cy="1429"/>
                      <a:chOff x="845" y="696"/>
                      <a:chExt cx="56" cy="1429"/>
                    </a:xfrm>
                  </p:grpSpPr>
                  <p:sp>
                    <p:nvSpPr>
                      <p:cNvPr id="69" name="AutoShape 583"/>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0" name="AutoShape 584"/>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grpSp>
        </p:grpSp>
      </p:grpSp>
      <p:sp>
        <p:nvSpPr>
          <p:cNvPr id="102" name="PA_文本框 22"/>
          <p:cNvSpPr txBox="1"/>
          <p:nvPr>
            <p:custDataLst>
              <p:tags r:id="rId6"/>
            </p:custDataLst>
          </p:nvPr>
        </p:nvSpPr>
        <p:spPr>
          <a:xfrm>
            <a:off x="2081863" y="3905931"/>
            <a:ext cx="5338321" cy="323165"/>
          </a:xfrm>
          <a:prstGeom prst="rect">
            <a:avLst/>
          </a:prstGeom>
          <a:noFill/>
        </p:spPr>
        <p:txBody>
          <a:bodyPr wrap="none" rtlCol="0">
            <a:spAutoFit/>
          </a:bodyPr>
          <a:lstStyle/>
          <a:p>
            <a:pPr algn="ctr" fontAlgn="auto">
              <a:spcBef>
                <a:spcPts val="0"/>
              </a:spcBef>
              <a:spcAft>
                <a:spcPts val="0"/>
              </a:spcAft>
              <a:defRPr/>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框架完整</a:t>
            </a:r>
            <a:r>
              <a:rPr lang="en-US" altLang="zh-CN"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模板，适用于年终总结、新年计划、工作汇报等</a:t>
            </a:r>
          </a:p>
        </p:txBody>
      </p:sp>
      <p:sp>
        <p:nvSpPr>
          <p:cNvPr id="103" name="PA_圆角矩形 102"/>
          <p:cNvSpPr/>
          <p:nvPr>
            <p:custDataLst>
              <p:tags r:id="rId7"/>
            </p:custDataLst>
          </p:nvPr>
        </p:nvSpPr>
        <p:spPr>
          <a:xfrm>
            <a:off x="1634264" y="3166814"/>
            <a:ext cx="5983753" cy="609908"/>
          </a:xfrm>
          <a:prstGeom prst="roundRect">
            <a:avLst>
              <a:gd name="adj" fmla="val 42270"/>
            </a:avLst>
          </a:prstGeom>
          <a:solidFill>
            <a:schemeClr val="tx2">
              <a:lumMod val="60000"/>
              <a:lumOff val="4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PA_文本框 91"/>
          <p:cNvSpPr txBox="1"/>
          <p:nvPr>
            <p:custDataLst>
              <p:tags r:id="rId8"/>
            </p:custDataLst>
          </p:nvPr>
        </p:nvSpPr>
        <p:spPr>
          <a:xfrm>
            <a:off x="2362542" y="3222724"/>
            <a:ext cx="4527201" cy="553998"/>
          </a:xfrm>
          <a:prstGeom prst="rect">
            <a:avLst/>
          </a:prstGeom>
          <a:noFill/>
        </p:spPr>
        <p:txBody>
          <a:bodyPr wrap="none" rtlCol="0">
            <a:spAutoFit/>
          </a:bodyPr>
          <a:lstStyle/>
          <a:p>
            <a:pPr algn="ctr"/>
            <a:r>
              <a:rPr lang="zh-CN" altLang="en-US" sz="3000" dirty="0">
                <a:solidFill>
                  <a:schemeClr val="bg1"/>
                </a:solidFill>
                <a:latin typeface="方正兰亭粗黑简体" panose="02000000000000000000" pitchFamily="2" charset="-122"/>
                <a:ea typeface="方正兰亭粗黑简体" panose="02000000000000000000" pitchFamily="2" charset="-122"/>
                <a:cs typeface="方正兰亭细黑_GBK_M" panose="02010600010101010101" pitchFamily="2" charset="2"/>
              </a:rPr>
              <a:t>年终总结暨新年计划</a:t>
            </a:r>
            <a:r>
              <a:rPr lang="en-US" altLang="zh-CN" sz="3000" dirty="0">
                <a:solidFill>
                  <a:schemeClr val="bg1"/>
                </a:solidFill>
                <a:latin typeface="方正兰亭粗黑简体" panose="02000000000000000000" pitchFamily="2" charset="-122"/>
                <a:ea typeface="方正兰亭粗黑简体" panose="02000000000000000000" pitchFamily="2" charset="-122"/>
                <a:cs typeface="方正兰亭细黑_GBK_M" panose="02010600010101010101" pitchFamily="2" charset="2"/>
              </a:rPr>
              <a:t>PPT</a:t>
            </a:r>
            <a:endParaRPr lang="zh-CN" altLang="en-US" sz="3000" dirty="0">
              <a:solidFill>
                <a:schemeClr val="bg1"/>
              </a:solidFill>
              <a:latin typeface="方正兰亭粗黑简体" panose="02000000000000000000" pitchFamily="2" charset="-122"/>
              <a:ea typeface="方正兰亭粗黑简体" panose="02000000000000000000" pitchFamily="2" charset="-122"/>
              <a:cs typeface="方正兰亭细黑_GBK_M" panose="02010600010101010101" pitchFamily="2" charset="2"/>
            </a:endParaRPr>
          </a:p>
        </p:txBody>
      </p:sp>
      <p:grpSp>
        <p:nvGrpSpPr>
          <p:cNvPr id="105" name="PA_组合 104"/>
          <p:cNvGrpSpPr/>
          <p:nvPr>
            <p:custDataLst>
              <p:tags r:id="rId9"/>
            </p:custDataLst>
          </p:nvPr>
        </p:nvGrpSpPr>
        <p:grpSpPr>
          <a:xfrm>
            <a:off x="1691681" y="3172605"/>
            <a:ext cx="792087" cy="695289"/>
            <a:chOff x="899592" y="2377261"/>
            <a:chExt cx="720079" cy="574619"/>
          </a:xfrm>
          <a:effectLst>
            <a:outerShdw blurRad="50800" dist="38100" dir="2700000" algn="tl" rotWithShape="0">
              <a:prstClr val="black">
                <a:alpha val="40000"/>
              </a:prstClr>
            </a:outerShdw>
          </a:effectLst>
        </p:grpSpPr>
        <p:sp>
          <p:nvSpPr>
            <p:cNvPr id="106" name="圆角矩形 105"/>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107" name="圆角矩形 106"/>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108" name="PA_图片 2"/>
          <p:cNvPicPr>
            <a:picLocks noChangeAspect="1" noChangeArrowheads="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bwMode="auto">
          <a:xfrm flipH="1">
            <a:off x="1341453" y="3462499"/>
            <a:ext cx="1451967" cy="3480345"/>
          </a:xfrm>
          <a:prstGeom prst="rect">
            <a:avLst/>
          </a:prstGeom>
          <a:noFill/>
        </p:spPr>
      </p:pic>
      <p:pic>
        <p:nvPicPr>
          <p:cNvPr id="109" name="PA_Audiomachine - Breath And Life - 呼吸与生命.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cstate="print"/>
          <a:stretch>
            <a:fillRect/>
          </a:stretch>
        </p:blipFill>
        <p:spPr>
          <a:xfrm>
            <a:off x="8839200" y="-1676722"/>
            <a:ext cx="609600" cy="609600"/>
          </a:xfrm>
          <a:prstGeom prst="rect">
            <a:avLst/>
          </a:prstGeom>
        </p:spPr>
      </p:pic>
      <p:grpSp>
        <p:nvGrpSpPr>
          <p:cNvPr id="134" name="PA_组合 7"/>
          <p:cNvGrpSpPr/>
          <p:nvPr>
            <p:custDataLst>
              <p:tags r:id="rId13"/>
            </p:custDataLst>
          </p:nvPr>
        </p:nvGrpSpPr>
        <p:grpSpPr bwMode="auto">
          <a:xfrm>
            <a:off x="7461845" y="-6620"/>
            <a:ext cx="1360967" cy="1247891"/>
            <a:chOff x="1541924" y="466165"/>
            <a:chExt cx="1165413" cy="1237128"/>
          </a:xfrm>
          <a:solidFill>
            <a:srgbClr val="0070C0"/>
          </a:solidFill>
        </p:grpSpPr>
        <p:sp>
          <p:nvSpPr>
            <p:cNvPr id="135" name="矩形 134"/>
            <p:cNvSpPr/>
            <p:nvPr/>
          </p:nvSpPr>
          <p:spPr>
            <a:xfrm>
              <a:off x="1541924" y="466165"/>
              <a:ext cx="1165411" cy="717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800" b="0"/>
            </a:p>
          </p:txBody>
        </p:sp>
        <p:sp>
          <p:nvSpPr>
            <p:cNvPr id="136" name="等腰三角形 135"/>
            <p:cNvSpPr/>
            <p:nvPr/>
          </p:nvSpPr>
          <p:spPr>
            <a:xfrm rot="10800000">
              <a:off x="1541925" y="1183985"/>
              <a:ext cx="1165412" cy="5193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sz="1800" b="0"/>
            </a:p>
          </p:txBody>
        </p:sp>
      </p:grpSp>
      <p:sp>
        <p:nvSpPr>
          <p:cNvPr id="142" name="PA_文本框 141"/>
          <p:cNvSpPr txBox="1">
            <a:spLocks noChangeArrowheads="1"/>
          </p:cNvSpPr>
          <p:nvPr>
            <p:custDataLst>
              <p:tags r:id="rId14"/>
            </p:custDataLst>
          </p:nvPr>
        </p:nvSpPr>
        <p:spPr bwMode="auto">
          <a:xfrm>
            <a:off x="7715736" y="429601"/>
            <a:ext cx="884564" cy="622300"/>
          </a:xfrm>
          <a:prstGeom prst="rect">
            <a:avLst/>
          </a:prstGeom>
          <a:noFill/>
          <a:ln w="9525">
            <a:noFill/>
            <a:miter lim="800000"/>
          </a:ln>
        </p:spPr>
        <p:txBody>
          <a:bodyPr wrap="square" lIns="68580" tIns="34290" rIns="68580" bIns="34290">
            <a:spAutoFit/>
          </a:bodyPr>
          <a:lstStyle/>
          <a:p>
            <a:pPr>
              <a:lnSpc>
                <a:spcPct val="150000"/>
              </a:lnSpc>
            </a:pPr>
            <a:r>
              <a:rPr lang="en-US" altLang="zh-CN" sz="2400" b="0">
                <a:solidFill>
                  <a:schemeClr val="bg1"/>
                </a:solidFill>
                <a:latin typeface="微软雅黑" panose="020B0503020204020204" pitchFamily="34" charset="-122"/>
                <a:ea typeface="微软雅黑" panose="020B0503020204020204" pitchFamily="34" charset="-122"/>
              </a:rPr>
              <a:t>202X</a:t>
            </a:r>
            <a:endParaRPr lang="zh-CN" altLang="en-US" sz="2400" b="0" dirty="0">
              <a:solidFill>
                <a:schemeClr val="bg1"/>
              </a:solidFill>
              <a:latin typeface="微软雅黑" panose="020B0503020204020204" pitchFamily="34" charset="-122"/>
              <a:ea typeface="微软雅黑" panose="020B0503020204020204" pitchFamily="34" charset="-122"/>
            </a:endParaRPr>
          </a:p>
        </p:txBody>
      </p:sp>
      <p:sp>
        <p:nvSpPr>
          <p:cNvPr id="143" name="PA_任意多边形 5"/>
          <p:cNvSpPr>
            <a:spLocks noEditPoints="1"/>
          </p:cNvSpPr>
          <p:nvPr>
            <p:custDataLst>
              <p:tags r:id="rId15"/>
            </p:custDataLst>
          </p:nvPr>
        </p:nvSpPr>
        <p:spPr bwMode="auto">
          <a:xfrm>
            <a:off x="7847923" y="61384"/>
            <a:ext cx="612509" cy="539270"/>
          </a:xfrm>
          <a:custGeom>
            <a:avLst/>
            <a:gdLst>
              <a:gd name="T0" fmla="*/ 296 w 2736"/>
              <a:gd name="T1" fmla="*/ 1034 h 2655"/>
              <a:gd name="T2" fmla="*/ 408 w 2736"/>
              <a:gd name="T3" fmla="*/ 885 h 2655"/>
              <a:gd name="T4" fmla="*/ 653 w 2736"/>
              <a:gd name="T5" fmla="*/ 672 h 2655"/>
              <a:gd name="T6" fmla="*/ 529 w 2736"/>
              <a:gd name="T7" fmla="*/ 1064 h 2655"/>
              <a:gd name="T8" fmla="*/ 410 w 2736"/>
              <a:gd name="T9" fmla="*/ 1501 h 2655"/>
              <a:gd name="T10" fmla="*/ 334 w 2736"/>
              <a:gd name="T11" fmla="*/ 1721 h 2655"/>
              <a:gd name="T12" fmla="*/ 583 w 2736"/>
              <a:gd name="T13" fmla="*/ 1601 h 2655"/>
              <a:gd name="T14" fmla="*/ 731 w 2736"/>
              <a:gd name="T15" fmla="*/ 1208 h 2655"/>
              <a:gd name="T16" fmla="*/ 953 w 2736"/>
              <a:gd name="T17" fmla="*/ 1310 h 2655"/>
              <a:gd name="T18" fmla="*/ 1059 w 2736"/>
              <a:gd name="T19" fmla="*/ 1532 h 2655"/>
              <a:gd name="T20" fmla="*/ 1151 w 2736"/>
              <a:gd name="T21" fmla="*/ 1455 h 2655"/>
              <a:gd name="T22" fmla="*/ 1103 w 2736"/>
              <a:gd name="T23" fmla="*/ 1165 h 2655"/>
              <a:gd name="T24" fmla="*/ 890 w 2736"/>
              <a:gd name="T25" fmla="*/ 1058 h 2655"/>
              <a:gd name="T26" fmla="*/ 1161 w 2736"/>
              <a:gd name="T27" fmla="*/ 967 h 2655"/>
              <a:gd name="T28" fmla="*/ 1586 w 2736"/>
              <a:gd name="T29" fmla="*/ 831 h 2655"/>
              <a:gd name="T30" fmla="*/ 1205 w 2736"/>
              <a:gd name="T31" fmla="*/ 817 h 2655"/>
              <a:gd name="T32" fmla="*/ 922 w 2736"/>
              <a:gd name="T33" fmla="*/ 558 h 2655"/>
              <a:gd name="T34" fmla="*/ 774 w 2736"/>
              <a:gd name="T35" fmla="*/ 512 h 2655"/>
              <a:gd name="T36" fmla="*/ 367 w 2736"/>
              <a:gd name="T37" fmla="*/ 603 h 2655"/>
              <a:gd name="T38" fmla="*/ 1417 w 2736"/>
              <a:gd name="T39" fmla="*/ 2639 h 2655"/>
              <a:gd name="T40" fmla="*/ 1707 w 2736"/>
              <a:gd name="T41" fmla="*/ 1595 h 2655"/>
              <a:gd name="T42" fmla="*/ 1417 w 2736"/>
              <a:gd name="T43" fmla="*/ 1692 h 2655"/>
              <a:gd name="T44" fmla="*/ 2092 w 2736"/>
              <a:gd name="T45" fmla="*/ 1381 h 2655"/>
              <a:gd name="T46" fmla="*/ 2384 w 2736"/>
              <a:gd name="T47" fmla="*/ 2093 h 2655"/>
              <a:gd name="T48" fmla="*/ 2092 w 2736"/>
              <a:gd name="T49" fmla="*/ 1381 h 2655"/>
              <a:gd name="T50" fmla="*/ 1756 w 2736"/>
              <a:gd name="T51" fmla="*/ 1595 h 2655"/>
              <a:gd name="T52" fmla="*/ 2046 w 2736"/>
              <a:gd name="T53" fmla="*/ 2393 h 2655"/>
              <a:gd name="T54" fmla="*/ 1847 w 2736"/>
              <a:gd name="T55" fmla="*/ 1595 h 2655"/>
              <a:gd name="T56" fmla="*/ 2459 w 2736"/>
              <a:gd name="T57" fmla="*/ 858 h 2655"/>
              <a:gd name="T58" fmla="*/ 1572 w 2736"/>
              <a:gd name="T59" fmla="*/ 1445 h 2655"/>
              <a:gd name="T60" fmla="*/ 1132 w 2736"/>
              <a:gd name="T61" fmla="*/ 1692 h 2655"/>
              <a:gd name="T62" fmla="*/ 653 w 2736"/>
              <a:gd name="T63" fmla="*/ 1629 h 2655"/>
              <a:gd name="T64" fmla="*/ 265 w 2736"/>
              <a:gd name="T65" fmla="*/ 1830 h 2655"/>
              <a:gd name="T66" fmla="*/ 36 w 2736"/>
              <a:gd name="T67" fmla="*/ 2037 h 2655"/>
              <a:gd name="T68" fmla="*/ 933 w 2736"/>
              <a:gd name="T69" fmla="*/ 1732 h 2655"/>
              <a:gd name="T70" fmla="*/ 1528 w 2736"/>
              <a:gd name="T71" fmla="*/ 1527 h 2655"/>
              <a:gd name="T72" fmla="*/ 2515 w 2736"/>
              <a:gd name="T73" fmla="*/ 918 h 2655"/>
              <a:gd name="T74" fmla="*/ 2659 w 2736"/>
              <a:gd name="T75" fmla="*/ 728 h 2655"/>
              <a:gd name="T76" fmla="*/ 1079 w 2736"/>
              <a:gd name="T77" fmla="*/ 2649 h 2655"/>
              <a:gd name="T78" fmla="*/ 1234 w 2736"/>
              <a:gd name="T79" fmla="*/ 2654 h 2655"/>
              <a:gd name="T80" fmla="*/ 1364 w 2736"/>
              <a:gd name="T81" fmla="*/ 1721 h 2655"/>
              <a:gd name="T82" fmla="*/ 1079 w 2736"/>
              <a:gd name="T83" fmla="*/ 1832 h 2655"/>
              <a:gd name="T84" fmla="*/ 740 w 2736"/>
              <a:gd name="T85" fmla="*/ 2571 h 2655"/>
              <a:gd name="T86" fmla="*/ 1030 w 2736"/>
              <a:gd name="T87" fmla="*/ 1832 h 2655"/>
              <a:gd name="T88" fmla="*/ 740 w 2736"/>
              <a:gd name="T89" fmla="*/ 1764 h 2655"/>
              <a:gd name="T90" fmla="*/ 2436 w 2736"/>
              <a:gd name="T91" fmla="*/ 1095 h 2655"/>
              <a:gd name="T92" fmla="*/ 2550 w 2736"/>
              <a:gd name="T93" fmla="*/ 1843 h 2655"/>
              <a:gd name="T94" fmla="*/ 2727 w 2736"/>
              <a:gd name="T95" fmla="*/ 1131 h 2655"/>
              <a:gd name="T96" fmla="*/ 2696 w 2736"/>
              <a:gd name="T97" fmla="*/ 858 h 2655"/>
              <a:gd name="T98" fmla="*/ 721 w 2736"/>
              <a:gd name="T99" fmla="*/ 246 h 2655"/>
              <a:gd name="T100" fmla="*/ 953 w 2736"/>
              <a:gd name="T101" fmla="*/ 507 h 2655"/>
              <a:gd name="T102" fmla="*/ 1229 w 2736"/>
              <a:gd name="T103" fmla="*/ 261 h 2655"/>
              <a:gd name="T104" fmla="*/ 1006 w 2736"/>
              <a:gd name="T105" fmla="*/ 0 h 2655"/>
              <a:gd name="T106" fmla="*/ 721 w 2736"/>
              <a:gd name="T107" fmla="*/ 246 h 2655"/>
              <a:gd name="T108" fmla="*/ 692 w 2736"/>
              <a:gd name="T109" fmla="*/ 2562 h 2655"/>
              <a:gd name="T110" fmla="*/ 403 w 2736"/>
              <a:gd name="T111" fmla="*/ 1926 h 2655"/>
              <a:gd name="T112" fmla="*/ 64 w 2736"/>
              <a:gd name="T113" fmla="*/ 2122 h 2655"/>
              <a:gd name="T114" fmla="*/ 354 w 2736"/>
              <a:gd name="T115" fmla="*/ 1953 h 2655"/>
              <a:gd name="T116" fmla="*/ 64 w 2736"/>
              <a:gd name="T117" fmla="*/ 2122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6" h="2655">
                <a:moveTo>
                  <a:pt x="228" y="967"/>
                </a:moveTo>
                <a:cubicBezTo>
                  <a:pt x="228" y="997"/>
                  <a:pt x="266" y="1034"/>
                  <a:pt x="296" y="1034"/>
                </a:cubicBezTo>
                <a:lnTo>
                  <a:pt x="301" y="1034"/>
                </a:lnTo>
                <a:cubicBezTo>
                  <a:pt x="368" y="1034"/>
                  <a:pt x="387" y="938"/>
                  <a:pt x="408" y="885"/>
                </a:cubicBezTo>
                <a:cubicBezTo>
                  <a:pt x="430" y="828"/>
                  <a:pt x="457" y="753"/>
                  <a:pt x="485" y="703"/>
                </a:cubicBezTo>
                <a:lnTo>
                  <a:pt x="653" y="672"/>
                </a:lnTo>
                <a:cubicBezTo>
                  <a:pt x="638" y="738"/>
                  <a:pt x="533" y="1013"/>
                  <a:pt x="533" y="1044"/>
                </a:cubicBezTo>
                <a:lnTo>
                  <a:pt x="529" y="1064"/>
                </a:lnTo>
                <a:lnTo>
                  <a:pt x="586" y="1402"/>
                </a:lnTo>
                <a:cubicBezTo>
                  <a:pt x="565" y="1406"/>
                  <a:pt x="437" y="1485"/>
                  <a:pt x="410" y="1501"/>
                </a:cubicBezTo>
                <a:cubicBezTo>
                  <a:pt x="365" y="1529"/>
                  <a:pt x="262" y="1568"/>
                  <a:pt x="262" y="1629"/>
                </a:cubicBezTo>
                <a:cubicBezTo>
                  <a:pt x="262" y="1674"/>
                  <a:pt x="292" y="1721"/>
                  <a:pt x="334" y="1721"/>
                </a:cubicBezTo>
                <a:lnTo>
                  <a:pt x="363" y="1721"/>
                </a:lnTo>
                <a:cubicBezTo>
                  <a:pt x="389" y="1721"/>
                  <a:pt x="548" y="1620"/>
                  <a:pt x="583" y="1601"/>
                </a:cubicBezTo>
                <a:cubicBezTo>
                  <a:pt x="636" y="1574"/>
                  <a:pt x="769" y="1513"/>
                  <a:pt x="769" y="1445"/>
                </a:cubicBezTo>
                <a:cubicBezTo>
                  <a:pt x="769" y="1371"/>
                  <a:pt x="731" y="1282"/>
                  <a:pt x="731" y="1208"/>
                </a:cubicBezTo>
                <a:cubicBezTo>
                  <a:pt x="765" y="1208"/>
                  <a:pt x="832" y="1223"/>
                  <a:pt x="869" y="1230"/>
                </a:cubicBezTo>
                <a:cubicBezTo>
                  <a:pt x="946" y="1243"/>
                  <a:pt x="944" y="1228"/>
                  <a:pt x="953" y="1310"/>
                </a:cubicBezTo>
                <a:cubicBezTo>
                  <a:pt x="958" y="1350"/>
                  <a:pt x="970" y="1406"/>
                  <a:pt x="978" y="1449"/>
                </a:cubicBezTo>
                <a:cubicBezTo>
                  <a:pt x="987" y="1492"/>
                  <a:pt x="1006" y="1532"/>
                  <a:pt x="1059" y="1532"/>
                </a:cubicBezTo>
                <a:lnTo>
                  <a:pt x="1074" y="1532"/>
                </a:lnTo>
                <a:cubicBezTo>
                  <a:pt x="1117" y="1532"/>
                  <a:pt x="1151" y="1497"/>
                  <a:pt x="1151" y="1455"/>
                </a:cubicBezTo>
                <a:lnTo>
                  <a:pt x="1151" y="1431"/>
                </a:lnTo>
                <a:cubicBezTo>
                  <a:pt x="1151" y="1393"/>
                  <a:pt x="1113" y="1215"/>
                  <a:pt x="1103" y="1165"/>
                </a:cubicBezTo>
                <a:cubicBezTo>
                  <a:pt x="1094" y="1120"/>
                  <a:pt x="1075" y="1091"/>
                  <a:pt x="1028" y="1081"/>
                </a:cubicBezTo>
                <a:cubicBezTo>
                  <a:pt x="994" y="1073"/>
                  <a:pt x="922" y="1059"/>
                  <a:pt x="890" y="1058"/>
                </a:cubicBezTo>
                <a:lnTo>
                  <a:pt x="977" y="798"/>
                </a:lnTo>
                <a:cubicBezTo>
                  <a:pt x="1013" y="807"/>
                  <a:pt x="1114" y="967"/>
                  <a:pt x="1161" y="967"/>
                </a:cubicBezTo>
                <a:cubicBezTo>
                  <a:pt x="1212" y="967"/>
                  <a:pt x="1352" y="939"/>
                  <a:pt x="1402" y="927"/>
                </a:cubicBezTo>
                <a:cubicBezTo>
                  <a:pt x="1473" y="909"/>
                  <a:pt x="1586" y="921"/>
                  <a:pt x="1586" y="831"/>
                </a:cubicBezTo>
                <a:cubicBezTo>
                  <a:pt x="1586" y="799"/>
                  <a:pt x="1555" y="764"/>
                  <a:pt x="1524" y="764"/>
                </a:cubicBezTo>
                <a:cubicBezTo>
                  <a:pt x="1427" y="764"/>
                  <a:pt x="1294" y="817"/>
                  <a:pt x="1205" y="817"/>
                </a:cubicBezTo>
                <a:cubicBezTo>
                  <a:pt x="1190" y="817"/>
                  <a:pt x="1049" y="655"/>
                  <a:pt x="1027" y="632"/>
                </a:cubicBezTo>
                <a:cubicBezTo>
                  <a:pt x="979" y="582"/>
                  <a:pt x="1001" y="584"/>
                  <a:pt x="922" y="558"/>
                </a:cubicBezTo>
                <a:cubicBezTo>
                  <a:pt x="901" y="551"/>
                  <a:pt x="795" y="512"/>
                  <a:pt x="784" y="512"/>
                </a:cubicBezTo>
                <a:lnTo>
                  <a:pt x="774" y="512"/>
                </a:lnTo>
                <a:cubicBezTo>
                  <a:pt x="709" y="512"/>
                  <a:pt x="624" y="533"/>
                  <a:pt x="560" y="544"/>
                </a:cubicBezTo>
                <a:cubicBezTo>
                  <a:pt x="496" y="555"/>
                  <a:pt x="396" y="559"/>
                  <a:pt x="367" y="603"/>
                </a:cubicBezTo>
                <a:cubicBezTo>
                  <a:pt x="354" y="624"/>
                  <a:pt x="228" y="946"/>
                  <a:pt x="228" y="967"/>
                </a:cubicBezTo>
                <a:close/>
                <a:moveTo>
                  <a:pt x="1417" y="2639"/>
                </a:moveTo>
                <a:cubicBezTo>
                  <a:pt x="1463" y="2635"/>
                  <a:pt x="1707" y="2587"/>
                  <a:pt x="1707" y="2562"/>
                </a:cubicBezTo>
                <a:lnTo>
                  <a:pt x="1707" y="1595"/>
                </a:lnTo>
                <a:lnTo>
                  <a:pt x="1557" y="1595"/>
                </a:lnTo>
                <a:cubicBezTo>
                  <a:pt x="1537" y="1595"/>
                  <a:pt x="1417" y="1678"/>
                  <a:pt x="1417" y="1692"/>
                </a:cubicBezTo>
                <a:lnTo>
                  <a:pt x="1417" y="2639"/>
                </a:lnTo>
                <a:close/>
                <a:moveTo>
                  <a:pt x="2092" y="1381"/>
                </a:moveTo>
                <a:lnTo>
                  <a:pt x="2094" y="2368"/>
                </a:lnTo>
                <a:cubicBezTo>
                  <a:pt x="2134" y="2341"/>
                  <a:pt x="2384" y="2125"/>
                  <a:pt x="2384" y="2093"/>
                </a:cubicBezTo>
                <a:lnTo>
                  <a:pt x="2382" y="1119"/>
                </a:lnTo>
                <a:lnTo>
                  <a:pt x="2092" y="1381"/>
                </a:lnTo>
                <a:close/>
                <a:moveTo>
                  <a:pt x="1847" y="1595"/>
                </a:moveTo>
                <a:lnTo>
                  <a:pt x="1756" y="1595"/>
                </a:lnTo>
                <a:lnTo>
                  <a:pt x="1756" y="2552"/>
                </a:lnTo>
                <a:cubicBezTo>
                  <a:pt x="1799" y="2542"/>
                  <a:pt x="2046" y="2422"/>
                  <a:pt x="2046" y="2393"/>
                </a:cubicBezTo>
                <a:lnTo>
                  <a:pt x="2046" y="1426"/>
                </a:lnTo>
                <a:cubicBezTo>
                  <a:pt x="2021" y="1432"/>
                  <a:pt x="1866" y="1595"/>
                  <a:pt x="1847" y="1595"/>
                </a:cubicBezTo>
                <a:close/>
                <a:moveTo>
                  <a:pt x="2427" y="821"/>
                </a:moveTo>
                <a:lnTo>
                  <a:pt x="2459" y="858"/>
                </a:lnTo>
                <a:lnTo>
                  <a:pt x="1799" y="1445"/>
                </a:lnTo>
                <a:cubicBezTo>
                  <a:pt x="1723" y="1445"/>
                  <a:pt x="1648" y="1445"/>
                  <a:pt x="1572" y="1445"/>
                </a:cubicBezTo>
                <a:cubicBezTo>
                  <a:pt x="1476" y="1445"/>
                  <a:pt x="1471" y="1469"/>
                  <a:pt x="1409" y="1510"/>
                </a:cubicBezTo>
                <a:cubicBezTo>
                  <a:pt x="1326" y="1565"/>
                  <a:pt x="1216" y="1647"/>
                  <a:pt x="1132" y="1692"/>
                </a:cubicBezTo>
                <a:cubicBezTo>
                  <a:pt x="1113" y="1683"/>
                  <a:pt x="845" y="1631"/>
                  <a:pt x="807" y="1625"/>
                </a:cubicBezTo>
                <a:cubicBezTo>
                  <a:pt x="718" y="1611"/>
                  <a:pt x="730" y="1591"/>
                  <a:pt x="653" y="1629"/>
                </a:cubicBezTo>
                <a:cubicBezTo>
                  <a:pt x="609" y="1651"/>
                  <a:pt x="566" y="1675"/>
                  <a:pt x="523" y="1697"/>
                </a:cubicBezTo>
                <a:cubicBezTo>
                  <a:pt x="443" y="1736"/>
                  <a:pt x="340" y="1784"/>
                  <a:pt x="265" y="1830"/>
                </a:cubicBezTo>
                <a:cubicBezTo>
                  <a:pt x="234" y="1849"/>
                  <a:pt x="25" y="1957"/>
                  <a:pt x="0" y="1963"/>
                </a:cubicBezTo>
                <a:lnTo>
                  <a:pt x="36" y="2037"/>
                </a:lnTo>
                <a:lnTo>
                  <a:pt x="716" y="1687"/>
                </a:lnTo>
                <a:cubicBezTo>
                  <a:pt x="785" y="1703"/>
                  <a:pt x="863" y="1718"/>
                  <a:pt x="933" y="1732"/>
                </a:cubicBezTo>
                <a:cubicBezTo>
                  <a:pt x="986" y="1742"/>
                  <a:pt x="1105" y="1774"/>
                  <a:pt x="1156" y="1774"/>
                </a:cubicBezTo>
                <a:cubicBezTo>
                  <a:pt x="1159" y="1774"/>
                  <a:pt x="1495" y="1550"/>
                  <a:pt x="1528" y="1527"/>
                </a:cubicBezTo>
                <a:lnTo>
                  <a:pt x="1829" y="1528"/>
                </a:lnTo>
                <a:lnTo>
                  <a:pt x="2515" y="918"/>
                </a:lnTo>
                <a:lnTo>
                  <a:pt x="2552" y="947"/>
                </a:lnTo>
                <a:lnTo>
                  <a:pt x="2659" y="728"/>
                </a:lnTo>
                <a:lnTo>
                  <a:pt x="2427" y="821"/>
                </a:lnTo>
                <a:close/>
                <a:moveTo>
                  <a:pt x="1079" y="2649"/>
                </a:moveTo>
                <a:lnTo>
                  <a:pt x="1142" y="2655"/>
                </a:lnTo>
                <a:lnTo>
                  <a:pt x="1234" y="2654"/>
                </a:lnTo>
                <a:lnTo>
                  <a:pt x="1364" y="2648"/>
                </a:lnTo>
                <a:lnTo>
                  <a:pt x="1364" y="1721"/>
                </a:lnTo>
                <a:cubicBezTo>
                  <a:pt x="1318" y="1745"/>
                  <a:pt x="1278" y="1775"/>
                  <a:pt x="1234" y="1804"/>
                </a:cubicBezTo>
                <a:cubicBezTo>
                  <a:pt x="1142" y="1866"/>
                  <a:pt x="1189" y="1841"/>
                  <a:pt x="1079" y="1832"/>
                </a:cubicBezTo>
                <a:lnTo>
                  <a:pt x="1079" y="2649"/>
                </a:lnTo>
                <a:close/>
                <a:moveTo>
                  <a:pt x="740" y="2571"/>
                </a:moveTo>
                <a:cubicBezTo>
                  <a:pt x="740" y="2596"/>
                  <a:pt x="985" y="2643"/>
                  <a:pt x="1030" y="2644"/>
                </a:cubicBezTo>
                <a:lnTo>
                  <a:pt x="1030" y="1832"/>
                </a:lnTo>
                <a:cubicBezTo>
                  <a:pt x="1030" y="1808"/>
                  <a:pt x="914" y="1799"/>
                  <a:pt x="890" y="1794"/>
                </a:cubicBezTo>
                <a:cubicBezTo>
                  <a:pt x="850" y="1786"/>
                  <a:pt x="782" y="1765"/>
                  <a:pt x="740" y="1764"/>
                </a:cubicBezTo>
                <a:lnTo>
                  <a:pt x="740" y="2571"/>
                </a:lnTo>
                <a:close/>
                <a:moveTo>
                  <a:pt x="2436" y="1095"/>
                </a:moveTo>
                <a:lnTo>
                  <a:pt x="2437" y="2020"/>
                </a:lnTo>
                <a:cubicBezTo>
                  <a:pt x="2454" y="2009"/>
                  <a:pt x="2535" y="1872"/>
                  <a:pt x="2550" y="1843"/>
                </a:cubicBezTo>
                <a:cubicBezTo>
                  <a:pt x="2586" y="1771"/>
                  <a:pt x="2607" y="1716"/>
                  <a:pt x="2638" y="1637"/>
                </a:cubicBezTo>
                <a:cubicBezTo>
                  <a:pt x="2676" y="1540"/>
                  <a:pt x="2736" y="1272"/>
                  <a:pt x="2727" y="1131"/>
                </a:cubicBezTo>
                <a:lnTo>
                  <a:pt x="2700" y="860"/>
                </a:lnTo>
                <a:lnTo>
                  <a:pt x="2696" y="858"/>
                </a:lnTo>
                <a:lnTo>
                  <a:pt x="2436" y="1095"/>
                </a:lnTo>
                <a:close/>
                <a:moveTo>
                  <a:pt x="721" y="246"/>
                </a:moveTo>
                <a:lnTo>
                  <a:pt x="721" y="271"/>
                </a:lnTo>
                <a:cubicBezTo>
                  <a:pt x="721" y="388"/>
                  <a:pt x="838" y="507"/>
                  <a:pt x="953" y="507"/>
                </a:cubicBezTo>
                <a:lnTo>
                  <a:pt x="997" y="507"/>
                </a:lnTo>
                <a:cubicBezTo>
                  <a:pt x="1117" y="507"/>
                  <a:pt x="1229" y="387"/>
                  <a:pt x="1229" y="261"/>
                </a:cubicBezTo>
                <a:lnTo>
                  <a:pt x="1229" y="237"/>
                </a:lnTo>
                <a:cubicBezTo>
                  <a:pt x="1229" y="123"/>
                  <a:pt x="1114" y="0"/>
                  <a:pt x="1006" y="0"/>
                </a:cubicBezTo>
                <a:lnTo>
                  <a:pt x="943" y="0"/>
                </a:lnTo>
                <a:cubicBezTo>
                  <a:pt x="830" y="0"/>
                  <a:pt x="721" y="124"/>
                  <a:pt x="721" y="246"/>
                </a:cubicBezTo>
                <a:close/>
                <a:moveTo>
                  <a:pt x="402" y="2412"/>
                </a:moveTo>
                <a:cubicBezTo>
                  <a:pt x="402" y="2439"/>
                  <a:pt x="649" y="2552"/>
                  <a:pt x="692" y="2562"/>
                </a:cubicBezTo>
                <a:lnTo>
                  <a:pt x="692" y="1774"/>
                </a:lnTo>
                <a:lnTo>
                  <a:pt x="403" y="1926"/>
                </a:lnTo>
                <a:lnTo>
                  <a:pt x="402" y="2412"/>
                </a:lnTo>
                <a:close/>
                <a:moveTo>
                  <a:pt x="64" y="2122"/>
                </a:moveTo>
                <a:cubicBezTo>
                  <a:pt x="64" y="2149"/>
                  <a:pt x="315" y="2373"/>
                  <a:pt x="354" y="2383"/>
                </a:cubicBezTo>
                <a:lnTo>
                  <a:pt x="354" y="1953"/>
                </a:lnTo>
                <a:lnTo>
                  <a:pt x="65" y="2100"/>
                </a:lnTo>
                <a:lnTo>
                  <a:pt x="64" y="212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51" name="PA_图片 61"/>
          <p:cNvPicPr>
            <a:picLocks noChangeAspect="1"/>
          </p:cNvPicPr>
          <p:nvPr>
            <p:custDataLst>
              <p:tags r:id="rId16"/>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4188983" y="3635342"/>
            <a:ext cx="178800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9"/>
                                        </p:tgtEl>
                                      </p:cBhvr>
                                    </p:cmd>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wipe(up)">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000"/>
                                        <p:tgtEl>
                                          <p:spTgt spid="143"/>
                                        </p:tgtEl>
                                      </p:cBhvr>
                                    </p:animEffect>
                                    <p:anim calcmode="lin" valueType="num">
                                      <p:cBhvr>
                                        <p:cTn id="16" dur="1000" fill="hold"/>
                                        <p:tgtEl>
                                          <p:spTgt spid="143"/>
                                        </p:tgtEl>
                                        <p:attrNameLst>
                                          <p:attrName>ppt_x</p:attrName>
                                        </p:attrNameLst>
                                      </p:cBhvr>
                                      <p:tavLst>
                                        <p:tav tm="0">
                                          <p:val>
                                            <p:strVal val="#ppt_x"/>
                                          </p:val>
                                        </p:tav>
                                        <p:tav tm="100000">
                                          <p:val>
                                            <p:strVal val="#ppt_x"/>
                                          </p:val>
                                        </p:tav>
                                      </p:tavLst>
                                    </p:anim>
                                    <p:anim calcmode="lin" valueType="num">
                                      <p:cBhvr>
                                        <p:cTn id="17"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fade">
                                      <p:cBhvr>
                                        <p:cTn id="22" dur="1000"/>
                                        <p:tgtEl>
                                          <p:spTgt spid="142"/>
                                        </p:tgtEl>
                                      </p:cBhvr>
                                    </p:animEffect>
                                    <p:anim calcmode="lin" valueType="num">
                                      <p:cBhvr>
                                        <p:cTn id="23" dur="1000" fill="hold"/>
                                        <p:tgtEl>
                                          <p:spTgt spid="142"/>
                                        </p:tgtEl>
                                        <p:attrNameLst>
                                          <p:attrName>ppt_x</p:attrName>
                                        </p:attrNameLst>
                                      </p:cBhvr>
                                      <p:tavLst>
                                        <p:tav tm="0">
                                          <p:val>
                                            <p:strVal val="#ppt_x"/>
                                          </p:val>
                                        </p:tav>
                                        <p:tav tm="100000">
                                          <p:val>
                                            <p:strVal val="#ppt_x"/>
                                          </p:val>
                                        </p:tav>
                                      </p:tavLst>
                                    </p:anim>
                                    <p:anim calcmode="lin" valueType="num">
                                      <p:cBhvr>
                                        <p:cTn id="24" dur="1000" fill="hold"/>
                                        <p:tgtEl>
                                          <p:spTgt spid="14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0-#ppt_w/2"/>
                                          </p:val>
                                        </p:tav>
                                        <p:tav tm="100000">
                                          <p:val>
                                            <p:strVal val="#ppt_x"/>
                                          </p:val>
                                        </p:tav>
                                      </p:tavLst>
                                    </p:anim>
                                    <p:anim calcmode="lin" valueType="num">
                                      <p:cBhvr additive="base">
                                        <p:cTn id="29" dur="500" fill="hold"/>
                                        <p:tgtEl>
                                          <p:spTgt spid="56"/>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0-#ppt_w/2"/>
                                          </p:val>
                                        </p:tav>
                                        <p:tav tm="100000">
                                          <p:val>
                                            <p:strVal val="#ppt_x"/>
                                          </p:val>
                                        </p:tav>
                                      </p:tavLst>
                                    </p:anim>
                                    <p:anim calcmode="lin" valueType="num">
                                      <p:cBhvr additive="base">
                                        <p:cTn id="34" dur="500" fill="hold"/>
                                        <p:tgtEl>
                                          <p:spTgt spid="5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1" fill="hold" grpId="0" nodeType="afterEffect">
                                  <p:stCondLst>
                                    <p:cond delay="0"/>
                                  </p:stCondLst>
                                  <p:iterate type="lt">
                                    <p:tmPct val="93333"/>
                                  </p:iterate>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500" fill="hold"/>
                                        <p:tgtEl>
                                          <p:spTgt spid="55"/>
                                        </p:tgtEl>
                                        <p:attrNameLst>
                                          <p:attrName>ppt_x</p:attrName>
                                        </p:attrNameLst>
                                      </p:cBhvr>
                                      <p:tavLst>
                                        <p:tav tm="0">
                                          <p:val>
                                            <p:strVal val="#ppt_x"/>
                                          </p:val>
                                        </p:tav>
                                        <p:tav tm="100000">
                                          <p:val>
                                            <p:strVal val="#ppt_x"/>
                                          </p:val>
                                        </p:tav>
                                      </p:tavLst>
                                    </p:anim>
                                    <p:anim calcmode="lin" valueType="num">
                                      <p:cBhvr additive="base">
                                        <p:cTn id="39" dur="500" fill="hold"/>
                                        <p:tgtEl>
                                          <p:spTgt spid="55"/>
                                        </p:tgtEl>
                                        <p:attrNameLst>
                                          <p:attrName>ppt_y</p:attrName>
                                        </p:attrNameLst>
                                      </p:cBhvr>
                                      <p:tavLst>
                                        <p:tav tm="0">
                                          <p:val>
                                            <p:strVal val="0-#ppt_h/2"/>
                                          </p:val>
                                        </p:tav>
                                        <p:tav tm="100000">
                                          <p:val>
                                            <p:strVal val="#ppt_y"/>
                                          </p:val>
                                        </p:tav>
                                      </p:tavLst>
                                    </p:anim>
                                  </p:childTnLst>
                                </p:cTn>
                              </p:par>
                            </p:childTnLst>
                          </p:cTn>
                        </p:par>
                        <p:par>
                          <p:cTn id="40" fill="hold">
                            <p:stCondLst>
                              <p:cond delay="3899"/>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childTnLst>
                          </p:cTn>
                        </p:par>
                        <p:par>
                          <p:cTn id="44" fill="hold">
                            <p:stCondLst>
                              <p:cond delay="4399"/>
                            </p:stCondLst>
                            <p:childTnLst>
                              <p:par>
                                <p:cTn id="45" presetID="10" presetClass="entr" presetSubtype="0"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fade">
                                      <p:cBhvr>
                                        <p:cTn id="47" dur="500"/>
                                        <p:tgtEl>
                                          <p:spTgt spid="103"/>
                                        </p:tgtEl>
                                      </p:cBhvr>
                                    </p:animEffect>
                                  </p:childTnLst>
                                </p:cTn>
                              </p:par>
                              <p:par>
                                <p:cTn id="48" presetID="10" presetClass="entr" presetSubtype="0" fill="hold" nodeType="with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fade">
                                      <p:cBhvr>
                                        <p:cTn id="50" dur="500"/>
                                        <p:tgtEl>
                                          <p:spTgt spid="105"/>
                                        </p:tgtEl>
                                      </p:cBhvr>
                                    </p:animEffect>
                                  </p:childTnLst>
                                </p:cTn>
                              </p:par>
                            </p:childTnLst>
                          </p:cTn>
                        </p:par>
                        <p:par>
                          <p:cTn id="51" fill="hold">
                            <p:stCondLst>
                              <p:cond delay="4899"/>
                            </p:stCondLst>
                            <p:childTnLst>
                              <p:par>
                                <p:cTn id="52" presetID="1" presetClass="entr" presetSubtype="0" fill="hold" nodeType="afterEffect">
                                  <p:stCondLst>
                                    <p:cond delay="0"/>
                                  </p:stCondLst>
                                  <p:childTnLst>
                                    <p:set>
                                      <p:cBhvr>
                                        <p:cTn id="53" dur="1" fill="hold">
                                          <p:stCondLst>
                                            <p:cond delay="0"/>
                                          </p:stCondLst>
                                        </p:cTn>
                                        <p:tgtEl>
                                          <p:spTgt spid="105"/>
                                        </p:tgtEl>
                                        <p:attrNameLst>
                                          <p:attrName>style.visibility</p:attrName>
                                        </p:attrNameLst>
                                      </p:cBhvr>
                                      <p:to>
                                        <p:strVal val="visible"/>
                                      </p:to>
                                    </p:set>
                                  </p:childTnLst>
                                </p:cTn>
                              </p:par>
                              <p:par>
                                <p:cTn id="54" presetID="63" presetClass="path" presetSubtype="0" accel="50000" decel="50000" fill="hold" nodeType="withEffect">
                                  <p:stCondLst>
                                    <p:cond delay="0"/>
                                  </p:stCondLst>
                                  <p:childTnLst>
                                    <p:animMotion origin="layout" path="M 1.38889E-6 7.40741E-7 L 0.575 7.40741E-7 " pathEditMode="relative" rAng="0" ptsTypes="AA">
                                      <p:cBhvr>
                                        <p:cTn id="55" dur="2000" fill="hold"/>
                                        <p:tgtEl>
                                          <p:spTgt spid="105"/>
                                        </p:tgtEl>
                                        <p:attrNameLst>
                                          <p:attrName>ppt_x</p:attrName>
                                          <p:attrName>ppt_y</p:attrName>
                                        </p:attrNameLst>
                                      </p:cBhvr>
                                      <p:rCtr x="28750" y="0"/>
                                    </p:animMotion>
                                  </p:childTnLst>
                                </p:cTn>
                              </p:par>
                              <p:par>
                                <p:cTn id="56" presetID="22" presetClass="entr" presetSubtype="8" fill="hold" grpId="0" nodeType="withEffect">
                                  <p:stCondLst>
                                    <p:cond delay="25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750"/>
                                        <p:tgtEl>
                                          <p:spTgt spid="104"/>
                                        </p:tgtEl>
                                      </p:cBhvr>
                                    </p:animEffect>
                                  </p:childTnLst>
                                </p:cTn>
                              </p:par>
                              <p:par>
                                <p:cTn id="59" presetID="1" presetClass="entr" presetSubtype="0" fill="hold"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63" presetClass="path" presetSubtype="0" accel="50000" decel="50000" fill="hold" nodeType="withEffect">
                                  <p:stCondLst>
                                    <p:cond delay="0"/>
                                  </p:stCondLst>
                                  <p:childTnLst>
                                    <p:animMotion origin="layout" path="M -1.66667E-6 2.46914E-7 L 0.58351 2.46914E-7 " pathEditMode="relative" rAng="0" ptsTypes="AA">
                                      <p:cBhvr>
                                        <p:cTn id="62" dur="2000" fill="hold"/>
                                        <p:tgtEl>
                                          <p:spTgt spid="108"/>
                                        </p:tgtEl>
                                        <p:attrNameLst>
                                          <p:attrName>ppt_x</p:attrName>
                                          <p:attrName>ppt_y</p:attrName>
                                        </p:attrNameLst>
                                      </p:cBhvr>
                                      <p:rCtr x="29167" y="0"/>
                                    </p:animMotion>
                                  </p:childTnLst>
                                </p:cTn>
                              </p:par>
                            </p:childTnLst>
                          </p:cTn>
                        </p:par>
                        <p:par>
                          <p:cTn id="63" fill="hold">
                            <p:stCondLst>
                              <p:cond delay="4899"/>
                            </p:stCondLst>
                            <p:childTnLst>
                              <p:par>
                                <p:cTn id="64" presetID="42" presetClass="entr" presetSubtype="0" fill="hold" grpId="0" nodeType="after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fade">
                                      <p:cBhvr>
                                        <p:cTn id="66" dur="1000"/>
                                        <p:tgtEl>
                                          <p:spTgt spid="102"/>
                                        </p:tgtEl>
                                      </p:cBhvr>
                                    </p:animEffect>
                                    <p:anim calcmode="lin" valueType="num">
                                      <p:cBhvr>
                                        <p:cTn id="67" dur="1000" fill="hold"/>
                                        <p:tgtEl>
                                          <p:spTgt spid="102"/>
                                        </p:tgtEl>
                                        <p:attrNameLst>
                                          <p:attrName>ppt_x</p:attrName>
                                        </p:attrNameLst>
                                      </p:cBhvr>
                                      <p:tavLst>
                                        <p:tav tm="0">
                                          <p:val>
                                            <p:strVal val="#ppt_x"/>
                                          </p:val>
                                        </p:tav>
                                        <p:tav tm="100000">
                                          <p:val>
                                            <p:strVal val="#ppt_x"/>
                                          </p:val>
                                        </p:tav>
                                      </p:tavLst>
                                    </p:anim>
                                    <p:anim calcmode="lin" valueType="num">
                                      <p:cBhvr>
                                        <p:cTn id="68" dur="1000" fill="hold"/>
                                        <p:tgtEl>
                                          <p:spTgt spid="102"/>
                                        </p:tgtEl>
                                        <p:attrNameLst>
                                          <p:attrName>ppt_y</p:attrName>
                                        </p:attrNameLst>
                                      </p:cBhvr>
                                      <p:tavLst>
                                        <p:tav tm="0">
                                          <p:val>
                                            <p:strVal val="#ppt_y+.1"/>
                                          </p:val>
                                        </p:tav>
                                        <p:tav tm="100000">
                                          <p:val>
                                            <p:strVal val="#ppt_y"/>
                                          </p:val>
                                        </p:tav>
                                      </p:tavLst>
                                    </p:anim>
                                  </p:childTnLst>
                                </p:cTn>
                              </p:par>
                              <p:par>
                                <p:cTn id="69" presetID="42" presetClass="exit" presetSubtype="0" fill="hold" nodeType="withEffect">
                                  <p:stCondLst>
                                    <p:cond delay="0"/>
                                  </p:stCondLst>
                                  <p:childTnLst>
                                    <p:animEffect transition="out" filter="fade">
                                      <p:cBhvr>
                                        <p:cTn id="70" dur="1000"/>
                                        <p:tgtEl>
                                          <p:spTgt spid="108"/>
                                        </p:tgtEl>
                                      </p:cBhvr>
                                    </p:animEffect>
                                    <p:anim calcmode="lin" valueType="num">
                                      <p:cBhvr>
                                        <p:cTn id="71" dur="1000"/>
                                        <p:tgtEl>
                                          <p:spTgt spid="108"/>
                                        </p:tgtEl>
                                        <p:attrNameLst>
                                          <p:attrName>ppt_x</p:attrName>
                                        </p:attrNameLst>
                                      </p:cBhvr>
                                      <p:tavLst>
                                        <p:tav tm="0">
                                          <p:val>
                                            <p:strVal val="ppt_x"/>
                                          </p:val>
                                        </p:tav>
                                        <p:tav tm="100000">
                                          <p:val>
                                            <p:strVal val="ppt_x"/>
                                          </p:val>
                                        </p:tav>
                                      </p:tavLst>
                                    </p:anim>
                                    <p:anim calcmode="lin" valueType="num">
                                      <p:cBhvr>
                                        <p:cTn id="72" dur="1000"/>
                                        <p:tgtEl>
                                          <p:spTgt spid="108"/>
                                        </p:tgtEl>
                                        <p:attrNameLst>
                                          <p:attrName>ppt_y</p:attrName>
                                        </p:attrNameLst>
                                      </p:cBhvr>
                                      <p:tavLst>
                                        <p:tav tm="0">
                                          <p:val>
                                            <p:strVal val="ppt_y"/>
                                          </p:val>
                                        </p:tav>
                                        <p:tav tm="100000">
                                          <p:val>
                                            <p:strVal val="ppt_y+.1"/>
                                          </p:val>
                                        </p:tav>
                                      </p:tavLst>
                                    </p:anim>
                                    <p:set>
                                      <p:cBhvr>
                                        <p:cTn id="73" dur="1" fill="hold">
                                          <p:stCondLst>
                                            <p:cond delay="999"/>
                                          </p:stCondLst>
                                        </p:cTn>
                                        <p:tgtEl>
                                          <p:spTgt spid="108"/>
                                        </p:tgtEl>
                                        <p:attrNameLst>
                                          <p:attrName>style.visibility</p:attrName>
                                        </p:attrNameLst>
                                      </p:cBhvr>
                                      <p:to>
                                        <p:strVal val="hidden"/>
                                      </p:to>
                                    </p:set>
                                  </p:childTnLst>
                                </p:cTn>
                              </p:par>
                            </p:childTnLst>
                          </p:cTn>
                        </p:par>
                        <p:par>
                          <p:cTn id="74" fill="hold">
                            <p:stCondLst>
                              <p:cond delay="5899"/>
                            </p:stCondLst>
                            <p:childTnLst>
                              <p:par>
                                <p:cTn id="75" presetID="22" presetClass="entr" presetSubtype="8" fill="hold" nodeType="afterEffect">
                                  <p:stCondLst>
                                    <p:cond delay="0"/>
                                  </p:stCondLst>
                                  <p:childTnLst>
                                    <p:set>
                                      <p:cBhvr>
                                        <p:cTn id="76" dur="1" fill="hold">
                                          <p:stCondLst>
                                            <p:cond delay="0"/>
                                          </p:stCondLst>
                                        </p:cTn>
                                        <p:tgtEl>
                                          <p:spTgt spid="151"/>
                                        </p:tgtEl>
                                        <p:attrNameLst>
                                          <p:attrName>style.visibility</p:attrName>
                                        </p:attrNameLst>
                                      </p:cBhvr>
                                      <p:to>
                                        <p:strVal val="visible"/>
                                      </p:to>
                                    </p:set>
                                    <p:animEffect transition="in" filter="wipe(left)">
                                      <p:cBhvr>
                                        <p:cTn id="77" dur="1000"/>
                                        <p:tgtEl>
                                          <p:spTgt spid="151"/>
                                        </p:tgtEl>
                                      </p:cBhvr>
                                    </p:animEffect>
                                  </p:childTnLst>
                                </p:cTn>
                              </p:par>
                            </p:childTnLst>
                          </p:cTn>
                        </p:par>
                        <p:par>
                          <p:cTn id="78" fill="hold">
                            <p:stCondLst>
                              <p:cond delay="6899"/>
                            </p:stCondLst>
                            <p:childTnLst>
                              <p:par>
                                <p:cTn id="79" presetID="2" presetClass="entr" presetSubtype="3" fill="hold" nodeType="afterEffect">
                                  <p:stCondLst>
                                    <p:cond delay="0"/>
                                  </p:stCondLst>
                                  <p:iterate type="lt">
                                    <p:tmPct val="10000"/>
                                  </p:iterate>
                                  <p:childTnLst>
                                    <p:set>
                                      <p:cBhvr>
                                        <p:cTn id="80" dur="1" fill="hold">
                                          <p:stCondLst>
                                            <p:cond delay="0"/>
                                          </p:stCondLst>
                                        </p:cTn>
                                        <p:tgtEl>
                                          <p:spTgt spid="102">
                                            <p:txEl>
                                              <p:pRg st="0" end="0"/>
                                            </p:txEl>
                                          </p:spTgt>
                                        </p:tgtEl>
                                        <p:attrNameLst>
                                          <p:attrName>style.visibility</p:attrName>
                                        </p:attrNameLst>
                                      </p:cBhvr>
                                      <p:to>
                                        <p:strVal val="visible"/>
                                      </p:to>
                                    </p:set>
                                    <p:anim calcmode="lin" valueType="num">
                                      <p:cBhvr additive="base">
                                        <p:cTn id="81" dur="500" fill="hold"/>
                                        <p:tgtEl>
                                          <p:spTgt spid="102">
                                            <p:txEl>
                                              <p:pRg st="0" end="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102">
                                            <p:txEl>
                                              <p:pRg st="0" end="0"/>
                                            </p:txEl>
                                          </p:spTgt>
                                        </p:tgtEl>
                                        <p:attrNameLst>
                                          <p:attrName>ppt_y</p:attrName>
                                        </p:attrNameLst>
                                      </p:cBhvr>
                                      <p:tavLst>
                                        <p:tav tm="0">
                                          <p:val>
                                            <p:strVal val="0-#ppt_h/2"/>
                                          </p:val>
                                        </p:tav>
                                        <p:tav tm="100000">
                                          <p:val>
                                            <p:strVal val="#ppt_y"/>
                                          </p:val>
                                        </p:tav>
                                      </p:tavLst>
                                    </p:anim>
                                  </p:childTnLst>
                                </p:cTn>
                              </p:par>
                            </p:childTnLst>
                          </p:cTn>
                        </p:par>
                        <p:par>
                          <p:cTn id="83" fill="hold">
                            <p:stCondLst>
                              <p:cond delay="10749"/>
                            </p:stCondLst>
                            <p:childTnLst>
                              <p:par>
                                <p:cTn id="84" presetID="10"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childTnLst>
                          </p:cTn>
                        </p:par>
                        <p:par>
                          <p:cTn id="87" fill="hold">
                            <p:stCondLst>
                              <p:cond delay="11249"/>
                            </p:stCondLst>
                            <p:childTnLst>
                              <p:par>
                                <p:cTn id="88" presetID="6" presetClass="emph" presetSubtype="0" fill="hold" nodeType="afterEffect">
                                  <p:stCondLst>
                                    <p:cond delay="0"/>
                                  </p:stCondLst>
                                  <p:childTnLst>
                                    <p:animScale>
                                      <p:cBhvr>
                                        <p:cTn id="89" dur="750" fill="hold"/>
                                        <p:tgtEl>
                                          <p:spTgt spid="58"/>
                                        </p:tgtEl>
                                      </p:cBhvr>
                                      <p:by x="400000" y="400000"/>
                                    </p:animScale>
                                  </p:childTnLst>
                                </p:cTn>
                              </p:par>
                            </p:childTnLst>
                          </p:cTn>
                        </p:par>
                        <p:par>
                          <p:cTn id="90" fill="hold">
                            <p:stCondLst>
                              <p:cond delay="12249"/>
                            </p:stCondLst>
                            <p:childTnLst>
                              <p:par>
                                <p:cTn id="91" presetID="6" presetClass="emph" presetSubtype="0" autoRev="1" fill="hold" nodeType="afterEffect">
                                  <p:stCondLst>
                                    <p:cond delay="0"/>
                                  </p:stCondLst>
                                  <p:childTnLst>
                                    <p:animScale>
                                      <p:cBhvr>
                                        <p:cTn id="92" dur="1750" fill="hold"/>
                                        <p:tgtEl>
                                          <p:spTgt spid="58"/>
                                        </p:tgtEl>
                                      </p:cBhvr>
                                      <p:by x="400000" y="400000"/>
                                    </p:animScale>
                                  </p:childTnLst>
                                </p:cTn>
                              </p:par>
                              <p:par>
                                <p:cTn id="93" presetID="10" presetClass="exit" presetSubtype="0" fill="hold" nodeType="withEffect">
                                  <p:stCondLst>
                                    <p:cond delay="1000"/>
                                  </p:stCondLst>
                                  <p:childTnLst>
                                    <p:animEffect transition="out" filter="fade">
                                      <p:cBhvr>
                                        <p:cTn id="94" dur="750"/>
                                        <p:tgtEl>
                                          <p:spTgt spid="58"/>
                                        </p:tgtEl>
                                      </p:cBhvr>
                                    </p:animEffect>
                                    <p:set>
                                      <p:cBhvr>
                                        <p:cTn id="95" dur="1" fill="hold">
                                          <p:stCondLst>
                                            <p:cond delay="74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96" repeatCount="indefinite" fill="hold" display="0">
                  <p:stCondLst>
                    <p:cond delay="indefinite"/>
                  </p:stCondLst>
                  <p:endCondLst>
                    <p:cond evt="onStopAudio" delay="0">
                      <p:tgtEl>
                        <p:sldTgt/>
                      </p:tgtEl>
                    </p:cond>
                  </p:endCondLst>
                </p:cTn>
                <p:tgtEl>
                  <p:spTgt spid="109"/>
                </p:tgtEl>
              </p:cMediaNode>
            </p:audio>
          </p:childTnLst>
        </p:cTn>
      </p:par>
    </p:tnLst>
    <p:bldLst>
      <p:bldP spid="30" grpId="0" animBg="1"/>
      <p:bldP spid="55" grpId="0"/>
      <p:bldP spid="56" grpId="0" animBg="1"/>
      <p:bldP spid="57" grpId="0"/>
      <p:bldP spid="102" grpId="0"/>
      <p:bldP spid="103" grpId="0" animBg="1"/>
      <p:bldP spid="104" grpId="0"/>
      <p:bldP spid="142" grpId="0"/>
      <p:bldP spid="1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14354" y="1724409"/>
            <a:ext cx="2036134" cy="1034972"/>
            <a:chOff x="685800" y="2299204"/>
            <a:chExt cx="2714844" cy="1379965"/>
          </a:xfrm>
        </p:grpSpPr>
        <p:sp>
          <p:nvSpPr>
            <p:cNvPr id="8" name="矩形 7"/>
            <p:cNvSpPr/>
            <p:nvPr/>
          </p:nvSpPr>
          <p:spPr>
            <a:xfrm>
              <a:off x="1606968" y="2299204"/>
              <a:ext cx="1785103" cy="492443"/>
            </a:xfrm>
            <a:prstGeom prst="rect">
              <a:avLst/>
            </a:prstGeom>
          </p:spPr>
          <p:txBody>
            <a:bodyPr wrap="none">
              <a:spAutoFit/>
            </a:bodyPr>
            <a:lstStyle/>
            <a:p>
              <a:pPr algn="r"/>
              <a:r>
                <a:rPr lang="zh-CN" altLang="en-US" dirty="0">
                  <a:solidFill>
                    <a:srgbClr val="0070C0"/>
                  </a:solidFill>
                  <a:latin typeface="微软雅黑" panose="020B0503020204020204" pitchFamily="34" charset="-122"/>
                  <a:ea typeface="微软雅黑" panose="020B0503020204020204" pitchFamily="34" charset="-122"/>
                </a:rPr>
                <a:t>有利于民生</a:t>
              </a:r>
            </a:p>
          </p:txBody>
        </p:sp>
        <p:sp>
          <p:nvSpPr>
            <p:cNvPr id="9" name="矩形 8"/>
            <p:cNvSpPr/>
            <p:nvPr/>
          </p:nvSpPr>
          <p:spPr>
            <a:xfrm>
              <a:off x="685800" y="2632728"/>
              <a:ext cx="2714844" cy="1046441"/>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13" name="组合 12"/>
          <p:cNvGrpSpPr/>
          <p:nvPr/>
        </p:nvGrpSpPr>
        <p:grpSpPr>
          <a:xfrm>
            <a:off x="4163523" y="2032456"/>
            <a:ext cx="2067005" cy="1806654"/>
            <a:chOff x="5551356" y="2709927"/>
            <a:chExt cx="2756006" cy="2408877"/>
          </a:xfrm>
        </p:grpSpPr>
        <p:sp>
          <p:nvSpPr>
            <p:cNvPr id="6" name="任意多边形 5"/>
            <p:cNvSpPr/>
            <p:nvPr/>
          </p:nvSpPr>
          <p:spPr>
            <a:xfrm rot="6300000">
              <a:off x="5724920" y="2536363"/>
              <a:ext cx="2408877" cy="2756006"/>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02390" y="2916074"/>
              <a:ext cx="1901138" cy="1901138"/>
            </a:xfrm>
            <a:custGeom>
              <a:avLst/>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p:spPr>
        </p:pic>
      </p:grpSp>
      <p:grpSp>
        <p:nvGrpSpPr>
          <p:cNvPr id="3" name="组合 2"/>
          <p:cNvGrpSpPr/>
          <p:nvPr/>
        </p:nvGrpSpPr>
        <p:grpSpPr>
          <a:xfrm>
            <a:off x="3744179" y="812320"/>
            <a:ext cx="1519108" cy="1327776"/>
            <a:chOff x="4992234" y="1083088"/>
            <a:chExt cx="2025479" cy="1770362"/>
          </a:xfrm>
          <a:solidFill>
            <a:srgbClr val="0070C0"/>
          </a:solidFill>
        </p:grpSpPr>
        <p:sp>
          <p:nvSpPr>
            <p:cNvPr id="4" name="任意多边形 3"/>
            <p:cNvSpPr/>
            <p:nvPr/>
          </p:nvSpPr>
          <p:spPr>
            <a:xfrm rot="5400000">
              <a:off x="5119793" y="955529"/>
              <a:ext cx="1770362" cy="2025479"/>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220791" y="1296294"/>
              <a:ext cx="1343948" cy="1343948"/>
            </a:xfrm>
            <a:custGeom>
              <a:avLst/>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11" name="组合 10"/>
          <p:cNvGrpSpPr/>
          <p:nvPr/>
        </p:nvGrpSpPr>
        <p:grpSpPr>
          <a:xfrm>
            <a:off x="2518744" y="1725784"/>
            <a:ext cx="1695018" cy="1481524"/>
            <a:chOff x="3358324" y="2301035"/>
            <a:chExt cx="2260024" cy="1975365"/>
          </a:xfrm>
        </p:grpSpPr>
        <p:sp>
          <p:nvSpPr>
            <p:cNvPr id="5" name="任意多边形 4"/>
            <p:cNvSpPr/>
            <p:nvPr/>
          </p:nvSpPr>
          <p:spPr>
            <a:xfrm rot="18000000">
              <a:off x="3500653" y="2158706"/>
              <a:ext cx="1975365" cy="2260024"/>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849446" y="2605454"/>
              <a:ext cx="1518986" cy="1518986"/>
            </a:xfrm>
            <a:custGeom>
              <a:avLst/>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p:spPr>
        </p:pic>
      </p:grpSp>
      <p:grpSp>
        <p:nvGrpSpPr>
          <p:cNvPr id="15" name="组合 14"/>
          <p:cNvGrpSpPr/>
          <p:nvPr/>
        </p:nvGrpSpPr>
        <p:grpSpPr>
          <a:xfrm>
            <a:off x="2929359" y="3216685"/>
            <a:ext cx="1573899" cy="1375661"/>
            <a:chOff x="3905806" y="4288907"/>
            <a:chExt cx="2098532" cy="1834214"/>
          </a:xfrm>
        </p:grpSpPr>
        <p:sp>
          <p:nvSpPr>
            <p:cNvPr id="7" name="任意多边形 6"/>
            <p:cNvSpPr/>
            <p:nvPr/>
          </p:nvSpPr>
          <p:spPr>
            <a:xfrm rot="15869224">
              <a:off x="4037965" y="4156748"/>
              <a:ext cx="1834214" cy="2098532"/>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379125" y="4474686"/>
              <a:ext cx="1418436" cy="1418436"/>
            </a:xfrm>
            <a:custGeom>
              <a:avLst/>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p:spPr>
        </p:pic>
      </p:grpSp>
      <p:grpSp>
        <p:nvGrpSpPr>
          <p:cNvPr id="25" name="组合 24"/>
          <p:cNvGrpSpPr/>
          <p:nvPr/>
        </p:nvGrpSpPr>
        <p:grpSpPr>
          <a:xfrm>
            <a:off x="824356" y="3473646"/>
            <a:ext cx="2036134" cy="1084912"/>
            <a:chOff x="1099137" y="4631520"/>
            <a:chExt cx="2714844" cy="1446552"/>
          </a:xfrm>
        </p:grpSpPr>
        <p:sp>
          <p:nvSpPr>
            <p:cNvPr id="10" name="矩形 9"/>
            <p:cNvSpPr/>
            <p:nvPr/>
          </p:nvSpPr>
          <p:spPr>
            <a:xfrm>
              <a:off x="1413325" y="4631520"/>
              <a:ext cx="2400656" cy="492444"/>
            </a:xfrm>
            <a:prstGeom prst="rect">
              <a:avLst/>
            </a:prstGeom>
          </p:spPr>
          <p:txBody>
            <a:bodyPr wrap="none">
              <a:spAutoFit/>
            </a:bodyPr>
            <a:lstStyle/>
            <a:p>
              <a:pPr algn="r"/>
              <a:r>
                <a:rPr lang="zh-CN" altLang="en-US" dirty="0">
                  <a:solidFill>
                    <a:srgbClr val="0070C0"/>
                  </a:solidFill>
                  <a:latin typeface="微软雅黑" panose="020B0503020204020204" pitchFamily="34" charset="-122"/>
                  <a:ea typeface="微软雅黑" panose="020B0503020204020204" pitchFamily="34" charset="-122"/>
                </a:rPr>
                <a:t>有利于品牌效应</a:t>
              </a:r>
            </a:p>
          </p:txBody>
        </p:sp>
        <p:sp>
          <p:nvSpPr>
            <p:cNvPr id="20" name="矩形 19"/>
            <p:cNvSpPr/>
            <p:nvPr/>
          </p:nvSpPr>
          <p:spPr>
            <a:xfrm>
              <a:off x="1099137" y="5031631"/>
              <a:ext cx="2714844" cy="1046441"/>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23" name="组合 22"/>
          <p:cNvGrpSpPr/>
          <p:nvPr/>
        </p:nvGrpSpPr>
        <p:grpSpPr>
          <a:xfrm>
            <a:off x="5411039" y="1001214"/>
            <a:ext cx="2036134" cy="1075384"/>
            <a:chOff x="7214717" y="1334945"/>
            <a:chExt cx="2714844" cy="1433844"/>
          </a:xfrm>
        </p:grpSpPr>
        <p:sp>
          <p:nvSpPr>
            <p:cNvPr id="12" name="矩形 11"/>
            <p:cNvSpPr/>
            <p:nvPr/>
          </p:nvSpPr>
          <p:spPr>
            <a:xfrm>
              <a:off x="7329800" y="1334945"/>
              <a:ext cx="1785103" cy="492442"/>
            </a:xfrm>
            <a:prstGeom prst="rect">
              <a:avLst/>
            </a:prstGeom>
          </p:spPr>
          <p:txBody>
            <a:bodyPr wrap="none">
              <a:spAutoFit/>
            </a:bodyPr>
            <a:lstStyle/>
            <a:p>
              <a:r>
                <a:rPr lang="zh-CN" altLang="en-US" dirty="0">
                  <a:solidFill>
                    <a:srgbClr val="0070C0"/>
                  </a:solidFill>
                  <a:latin typeface="微软雅黑" panose="020B0503020204020204" pitchFamily="34" charset="-122"/>
                  <a:ea typeface="微软雅黑" panose="020B0503020204020204" pitchFamily="34" charset="-122"/>
                </a:rPr>
                <a:t>有经济效益</a:t>
              </a:r>
            </a:p>
          </p:txBody>
        </p:sp>
        <p:sp>
          <p:nvSpPr>
            <p:cNvPr id="21" name="矩形 20"/>
            <p:cNvSpPr/>
            <p:nvPr/>
          </p:nvSpPr>
          <p:spPr>
            <a:xfrm>
              <a:off x="7214717" y="1722350"/>
              <a:ext cx="2714844" cy="1046439"/>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24" name="组合 23"/>
          <p:cNvGrpSpPr/>
          <p:nvPr/>
        </p:nvGrpSpPr>
        <p:grpSpPr>
          <a:xfrm>
            <a:off x="6084168" y="2869054"/>
            <a:ext cx="2262158" cy="1144520"/>
            <a:chOff x="8112217" y="3825402"/>
            <a:chExt cx="3016211" cy="1526026"/>
          </a:xfrm>
        </p:grpSpPr>
        <p:sp>
          <p:nvSpPr>
            <p:cNvPr id="14" name="矩形 13"/>
            <p:cNvSpPr/>
            <p:nvPr/>
          </p:nvSpPr>
          <p:spPr>
            <a:xfrm>
              <a:off x="8112217" y="3825402"/>
              <a:ext cx="3016211" cy="492442"/>
            </a:xfrm>
            <a:prstGeom prst="rect">
              <a:avLst/>
            </a:prstGeom>
          </p:spPr>
          <p:txBody>
            <a:bodyPr wrap="none">
              <a:spAutoFit/>
            </a:bodyPr>
            <a:lstStyle/>
            <a:p>
              <a:pPr algn="r"/>
              <a:r>
                <a:rPr lang="zh-CN" altLang="en-US" dirty="0">
                  <a:solidFill>
                    <a:srgbClr val="0070C0"/>
                  </a:solidFill>
                  <a:latin typeface="微软雅黑" panose="020B0503020204020204" pitchFamily="34" charset="-122"/>
                  <a:ea typeface="微软雅黑" panose="020B0503020204020204" pitchFamily="34" charset="-122"/>
                </a:rPr>
                <a:t>有利于提升政府形象</a:t>
              </a:r>
            </a:p>
          </p:txBody>
        </p:sp>
        <p:sp>
          <p:nvSpPr>
            <p:cNvPr id="22" name="矩形 21"/>
            <p:cNvSpPr/>
            <p:nvPr/>
          </p:nvSpPr>
          <p:spPr>
            <a:xfrm>
              <a:off x="8332696" y="4304988"/>
              <a:ext cx="2714846" cy="1046440"/>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cxnSp>
        <p:nvCxnSpPr>
          <p:cNvPr id="29" name="直接连接符 28"/>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31" name="组合 30"/>
          <p:cNvGrpSpPr/>
          <p:nvPr/>
        </p:nvGrpSpPr>
        <p:grpSpPr>
          <a:xfrm>
            <a:off x="7064753" y="258202"/>
            <a:ext cx="2043750" cy="337974"/>
            <a:chOff x="6627969" y="224548"/>
            <a:chExt cx="2364855" cy="450633"/>
          </a:xfrm>
        </p:grpSpPr>
        <p:sp>
          <p:nvSpPr>
            <p:cNvPr id="32"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33"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34"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35" name="组合 34"/>
          <p:cNvGrpSpPr/>
          <p:nvPr/>
        </p:nvGrpSpPr>
        <p:grpSpPr>
          <a:xfrm>
            <a:off x="742950" y="219077"/>
            <a:ext cx="3171739" cy="336449"/>
            <a:chOff x="742950" y="219077"/>
            <a:chExt cx="3171739" cy="336449"/>
          </a:xfrm>
        </p:grpSpPr>
        <p:sp>
          <p:nvSpPr>
            <p:cNvPr id="36"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37"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sh dir="u"/>
      </p:transition>
    </mc:Choice>
    <mc:Fallback xmlns="">
      <p:transition spd="slow" advTm="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p:tgtEl>
                                              <p:spTgt spid="30"/>
                                            </p:tgtEl>
                                            <p:attrNameLst>
                                              <p:attrName>ppt_x</p:attrName>
                                            </p:attrNameLst>
                                          </p:cBhvr>
                                          <p:tavLst>
                                            <p:tav tm="0">
                                              <p:val>
                                                <p:strVal val="#ppt_x-#ppt_w*1.125000"/>
                                              </p:val>
                                            </p:tav>
                                            <p:tav tm="100000">
                                              <p:val>
                                                <p:strVal val="#ppt_x"/>
                                              </p:val>
                                            </p:tav>
                                          </p:tavLst>
                                        </p:anim>
                                        <p:animEffect transition="in" filter="wipe(right)">
                                          <p:cBhvr>
                                            <p:cTn id="11" dur="500"/>
                                            <p:tgtEl>
                                              <p:spTgt spid="3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1500"/>
                                </p:stCondLst>
                                <p:childTnLst>
                                  <p:par>
                                    <p:cTn id="21" presetID="2" presetClass="entr" presetSubtype="2" fill="hold" nodeType="afterEffect" p14:presetBounceEnd="52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52000">
                                          <p:cBhvr additive="base">
                                            <p:cTn id="23" dur="500" fill="hold"/>
                                            <p:tgtEl>
                                              <p:spTgt spid="15"/>
                                            </p:tgtEl>
                                            <p:attrNameLst>
                                              <p:attrName>ppt_x</p:attrName>
                                            </p:attrNameLst>
                                          </p:cBhvr>
                                          <p:tavLst>
                                            <p:tav tm="0">
                                              <p:val>
                                                <p:strVal val="1+#ppt_w/2"/>
                                              </p:val>
                                            </p:tav>
                                            <p:tav tm="100000">
                                              <p:val>
                                                <p:strVal val="#ppt_x"/>
                                              </p:val>
                                            </p:tav>
                                          </p:tavLst>
                                        </p:anim>
                                        <p:anim calcmode="lin" valueType="num" p14:bounceEnd="52000">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9" fill="hold" nodeType="withEffect" p14:presetBounceEnd="52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52000">
                                          <p:cBhvr additive="base">
                                            <p:cTn id="27" dur="500" fill="hold"/>
                                            <p:tgtEl>
                                              <p:spTgt spid="13"/>
                                            </p:tgtEl>
                                            <p:attrNameLst>
                                              <p:attrName>ppt_x</p:attrName>
                                            </p:attrNameLst>
                                          </p:cBhvr>
                                          <p:tavLst>
                                            <p:tav tm="0">
                                              <p:val>
                                                <p:strVal val="0-#ppt_w/2"/>
                                              </p:val>
                                            </p:tav>
                                            <p:tav tm="100000">
                                              <p:val>
                                                <p:strVal val="#ppt_x"/>
                                              </p:val>
                                            </p:tav>
                                          </p:tavLst>
                                        </p:anim>
                                        <p:anim calcmode="lin" valueType="num" p14:bounceEnd="52000">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14:presetBounceEnd="52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52000">
                                          <p:cBhvr additive="base">
                                            <p:cTn id="31" dur="500" fill="hold"/>
                                            <p:tgtEl>
                                              <p:spTgt spid="11"/>
                                            </p:tgtEl>
                                            <p:attrNameLst>
                                              <p:attrName>ppt_x</p:attrName>
                                            </p:attrNameLst>
                                          </p:cBhvr>
                                          <p:tavLst>
                                            <p:tav tm="0">
                                              <p:val>
                                                <p:strVal val="1+#ppt_w/2"/>
                                              </p:val>
                                            </p:tav>
                                            <p:tav tm="100000">
                                              <p:val>
                                                <p:strVal val="#ppt_x"/>
                                              </p:val>
                                            </p:tav>
                                          </p:tavLst>
                                        </p:anim>
                                        <p:anim calcmode="lin" valueType="num" p14:bounceEnd="52000">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52000">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14:bounceEnd="52000">
                                          <p:cBhvr additive="base">
                                            <p:cTn id="35" dur="500" fill="hold"/>
                                            <p:tgtEl>
                                              <p:spTgt spid="3"/>
                                            </p:tgtEl>
                                            <p:attrNameLst>
                                              <p:attrName>ppt_x</p:attrName>
                                            </p:attrNameLst>
                                          </p:cBhvr>
                                          <p:tavLst>
                                            <p:tav tm="0">
                                              <p:val>
                                                <p:strVal val="0-#ppt_w/2"/>
                                              </p:val>
                                            </p:tav>
                                            <p:tav tm="100000">
                                              <p:val>
                                                <p:strVal val="#ppt_x"/>
                                              </p:val>
                                            </p:tav>
                                          </p:tavLst>
                                        </p:anim>
                                        <p:anim calcmode="lin" valueType="num" p14:bounceEnd="52000">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nodeType="afterEffect" p14:presetBounceEnd="52000">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14:bounceEnd="52000">
                                          <p:cBhvr additive="base">
                                            <p:cTn id="40" dur="500" fill="hold"/>
                                            <p:tgtEl>
                                              <p:spTgt spid="26"/>
                                            </p:tgtEl>
                                            <p:attrNameLst>
                                              <p:attrName>ppt_x</p:attrName>
                                            </p:attrNameLst>
                                          </p:cBhvr>
                                          <p:tavLst>
                                            <p:tav tm="0">
                                              <p:val>
                                                <p:strVal val="0-#ppt_w/2"/>
                                              </p:val>
                                            </p:tav>
                                            <p:tav tm="100000">
                                              <p:val>
                                                <p:strVal val="#ppt_x"/>
                                              </p:val>
                                            </p:tav>
                                          </p:tavLst>
                                        </p:anim>
                                        <p:anim calcmode="lin" valueType="num" p14:bounceEnd="52000">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14:presetBounceEnd="52000">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14:bounceEnd="52000">
                                          <p:cBhvr additive="base">
                                            <p:cTn id="44" dur="500" fill="hold"/>
                                            <p:tgtEl>
                                              <p:spTgt spid="23"/>
                                            </p:tgtEl>
                                            <p:attrNameLst>
                                              <p:attrName>ppt_x</p:attrName>
                                            </p:attrNameLst>
                                          </p:cBhvr>
                                          <p:tavLst>
                                            <p:tav tm="0">
                                              <p:val>
                                                <p:strVal val="1+#ppt_w/2"/>
                                              </p:val>
                                            </p:tav>
                                            <p:tav tm="100000">
                                              <p:val>
                                                <p:strVal val="#ppt_x"/>
                                              </p:val>
                                            </p:tav>
                                          </p:tavLst>
                                        </p:anim>
                                        <p:anim calcmode="lin" valueType="num" p14:bounceEnd="52000">
                                          <p:cBhvr additive="base">
                                            <p:cTn id="45" dur="500" fill="hold"/>
                                            <p:tgtEl>
                                              <p:spTgt spid="23"/>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14:presetBounceEnd="52000">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14:bounceEnd="52000">
                                          <p:cBhvr additive="base">
                                            <p:cTn id="48" dur="50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14:presetBounceEnd="52000">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14:bounceEnd="52000">
                                          <p:cBhvr additive="base">
                                            <p:cTn id="52"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5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p:tgtEl>
                                              <p:spTgt spid="30"/>
                                            </p:tgtEl>
                                            <p:attrNameLst>
                                              <p:attrName>ppt_x</p:attrName>
                                            </p:attrNameLst>
                                          </p:cBhvr>
                                          <p:tavLst>
                                            <p:tav tm="0">
                                              <p:val>
                                                <p:strVal val="#ppt_x-#ppt_w*1.125000"/>
                                              </p:val>
                                            </p:tav>
                                            <p:tav tm="100000">
                                              <p:val>
                                                <p:strVal val="#ppt_x"/>
                                              </p:val>
                                            </p:tav>
                                          </p:tavLst>
                                        </p:anim>
                                        <p:animEffect transition="in" filter="wipe(right)">
                                          <p:cBhvr>
                                            <p:cTn id="11" dur="500"/>
                                            <p:tgtEl>
                                              <p:spTgt spid="3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0-#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1+#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0-#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38" name="Rectangle 13" descr="FD1DDF730CE4456e89755B07FE1653D0# #Rectangle 13"/>
          <p:cNvSpPr>
            <a:spLocks noChangeArrowheads="1"/>
          </p:cNvSpPr>
          <p:nvPr/>
        </p:nvSpPr>
        <p:spPr bwMode="auto">
          <a:xfrm>
            <a:off x="5796136" y="1626857"/>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Freeform 5"/>
          <p:cNvSpPr/>
          <p:nvPr/>
        </p:nvSpPr>
        <p:spPr bwMode="auto">
          <a:xfrm rot="1800000">
            <a:off x="4488702" y="1230118"/>
            <a:ext cx="1084398" cy="1555415"/>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0" name="Freeform 6"/>
          <p:cNvSpPr/>
          <p:nvPr/>
        </p:nvSpPr>
        <p:spPr bwMode="auto">
          <a:xfrm rot="1800000">
            <a:off x="3570901" y="2819795"/>
            <a:ext cx="1084398" cy="1555415"/>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1" name="Freeform 7"/>
          <p:cNvSpPr/>
          <p:nvPr/>
        </p:nvSpPr>
        <p:spPr bwMode="auto">
          <a:xfrm rot="1800000">
            <a:off x="3381612" y="1252491"/>
            <a:ext cx="1493320" cy="1166182"/>
          </a:xfrm>
          <a:custGeom>
            <a:avLst/>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2" name="Freeform 8"/>
          <p:cNvSpPr/>
          <p:nvPr/>
        </p:nvSpPr>
        <p:spPr bwMode="auto">
          <a:xfrm rot="1800000">
            <a:off x="4269826" y="3185343"/>
            <a:ext cx="1493320" cy="1166182"/>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3" name="Freeform 9"/>
          <p:cNvSpPr/>
          <p:nvPr/>
        </p:nvSpPr>
        <p:spPr bwMode="auto">
          <a:xfrm rot="1800000">
            <a:off x="2766060" y="2315833"/>
            <a:ext cx="1494834" cy="1166182"/>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4" name="Freeform 10"/>
          <p:cNvSpPr/>
          <p:nvPr/>
        </p:nvSpPr>
        <p:spPr bwMode="auto">
          <a:xfrm rot="1800000">
            <a:off x="4883106" y="2123313"/>
            <a:ext cx="1494834" cy="1166182"/>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5" name="TextBox 44"/>
          <p:cNvSpPr txBox="1"/>
          <p:nvPr/>
        </p:nvSpPr>
        <p:spPr>
          <a:xfrm>
            <a:off x="4577556" y="2273689"/>
            <a:ext cx="396263" cy="307777"/>
          </a:xfrm>
          <a:prstGeom prst="rect">
            <a:avLst/>
          </a:prstGeom>
          <a:no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4770661" y="2671147"/>
            <a:ext cx="396263" cy="307777"/>
          </a:xfrm>
          <a:prstGeom prst="rect">
            <a:avLst/>
          </a:prstGeom>
          <a:no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575072" y="3009915"/>
            <a:ext cx="396263" cy="307777"/>
          </a:xfrm>
          <a:prstGeom prst="rect">
            <a:avLst/>
          </a:prstGeom>
          <a:no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154340" y="3011241"/>
            <a:ext cx="396263" cy="307777"/>
          </a:xfrm>
          <a:prstGeom prst="rect">
            <a:avLst/>
          </a:prstGeom>
          <a:no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04</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952230" y="2632829"/>
            <a:ext cx="396263" cy="307777"/>
          </a:xfrm>
          <a:prstGeom prst="rect">
            <a:avLst/>
          </a:prstGeom>
          <a:no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05</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4142952" y="2302489"/>
            <a:ext cx="396263" cy="307777"/>
          </a:xfrm>
          <a:prstGeom prst="rect">
            <a:avLst/>
          </a:prstGeom>
          <a:no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06</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0" name="KSO_Shape"/>
          <p:cNvSpPr/>
          <p:nvPr/>
        </p:nvSpPr>
        <p:spPr bwMode="auto">
          <a:xfrm>
            <a:off x="4824424" y="1560972"/>
            <a:ext cx="657605" cy="45155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61" name="KSO_Shape"/>
          <p:cNvSpPr/>
          <p:nvPr/>
        </p:nvSpPr>
        <p:spPr bwMode="auto">
          <a:xfrm>
            <a:off x="5462928" y="2533132"/>
            <a:ext cx="612432" cy="60630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62" name="KSO_Shape"/>
          <p:cNvSpPr/>
          <p:nvPr/>
        </p:nvSpPr>
        <p:spPr bwMode="auto">
          <a:xfrm>
            <a:off x="3736097" y="1521149"/>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63" name="TextBox 62"/>
          <p:cNvSpPr txBox="1"/>
          <p:nvPr/>
        </p:nvSpPr>
        <p:spPr>
          <a:xfrm>
            <a:off x="5796136" y="1349443"/>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1600" dirty="0">
                <a:solidFill>
                  <a:srgbClr val="0070C0"/>
                </a:solidFill>
                <a:ea typeface="微软雅黑" panose="020B0503020204020204" pitchFamily="34" charset="-122"/>
              </a:rPr>
              <a:t>团队协作能力强</a:t>
            </a:r>
          </a:p>
        </p:txBody>
      </p:sp>
      <p:sp>
        <p:nvSpPr>
          <p:cNvPr id="64" name="Rectangle 13" descr="FD1DDF730CE4456e89755B07FE1653D0# #Rectangle 13"/>
          <p:cNvSpPr>
            <a:spLocks noChangeArrowheads="1"/>
          </p:cNvSpPr>
          <p:nvPr/>
        </p:nvSpPr>
        <p:spPr bwMode="auto">
          <a:xfrm>
            <a:off x="6331554" y="2783978"/>
            <a:ext cx="22008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6331554" y="250656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1600" dirty="0">
                <a:solidFill>
                  <a:srgbClr val="0070C0"/>
                </a:solidFill>
                <a:ea typeface="微软雅黑" panose="020B0503020204020204" pitchFamily="34" charset="-122"/>
              </a:rPr>
              <a:t>操作方式科学</a:t>
            </a:r>
          </a:p>
        </p:txBody>
      </p:sp>
      <p:sp>
        <p:nvSpPr>
          <p:cNvPr id="66" name="Rectangle 13" descr="FD1DDF730CE4456e89755B07FE1653D0# #Rectangle 13"/>
          <p:cNvSpPr>
            <a:spLocks noChangeArrowheads="1"/>
          </p:cNvSpPr>
          <p:nvPr/>
        </p:nvSpPr>
        <p:spPr bwMode="auto">
          <a:xfrm>
            <a:off x="5796136" y="391404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5796136" y="363663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sz="1600" dirty="0">
                <a:solidFill>
                  <a:srgbClr val="0070C0"/>
                </a:solidFill>
                <a:ea typeface="微软雅黑" panose="020B0503020204020204" pitchFamily="34" charset="-122"/>
              </a:rPr>
              <a:t>资金准备充足</a:t>
            </a:r>
          </a:p>
        </p:txBody>
      </p:sp>
      <p:sp>
        <p:nvSpPr>
          <p:cNvPr id="68" name="Rectangle 13" descr="FD1DDF730CE4456e89755B07FE1653D0# #Rectangle 13"/>
          <p:cNvSpPr>
            <a:spLocks noChangeArrowheads="1"/>
          </p:cNvSpPr>
          <p:nvPr/>
        </p:nvSpPr>
        <p:spPr bwMode="auto">
          <a:xfrm>
            <a:off x="1006579" y="1626857"/>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659293" y="1349443"/>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1600" dirty="0">
                <a:solidFill>
                  <a:srgbClr val="0070C0"/>
                </a:solidFill>
                <a:ea typeface="微软雅黑" panose="020B0503020204020204" pitchFamily="34" charset="-122"/>
              </a:rPr>
              <a:t>主要任务</a:t>
            </a:r>
          </a:p>
        </p:txBody>
      </p:sp>
      <p:sp>
        <p:nvSpPr>
          <p:cNvPr id="70" name="Rectangle 13" descr="FD1DDF730CE4456e89755B07FE1653D0# #Rectangle 13"/>
          <p:cNvSpPr>
            <a:spLocks noChangeArrowheads="1"/>
          </p:cNvSpPr>
          <p:nvPr/>
        </p:nvSpPr>
        <p:spPr bwMode="auto">
          <a:xfrm>
            <a:off x="426898" y="278397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079612" y="250656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1600" dirty="0">
                <a:solidFill>
                  <a:srgbClr val="0070C0"/>
                </a:solidFill>
                <a:ea typeface="微软雅黑" panose="020B0503020204020204" pitchFamily="34" charset="-122"/>
              </a:rPr>
              <a:t>时间进度</a:t>
            </a:r>
          </a:p>
        </p:txBody>
      </p:sp>
      <p:sp>
        <p:nvSpPr>
          <p:cNvPr id="72" name="Rectangle 13" descr="FD1DDF730CE4456e89755B07FE1653D0# #Rectangle 13"/>
          <p:cNvSpPr>
            <a:spLocks noChangeArrowheads="1"/>
          </p:cNvSpPr>
          <p:nvPr/>
        </p:nvSpPr>
        <p:spPr bwMode="auto">
          <a:xfrm>
            <a:off x="1006579" y="391404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1659293" y="363663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r"/>
            <a:r>
              <a:rPr lang="zh-CN" altLang="en-US" sz="1600" dirty="0">
                <a:solidFill>
                  <a:srgbClr val="0070C0"/>
                </a:solidFill>
                <a:ea typeface="微软雅黑" panose="020B0503020204020204" pitchFamily="34" charset="-122"/>
              </a:rPr>
              <a:t>效益预测</a:t>
            </a:r>
          </a:p>
        </p:txBody>
      </p:sp>
      <p:sp>
        <p:nvSpPr>
          <p:cNvPr id="74" name="KSO_Shape"/>
          <p:cNvSpPr/>
          <p:nvPr/>
        </p:nvSpPr>
        <p:spPr>
          <a:xfrm>
            <a:off x="4884882" y="3578113"/>
            <a:ext cx="536688" cy="53668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75" name="KSO_Shape"/>
          <p:cNvSpPr/>
          <p:nvPr/>
        </p:nvSpPr>
        <p:spPr bwMode="auto">
          <a:xfrm>
            <a:off x="3754199" y="3576675"/>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76" name="KSO_Shape"/>
          <p:cNvSpPr/>
          <p:nvPr/>
        </p:nvSpPr>
        <p:spPr bwMode="auto">
          <a:xfrm>
            <a:off x="3075271" y="2465166"/>
            <a:ext cx="636562" cy="637624"/>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53" presetClass="entr" presetSubtype="52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fltVal val="0.5"/>
                                          </p:val>
                                        </p:tav>
                                        <p:tav tm="100000">
                                          <p:val>
                                            <p:strVal val="#ppt_x"/>
                                          </p:val>
                                        </p:tav>
                                      </p:tavLst>
                                    </p:anim>
                                    <p:anim calcmode="lin" valueType="num">
                                      <p:cBhvr>
                                        <p:cTn id="33" dur="500" fill="hold"/>
                                        <p:tgtEl>
                                          <p:spTgt spid="60"/>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anim calcmode="lin" valueType="num">
                                      <p:cBhvr>
                                        <p:cTn id="39" dur="500" fill="hold"/>
                                        <p:tgtEl>
                                          <p:spTgt spid="45"/>
                                        </p:tgtEl>
                                        <p:attrNameLst>
                                          <p:attrName>ppt_x</p:attrName>
                                        </p:attrNameLst>
                                      </p:cBhvr>
                                      <p:tavLst>
                                        <p:tav tm="0">
                                          <p:val>
                                            <p:fltVal val="0.5"/>
                                          </p:val>
                                        </p:tav>
                                        <p:tav tm="100000">
                                          <p:val>
                                            <p:strVal val="#ppt_x"/>
                                          </p:val>
                                        </p:tav>
                                      </p:tavLst>
                                    </p:anim>
                                    <p:anim calcmode="lin" valueType="num">
                                      <p:cBhvr>
                                        <p:cTn id="40" dur="500" fill="hold"/>
                                        <p:tgtEl>
                                          <p:spTgt spid="45"/>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20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anim calcmode="lin" valueType="num">
                                      <p:cBhvr>
                                        <p:cTn id="46" dur="500" fill="hold"/>
                                        <p:tgtEl>
                                          <p:spTgt spid="44"/>
                                        </p:tgtEl>
                                        <p:attrNameLst>
                                          <p:attrName>ppt_x</p:attrName>
                                        </p:attrNameLst>
                                      </p:cBhvr>
                                      <p:tavLst>
                                        <p:tav tm="0">
                                          <p:val>
                                            <p:fltVal val="0.5"/>
                                          </p:val>
                                        </p:tav>
                                        <p:tav tm="100000">
                                          <p:val>
                                            <p:strVal val="#ppt_x"/>
                                          </p:val>
                                        </p:tav>
                                      </p:tavLst>
                                    </p:anim>
                                    <p:anim calcmode="lin" valueType="num">
                                      <p:cBhvr>
                                        <p:cTn id="47" dur="500" fill="hold"/>
                                        <p:tgtEl>
                                          <p:spTgt spid="44"/>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20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anim calcmode="lin" valueType="num">
                                      <p:cBhvr>
                                        <p:cTn id="53" dur="500" fill="hold"/>
                                        <p:tgtEl>
                                          <p:spTgt spid="61"/>
                                        </p:tgtEl>
                                        <p:attrNameLst>
                                          <p:attrName>ppt_x</p:attrName>
                                        </p:attrNameLst>
                                      </p:cBhvr>
                                      <p:tavLst>
                                        <p:tav tm="0">
                                          <p:val>
                                            <p:fltVal val="0.5"/>
                                          </p:val>
                                        </p:tav>
                                        <p:tav tm="100000">
                                          <p:val>
                                            <p:strVal val="#ppt_x"/>
                                          </p:val>
                                        </p:tav>
                                      </p:tavLst>
                                    </p:anim>
                                    <p:anim calcmode="lin" valueType="num">
                                      <p:cBhvr>
                                        <p:cTn id="54" dur="500" fill="hold"/>
                                        <p:tgtEl>
                                          <p:spTgt spid="61"/>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anim calcmode="lin" valueType="num">
                                      <p:cBhvr>
                                        <p:cTn id="60" dur="500" fill="hold"/>
                                        <p:tgtEl>
                                          <p:spTgt spid="46"/>
                                        </p:tgtEl>
                                        <p:attrNameLst>
                                          <p:attrName>ppt_x</p:attrName>
                                        </p:attrNameLst>
                                      </p:cBhvr>
                                      <p:tavLst>
                                        <p:tav tm="0">
                                          <p:val>
                                            <p:fltVal val="0.5"/>
                                          </p:val>
                                        </p:tav>
                                        <p:tav tm="100000">
                                          <p:val>
                                            <p:strVal val="#ppt_x"/>
                                          </p:val>
                                        </p:tav>
                                      </p:tavLst>
                                    </p:anim>
                                    <p:anim calcmode="lin" valueType="num">
                                      <p:cBhvr>
                                        <p:cTn id="61" dur="500" fill="hold"/>
                                        <p:tgtEl>
                                          <p:spTgt spid="46"/>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40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Effect transition="in" filter="fade">
                                      <p:cBhvr>
                                        <p:cTn id="66" dur="500"/>
                                        <p:tgtEl>
                                          <p:spTgt spid="42"/>
                                        </p:tgtEl>
                                      </p:cBhvr>
                                    </p:animEffect>
                                    <p:anim calcmode="lin" valueType="num">
                                      <p:cBhvr>
                                        <p:cTn id="67" dur="500" fill="hold"/>
                                        <p:tgtEl>
                                          <p:spTgt spid="42"/>
                                        </p:tgtEl>
                                        <p:attrNameLst>
                                          <p:attrName>ppt_x</p:attrName>
                                        </p:attrNameLst>
                                      </p:cBhvr>
                                      <p:tavLst>
                                        <p:tav tm="0">
                                          <p:val>
                                            <p:fltVal val="0.5"/>
                                          </p:val>
                                        </p:tav>
                                        <p:tav tm="100000">
                                          <p:val>
                                            <p:strVal val="#ppt_x"/>
                                          </p:val>
                                        </p:tav>
                                      </p:tavLst>
                                    </p:anim>
                                    <p:anim calcmode="lin" valueType="num">
                                      <p:cBhvr>
                                        <p:cTn id="68" dur="500" fill="hold"/>
                                        <p:tgtEl>
                                          <p:spTgt spid="4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400"/>
                                  </p:stCondLst>
                                  <p:childTnLst>
                                    <p:set>
                                      <p:cBhvr>
                                        <p:cTn id="70" dur="1" fill="hold">
                                          <p:stCondLst>
                                            <p:cond delay="0"/>
                                          </p:stCondLst>
                                        </p:cTn>
                                        <p:tgtEl>
                                          <p:spTgt spid="74"/>
                                        </p:tgtEl>
                                        <p:attrNameLst>
                                          <p:attrName>style.visibility</p:attrName>
                                        </p:attrNameLst>
                                      </p:cBhvr>
                                      <p:to>
                                        <p:strVal val="visible"/>
                                      </p:to>
                                    </p:set>
                                    <p:anim calcmode="lin" valueType="num">
                                      <p:cBhvr>
                                        <p:cTn id="71" dur="500" fill="hold"/>
                                        <p:tgtEl>
                                          <p:spTgt spid="74"/>
                                        </p:tgtEl>
                                        <p:attrNameLst>
                                          <p:attrName>ppt_w</p:attrName>
                                        </p:attrNameLst>
                                      </p:cBhvr>
                                      <p:tavLst>
                                        <p:tav tm="0">
                                          <p:val>
                                            <p:fltVal val="0"/>
                                          </p:val>
                                        </p:tav>
                                        <p:tav tm="100000">
                                          <p:val>
                                            <p:strVal val="#ppt_w"/>
                                          </p:val>
                                        </p:tav>
                                      </p:tavLst>
                                    </p:anim>
                                    <p:anim calcmode="lin" valueType="num">
                                      <p:cBhvr>
                                        <p:cTn id="72" dur="500" fill="hold"/>
                                        <p:tgtEl>
                                          <p:spTgt spid="74"/>
                                        </p:tgtEl>
                                        <p:attrNameLst>
                                          <p:attrName>ppt_h</p:attrName>
                                        </p:attrNameLst>
                                      </p:cBhvr>
                                      <p:tavLst>
                                        <p:tav tm="0">
                                          <p:val>
                                            <p:fltVal val="0"/>
                                          </p:val>
                                        </p:tav>
                                        <p:tav tm="100000">
                                          <p:val>
                                            <p:strVal val="#ppt_h"/>
                                          </p:val>
                                        </p:tav>
                                      </p:tavLst>
                                    </p:anim>
                                    <p:animEffect transition="in" filter="fade">
                                      <p:cBhvr>
                                        <p:cTn id="73" dur="500"/>
                                        <p:tgtEl>
                                          <p:spTgt spid="74"/>
                                        </p:tgtEl>
                                      </p:cBhvr>
                                    </p:animEffect>
                                    <p:anim calcmode="lin" valueType="num">
                                      <p:cBhvr>
                                        <p:cTn id="74" dur="500" fill="hold"/>
                                        <p:tgtEl>
                                          <p:spTgt spid="74"/>
                                        </p:tgtEl>
                                        <p:attrNameLst>
                                          <p:attrName>ppt_x</p:attrName>
                                        </p:attrNameLst>
                                      </p:cBhvr>
                                      <p:tavLst>
                                        <p:tav tm="0">
                                          <p:val>
                                            <p:fltVal val="0.5"/>
                                          </p:val>
                                        </p:tav>
                                        <p:tav tm="100000">
                                          <p:val>
                                            <p:strVal val="#ppt_x"/>
                                          </p:val>
                                        </p:tav>
                                      </p:tavLst>
                                    </p:anim>
                                    <p:anim calcmode="lin" valueType="num">
                                      <p:cBhvr>
                                        <p:cTn id="75" dur="500" fill="hold"/>
                                        <p:tgtEl>
                                          <p:spTgt spid="74"/>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400"/>
                                  </p:stCondLst>
                                  <p:childTnLst>
                                    <p:set>
                                      <p:cBhvr>
                                        <p:cTn id="77" dur="1" fill="hold">
                                          <p:stCondLst>
                                            <p:cond delay="0"/>
                                          </p:stCondLst>
                                        </p:cTn>
                                        <p:tgtEl>
                                          <p:spTgt spid="47"/>
                                        </p:tgtEl>
                                        <p:attrNameLst>
                                          <p:attrName>style.visibility</p:attrName>
                                        </p:attrNameLst>
                                      </p:cBhvr>
                                      <p:to>
                                        <p:strVal val="visible"/>
                                      </p:to>
                                    </p:set>
                                    <p:anim calcmode="lin" valueType="num">
                                      <p:cBhvr>
                                        <p:cTn id="78" dur="500" fill="hold"/>
                                        <p:tgtEl>
                                          <p:spTgt spid="47"/>
                                        </p:tgtEl>
                                        <p:attrNameLst>
                                          <p:attrName>ppt_w</p:attrName>
                                        </p:attrNameLst>
                                      </p:cBhvr>
                                      <p:tavLst>
                                        <p:tav tm="0">
                                          <p:val>
                                            <p:fltVal val="0"/>
                                          </p:val>
                                        </p:tav>
                                        <p:tav tm="100000">
                                          <p:val>
                                            <p:strVal val="#ppt_w"/>
                                          </p:val>
                                        </p:tav>
                                      </p:tavLst>
                                    </p:anim>
                                    <p:anim calcmode="lin" valueType="num">
                                      <p:cBhvr>
                                        <p:cTn id="79" dur="500" fill="hold"/>
                                        <p:tgtEl>
                                          <p:spTgt spid="47"/>
                                        </p:tgtEl>
                                        <p:attrNameLst>
                                          <p:attrName>ppt_h</p:attrName>
                                        </p:attrNameLst>
                                      </p:cBhvr>
                                      <p:tavLst>
                                        <p:tav tm="0">
                                          <p:val>
                                            <p:fltVal val="0"/>
                                          </p:val>
                                        </p:tav>
                                        <p:tav tm="100000">
                                          <p:val>
                                            <p:strVal val="#ppt_h"/>
                                          </p:val>
                                        </p:tav>
                                      </p:tavLst>
                                    </p:anim>
                                    <p:animEffect transition="in" filter="fade">
                                      <p:cBhvr>
                                        <p:cTn id="80" dur="500"/>
                                        <p:tgtEl>
                                          <p:spTgt spid="47"/>
                                        </p:tgtEl>
                                      </p:cBhvr>
                                    </p:animEffect>
                                    <p:anim calcmode="lin" valueType="num">
                                      <p:cBhvr>
                                        <p:cTn id="81" dur="500" fill="hold"/>
                                        <p:tgtEl>
                                          <p:spTgt spid="47"/>
                                        </p:tgtEl>
                                        <p:attrNameLst>
                                          <p:attrName>ppt_x</p:attrName>
                                        </p:attrNameLst>
                                      </p:cBhvr>
                                      <p:tavLst>
                                        <p:tav tm="0">
                                          <p:val>
                                            <p:fltVal val="0.5"/>
                                          </p:val>
                                        </p:tav>
                                        <p:tav tm="100000">
                                          <p:val>
                                            <p:strVal val="#ppt_x"/>
                                          </p:val>
                                        </p:tav>
                                      </p:tavLst>
                                    </p:anim>
                                    <p:anim calcmode="lin" valueType="num">
                                      <p:cBhvr>
                                        <p:cTn id="82" dur="500" fill="hold"/>
                                        <p:tgtEl>
                                          <p:spTgt spid="47"/>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60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anim calcmode="lin" valueType="num">
                                      <p:cBhvr>
                                        <p:cTn id="88" dur="500" fill="hold"/>
                                        <p:tgtEl>
                                          <p:spTgt spid="40"/>
                                        </p:tgtEl>
                                        <p:attrNameLst>
                                          <p:attrName>ppt_x</p:attrName>
                                        </p:attrNameLst>
                                      </p:cBhvr>
                                      <p:tavLst>
                                        <p:tav tm="0">
                                          <p:val>
                                            <p:fltVal val="0.5"/>
                                          </p:val>
                                        </p:tav>
                                        <p:tav tm="100000">
                                          <p:val>
                                            <p:strVal val="#ppt_x"/>
                                          </p:val>
                                        </p:tav>
                                      </p:tavLst>
                                    </p:anim>
                                    <p:anim calcmode="lin" valueType="num">
                                      <p:cBhvr>
                                        <p:cTn id="89" dur="500" fill="hold"/>
                                        <p:tgtEl>
                                          <p:spTgt spid="40"/>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600"/>
                                  </p:stCondLst>
                                  <p:childTnLst>
                                    <p:set>
                                      <p:cBhvr>
                                        <p:cTn id="91" dur="1" fill="hold">
                                          <p:stCondLst>
                                            <p:cond delay="0"/>
                                          </p:stCondLst>
                                        </p:cTn>
                                        <p:tgtEl>
                                          <p:spTgt spid="75"/>
                                        </p:tgtEl>
                                        <p:attrNameLst>
                                          <p:attrName>style.visibility</p:attrName>
                                        </p:attrNameLst>
                                      </p:cBhvr>
                                      <p:to>
                                        <p:strVal val="visible"/>
                                      </p:to>
                                    </p:set>
                                    <p:anim calcmode="lin" valueType="num">
                                      <p:cBhvr>
                                        <p:cTn id="92" dur="500" fill="hold"/>
                                        <p:tgtEl>
                                          <p:spTgt spid="75"/>
                                        </p:tgtEl>
                                        <p:attrNameLst>
                                          <p:attrName>ppt_w</p:attrName>
                                        </p:attrNameLst>
                                      </p:cBhvr>
                                      <p:tavLst>
                                        <p:tav tm="0">
                                          <p:val>
                                            <p:fltVal val="0"/>
                                          </p:val>
                                        </p:tav>
                                        <p:tav tm="100000">
                                          <p:val>
                                            <p:strVal val="#ppt_w"/>
                                          </p:val>
                                        </p:tav>
                                      </p:tavLst>
                                    </p:anim>
                                    <p:anim calcmode="lin" valueType="num">
                                      <p:cBhvr>
                                        <p:cTn id="93" dur="500" fill="hold"/>
                                        <p:tgtEl>
                                          <p:spTgt spid="75"/>
                                        </p:tgtEl>
                                        <p:attrNameLst>
                                          <p:attrName>ppt_h</p:attrName>
                                        </p:attrNameLst>
                                      </p:cBhvr>
                                      <p:tavLst>
                                        <p:tav tm="0">
                                          <p:val>
                                            <p:fltVal val="0"/>
                                          </p:val>
                                        </p:tav>
                                        <p:tav tm="100000">
                                          <p:val>
                                            <p:strVal val="#ppt_h"/>
                                          </p:val>
                                        </p:tav>
                                      </p:tavLst>
                                    </p:anim>
                                    <p:animEffect transition="in" filter="fade">
                                      <p:cBhvr>
                                        <p:cTn id="94" dur="500"/>
                                        <p:tgtEl>
                                          <p:spTgt spid="75"/>
                                        </p:tgtEl>
                                      </p:cBhvr>
                                    </p:animEffect>
                                    <p:anim calcmode="lin" valueType="num">
                                      <p:cBhvr>
                                        <p:cTn id="95" dur="500" fill="hold"/>
                                        <p:tgtEl>
                                          <p:spTgt spid="75"/>
                                        </p:tgtEl>
                                        <p:attrNameLst>
                                          <p:attrName>ppt_x</p:attrName>
                                        </p:attrNameLst>
                                      </p:cBhvr>
                                      <p:tavLst>
                                        <p:tav tm="0">
                                          <p:val>
                                            <p:fltVal val="0.5"/>
                                          </p:val>
                                        </p:tav>
                                        <p:tav tm="100000">
                                          <p:val>
                                            <p:strVal val="#ppt_x"/>
                                          </p:val>
                                        </p:tav>
                                      </p:tavLst>
                                    </p:anim>
                                    <p:anim calcmode="lin" valueType="num">
                                      <p:cBhvr>
                                        <p:cTn id="96" dur="500" fill="hold"/>
                                        <p:tgtEl>
                                          <p:spTgt spid="75"/>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600"/>
                                  </p:stCondLst>
                                  <p:childTnLst>
                                    <p:set>
                                      <p:cBhvr>
                                        <p:cTn id="98" dur="1" fill="hold">
                                          <p:stCondLst>
                                            <p:cond delay="0"/>
                                          </p:stCondLst>
                                        </p:cTn>
                                        <p:tgtEl>
                                          <p:spTgt spid="48"/>
                                        </p:tgtEl>
                                        <p:attrNameLst>
                                          <p:attrName>style.visibility</p:attrName>
                                        </p:attrNameLst>
                                      </p:cBhvr>
                                      <p:to>
                                        <p:strVal val="visible"/>
                                      </p:to>
                                    </p:set>
                                    <p:anim calcmode="lin" valueType="num">
                                      <p:cBhvr>
                                        <p:cTn id="99" dur="500" fill="hold"/>
                                        <p:tgtEl>
                                          <p:spTgt spid="48"/>
                                        </p:tgtEl>
                                        <p:attrNameLst>
                                          <p:attrName>ppt_w</p:attrName>
                                        </p:attrNameLst>
                                      </p:cBhvr>
                                      <p:tavLst>
                                        <p:tav tm="0">
                                          <p:val>
                                            <p:fltVal val="0"/>
                                          </p:val>
                                        </p:tav>
                                        <p:tav tm="100000">
                                          <p:val>
                                            <p:strVal val="#ppt_w"/>
                                          </p:val>
                                        </p:tav>
                                      </p:tavLst>
                                    </p:anim>
                                    <p:anim calcmode="lin" valueType="num">
                                      <p:cBhvr>
                                        <p:cTn id="100" dur="500" fill="hold"/>
                                        <p:tgtEl>
                                          <p:spTgt spid="48"/>
                                        </p:tgtEl>
                                        <p:attrNameLst>
                                          <p:attrName>ppt_h</p:attrName>
                                        </p:attrNameLst>
                                      </p:cBhvr>
                                      <p:tavLst>
                                        <p:tav tm="0">
                                          <p:val>
                                            <p:fltVal val="0"/>
                                          </p:val>
                                        </p:tav>
                                        <p:tav tm="100000">
                                          <p:val>
                                            <p:strVal val="#ppt_h"/>
                                          </p:val>
                                        </p:tav>
                                      </p:tavLst>
                                    </p:anim>
                                    <p:animEffect transition="in" filter="fade">
                                      <p:cBhvr>
                                        <p:cTn id="101" dur="500"/>
                                        <p:tgtEl>
                                          <p:spTgt spid="48"/>
                                        </p:tgtEl>
                                      </p:cBhvr>
                                    </p:animEffect>
                                    <p:anim calcmode="lin" valueType="num">
                                      <p:cBhvr>
                                        <p:cTn id="102" dur="500" fill="hold"/>
                                        <p:tgtEl>
                                          <p:spTgt spid="48"/>
                                        </p:tgtEl>
                                        <p:attrNameLst>
                                          <p:attrName>ppt_x</p:attrName>
                                        </p:attrNameLst>
                                      </p:cBhvr>
                                      <p:tavLst>
                                        <p:tav tm="0">
                                          <p:val>
                                            <p:fltVal val="0.5"/>
                                          </p:val>
                                        </p:tav>
                                        <p:tav tm="100000">
                                          <p:val>
                                            <p:strVal val="#ppt_x"/>
                                          </p:val>
                                        </p:tav>
                                      </p:tavLst>
                                    </p:anim>
                                    <p:anim calcmode="lin" valueType="num">
                                      <p:cBhvr>
                                        <p:cTn id="103" dur="500" fill="hold"/>
                                        <p:tgtEl>
                                          <p:spTgt spid="4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800"/>
                                  </p:stCondLst>
                                  <p:childTnLst>
                                    <p:set>
                                      <p:cBhvr>
                                        <p:cTn id="105" dur="1" fill="hold">
                                          <p:stCondLst>
                                            <p:cond delay="0"/>
                                          </p:stCondLst>
                                        </p:cTn>
                                        <p:tgtEl>
                                          <p:spTgt spid="43"/>
                                        </p:tgtEl>
                                        <p:attrNameLst>
                                          <p:attrName>style.visibility</p:attrName>
                                        </p:attrNameLst>
                                      </p:cBhvr>
                                      <p:to>
                                        <p:strVal val="visible"/>
                                      </p:to>
                                    </p:set>
                                    <p:anim calcmode="lin" valueType="num">
                                      <p:cBhvr>
                                        <p:cTn id="106" dur="500" fill="hold"/>
                                        <p:tgtEl>
                                          <p:spTgt spid="43"/>
                                        </p:tgtEl>
                                        <p:attrNameLst>
                                          <p:attrName>ppt_w</p:attrName>
                                        </p:attrNameLst>
                                      </p:cBhvr>
                                      <p:tavLst>
                                        <p:tav tm="0">
                                          <p:val>
                                            <p:fltVal val="0"/>
                                          </p:val>
                                        </p:tav>
                                        <p:tav tm="100000">
                                          <p:val>
                                            <p:strVal val="#ppt_w"/>
                                          </p:val>
                                        </p:tav>
                                      </p:tavLst>
                                    </p:anim>
                                    <p:anim calcmode="lin" valueType="num">
                                      <p:cBhvr>
                                        <p:cTn id="107" dur="500" fill="hold"/>
                                        <p:tgtEl>
                                          <p:spTgt spid="43"/>
                                        </p:tgtEl>
                                        <p:attrNameLst>
                                          <p:attrName>ppt_h</p:attrName>
                                        </p:attrNameLst>
                                      </p:cBhvr>
                                      <p:tavLst>
                                        <p:tav tm="0">
                                          <p:val>
                                            <p:fltVal val="0"/>
                                          </p:val>
                                        </p:tav>
                                        <p:tav tm="100000">
                                          <p:val>
                                            <p:strVal val="#ppt_h"/>
                                          </p:val>
                                        </p:tav>
                                      </p:tavLst>
                                    </p:anim>
                                    <p:animEffect transition="in" filter="fade">
                                      <p:cBhvr>
                                        <p:cTn id="108" dur="500"/>
                                        <p:tgtEl>
                                          <p:spTgt spid="43"/>
                                        </p:tgtEl>
                                      </p:cBhvr>
                                    </p:animEffect>
                                    <p:anim calcmode="lin" valueType="num">
                                      <p:cBhvr>
                                        <p:cTn id="109" dur="500" fill="hold"/>
                                        <p:tgtEl>
                                          <p:spTgt spid="43"/>
                                        </p:tgtEl>
                                        <p:attrNameLst>
                                          <p:attrName>ppt_x</p:attrName>
                                        </p:attrNameLst>
                                      </p:cBhvr>
                                      <p:tavLst>
                                        <p:tav tm="0">
                                          <p:val>
                                            <p:fltVal val="0.5"/>
                                          </p:val>
                                        </p:tav>
                                        <p:tav tm="100000">
                                          <p:val>
                                            <p:strVal val="#ppt_x"/>
                                          </p:val>
                                        </p:tav>
                                      </p:tavLst>
                                    </p:anim>
                                    <p:anim calcmode="lin" valueType="num">
                                      <p:cBhvr>
                                        <p:cTn id="110" dur="500" fill="hold"/>
                                        <p:tgtEl>
                                          <p:spTgt spid="43"/>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800"/>
                                  </p:stCondLst>
                                  <p:childTnLst>
                                    <p:set>
                                      <p:cBhvr>
                                        <p:cTn id="112" dur="1" fill="hold">
                                          <p:stCondLst>
                                            <p:cond delay="0"/>
                                          </p:stCondLst>
                                        </p:cTn>
                                        <p:tgtEl>
                                          <p:spTgt spid="76"/>
                                        </p:tgtEl>
                                        <p:attrNameLst>
                                          <p:attrName>style.visibility</p:attrName>
                                        </p:attrNameLst>
                                      </p:cBhvr>
                                      <p:to>
                                        <p:strVal val="visible"/>
                                      </p:to>
                                    </p:set>
                                    <p:anim calcmode="lin" valueType="num">
                                      <p:cBhvr>
                                        <p:cTn id="113" dur="500" fill="hold"/>
                                        <p:tgtEl>
                                          <p:spTgt spid="76"/>
                                        </p:tgtEl>
                                        <p:attrNameLst>
                                          <p:attrName>ppt_w</p:attrName>
                                        </p:attrNameLst>
                                      </p:cBhvr>
                                      <p:tavLst>
                                        <p:tav tm="0">
                                          <p:val>
                                            <p:fltVal val="0"/>
                                          </p:val>
                                        </p:tav>
                                        <p:tav tm="100000">
                                          <p:val>
                                            <p:strVal val="#ppt_w"/>
                                          </p:val>
                                        </p:tav>
                                      </p:tavLst>
                                    </p:anim>
                                    <p:anim calcmode="lin" valueType="num">
                                      <p:cBhvr>
                                        <p:cTn id="114" dur="500" fill="hold"/>
                                        <p:tgtEl>
                                          <p:spTgt spid="76"/>
                                        </p:tgtEl>
                                        <p:attrNameLst>
                                          <p:attrName>ppt_h</p:attrName>
                                        </p:attrNameLst>
                                      </p:cBhvr>
                                      <p:tavLst>
                                        <p:tav tm="0">
                                          <p:val>
                                            <p:fltVal val="0"/>
                                          </p:val>
                                        </p:tav>
                                        <p:tav tm="100000">
                                          <p:val>
                                            <p:strVal val="#ppt_h"/>
                                          </p:val>
                                        </p:tav>
                                      </p:tavLst>
                                    </p:anim>
                                    <p:animEffect transition="in" filter="fade">
                                      <p:cBhvr>
                                        <p:cTn id="115" dur="500"/>
                                        <p:tgtEl>
                                          <p:spTgt spid="76"/>
                                        </p:tgtEl>
                                      </p:cBhvr>
                                    </p:animEffect>
                                    <p:anim calcmode="lin" valueType="num">
                                      <p:cBhvr>
                                        <p:cTn id="116" dur="500" fill="hold"/>
                                        <p:tgtEl>
                                          <p:spTgt spid="76"/>
                                        </p:tgtEl>
                                        <p:attrNameLst>
                                          <p:attrName>ppt_x</p:attrName>
                                        </p:attrNameLst>
                                      </p:cBhvr>
                                      <p:tavLst>
                                        <p:tav tm="0">
                                          <p:val>
                                            <p:fltVal val="0.5"/>
                                          </p:val>
                                        </p:tav>
                                        <p:tav tm="100000">
                                          <p:val>
                                            <p:strVal val="#ppt_x"/>
                                          </p:val>
                                        </p:tav>
                                      </p:tavLst>
                                    </p:anim>
                                    <p:anim calcmode="lin" valueType="num">
                                      <p:cBhvr>
                                        <p:cTn id="117" dur="500" fill="hold"/>
                                        <p:tgtEl>
                                          <p:spTgt spid="76"/>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800"/>
                                  </p:stCondLst>
                                  <p:childTnLst>
                                    <p:set>
                                      <p:cBhvr>
                                        <p:cTn id="119" dur="1" fill="hold">
                                          <p:stCondLst>
                                            <p:cond delay="0"/>
                                          </p:stCondLst>
                                        </p:cTn>
                                        <p:tgtEl>
                                          <p:spTgt spid="49"/>
                                        </p:tgtEl>
                                        <p:attrNameLst>
                                          <p:attrName>style.visibility</p:attrName>
                                        </p:attrNameLst>
                                      </p:cBhvr>
                                      <p:to>
                                        <p:strVal val="visible"/>
                                      </p:to>
                                    </p:set>
                                    <p:anim calcmode="lin" valueType="num">
                                      <p:cBhvr>
                                        <p:cTn id="120" dur="500" fill="hold"/>
                                        <p:tgtEl>
                                          <p:spTgt spid="49"/>
                                        </p:tgtEl>
                                        <p:attrNameLst>
                                          <p:attrName>ppt_w</p:attrName>
                                        </p:attrNameLst>
                                      </p:cBhvr>
                                      <p:tavLst>
                                        <p:tav tm="0">
                                          <p:val>
                                            <p:fltVal val="0"/>
                                          </p:val>
                                        </p:tav>
                                        <p:tav tm="100000">
                                          <p:val>
                                            <p:strVal val="#ppt_w"/>
                                          </p:val>
                                        </p:tav>
                                      </p:tavLst>
                                    </p:anim>
                                    <p:anim calcmode="lin" valueType="num">
                                      <p:cBhvr>
                                        <p:cTn id="121" dur="500" fill="hold"/>
                                        <p:tgtEl>
                                          <p:spTgt spid="49"/>
                                        </p:tgtEl>
                                        <p:attrNameLst>
                                          <p:attrName>ppt_h</p:attrName>
                                        </p:attrNameLst>
                                      </p:cBhvr>
                                      <p:tavLst>
                                        <p:tav tm="0">
                                          <p:val>
                                            <p:fltVal val="0"/>
                                          </p:val>
                                        </p:tav>
                                        <p:tav tm="100000">
                                          <p:val>
                                            <p:strVal val="#ppt_h"/>
                                          </p:val>
                                        </p:tav>
                                      </p:tavLst>
                                    </p:anim>
                                    <p:animEffect transition="in" filter="fade">
                                      <p:cBhvr>
                                        <p:cTn id="122" dur="500"/>
                                        <p:tgtEl>
                                          <p:spTgt spid="49"/>
                                        </p:tgtEl>
                                      </p:cBhvr>
                                    </p:animEffect>
                                    <p:anim calcmode="lin" valueType="num">
                                      <p:cBhvr>
                                        <p:cTn id="123" dur="500" fill="hold"/>
                                        <p:tgtEl>
                                          <p:spTgt spid="49"/>
                                        </p:tgtEl>
                                        <p:attrNameLst>
                                          <p:attrName>ppt_x</p:attrName>
                                        </p:attrNameLst>
                                      </p:cBhvr>
                                      <p:tavLst>
                                        <p:tav tm="0">
                                          <p:val>
                                            <p:fltVal val="0.5"/>
                                          </p:val>
                                        </p:tav>
                                        <p:tav tm="100000">
                                          <p:val>
                                            <p:strVal val="#ppt_x"/>
                                          </p:val>
                                        </p:tav>
                                      </p:tavLst>
                                    </p:anim>
                                    <p:anim calcmode="lin" valueType="num">
                                      <p:cBhvr>
                                        <p:cTn id="124" dur="500" fill="hold"/>
                                        <p:tgtEl>
                                          <p:spTgt spid="49"/>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100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500" fill="hold"/>
                                        <p:tgtEl>
                                          <p:spTgt spid="41"/>
                                        </p:tgtEl>
                                        <p:attrNameLst>
                                          <p:attrName>ppt_w</p:attrName>
                                        </p:attrNameLst>
                                      </p:cBhvr>
                                      <p:tavLst>
                                        <p:tav tm="0">
                                          <p:val>
                                            <p:fltVal val="0"/>
                                          </p:val>
                                        </p:tav>
                                        <p:tav tm="100000">
                                          <p:val>
                                            <p:strVal val="#ppt_w"/>
                                          </p:val>
                                        </p:tav>
                                      </p:tavLst>
                                    </p:anim>
                                    <p:anim calcmode="lin" valueType="num">
                                      <p:cBhvr>
                                        <p:cTn id="128" dur="500" fill="hold"/>
                                        <p:tgtEl>
                                          <p:spTgt spid="41"/>
                                        </p:tgtEl>
                                        <p:attrNameLst>
                                          <p:attrName>ppt_h</p:attrName>
                                        </p:attrNameLst>
                                      </p:cBhvr>
                                      <p:tavLst>
                                        <p:tav tm="0">
                                          <p:val>
                                            <p:fltVal val="0"/>
                                          </p:val>
                                        </p:tav>
                                        <p:tav tm="100000">
                                          <p:val>
                                            <p:strVal val="#ppt_h"/>
                                          </p:val>
                                        </p:tav>
                                      </p:tavLst>
                                    </p:anim>
                                    <p:animEffect transition="in" filter="fade">
                                      <p:cBhvr>
                                        <p:cTn id="129" dur="500"/>
                                        <p:tgtEl>
                                          <p:spTgt spid="41"/>
                                        </p:tgtEl>
                                      </p:cBhvr>
                                    </p:animEffect>
                                    <p:anim calcmode="lin" valueType="num">
                                      <p:cBhvr>
                                        <p:cTn id="130" dur="500" fill="hold"/>
                                        <p:tgtEl>
                                          <p:spTgt spid="41"/>
                                        </p:tgtEl>
                                        <p:attrNameLst>
                                          <p:attrName>ppt_x</p:attrName>
                                        </p:attrNameLst>
                                      </p:cBhvr>
                                      <p:tavLst>
                                        <p:tav tm="0">
                                          <p:val>
                                            <p:fltVal val="0.5"/>
                                          </p:val>
                                        </p:tav>
                                        <p:tav tm="100000">
                                          <p:val>
                                            <p:strVal val="#ppt_x"/>
                                          </p:val>
                                        </p:tav>
                                      </p:tavLst>
                                    </p:anim>
                                    <p:anim calcmode="lin" valueType="num">
                                      <p:cBhvr>
                                        <p:cTn id="131" dur="500" fill="hold"/>
                                        <p:tgtEl>
                                          <p:spTgt spid="41"/>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100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animEffect transition="in" filter="fade">
                                      <p:cBhvr>
                                        <p:cTn id="136" dur="500"/>
                                        <p:tgtEl>
                                          <p:spTgt spid="62"/>
                                        </p:tgtEl>
                                      </p:cBhvr>
                                    </p:animEffect>
                                    <p:anim calcmode="lin" valueType="num">
                                      <p:cBhvr>
                                        <p:cTn id="137" dur="500" fill="hold"/>
                                        <p:tgtEl>
                                          <p:spTgt spid="62"/>
                                        </p:tgtEl>
                                        <p:attrNameLst>
                                          <p:attrName>ppt_x</p:attrName>
                                        </p:attrNameLst>
                                      </p:cBhvr>
                                      <p:tavLst>
                                        <p:tav tm="0">
                                          <p:val>
                                            <p:fltVal val="0.5"/>
                                          </p:val>
                                        </p:tav>
                                        <p:tav tm="100000">
                                          <p:val>
                                            <p:strVal val="#ppt_x"/>
                                          </p:val>
                                        </p:tav>
                                      </p:tavLst>
                                    </p:anim>
                                    <p:anim calcmode="lin" valueType="num">
                                      <p:cBhvr>
                                        <p:cTn id="138" dur="500" fill="hold"/>
                                        <p:tgtEl>
                                          <p:spTgt spid="62"/>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1000"/>
                                  </p:stCondLst>
                                  <p:childTnLst>
                                    <p:set>
                                      <p:cBhvr>
                                        <p:cTn id="140" dur="1" fill="hold">
                                          <p:stCondLst>
                                            <p:cond delay="0"/>
                                          </p:stCondLst>
                                        </p:cTn>
                                        <p:tgtEl>
                                          <p:spTgt spid="50"/>
                                        </p:tgtEl>
                                        <p:attrNameLst>
                                          <p:attrName>style.visibility</p:attrName>
                                        </p:attrNameLst>
                                      </p:cBhvr>
                                      <p:to>
                                        <p:strVal val="visible"/>
                                      </p:to>
                                    </p:set>
                                    <p:anim calcmode="lin" valueType="num">
                                      <p:cBhvr>
                                        <p:cTn id="141" dur="500" fill="hold"/>
                                        <p:tgtEl>
                                          <p:spTgt spid="50"/>
                                        </p:tgtEl>
                                        <p:attrNameLst>
                                          <p:attrName>ppt_w</p:attrName>
                                        </p:attrNameLst>
                                      </p:cBhvr>
                                      <p:tavLst>
                                        <p:tav tm="0">
                                          <p:val>
                                            <p:fltVal val="0"/>
                                          </p:val>
                                        </p:tav>
                                        <p:tav tm="100000">
                                          <p:val>
                                            <p:strVal val="#ppt_w"/>
                                          </p:val>
                                        </p:tav>
                                      </p:tavLst>
                                    </p:anim>
                                    <p:anim calcmode="lin" valueType="num">
                                      <p:cBhvr>
                                        <p:cTn id="142" dur="500" fill="hold"/>
                                        <p:tgtEl>
                                          <p:spTgt spid="50"/>
                                        </p:tgtEl>
                                        <p:attrNameLst>
                                          <p:attrName>ppt_h</p:attrName>
                                        </p:attrNameLst>
                                      </p:cBhvr>
                                      <p:tavLst>
                                        <p:tav tm="0">
                                          <p:val>
                                            <p:fltVal val="0"/>
                                          </p:val>
                                        </p:tav>
                                        <p:tav tm="100000">
                                          <p:val>
                                            <p:strVal val="#ppt_h"/>
                                          </p:val>
                                        </p:tav>
                                      </p:tavLst>
                                    </p:anim>
                                    <p:animEffect transition="in" filter="fade">
                                      <p:cBhvr>
                                        <p:cTn id="143" dur="500"/>
                                        <p:tgtEl>
                                          <p:spTgt spid="50"/>
                                        </p:tgtEl>
                                      </p:cBhvr>
                                    </p:animEffect>
                                    <p:anim calcmode="lin" valueType="num">
                                      <p:cBhvr>
                                        <p:cTn id="144" dur="500" fill="hold"/>
                                        <p:tgtEl>
                                          <p:spTgt spid="50"/>
                                        </p:tgtEl>
                                        <p:attrNameLst>
                                          <p:attrName>ppt_x</p:attrName>
                                        </p:attrNameLst>
                                      </p:cBhvr>
                                      <p:tavLst>
                                        <p:tav tm="0">
                                          <p:val>
                                            <p:fltVal val="0.5"/>
                                          </p:val>
                                        </p:tav>
                                        <p:tav tm="100000">
                                          <p:val>
                                            <p:strVal val="#ppt_x"/>
                                          </p:val>
                                        </p:tav>
                                      </p:tavLst>
                                    </p:anim>
                                    <p:anim calcmode="lin" valueType="num">
                                      <p:cBhvr>
                                        <p:cTn id="145" dur="500" fill="hold"/>
                                        <p:tgtEl>
                                          <p:spTgt spid="50"/>
                                        </p:tgtEl>
                                        <p:attrNameLst>
                                          <p:attrName>ppt_y</p:attrName>
                                        </p:attrNameLst>
                                      </p:cBhvr>
                                      <p:tavLst>
                                        <p:tav tm="0">
                                          <p:val>
                                            <p:fltVal val="0.5"/>
                                          </p:val>
                                        </p:tav>
                                        <p:tav tm="100000">
                                          <p:val>
                                            <p:strVal val="#ppt_y"/>
                                          </p:val>
                                        </p:tav>
                                      </p:tavLst>
                                    </p:anim>
                                  </p:childTnLst>
                                </p:cTn>
                              </p:par>
                            </p:childTnLst>
                          </p:cTn>
                        </p:par>
                        <p:par>
                          <p:cTn id="146" fill="hold">
                            <p:stCondLst>
                              <p:cond delay="1500"/>
                            </p:stCondLst>
                            <p:childTnLst>
                              <p:par>
                                <p:cTn id="147" presetID="22" presetClass="entr" presetSubtype="8" fill="hold" grpId="0" nodeType="after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wipe(left)">
                                      <p:cBhvr>
                                        <p:cTn id="149" dur="500"/>
                                        <p:tgtEl>
                                          <p:spTgt spid="63"/>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wipe(left)">
                                      <p:cBhvr>
                                        <p:cTn id="152" dur="500"/>
                                        <p:tgtEl>
                                          <p:spTgt spid="38"/>
                                        </p:tgtEl>
                                      </p:cBhvr>
                                    </p:animEffect>
                                  </p:childTnLst>
                                </p:cTn>
                              </p:par>
                              <p:par>
                                <p:cTn id="153" presetID="22" presetClass="entr" presetSubtype="8" fill="hold" grpId="0" nodeType="withEffect">
                                  <p:stCondLst>
                                    <p:cond delay="200"/>
                                  </p:stCondLst>
                                  <p:childTnLst>
                                    <p:set>
                                      <p:cBhvr>
                                        <p:cTn id="154" dur="1" fill="hold">
                                          <p:stCondLst>
                                            <p:cond delay="0"/>
                                          </p:stCondLst>
                                        </p:cTn>
                                        <p:tgtEl>
                                          <p:spTgt spid="65"/>
                                        </p:tgtEl>
                                        <p:attrNameLst>
                                          <p:attrName>style.visibility</p:attrName>
                                        </p:attrNameLst>
                                      </p:cBhvr>
                                      <p:to>
                                        <p:strVal val="visible"/>
                                      </p:to>
                                    </p:set>
                                    <p:animEffect transition="in" filter="wipe(left)">
                                      <p:cBhvr>
                                        <p:cTn id="155" dur="500"/>
                                        <p:tgtEl>
                                          <p:spTgt spid="65"/>
                                        </p:tgtEl>
                                      </p:cBhvr>
                                    </p:animEffect>
                                  </p:childTnLst>
                                </p:cTn>
                              </p:par>
                              <p:par>
                                <p:cTn id="156" presetID="22" presetClass="entr" presetSubtype="8" fill="hold" grpId="0" nodeType="withEffect">
                                  <p:stCondLst>
                                    <p:cond delay="200"/>
                                  </p:stCondLst>
                                  <p:childTnLst>
                                    <p:set>
                                      <p:cBhvr>
                                        <p:cTn id="157" dur="1" fill="hold">
                                          <p:stCondLst>
                                            <p:cond delay="0"/>
                                          </p:stCondLst>
                                        </p:cTn>
                                        <p:tgtEl>
                                          <p:spTgt spid="64"/>
                                        </p:tgtEl>
                                        <p:attrNameLst>
                                          <p:attrName>style.visibility</p:attrName>
                                        </p:attrNameLst>
                                      </p:cBhvr>
                                      <p:to>
                                        <p:strVal val="visible"/>
                                      </p:to>
                                    </p:set>
                                    <p:animEffect transition="in" filter="wipe(left)">
                                      <p:cBhvr>
                                        <p:cTn id="158" dur="500"/>
                                        <p:tgtEl>
                                          <p:spTgt spid="64"/>
                                        </p:tgtEl>
                                      </p:cBhvr>
                                    </p:animEffect>
                                  </p:childTnLst>
                                </p:cTn>
                              </p:par>
                              <p:par>
                                <p:cTn id="159" presetID="22" presetClass="entr" presetSubtype="8" fill="hold" grpId="0" nodeType="withEffect">
                                  <p:stCondLst>
                                    <p:cond delay="400"/>
                                  </p:stCondLst>
                                  <p:childTnLst>
                                    <p:set>
                                      <p:cBhvr>
                                        <p:cTn id="160" dur="1" fill="hold">
                                          <p:stCondLst>
                                            <p:cond delay="0"/>
                                          </p:stCondLst>
                                        </p:cTn>
                                        <p:tgtEl>
                                          <p:spTgt spid="67"/>
                                        </p:tgtEl>
                                        <p:attrNameLst>
                                          <p:attrName>style.visibility</p:attrName>
                                        </p:attrNameLst>
                                      </p:cBhvr>
                                      <p:to>
                                        <p:strVal val="visible"/>
                                      </p:to>
                                    </p:set>
                                    <p:animEffect transition="in" filter="wipe(left)">
                                      <p:cBhvr>
                                        <p:cTn id="161" dur="500"/>
                                        <p:tgtEl>
                                          <p:spTgt spid="67"/>
                                        </p:tgtEl>
                                      </p:cBhvr>
                                    </p:animEffect>
                                  </p:childTnLst>
                                </p:cTn>
                              </p:par>
                              <p:par>
                                <p:cTn id="162" presetID="22" presetClass="entr" presetSubtype="8" fill="hold" grpId="0" nodeType="withEffect">
                                  <p:stCondLst>
                                    <p:cond delay="400"/>
                                  </p:stCondLst>
                                  <p:childTnLst>
                                    <p:set>
                                      <p:cBhvr>
                                        <p:cTn id="163" dur="1" fill="hold">
                                          <p:stCondLst>
                                            <p:cond delay="0"/>
                                          </p:stCondLst>
                                        </p:cTn>
                                        <p:tgtEl>
                                          <p:spTgt spid="66"/>
                                        </p:tgtEl>
                                        <p:attrNameLst>
                                          <p:attrName>style.visibility</p:attrName>
                                        </p:attrNameLst>
                                      </p:cBhvr>
                                      <p:to>
                                        <p:strVal val="visible"/>
                                      </p:to>
                                    </p:set>
                                    <p:animEffect transition="in" filter="wipe(left)">
                                      <p:cBhvr>
                                        <p:cTn id="164" dur="500"/>
                                        <p:tgtEl>
                                          <p:spTgt spid="66"/>
                                        </p:tgtEl>
                                      </p:cBhvr>
                                    </p:animEffect>
                                  </p:childTnLst>
                                </p:cTn>
                              </p:par>
                              <p:par>
                                <p:cTn id="165" presetID="22" presetClass="entr" presetSubtype="2" fill="hold" grpId="0" nodeType="withEffect">
                                  <p:stCondLst>
                                    <p:cond delay="600"/>
                                  </p:stCondLst>
                                  <p:childTnLst>
                                    <p:set>
                                      <p:cBhvr>
                                        <p:cTn id="166" dur="1" fill="hold">
                                          <p:stCondLst>
                                            <p:cond delay="0"/>
                                          </p:stCondLst>
                                        </p:cTn>
                                        <p:tgtEl>
                                          <p:spTgt spid="73"/>
                                        </p:tgtEl>
                                        <p:attrNameLst>
                                          <p:attrName>style.visibility</p:attrName>
                                        </p:attrNameLst>
                                      </p:cBhvr>
                                      <p:to>
                                        <p:strVal val="visible"/>
                                      </p:to>
                                    </p:set>
                                    <p:animEffect transition="in" filter="wipe(right)">
                                      <p:cBhvr>
                                        <p:cTn id="167" dur="500"/>
                                        <p:tgtEl>
                                          <p:spTgt spid="73"/>
                                        </p:tgtEl>
                                      </p:cBhvr>
                                    </p:animEffect>
                                  </p:childTnLst>
                                </p:cTn>
                              </p:par>
                              <p:par>
                                <p:cTn id="168" presetID="22" presetClass="entr" presetSubtype="2" fill="hold" grpId="0" nodeType="withEffect">
                                  <p:stCondLst>
                                    <p:cond delay="600"/>
                                  </p:stCondLst>
                                  <p:childTnLst>
                                    <p:set>
                                      <p:cBhvr>
                                        <p:cTn id="169" dur="1" fill="hold">
                                          <p:stCondLst>
                                            <p:cond delay="0"/>
                                          </p:stCondLst>
                                        </p:cTn>
                                        <p:tgtEl>
                                          <p:spTgt spid="72"/>
                                        </p:tgtEl>
                                        <p:attrNameLst>
                                          <p:attrName>style.visibility</p:attrName>
                                        </p:attrNameLst>
                                      </p:cBhvr>
                                      <p:to>
                                        <p:strVal val="visible"/>
                                      </p:to>
                                    </p:set>
                                    <p:animEffect transition="in" filter="wipe(right)">
                                      <p:cBhvr>
                                        <p:cTn id="170" dur="500"/>
                                        <p:tgtEl>
                                          <p:spTgt spid="72"/>
                                        </p:tgtEl>
                                      </p:cBhvr>
                                    </p:animEffect>
                                  </p:childTnLst>
                                </p:cTn>
                              </p:par>
                              <p:par>
                                <p:cTn id="171" presetID="22" presetClass="entr" presetSubtype="2" fill="hold" grpId="0" nodeType="withEffect">
                                  <p:stCondLst>
                                    <p:cond delay="800"/>
                                  </p:stCondLst>
                                  <p:childTnLst>
                                    <p:set>
                                      <p:cBhvr>
                                        <p:cTn id="172" dur="1" fill="hold">
                                          <p:stCondLst>
                                            <p:cond delay="0"/>
                                          </p:stCondLst>
                                        </p:cTn>
                                        <p:tgtEl>
                                          <p:spTgt spid="71"/>
                                        </p:tgtEl>
                                        <p:attrNameLst>
                                          <p:attrName>style.visibility</p:attrName>
                                        </p:attrNameLst>
                                      </p:cBhvr>
                                      <p:to>
                                        <p:strVal val="visible"/>
                                      </p:to>
                                    </p:set>
                                    <p:animEffect transition="in" filter="wipe(right)">
                                      <p:cBhvr>
                                        <p:cTn id="173" dur="500"/>
                                        <p:tgtEl>
                                          <p:spTgt spid="71"/>
                                        </p:tgtEl>
                                      </p:cBhvr>
                                    </p:animEffect>
                                  </p:childTnLst>
                                </p:cTn>
                              </p:par>
                              <p:par>
                                <p:cTn id="174" presetID="22" presetClass="entr" presetSubtype="2" fill="hold" grpId="0" nodeType="withEffect">
                                  <p:stCondLst>
                                    <p:cond delay="800"/>
                                  </p:stCondLst>
                                  <p:childTnLst>
                                    <p:set>
                                      <p:cBhvr>
                                        <p:cTn id="175" dur="1" fill="hold">
                                          <p:stCondLst>
                                            <p:cond delay="0"/>
                                          </p:stCondLst>
                                        </p:cTn>
                                        <p:tgtEl>
                                          <p:spTgt spid="70"/>
                                        </p:tgtEl>
                                        <p:attrNameLst>
                                          <p:attrName>style.visibility</p:attrName>
                                        </p:attrNameLst>
                                      </p:cBhvr>
                                      <p:to>
                                        <p:strVal val="visible"/>
                                      </p:to>
                                    </p:set>
                                    <p:animEffect transition="in" filter="wipe(right)">
                                      <p:cBhvr>
                                        <p:cTn id="176" dur="500"/>
                                        <p:tgtEl>
                                          <p:spTgt spid="70"/>
                                        </p:tgtEl>
                                      </p:cBhvr>
                                    </p:animEffect>
                                  </p:childTnLst>
                                </p:cTn>
                              </p:par>
                              <p:par>
                                <p:cTn id="177" presetID="22" presetClass="entr" presetSubtype="2" fill="hold" grpId="0" nodeType="withEffect">
                                  <p:stCondLst>
                                    <p:cond delay="1000"/>
                                  </p:stCondLst>
                                  <p:childTnLst>
                                    <p:set>
                                      <p:cBhvr>
                                        <p:cTn id="178" dur="1" fill="hold">
                                          <p:stCondLst>
                                            <p:cond delay="0"/>
                                          </p:stCondLst>
                                        </p:cTn>
                                        <p:tgtEl>
                                          <p:spTgt spid="69"/>
                                        </p:tgtEl>
                                        <p:attrNameLst>
                                          <p:attrName>style.visibility</p:attrName>
                                        </p:attrNameLst>
                                      </p:cBhvr>
                                      <p:to>
                                        <p:strVal val="visible"/>
                                      </p:to>
                                    </p:set>
                                    <p:animEffect transition="in" filter="wipe(right)">
                                      <p:cBhvr>
                                        <p:cTn id="179" dur="500"/>
                                        <p:tgtEl>
                                          <p:spTgt spid="69"/>
                                        </p:tgtEl>
                                      </p:cBhvr>
                                    </p:animEffect>
                                  </p:childTnLst>
                                </p:cTn>
                              </p:par>
                              <p:par>
                                <p:cTn id="180" presetID="22" presetClass="entr" presetSubtype="2" fill="hold" grpId="0" nodeType="withEffect">
                                  <p:stCondLst>
                                    <p:cond delay="1000"/>
                                  </p:stCondLst>
                                  <p:childTnLst>
                                    <p:set>
                                      <p:cBhvr>
                                        <p:cTn id="181" dur="1" fill="hold">
                                          <p:stCondLst>
                                            <p:cond delay="0"/>
                                          </p:stCondLst>
                                        </p:cTn>
                                        <p:tgtEl>
                                          <p:spTgt spid="68"/>
                                        </p:tgtEl>
                                        <p:attrNameLst>
                                          <p:attrName>style.visibility</p:attrName>
                                        </p:attrNameLst>
                                      </p:cBhvr>
                                      <p:to>
                                        <p:strVal val="visible"/>
                                      </p:to>
                                    </p:set>
                                    <p:animEffect transition="in" filter="wipe(right)">
                                      <p:cBhvr>
                                        <p:cTn id="1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8" grpId="0"/>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p:bldP spid="60" grpId="0" animBg="1"/>
      <p:bldP spid="61" grpId="0" animBg="1"/>
      <p:bldP spid="62" grpId="0" animBg="1"/>
      <p:bldP spid="63" grpId="0"/>
      <p:bldP spid="64" grpId="0"/>
      <p:bldP spid="65" grpId="0"/>
      <p:bldP spid="66" grpId="0"/>
      <p:bldP spid="67" grpId="0"/>
      <p:bldP spid="68" grpId="0"/>
      <p:bldP spid="69" grpId="0"/>
      <p:bldP spid="70" grpId="0"/>
      <p:bldP spid="71" grpId="0"/>
      <p:bldP spid="72" grpId="0"/>
      <p:bldP spid="73" grpId="0"/>
      <p:bldP spid="74" grpId="0" animBg="1"/>
      <p:bldP spid="75"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31" name="Freeform 5"/>
          <p:cNvSpPr/>
          <p:nvPr/>
        </p:nvSpPr>
        <p:spPr bwMode="auto">
          <a:xfrm>
            <a:off x="3831275" y="1063277"/>
            <a:ext cx="1536700" cy="3668713"/>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2" name="Oval 13"/>
          <p:cNvSpPr>
            <a:spLocks noChangeArrowheads="1"/>
          </p:cNvSpPr>
          <p:nvPr/>
        </p:nvSpPr>
        <p:spPr bwMode="auto">
          <a:xfrm>
            <a:off x="4888549" y="1307435"/>
            <a:ext cx="629288" cy="629286"/>
          </a:xfrm>
          <a:prstGeom prst="ellipse">
            <a:avLst/>
          </a:prstGeom>
          <a:solidFill>
            <a:srgbClr val="0070C0"/>
          </a:solidFill>
          <a:ln w="19050">
            <a:solidFill>
              <a:schemeClr val="bg1"/>
            </a:solidFill>
          </a:ln>
        </p:spPr>
        <p:txBody>
          <a:bodyPr vert="horz" wrap="square" lIns="0" tIns="0" rIns="0" bIns="0" numCol="1" anchor="t" anchorCtr="0" compatLnSpc="1"/>
          <a:lstStyle/>
          <a:p>
            <a:pPr algn="ctr">
              <a:lnSpc>
                <a:spcPct val="150000"/>
              </a:lnSpc>
            </a:pP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3" name="Oval 13"/>
          <p:cNvSpPr>
            <a:spLocks noChangeArrowheads="1"/>
          </p:cNvSpPr>
          <p:nvPr/>
        </p:nvSpPr>
        <p:spPr bwMode="auto">
          <a:xfrm>
            <a:off x="3665539" y="2138015"/>
            <a:ext cx="629288" cy="629286"/>
          </a:xfrm>
          <a:prstGeom prst="ellipse">
            <a:avLst/>
          </a:prstGeom>
          <a:solidFill>
            <a:srgbClr val="0070C0"/>
          </a:solidFill>
          <a:ln w="19050">
            <a:solidFill>
              <a:schemeClr val="bg1"/>
            </a:solidFill>
          </a:ln>
        </p:spPr>
        <p:txBody>
          <a:bodyPr vert="horz" wrap="square" lIns="0" tIns="0" rIns="0" bIns="0" numCol="1" anchor="t" anchorCtr="0" compatLnSpc="1"/>
          <a:lstStyle/>
          <a:p>
            <a:pPr algn="ctr">
              <a:lnSpc>
                <a:spcPct val="150000"/>
              </a:lnSpc>
            </a:pP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4" name="Oval 13"/>
          <p:cNvSpPr>
            <a:spLocks noChangeArrowheads="1"/>
          </p:cNvSpPr>
          <p:nvPr/>
        </p:nvSpPr>
        <p:spPr bwMode="auto">
          <a:xfrm>
            <a:off x="4888549" y="3052415"/>
            <a:ext cx="629288" cy="629286"/>
          </a:xfrm>
          <a:prstGeom prst="ellipse">
            <a:avLst/>
          </a:prstGeom>
          <a:solidFill>
            <a:srgbClr val="0070C0"/>
          </a:solidFill>
          <a:ln w="19050">
            <a:solidFill>
              <a:schemeClr val="bg1"/>
            </a:solidFill>
          </a:ln>
        </p:spPr>
        <p:txBody>
          <a:bodyPr vert="horz" wrap="square" lIns="0" tIns="0" rIns="0" bIns="0" numCol="1" anchor="t" anchorCtr="0" compatLnSpc="1"/>
          <a:lstStyle/>
          <a:p>
            <a:pPr algn="ctr">
              <a:lnSpc>
                <a:spcPct val="150000"/>
              </a:lnSpc>
            </a:pP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Oval 13"/>
          <p:cNvSpPr>
            <a:spLocks noChangeArrowheads="1"/>
          </p:cNvSpPr>
          <p:nvPr/>
        </p:nvSpPr>
        <p:spPr bwMode="auto">
          <a:xfrm>
            <a:off x="3665539" y="3844895"/>
            <a:ext cx="629288" cy="629286"/>
          </a:xfrm>
          <a:prstGeom prst="ellipse">
            <a:avLst/>
          </a:prstGeom>
          <a:solidFill>
            <a:srgbClr val="0070C0"/>
          </a:solidFill>
          <a:ln w="19050">
            <a:solidFill>
              <a:schemeClr val="bg1"/>
            </a:solidFill>
          </a:ln>
        </p:spPr>
        <p:txBody>
          <a:bodyPr vert="horz" wrap="square" lIns="0" tIns="0" rIns="0" bIns="0" numCol="1" anchor="t" anchorCtr="0" compatLnSpc="1"/>
          <a:lstStyle/>
          <a:p>
            <a:pPr algn="ctr">
              <a:lnSpc>
                <a:spcPct val="150000"/>
              </a:lnSpc>
            </a:pP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657966" y="1603296"/>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7" name="TextBox 36"/>
          <p:cNvSpPr txBox="1"/>
          <p:nvPr/>
        </p:nvSpPr>
        <p:spPr>
          <a:xfrm>
            <a:off x="5657966" y="1307435"/>
            <a:ext cx="2322652" cy="215444"/>
          </a:xfrm>
          <a:prstGeom prst="rect">
            <a:avLst/>
          </a:prstGeom>
          <a:noFill/>
        </p:spPr>
        <p:txBody>
          <a:bodyPr wrap="square" lIns="0" tIns="0" rIns="0" bIns="0"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工作概述</a:t>
            </a:r>
          </a:p>
        </p:txBody>
      </p:sp>
      <p:sp>
        <p:nvSpPr>
          <p:cNvPr id="38" name="TextBox 37"/>
          <p:cNvSpPr txBox="1"/>
          <p:nvPr/>
        </p:nvSpPr>
        <p:spPr>
          <a:xfrm>
            <a:off x="1193470" y="2433876"/>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9" name="TextBox 38"/>
          <p:cNvSpPr txBox="1"/>
          <p:nvPr/>
        </p:nvSpPr>
        <p:spPr>
          <a:xfrm>
            <a:off x="1193470" y="2138015"/>
            <a:ext cx="2322652" cy="215444"/>
          </a:xfrm>
          <a:prstGeom prst="rect">
            <a:avLst/>
          </a:prstGeom>
          <a:noFill/>
        </p:spPr>
        <p:txBody>
          <a:bodyPr wrap="square" lIns="0" tIns="0" rIns="0" bIns="0" rtlCol="0">
            <a:spAutoFit/>
          </a:bodyPr>
          <a:lstStyle/>
          <a:p>
            <a:pPr algn="r"/>
            <a:r>
              <a:rPr lang="zh-CN" altLang="en-US" sz="1400" b="1" dirty="0">
                <a:solidFill>
                  <a:srgbClr val="0070C0"/>
                </a:solidFill>
                <a:latin typeface="微软雅黑" panose="020B0503020204020204" pitchFamily="34" charset="-122"/>
                <a:ea typeface="微软雅黑" panose="020B0503020204020204" pitchFamily="34" charset="-122"/>
              </a:rPr>
              <a:t>工作概述</a:t>
            </a:r>
          </a:p>
        </p:txBody>
      </p:sp>
      <p:sp>
        <p:nvSpPr>
          <p:cNvPr id="40" name="TextBox 39"/>
          <p:cNvSpPr txBox="1"/>
          <p:nvPr/>
        </p:nvSpPr>
        <p:spPr>
          <a:xfrm>
            <a:off x="5657966" y="3371137"/>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1" name="TextBox 40"/>
          <p:cNvSpPr txBox="1"/>
          <p:nvPr/>
        </p:nvSpPr>
        <p:spPr>
          <a:xfrm>
            <a:off x="5657966" y="3075276"/>
            <a:ext cx="2322652" cy="215444"/>
          </a:xfrm>
          <a:prstGeom prst="rect">
            <a:avLst/>
          </a:prstGeom>
          <a:noFill/>
        </p:spPr>
        <p:txBody>
          <a:bodyPr wrap="square" lIns="0" tIns="0" rIns="0" bIns="0"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工作概述</a:t>
            </a:r>
          </a:p>
        </p:txBody>
      </p:sp>
      <p:sp>
        <p:nvSpPr>
          <p:cNvPr id="42" name="TextBox 41"/>
          <p:cNvSpPr txBox="1"/>
          <p:nvPr/>
        </p:nvSpPr>
        <p:spPr>
          <a:xfrm>
            <a:off x="1193470" y="4201717"/>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3" name="TextBox 42"/>
          <p:cNvSpPr txBox="1"/>
          <p:nvPr/>
        </p:nvSpPr>
        <p:spPr>
          <a:xfrm>
            <a:off x="1193470" y="3905856"/>
            <a:ext cx="2322652" cy="215444"/>
          </a:xfrm>
          <a:prstGeom prst="rect">
            <a:avLst/>
          </a:prstGeom>
          <a:noFill/>
        </p:spPr>
        <p:txBody>
          <a:bodyPr wrap="square" lIns="0" tIns="0" rIns="0" bIns="0" rtlCol="0">
            <a:spAutoFit/>
          </a:bodyPr>
          <a:lstStyle/>
          <a:p>
            <a:pPr algn="r"/>
            <a:r>
              <a:rPr lang="zh-CN" altLang="en-US" sz="1400" b="1" dirty="0">
                <a:solidFill>
                  <a:srgbClr val="0070C0"/>
                </a:solidFill>
                <a:latin typeface="微软雅黑" panose="020B0503020204020204" pitchFamily="34" charset="-122"/>
                <a:ea typeface="微软雅黑" panose="020B0503020204020204" pitchFamily="34" charset="-122"/>
              </a:rPr>
              <a:t>工作概述</a:t>
            </a:r>
          </a:p>
        </p:txBody>
      </p:sp>
      <p:sp>
        <p:nvSpPr>
          <p:cNvPr id="44" name="Freeform 7"/>
          <p:cNvSpPr>
            <a:spLocks noEditPoints="1"/>
          </p:cNvSpPr>
          <p:nvPr/>
        </p:nvSpPr>
        <p:spPr bwMode="auto">
          <a:xfrm>
            <a:off x="5021024" y="3222687"/>
            <a:ext cx="364338" cy="288742"/>
          </a:xfrm>
          <a:custGeom>
            <a:avLst/>
            <a:gdLst>
              <a:gd name="T0" fmla="*/ 1544 w 3234"/>
              <a:gd name="T1" fmla="*/ 1510 h 2566"/>
              <a:gd name="T2" fmla="*/ 1705 w 3234"/>
              <a:gd name="T3" fmla="*/ 1803 h 2566"/>
              <a:gd name="T4" fmla="*/ 1577 w 3234"/>
              <a:gd name="T5" fmla="*/ 2111 h 2566"/>
              <a:gd name="T6" fmla="*/ 1236 w 3234"/>
              <a:gd name="T7" fmla="*/ 2250 h 2566"/>
              <a:gd name="T8" fmla="*/ 878 w 3234"/>
              <a:gd name="T9" fmla="*/ 2140 h 2566"/>
              <a:gd name="T10" fmla="*/ 716 w 3234"/>
              <a:gd name="T11" fmla="*/ 1847 h 2566"/>
              <a:gd name="T12" fmla="*/ 845 w 3234"/>
              <a:gd name="T13" fmla="*/ 1539 h 2566"/>
              <a:gd name="T14" fmla="*/ 1186 w 3234"/>
              <a:gd name="T15" fmla="*/ 1400 h 2566"/>
              <a:gd name="T16" fmla="*/ 1970 w 3234"/>
              <a:gd name="T17" fmla="*/ 743 h 2566"/>
              <a:gd name="T18" fmla="*/ 2318 w 3234"/>
              <a:gd name="T19" fmla="*/ 824 h 2566"/>
              <a:gd name="T20" fmla="*/ 2351 w 3234"/>
              <a:gd name="T21" fmla="*/ 1079 h 2566"/>
              <a:gd name="T22" fmla="*/ 2310 w 3234"/>
              <a:gd name="T23" fmla="*/ 1229 h 2566"/>
              <a:gd name="T24" fmla="*/ 2669 w 3234"/>
              <a:gd name="T25" fmla="*/ 1458 h 2566"/>
              <a:gd name="T26" fmla="*/ 2697 w 3234"/>
              <a:gd name="T27" fmla="*/ 1893 h 2566"/>
              <a:gd name="T28" fmla="*/ 2009 w 3234"/>
              <a:gd name="T29" fmla="*/ 2454 h 2566"/>
              <a:gd name="T30" fmla="*/ 749 w 3234"/>
              <a:gd name="T31" fmla="*/ 2480 h 2566"/>
              <a:gd name="T32" fmla="*/ 70 w 3234"/>
              <a:gd name="T33" fmla="*/ 1960 h 2566"/>
              <a:gd name="T34" fmla="*/ 104 w 3234"/>
              <a:gd name="T35" fmla="*/ 1357 h 2566"/>
              <a:gd name="T36" fmla="*/ 619 w 3234"/>
              <a:gd name="T37" fmla="*/ 701 h 2566"/>
              <a:gd name="T38" fmla="*/ 1122 w 3234"/>
              <a:gd name="T39" fmla="*/ 398 h 2566"/>
              <a:gd name="T40" fmla="*/ 1472 w 3234"/>
              <a:gd name="T41" fmla="*/ 425 h 2566"/>
              <a:gd name="T42" fmla="*/ 1588 w 3234"/>
              <a:gd name="T43" fmla="*/ 601 h 2566"/>
              <a:gd name="T44" fmla="*/ 2277 w 3234"/>
              <a:gd name="T45" fmla="*/ 678 h 2566"/>
              <a:gd name="T46" fmla="*/ 2208 w 3234"/>
              <a:gd name="T47" fmla="*/ 565 h 2566"/>
              <a:gd name="T48" fmla="*/ 2300 w 3234"/>
              <a:gd name="T49" fmla="*/ 492 h 2566"/>
              <a:gd name="T50" fmla="*/ 2505 w 3234"/>
              <a:gd name="T51" fmla="*/ 533 h 2566"/>
              <a:gd name="T52" fmla="*/ 2715 w 3234"/>
              <a:gd name="T53" fmla="*/ 764 h 2566"/>
              <a:gd name="T54" fmla="*/ 2739 w 3234"/>
              <a:gd name="T55" fmla="*/ 953 h 2566"/>
              <a:gd name="T56" fmla="*/ 2675 w 3234"/>
              <a:gd name="T57" fmla="*/ 1063 h 2566"/>
              <a:gd name="T58" fmla="*/ 2553 w 3234"/>
              <a:gd name="T59" fmla="*/ 1011 h 2566"/>
              <a:gd name="T60" fmla="*/ 2554 w 3234"/>
              <a:gd name="T61" fmla="*/ 907 h 2566"/>
              <a:gd name="T62" fmla="*/ 2486 w 3234"/>
              <a:gd name="T63" fmla="*/ 746 h 2566"/>
              <a:gd name="T64" fmla="*/ 2325 w 3234"/>
              <a:gd name="T65" fmla="*/ 679 h 2566"/>
              <a:gd name="T66" fmla="*/ 2102 w 3234"/>
              <a:gd name="T67" fmla="*/ 298 h 2566"/>
              <a:gd name="T68" fmla="*/ 2038 w 3234"/>
              <a:gd name="T69" fmla="*/ 95 h 2566"/>
              <a:gd name="T70" fmla="*/ 2227 w 3234"/>
              <a:gd name="T71" fmla="*/ 6 h 2566"/>
              <a:gd name="T72" fmla="*/ 2574 w 3234"/>
              <a:gd name="T73" fmla="*/ 35 h 2566"/>
              <a:gd name="T74" fmla="*/ 2886 w 3234"/>
              <a:gd name="T75" fmla="*/ 194 h 2566"/>
              <a:gd name="T76" fmla="*/ 3113 w 3234"/>
              <a:gd name="T77" fmla="*/ 456 h 2566"/>
              <a:gd name="T78" fmla="*/ 3226 w 3234"/>
              <a:gd name="T79" fmla="*/ 791 h 2566"/>
              <a:gd name="T80" fmla="*/ 3225 w 3234"/>
              <a:gd name="T81" fmla="*/ 1029 h 2566"/>
              <a:gd name="T82" fmla="*/ 3090 w 3234"/>
              <a:gd name="T83" fmla="*/ 1227 h 2566"/>
              <a:gd name="T84" fmla="*/ 2916 w 3234"/>
              <a:gd name="T85" fmla="*/ 1107 h 2566"/>
              <a:gd name="T86" fmla="*/ 2933 w 3234"/>
              <a:gd name="T87" fmla="*/ 908 h 2566"/>
              <a:gd name="T88" fmla="*/ 2813 w 3234"/>
              <a:gd name="T89" fmla="*/ 544 h 2566"/>
              <a:gd name="T90" fmla="*/ 2417 w 3234"/>
              <a:gd name="T91" fmla="*/ 306 h 2566"/>
              <a:gd name="T92" fmla="*/ 1278 w 3234"/>
              <a:gd name="T93" fmla="*/ 1152 h 2566"/>
              <a:gd name="T94" fmla="*/ 1943 w 3234"/>
              <a:gd name="T95" fmla="*/ 1302 h 2566"/>
              <a:gd name="T96" fmla="*/ 2218 w 3234"/>
              <a:gd name="T97" fmla="*/ 1719 h 2566"/>
              <a:gd name="T98" fmla="*/ 1937 w 3234"/>
              <a:gd name="T99" fmla="*/ 2152 h 2566"/>
              <a:gd name="T100" fmla="*/ 1263 w 3234"/>
              <a:gd name="T101" fmla="*/ 2353 h 2566"/>
              <a:gd name="T102" fmla="*/ 598 w 3234"/>
              <a:gd name="T103" fmla="*/ 2202 h 2566"/>
              <a:gd name="T104" fmla="*/ 324 w 3234"/>
              <a:gd name="T105" fmla="*/ 1786 h 2566"/>
              <a:gd name="T106" fmla="*/ 604 w 3234"/>
              <a:gd name="T107" fmla="*/ 1353 h 2566"/>
              <a:gd name="T108" fmla="*/ 1306 w 3234"/>
              <a:gd name="T109" fmla="*/ 1702 h 2566"/>
              <a:gd name="T110" fmla="*/ 1363 w 3234"/>
              <a:gd name="T111" fmla="*/ 1760 h 2566"/>
              <a:gd name="T112" fmla="*/ 1306 w 3234"/>
              <a:gd name="T113" fmla="*/ 1818 h 2566"/>
              <a:gd name="T114" fmla="*/ 1248 w 3234"/>
              <a:gd name="T115" fmla="*/ 1760 h 2566"/>
              <a:gd name="T116" fmla="*/ 1306 w 3234"/>
              <a:gd name="T117" fmla="*/ 1702 h 2566"/>
              <a:gd name="T118" fmla="*/ 1192 w 3234"/>
              <a:gd name="T119" fmla="*/ 1900 h 2566"/>
              <a:gd name="T120" fmla="*/ 1060 w 3234"/>
              <a:gd name="T121" fmla="*/ 2062 h 2566"/>
              <a:gd name="T122" fmla="*/ 897 w 3234"/>
              <a:gd name="T123" fmla="*/ 1930 h 2566"/>
              <a:gd name="T124" fmla="*/ 1029 w 3234"/>
              <a:gd name="T125" fmla="*/ 1768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4" h="2566">
                <a:moveTo>
                  <a:pt x="1211" y="1400"/>
                </a:moveTo>
                <a:lnTo>
                  <a:pt x="1236" y="1400"/>
                </a:lnTo>
                <a:lnTo>
                  <a:pt x="1261" y="1402"/>
                </a:lnTo>
                <a:lnTo>
                  <a:pt x="1287" y="1405"/>
                </a:lnTo>
                <a:lnTo>
                  <a:pt x="1311" y="1408"/>
                </a:lnTo>
                <a:lnTo>
                  <a:pt x="1334" y="1413"/>
                </a:lnTo>
                <a:lnTo>
                  <a:pt x="1358" y="1419"/>
                </a:lnTo>
                <a:lnTo>
                  <a:pt x="1380" y="1426"/>
                </a:lnTo>
                <a:lnTo>
                  <a:pt x="1404" y="1433"/>
                </a:lnTo>
                <a:lnTo>
                  <a:pt x="1425" y="1442"/>
                </a:lnTo>
                <a:lnTo>
                  <a:pt x="1447" y="1451"/>
                </a:lnTo>
                <a:lnTo>
                  <a:pt x="1467" y="1461"/>
                </a:lnTo>
                <a:lnTo>
                  <a:pt x="1487" y="1472"/>
                </a:lnTo>
                <a:lnTo>
                  <a:pt x="1507" y="1484"/>
                </a:lnTo>
                <a:lnTo>
                  <a:pt x="1526" y="1496"/>
                </a:lnTo>
                <a:lnTo>
                  <a:pt x="1544" y="1510"/>
                </a:lnTo>
                <a:lnTo>
                  <a:pt x="1561" y="1525"/>
                </a:lnTo>
                <a:lnTo>
                  <a:pt x="1577" y="1539"/>
                </a:lnTo>
                <a:lnTo>
                  <a:pt x="1592" y="1555"/>
                </a:lnTo>
                <a:lnTo>
                  <a:pt x="1607" y="1571"/>
                </a:lnTo>
                <a:lnTo>
                  <a:pt x="1621" y="1587"/>
                </a:lnTo>
                <a:lnTo>
                  <a:pt x="1634" y="1604"/>
                </a:lnTo>
                <a:lnTo>
                  <a:pt x="1646" y="1622"/>
                </a:lnTo>
                <a:lnTo>
                  <a:pt x="1657" y="1640"/>
                </a:lnTo>
                <a:lnTo>
                  <a:pt x="1667" y="1660"/>
                </a:lnTo>
                <a:lnTo>
                  <a:pt x="1675" y="1679"/>
                </a:lnTo>
                <a:lnTo>
                  <a:pt x="1683" y="1699"/>
                </a:lnTo>
                <a:lnTo>
                  <a:pt x="1690" y="1719"/>
                </a:lnTo>
                <a:lnTo>
                  <a:pt x="1695" y="1739"/>
                </a:lnTo>
                <a:lnTo>
                  <a:pt x="1700" y="1760"/>
                </a:lnTo>
                <a:lnTo>
                  <a:pt x="1703" y="1781"/>
                </a:lnTo>
                <a:lnTo>
                  <a:pt x="1705" y="1803"/>
                </a:lnTo>
                <a:lnTo>
                  <a:pt x="1705" y="1825"/>
                </a:lnTo>
                <a:lnTo>
                  <a:pt x="1705" y="1847"/>
                </a:lnTo>
                <a:lnTo>
                  <a:pt x="1703" y="1868"/>
                </a:lnTo>
                <a:lnTo>
                  <a:pt x="1700" y="1890"/>
                </a:lnTo>
                <a:lnTo>
                  <a:pt x="1695" y="1910"/>
                </a:lnTo>
                <a:lnTo>
                  <a:pt x="1690" y="1931"/>
                </a:lnTo>
                <a:lnTo>
                  <a:pt x="1683" y="1952"/>
                </a:lnTo>
                <a:lnTo>
                  <a:pt x="1675" y="1971"/>
                </a:lnTo>
                <a:lnTo>
                  <a:pt x="1667" y="1991"/>
                </a:lnTo>
                <a:lnTo>
                  <a:pt x="1657" y="2009"/>
                </a:lnTo>
                <a:lnTo>
                  <a:pt x="1646" y="2028"/>
                </a:lnTo>
                <a:lnTo>
                  <a:pt x="1634" y="2045"/>
                </a:lnTo>
                <a:lnTo>
                  <a:pt x="1621" y="2062"/>
                </a:lnTo>
                <a:lnTo>
                  <a:pt x="1607" y="2080"/>
                </a:lnTo>
                <a:lnTo>
                  <a:pt x="1592" y="2096"/>
                </a:lnTo>
                <a:lnTo>
                  <a:pt x="1577" y="2111"/>
                </a:lnTo>
                <a:lnTo>
                  <a:pt x="1561" y="2126"/>
                </a:lnTo>
                <a:lnTo>
                  <a:pt x="1544" y="2140"/>
                </a:lnTo>
                <a:lnTo>
                  <a:pt x="1526" y="2153"/>
                </a:lnTo>
                <a:lnTo>
                  <a:pt x="1507" y="2166"/>
                </a:lnTo>
                <a:lnTo>
                  <a:pt x="1487" y="2177"/>
                </a:lnTo>
                <a:lnTo>
                  <a:pt x="1467" y="2188"/>
                </a:lnTo>
                <a:lnTo>
                  <a:pt x="1447" y="2199"/>
                </a:lnTo>
                <a:lnTo>
                  <a:pt x="1425" y="2208"/>
                </a:lnTo>
                <a:lnTo>
                  <a:pt x="1404" y="2217"/>
                </a:lnTo>
                <a:lnTo>
                  <a:pt x="1380" y="2225"/>
                </a:lnTo>
                <a:lnTo>
                  <a:pt x="1358" y="2232"/>
                </a:lnTo>
                <a:lnTo>
                  <a:pt x="1334" y="2237"/>
                </a:lnTo>
                <a:lnTo>
                  <a:pt x="1311" y="2242"/>
                </a:lnTo>
                <a:lnTo>
                  <a:pt x="1287" y="2246"/>
                </a:lnTo>
                <a:lnTo>
                  <a:pt x="1261" y="2248"/>
                </a:lnTo>
                <a:lnTo>
                  <a:pt x="1236" y="2250"/>
                </a:lnTo>
                <a:lnTo>
                  <a:pt x="1211" y="2250"/>
                </a:lnTo>
                <a:lnTo>
                  <a:pt x="1186" y="2250"/>
                </a:lnTo>
                <a:lnTo>
                  <a:pt x="1160" y="2248"/>
                </a:lnTo>
                <a:lnTo>
                  <a:pt x="1135" y="2246"/>
                </a:lnTo>
                <a:lnTo>
                  <a:pt x="1111" y="2242"/>
                </a:lnTo>
                <a:lnTo>
                  <a:pt x="1087" y="2237"/>
                </a:lnTo>
                <a:lnTo>
                  <a:pt x="1064" y="2232"/>
                </a:lnTo>
                <a:lnTo>
                  <a:pt x="1040" y="2225"/>
                </a:lnTo>
                <a:lnTo>
                  <a:pt x="1018" y="2217"/>
                </a:lnTo>
                <a:lnTo>
                  <a:pt x="996" y="2208"/>
                </a:lnTo>
                <a:lnTo>
                  <a:pt x="975" y="2199"/>
                </a:lnTo>
                <a:lnTo>
                  <a:pt x="955" y="2188"/>
                </a:lnTo>
                <a:lnTo>
                  <a:pt x="934" y="2177"/>
                </a:lnTo>
                <a:lnTo>
                  <a:pt x="914" y="2166"/>
                </a:lnTo>
                <a:lnTo>
                  <a:pt x="896" y="2153"/>
                </a:lnTo>
                <a:lnTo>
                  <a:pt x="878" y="2140"/>
                </a:lnTo>
                <a:lnTo>
                  <a:pt x="861" y="2126"/>
                </a:lnTo>
                <a:lnTo>
                  <a:pt x="845" y="2111"/>
                </a:lnTo>
                <a:lnTo>
                  <a:pt x="828" y="2096"/>
                </a:lnTo>
                <a:lnTo>
                  <a:pt x="814" y="2080"/>
                </a:lnTo>
                <a:lnTo>
                  <a:pt x="800" y="2062"/>
                </a:lnTo>
                <a:lnTo>
                  <a:pt x="787" y="2045"/>
                </a:lnTo>
                <a:lnTo>
                  <a:pt x="776" y="2028"/>
                </a:lnTo>
                <a:lnTo>
                  <a:pt x="765" y="2009"/>
                </a:lnTo>
                <a:lnTo>
                  <a:pt x="755" y="1991"/>
                </a:lnTo>
                <a:lnTo>
                  <a:pt x="746" y="1971"/>
                </a:lnTo>
                <a:lnTo>
                  <a:pt x="739" y="1952"/>
                </a:lnTo>
                <a:lnTo>
                  <a:pt x="732" y="1931"/>
                </a:lnTo>
                <a:lnTo>
                  <a:pt x="726" y="1910"/>
                </a:lnTo>
                <a:lnTo>
                  <a:pt x="721" y="1890"/>
                </a:lnTo>
                <a:lnTo>
                  <a:pt x="718" y="1868"/>
                </a:lnTo>
                <a:lnTo>
                  <a:pt x="716" y="1847"/>
                </a:lnTo>
                <a:lnTo>
                  <a:pt x="716" y="1825"/>
                </a:lnTo>
                <a:lnTo>
                  <a:pt x="716" y="1803"/>
                </a:lnTo>
                <a:lnTo>
                  <a:pt x="718" y="1781"/>
                </a:lnTo>
                <a:lnTo>
                  <a:pt x="721" y="1760"/>
                </a:lnTo>
                <a:lnTo>
                  <a:pt x="726" y="1739"/>
                </a:lnTo>
                <a:lnTo>
                  <a:pt x="732" y="1719"/>
                </a:lnTo>
                <a:lnTo>
                  <a:pt x="739" y="1699"/>
                </a:lnTo>
                <a:lnTo>
                  <a:pt x="746" y="1679"/>
                </a:lnTo>
                <a:lnTo>
                  <a:pt x="755" y="1660"/>
                </a:lnTo>
                <a:lnTo>
                  <a:pt x="765" y="1640"/>
                </a:lnTo>
                <a:lnTo>
                  <a:pt x="776" y="1622"/>
                </a:lnTo>
                <a:lnTo>
                  <a:pt x="787" y="1604"/>
                </a:lnTo>
                <a:lnTo>
                  <a:pt x="800" y="1587"/>
                </a:lnTo>
                <a:lnTo>
                  <a:pt x="814" y="1571"/>
                </a:lnTo>
                <a:lnTo>
                  <a:pt x="828" y="1555"/>
                </a:lnTo>
                <a:lnTo>
                  <a:pt x="845" y="1539"/>
                </a:lnTo>
                <a:lnTo>
                  <a:pt x="861" y="1525"/>
                </a:lnTo>
                <a:lnTo>
                  <a:pt x="878" y="1510"/>
                </a:lnTo>
                <a:lnTo>
                  <a:pt x="896" y="1496"/>
                </a:lnTo>
                <a:lnTo>
                  <a:pt x="914" y="1484"/>
                </a:lnTo>
                <a:lnTo>
                  <a:pt x="934" y="1472"/>
                </a:lnTo>
                <a:lnTo>
                  <a:pt x="955" y="1461"/>
                </a:lnTo>
                <a:lnTo>
                  <a:pt x="975" y="1451"/>
                </a:lnTo>
                <a:lnTo>
                  <a:pt x="996" y="1442"/>
                </a:lnTo>
                <a:lnTo>
                  <a:pt x="1018" y="1433"/>
                </a:lnTo>
                <a:lnTo>
                  <a:pt x="1040" y="1426"/>
                </a:lnTo>
                <a:lnTo>
                  <a:pt x="1064" y="1419"/>
                </a:lnTo>
                <a:lnTo>
                  <a:pt x="1087" y="1413"/>
                </a:lnTo>
                <a:lnTo>
                  <a:pt x="1111" y="1408"/>
                </a:lnTo>
                <a:lnTo>
                  <a:pt x="1135" y="1405"/>
                </a:lnTo>
                <a:lnTo>
                  <a:pt x="1160" y="1402"/>
                </a:lnTo>
                <a:lnTo>
                  <a:pt x="1186" y="1400"/>
                </a:lnTo>
                <a:lnTo>
                  <a:pt x="1211" y="1400"/>
                </a:lnTo>
                <a:close/>
                <a:moveTo>
                  <a:pt x="1573" y="848"/>
                </a:moveTo>
                <a:lnTo>
                  <a:pt x="1575" y="850"/>
                </a:lnTo>
                <a:lnTo>
                  <a:pt x="1579" y="851"/>
                </a:lnTo>
                <a:lnTo>
                  <a:pt x="1585" y="851"/>
                </a:lnTo>
                <a:lnTo>
                  <a:pt x="1591" y="851"/>
                </a:lnTo>
                <a:lnTo>
                  <a:pt x="1608" y="847"/>
                </a:lnTo>
                <a:lnTo>
                  <a:pt x="1629" y="840"/>
                </a:lnTo>
                <a:lnTo>
                  <a:pt x="1682" y="821"/>
                </a:lnTo>
                <a:lnTo>
                  <a:pt x="1751" y="796"/>
                </a:lnTo>
                <a:lnTo>
                  <a:pt x="1789" y="783"/>
                </a:lnTo>
                <a:lnTo>
                  <a:pt x="1830" y="771"/>
                </a:lnTo>
                <a:lnTo>
                  <a:pt x="1875" y="760"/>
                </a:lnTo>
                <a:lnTo>
                  <a:pt x="1921" y="751"/>
                </a:lnTo>
                <a:lnTo>
                  <a:pt x="1945" y="747"/>
                </a:lnTo>
                <a:lnTo>
                  <a:pt x="1970" y="743"/>
                </a:lnTo>
                <a:lnTo>
                  <a:pt x="1995" y="741"/>
                </a:lnTo>
                <a:lnTo>
                  <a:pt x="2020" y="739"/>
                </a:lnTo>
                <a:lnTo>
                  <a:pt x="2045" y="737"/>
                </a:lnTo>
                <a:lnTo>
                  <a:pt x="2072" y="737"/>
                </a:lnTo>
                <a:lnTo>
                  <a:pt x="2098" y="738"/>
                </a:lnTo>
                <a:lnTo>
                  <a:pt x="2125" y="739"/>
                </a:lnTo>
                <a:lnTo>
                  <a:pt x="2152" y="742"/>
                </a:lnTo>
                <a:lnTo>
                  <a:pt x="2178" y="746"/>
                </a:lnTo>
                <a:lnTo>
                  <a:pt x="2202" y="752"/>
                </a:lnTo>
                <a:lnTo>
                  <a:pt x="2223" y="759"/>
                </a:lnTo>
                <a:lnTo>
                  <a:pt x="2243" y="767"/>
                </a:lnTo>
                <a:lnTo>
                  <a:pt x="2261" y="776"/>
                </a:lnTo>
                <a:lnTo>
                  <a:pt x="2277" y="787"/>
                </a:lnTo>
                <a:lnTo>
                  <a:pt x="2293" y="798"/>
                </a:lnTo>
                <a:lnTo>
                  <a:pt x="2306" y="810"/>
                </a:lnTo>
                <a:lnTo>
                  <a:pt x="2318" y="824"/>
                </a:lnTo>
                <a:lnTo>
                  <a:pt x="2328" y="837"/>
                </a:lnTo>
                <a:lnTo>
                  <a:pt x="2337" y="852"/>
                </a:lnTo>
                <a:lnTo>
                  <a:pt x="2345" y="866"/>
                </a:lnTo>
                <a:lnTo>
                  <a:pt x="2351" y="882"/>
                </a:lnTo>
                <a:lnTo>
                  <a:pt x="2356" y="898"/>
                </a:lnTo>
                <a:lnTo>
                  <a:pt x="2360" y="914"/>
                </a:lnTo>
                <a:lnTo>
                  <a:pt x="2363" y="930"/>
                </a:lnTo>
                <a:lnTo>
                  <a:pt x="2365" y="947"/>
                </a:lnTo>
                <a:lnTo>
                  <a:pt x="2366" y="965"/>
                </a:lnTo>
                <a:lnTo>
                  <a:pt x="2366" y="981"/>
                </a:lnTo>
                <a:lnTo>
                  <a:pt x="2365" y="998"/>
                </a:lnTo>
                <a:lnTo>
                  <a:pt x="2364" y="1015"/>
                </a:lnTo>
                <a:lnTo>
                  <a:pt x="2361" y="1031"/>
                </a:lnTo>
                <a:lnTo>
                  <a:pt x="2359" y="1048"/>
                </a:lnTo>
                <a:lnTo>
                  <a:pt x="2355" y="1064"/>
                </a:lnTo>
                <a:lnTo>
                  <a:pt x="2351" y="1079"/>
                </a:lnTo>
                <a:lnTo>
                  <a:pt x="2347" y="1094"/>
                </a:lnTo>
                <a:lnTo>
                  <a:pt x="2342" y="1110"/>
                </a:lnTo>
                <a:lnTo>
                  <a:pt x="2336" y="1124"/>
                </a:lnTo>
                <a:lnTo>
                  <a:pt x="2331" y="1137"/>
                </a:lnTo>
                <a:lnTo>
                  <a:pt x="2325" y="1149"/>
                </a:lnTo>
                <a:lnTo>
                  <a:pt x="2319" y="1161"/>
                </a:lnTo>
                <a:lnTo>
                  <a:pt x="2313" y="1172"/>
                </a:lnTo>
                <a:lnTo>
                  <a:pt x="2306" y="1182"/>
                </a:lnTo>
                <a:lnTo>
                  <a:pt x="2301" y="1192"/>
                </a:lnTo>
                <a:lnTo>
                  <a:pt x="2298" y="1201"/>
                </a:lnTo>
                <a:lnTo>
                  <a:pt x="2298" y="1206"/>
                </a:lnTo>
                <a:lnTo>
                  <a:pt x="2298" y="1211"/>
                </a:lnTo>
                <a:lnTo>
                  <a:pt x="2300" y="1215"/>
                </a:lnTo>
                <a:lnTo>
                  <a:pt x="2302" y="1220"/>
                </a:lnTo>
                <a:lnTo>
                  <a:pt x="2306" y="1224"/>
                </a:lnTo>
                <a:lnTo>
                  <a:pt x="2310" y="1229"/>
                </a:lnTo>
                <a:lnTo>
                  <a:pt x="2316" y="1234"/>
                </a:lnTo>
                <a:lnTo>
                  <a:pt x="2324" y="1240"/>
                </a:lnTo>
                <a:lnTo>
                  <a:pt x="2356" y="1255"/>
                </a:lnTo>
                <a:lnTo>
                  <a:pt x="2407" y="1277"/>
                </a:lnTo>
                <a:lnTo>
                  <a:pt x="2437" y="1290"/>
                </a:lnTo>
                <a:lnTo>
                  <a:pt x="2469" y="1306"/>
                </a:lnTo>
                <a:lnTo>
                  <a:pt x="2503" y="1324"/>
                </a:lnTo>
                <a:lnTo>
                  <a:pt x="2538" y="1344"/>
                </a:lnTo>
                <a:lnTo>
                  <a:pt x="2555" y="1356"/>
                </a:lnTo>
                <a:lnTo>
                  <a:pt x="2572" y="1368"/>
                </a:lnTo>
                <a:lnTo>
                  <a:pt x="2589" y="1382"/>
                </a:lnTo>
                <a:lnTo>
                  <a:pt x="2606" y="1395"/>
                </a:lnTo>
                <a:lnTo>
                  <a:pt x="2623" y="1410"/>
                </a:lnTo>
                <a:lnTo>
                  <a:pt x="2639" y="1425"/>
                </a:lnTo>
                <a:lnTo>
                  <a:pt x="2654" y="1441"/>
                </a:lnTo>
                <a:lnTo>
                  <a:pt x="2669" y="1458"/>
                </a:lnTo>
                <a:lnTo>
                  <a:pt x="2682" y="1476"/>
                </a:lnTo>
                <a:lnTo>
                  <a:pt x="2695" y="1495"/>
                </a:lnTo>
                <a:lnTo>
                  <a:pt x="2707" y="1516"/>
                </a:lnTo>
                <a:lnTo>
                  <a:pt x="2719" y="1537"/>
                </a:lnTo>
                <a:lnTo>
                  <a:pt x="2728" y="1559"/>
                </a:lnTo>
                <a:lnTo>
                  <a:pt x="2738" y="1582"/>
                </a:lnTo>
                <a:lnTo>
                  <a:pt x="2746" y="1606"/>
                </a:lnTo>
                <a:lnTo>
                  <a:pt x="2752" y="1631"/>
                </a:lnTo>
                <a:lnTo>
                  <a:pt x="2756" y="1659"/>
                </a:lnTo>
                <a:lnTo>
                  <a:pt x="2757" y="1688"/>
                </a:lnTo>
                <a:lnTo>
                  <a:pt x="2754" y="1719"/>
                </a:lnTo>
                <a:lnTo>
                  <a:pt x="2749" y="1751"/>
                </a:lnTo>
                <a:lnTo>
                  <a:pt x="2741" y="1784"/>
                </a:lnTo>
                <a:lnTo>
                  <a:pt x="2729" y="1820"/>
                </a:lnTo>
                <a:lnTo>
                  <a:pt x="2715" y="1856"/>
                </a:lnTo>
                <a:lnTo>
                  <a:pt x="2697" y="1893"/>
                </a:lnTo>
                <a:lnTo>
                  <a:pt x="2677" y="1930"/>
                </a:lnTo>
                <a:lnTo>
                  <a:pt x="2654" y="1969"/>
                </a:lnTo>
                <a:lnTo>
                  <a:pt x="2628" y="2007"/>
                </a:lnTo>
                <a:lnTo>
                  <a:pt x="2597" y="2046"/>
                </a:lnTo>
                <a:lnTo>
                  <a:pt x="2565" y="2085"/>
                </a:lnTo>
                <a:lnTo>
                  <a:pt x="2530" y="2123"/>
                </a:lnTo>
                <a:lnTo>
                  <a:pt x="2491" y="2161"/>
                </a:lnTo>
                <a:lnTo>
                  <a:pt x="2450" y="2198"/>
                </a:lnTo>
                <a:lnTo>
                  <a:pt x="2405" y="2235"/>
                </a:lnTo>
                <a:lnTo>
                  <a:pt x="2357" y="2271"/>
                </a:lnTo>
                <a:lnTo>
                  <a:pt x="2307" y="2305"/>
                </a:lnTo>
                <a:lnTo>
                  <a:pt x="2253" y="2338"/>
                </a:lnTo>
                <a:lnTo>
                  <a:pt x="2197" y="2370"/>
                </a:lnTo>
                <a:lnTo>
                  <a:pt x="2137" y="2400"/>
                </a:lnTo>
                <a:lnTo>
                  <a:pt x="2075" y="2428"/>
                </a:lnTo>
                <a:lnTo>
                  <a:pt x="2009" y="2454"/>
                </a:lnTo>
                <a:lnTo>
                  <a:pt x="1940" y="2478"/>
                </a:lnTo>
                <a:lnTo>
                  <a:pt x="1869" y="2500"/>
                </a:lnTo>
                <a:lnTo>
                  <a:pt x="1794" y="2518"/>
                </a:lnTo>
                <a:lnTo>
                  <a:pt x="1716" y="2534"/>
                </a:lnTo>
                <a:lnTo>
                  <a:pt x="1636" y="2547"/>
                </a:lnTo>
                <a:lnTo>
                  <a:pt x="1552" y="2557"/>
                </a:lnTo>
                <a:lnTo>
                  <a:pt x="1466" y="2563"/>
                </a:lnTo>
                <a:lnTo>
                  <a:pt x="1376" y="2566"/>
                </a:lnTo>
                <a:lnTo>
                  <a:pt x="1287" y="2565"/>
                </a:lnTo>
                <a:lnTo>
                  <a:pt x="1201" y="2562"/>
                </a:lnTo>
                <a:lnTo>
                  <a:pt x="1117" y="2555"/>
                </a:lnTo>
                <a:lnTo>
                  <a:pt x="1037" y="2545"/>
                </a:lnTo>
                <a:lnTo>
                  <a:pt x="961" y="2533"/>
                </a:lnTo>
                <a:lnTo>
                  <a:pt x="887" y="2518"/>
                </a:lnTo>
                <a:lnTo>
                  <a:pt x="816" y="2501"/>
                </a:lnTo>
                <a:lnTo>
                  <a:pt x="749" y="2480"/>
                </a:lnTo>
                <a:lnTo>
                  <a:pt x="684" y="2458"/>
                </a:lnTo>
                <a:lnTo>
                  <a:pt x="623" y="2434"/>
                </a:lnTo>
                <a:lnTo>
                  <a:pt x="564" y="2409"/>
                </a:lnTo>
                <a:lnTo>
                  <a:pt x="509" y="2381"/>
                </a:lnTo>
                <a:lnTo>
                  <a:pt x="456" y="2351"/>
                </a:lnTo>
                <a:lnTo>
                  <a:pt x="406" y="2320"/>
                </a:lnTo>
                <a:lnTo>
                  <a:pt x="359" y="2288"/>
                </a:lnTo>
                <a:lnTo>
                  <a:pt x="316" y="2255"/>
                </a:lnTo>
                <a:lnTo>
                  <a:pt x="274" y="2220"/>
                </a:lnTo>
                <a:lnTo>
                  <a:pt x="237" y="2184"/>
                </a:lnTo>
                <a:lnTo>
                  <a:pt x="202" y="2148"/>
                </a:lnTo>
                <a:lnTo>
                  <a:pt x="170" y="2111"/>
                </a:lnTo>
                <a:lnTo>
                  <a:pt x="140" y="2073"/>
                </a:lnTo>
                <a:lnTo>
                  <a:pt x="114" y="2036"/>
                </a:lnTo>
                <a:lnTo>
                  <a:pt x="91" y="1998"/>
                </a:lnTo>
                <a:lnTo>
                  <a:pt x="70" y="1960"/>
                </a:lnTo>
                <a:lnTo>
                  <a:pt x="51" y="1921"/>
                </a:lnTo>
                <a:lnTo>
                  <a:pt x="36" y="1883"/>
                </a:lnTo>
                <a:lnTo>
                  <a:pt x="23" y="1846"/>
                </a:lnTo>
                <a:lnTo>
                  <a:pt x="13" y="1808"/>
                </a:lnTo>
                <a:lnTo>
                  <a:pt x="6" y="1771"/>
                </a:lnTo>
                <a:lnTo>
                  <a:pt x="2" y="1735"/>
                </a:lnTo>
                <a:lnTo>
                  <a:pt x="0" y="1701"/>
                </a:lnTo>
                <a:lnTo>
                  <a:pt x="1" y="1667"/>
                </a:lnTo>
                <a:lnTo>
                  <a:pt x="4" y="1632"/>
                </a:lnTo>
                <a:lnTo>
                  <a:pt x="11" y="1596"/>
                </a:lnTo>
                <a:lnTo>
                  <a:pt x="20" y="1559"/>
                </a:lnTo>
                <a:lnTo>
                  <a:pt x="32" y="1521"/>
                </a:lnTo>
                <a:lnTo>
                  <a:pt x="47" y="1481"/>
                </a:lnTo>
                <a:lnTo>
                  <a:pt x="64" y="1441"/>
                </a:lnTo>
                <a:lnTo>
                  <a:pt x="83" y="1400"/>
                </a:lnTo>
                <a:lnTo>
                  <a:pt x="104" y="1357"/>
                </a:lnTo>
                <a:lnTo>
                  <a:pt x="127" y="1315"/>
                </a:lnTo>
                <a:lnTo>
                  <a:pt x="152" y="1272"/>
                </a:lnTo>
                <a:lnTo>
                  <a:pt x="179" y="1228"/>
                </a:lnTo>
                <a:lnTo>
                  <a:pt x="207" y="1185"/>
                </a:lnTo>
                <a:lnTo>
                  <a:pt x="237" y="1142"/>
                </a:lnTo>
                <a:lnTo>
                  <a:pt x="267" y="1099"/>
                </a:lnTo>
                <a:lnTo>
                  <a:pt x="300" y="1056"/>
                </a:lnTo>
                <a:lnTo>
                  <a:pt x="333" y="1013"/>
                </a:lnTo>
                <a:lnTo>
                  <a:pt x="367" y="971"/>
                </a:lnTo>
                <a:lnTo>
                  <a:pt x="402" y="929"/>
                </a:lnTo>
                <a:lnTo>
                  <a:pt x="437" y="889"/>
                </a:lnTo>
                <a:lnTo>
                  <a:pt x="473" y="849"/>
                </a:lnTo>
                <a:lnTo>
                  <a:pt x="510" y="810"/>
                </a:lnTo>
                <a:lnTo>
                  <a:pt x="546" y="772"/>
                </a:lnTo>
                <a:lnTo>
                  <a:pt x="582" y="736"/>
                </a:lnTo>
                <a:lnTo>
                  <a:pt x="619" y="701"/>
                </a:lnTo>
                <a:lnTo>
                  <a:pt x="655" y="667"/>
                </a:lnTo>
                <a:lnTo>
                  <a:pt x="690" y="636"/>
                </a:lnTo>
                <a:lnTo>
                  <a:pt x="726" y="606"/>
                </a:lnTo>
                <a:lnTo>
                  <a:pt x="761" y="579"/>
                </a:lnTo>
                <a:lnTo>
                  <a:pt x="794" y="553"/>
                </a:lnTo>
                <a:lnTo>
                  <a:pt x="827" y="529"/>
                </a:lnTo>
                <a:lnTo>
                  <a:pt x="860" y="508"/>
                </a:lnTo>
                <a:lnTo>
                  <a:pt x="891" y="490"/>
                </a:lnTo>
                <a:lnTo>
                  <a:pt x="921" y="473"/>
                </a:lnTo>
                <a:lnTo>
                  <a:pt x="951" y="458"/>
                </a:lnTo>
                <a:lnTo>
                  <a:pt x="981" y="445"/>
                </a:lnTo>
                <a:lnTo>
                  <a:pt x="1010" y="433"/>
                </a:lnTo>
                <a:lnTo>
                  <a:pt x="1038" y="422"/>
                </a:lnTo>
                <a:lnTo>
                  <a:pt x="1067" y="413"/>
                </a:lnTo>
                <a:lnTo>
                  <a:pt x="1095" y="405"/>
                </a:lnTo>
                <a:lnTo>
                  <a:pt x="1122" y="398"/>
                </a:lnTo>
                <a:lnTo>
                  <a:pt x="1149" y="391"/>
                </a:lnTo>
                <a:lnTo>
                  <a:pt x="1176" y="387"/>
                </a:lnTo>
                <a:lnTo>
                  <a:pt x="1202" y="384"/>
                </a:lnTo>
                <a:lnTo>
                  <a:pt x="1227" y="381"/>
                </a:lnTo>
                <a:lnTo>
                  <a:pt x="1251" y="380"/>
                </a:lnTo>
                <a:lnTo>
                  <a:pt x="1275" y="380"/>
                </a:lnTo>
                <a:lnTo>
                  <a:pt x="1299" y="381"/>
                </a:lnTo>
                <a:lnTo>
                  <a:pt x="1321" y="383"/>
                </a:lnTo>
                <a:lnTo>
                  <a:pt x="1343" y="385"/>
                </a:lnTo>
                <a:lnTo>
                  <a:pt x="1364" y="389"/>
                </a:lnTo>
                <a:lnTo>
                  <a:pt x="1384" y="393"/>
                </a:lnTo>
                <a:lnTo>
                  <a:pt x="1404" y="399"/>
                </a:lnTo>
                <a:lnTo>
                  <a:pt x="1423" y="404"/>
                </a:lnTo>
                <a:lnTo>
                  <a:pt x="1440" y="411"/>
                </a:lnTo>
                <a:lnTo>
                  <a:pt x="1457" y="418"/>
                </a:lnTo>
                <a:lnTo>
                  <a:pt x="1472" y="425"/>
                </a:lnTo>
                <a:lnTo>
                  <a:pt x="1487" y="433"/>
                </a:lnTo>
                <a:lnTo>
                  <a:pt x="1501" y="442"/>
                </a:lnTo>
                <a:lnTo>
                  <a:pt x="1514" y="451"/>
                </a:lnTo>
                <a:lnTo>
                  <a:pt x="1526" y="460"/>
                </a:lnTo>
                <a:lnTo>
                  <a:pt x="1536" y="470"/>
                </a:lnTo>
                <a:lnTo>
                  <a:pt x="1546" y="480"/>
                </a:lnTo>
                <a:lnTo>
                  <a:pt x="1554" y="490"/>
                </a:lnTo>
                <a:lnTo>
                  <a:pt x="1561" y="501"/>
                </a:lnTo>
                <a:lnTo>
                  <a:pt x="1567" y="512"/>
                </a:lnTo>
                <a:lnTo>
                  <a:pt x="1572" y="523"/>
                </a:lnTo>
                <a:lnTo>
                  <a:pt x="1576" y="536"/>
                </a:lnTo>
                <a:lnTo>
                  <a:pt x="1580" y="549"/>
                </a:lnTo>
                <a:lnTo>
                  <a:pt x="1583" y="561"/>
                </a:lnTo>
                <a:lnTo>
                  <a:pt x="1585" y="574"/>
                </a:lnTo>
                <a:lnTo>
                  <a:pt x="1587" y="588"/>
                </a:lnTo>
                <a:lnTo>
                  <a:pt x="1588" y="601"/>
                </a:lnTo>
                <a:lnTo>
                  <a:pt x="1590" y="629"/>
                </a:lnTo>
                <a:lnTo>
                  <a:pt x="1590" y="656"/>
                </a:lnTo>
                <a:lnTo>
                  <a:pt x="1589" y="685"/>
                </a:lnTo>
                <a:lnTo>
                  <a:pt x="1586" y="711"/>
                </a:lnTo>
                <a:lnTo>
                  <a:pt x="1580" y="761"/>
                </a:lnTo>
                <a:lnTo>
                  <a:pt x="1574" y="802"/>
                </a:lnTo>
                <a:lnTo>
                  <a:pt x="1572" y="820"/>
                </a:lnTo>
                <a:lnTo>
                  <a:pt x="1571" y="833"/>
                </a:lnTo>
                <a:lnTo>
                  <a:pt x="1571" y="838"/>
                </a:lnTo>
                <a:lnTo>
                  <a:pt x="1571" y="842"/>
                </a:lnTo>
                <a:lnTo>
                  <a:pt x="1572" y="845"/>
                </a:lnTo>
                <a:lnTo>
                  <a:pt x="1573" y="848"/>
                </a:lnTo>
                <a:close/>
                <a:moveTo>
                  <a:pt x="2306" y="680"/>
                </a:moveTo>
                <a:lnTo>
                  <a:pt x="2296" y="680"/>
                </a:lnTo>
                <a:lnTo>
                  <a:pt x="2287" y="679"/>
                </a:lnTo>
                <a:lnTo>
                  <a:pt x="2277" y="678"/>
                </a:lnTo>
                <a:lnTo>
                  <a:pt x="2268" y="675"/>
                </a:lnTo>
                <a:lnTo>
                  <a:pt x="2260" y="671"/>
                </a:lnTo>
                <a:lnTo>
                  <a:pt x="2252" y="667"/>
                </a:lnTo>
                <a:lnTo>
                  <a:pt x="2244" y="662"/>
                </a:lnTo>
                <a:lnTo>
                  <a:pt x="2238" y="656"/>
                </a:lnTo>
                <a:lnTo>
                  <a:pt x="2231" y="650"/>
                </a:lnTo>
                <a:lnTo>
                  <a:pt x="2225" y="643"/>
                </a:lnTo>
                <a:lnTo>
                  <a:pt x="2220" y="636"/>
                </a:lnTo>
                <a:lnTo>
                  <a:pt x="2216" y="628"/>
                </a:lnTo>
                <a:lnTo>
                  <a:pt x="2212" y="620"/>
                </a:lnTo>
                <a:lnTo>
                  <a:pt x="2209" y="611"/>
                </a:lnTo>
                <a:lnTo>
                  <a:pt x="2207" y="602"/>
                </a:lnTo>
                <a:lnTo>
                  <a:pt x="2206" y="593"/>
                </a:lnTo>
                <a:lnTo>
                  <a:pt x="2206" y="583"/>
                </a:lnTo>
                <a:lnTo>
                  <a:pt x="2206" y="574"/>
                </a:lnTo>
                <a:lnTo>
                  <a:pt x="2208" y="565"/>
                </a:lnTo>
                <a:lnTo>
                  <a:pt x="2210" y="556"/>
                </a:lnTo>
                <a:lnTo>
                  <a:pt x="2214" y="548"/>
                </a:lnTo>
                <a:lnTo>
                  <a:pt x="2218" y="540"/>
                </a:lnTo>
                <a:lnTo>
                  <a:pt x="2223" y="531"/>
                </a:lnTo>
                <a:lnTo>
                  <a:pt x="2228" y="524"/>
                </a:lnTo>
                <a:lnTo>
                  <a:pt x="2234" y="518"/>
                </a:lnTo>
                <a:lnTo>
                  <a:pt x="2241" y="512"/>
                </a:lnTo>
                <a:lnTo>
                  <a:pt x="2248" y="507"/>
                </a:lnTo>
                <a:lnTo>
                  <a:pt x="2256" y="502"/>
                </a:lnTo>
                <a:lnTo>
                  <a:pt x="2265" y="499"/>
                </a:lnTo>
                <a:lnTo>
                  <a:pt x="2273" y="496"/>
                </a:lnTo>
                <a:lnTo>
                  <a:pt x="2282" y="494"/>
                </a:lnTo>
                <a:lnTo>
                  <a:pt x="2293" y="493"/>
                </a:lnTo>
                <a:lnTo>
                  <a:pt x="2295" y="492"/>
                </a:lnTo>
                <a:lnTo>
                  <a:pt x="2297" y="492"/>
                </a:lnTo>
                <a:lnTo>
                  <a:pt x="2300" y="492"/>
                </a:lnTo>
                <a:lnTo>
                  <a:pt x="2301" y="492"/>
                </a:lnTo>
                <a:lnTo>
                  <a:pt x="2304" y="492"/>
                </a:lnTo>
                <a:lnTo>
                  <a:pt x="2305" y="492"/>
                </a:lnTo>
                <a:lnTo>
                  <a:pt x="2317" y="492"/>
                </a:lnTo>
                <a:lnTo>
                  <a:pt x="2325" y="491"/>
                </a:lnTo>
                <a:lnTo>
                  <a:pt x="2325" y="491"/>
                </a:lnTo>
                <a:lnTo>
                  <a:pt x="2325" y="492"/>
                </a:lnTo>
                <a:lnTo>
                  <a:pt x="2346" y="492"/>
                </a:lnTo>
                <a:lnTo>
                  <a:pt x="2367" y="494"/>
                </a:lnTo>
                <a:lnTo>
                  <a:pt x="2388" y="497"/>
                </a:lnTo>
                <a:lnTo>
                  <a:pt x="2409" y="500"/>
                </a:lnTo>
                <a:lnTo>
                  <a:pt x="2429" y="505"/>
                </a:lnTo>
                <a:lnTo>
                  <a:pt x="2448" y="510"/>
                </a:lnTo>
                <a:lnTo>
                  <a:pt x="2468" y="517"/>
                </a:lnTo>
                <a:lnTo>
                  <a:pt x="2486" y="524"/>
                </a:lnTo>
                <a:lnTo>
                  <a:pt x="2505" y="533"/>
                </a:lnTo>
                <a:lnTo>
                  <a:pt x="2524" y="543"/>
                </a:lnTo>
                <a:lnTo>
                  <a:pt x="2541" y="553"/>
                </a:lnTo>
                <a:lnTo>
                  <a:pt x="2558" y="563"/>
                </a:lnTo>
                <a:lnTo>
                  <a:pt x="2574" y="575"/>
                </a:lnTo>
                <a:lnTo>
                  <a:pt x="2589" y="587"/>
                </a:lnTo>
                <a:lnTo>
                  <a:pt x="2604" y="600"/>
                </a:lnTo>
                <a:lnTo>
                  <a:pt x="2619" y="614"/>
                </a:lnTo>
                <a:lnTo>
                  <a:pt x="2633" y="628"/>
                </a:lnTo>
                <a:lnTo>
                  <a:pt x="2646" y="643"/>
                </a:lnTo>
                <a:lnTo>
                  <a:pt x="2659" y="659"/>
                </a:lnTo>
                <a:lnTo>
                  <a:pt x="2670" y="676"/>
                </a:lnTo>
                <a:lnTo>
                  <a:pt x="2681" y="692"/>
                </a:lnTo>
                <a:lnTo>
                  <a:pt x="2691" y="710"/>
                </a:lnTo>
                <a:lnTo>
                  <a:pt x="2700" y="727"/>
                </a:lnTo>
                <a:lnTo>
                  <a:pt x="2708" y="746"/>
                </a:lnTo>
                <a:lnTo>
                  <a:pt x="2715" y="764"/>
                </a:lnTo>
                <a:lnTo>
                  <a:pt x="2722" y="784"/>
                </a:lnTo>
                <a:lnTo>
                  <a:pt x="2727" y="803"/>
                </a:lnTo>
                <a:lnTo>
                  <a:pt x="2733" y="824"/>
                </a:lnTo>
                <a:lnTo>
                  <a:pt x="2737" y="844"/>
                </a:lnTo>
                <a:lnTo>
                  <a:pt x="2739" y="865"/>
                </a:lnTo>
                <a:lnTo>
                  <a:pt x="2741" y="886"/>
                </a:lnTo>
                <a:lnTo>
                  <a:pt x="2741" y="907"/>
                </a:lnTo>
                <a:lnTo>
                  <a:pt x="2742" y="907"/>
                </a:lnTo>
                <a:lnTo>
                  <a:pt x="2742" y="908"/>
                </a:lnTo>
                <a:lnTo>
                  <a:pt x="2742" y="909"/>
                </a:lnTo>
                <a:lnTo>
                  <a:pt x="2741" y="909"/>
                </a:lnTo>
                <a:lnTo>
                  <a:pt x="2741" y="920"/>
                </a:lnTo>
                <a:lnTo>
                  <a:pt x="2741" y="932"/>
                </a:lnTo>
                <a:lnTo>
                  <a:pt x="2740" y="942"/>
                </a:lnTo>
                <a:lnTo>
                  <a:pt x="2739" y="953"/>
                </a:lnTo>
                <a:lnTo>
                  <a:pt x="2739" y="953"/>
                </a:lnTo>
                <a:lnTo>
                  <a:pt x="2739" y="959"/>
                </a:lnTo>
                <a:lnTo>
                  <a:pt x="2738" y="961"/>
                </a:lnTo>
                <a:lnTo>
                  <a:pt x="2737" y="971"/>
                </a:lnTo>
                <a:lnTo>
                  <a:pt x="2735" y="980"/>
                </a:lnTo>
                <a:lnTo>
                  <a:pt x="2734" y="989"/>
                </a:lnTo>
                <a:lnTo>
                  <a:pt x="2731" y="996"/>
                </a:lnTo>
                <a:lnTo>
                  <a:pt x="2729" y="1006"/>
                </a:lnTo>
                <a:lnTo>
                  <a:pt x="2725" y="1014"/>
                </a:lnTo>
                <a:lnTo>
                  <a:pt x="2721" y="1023"/>
                </a:lnTo>
                <a:lnTo>
                  <a:pt x="2716" y="1030"/>
                </a:lnTo>
                <a:lnTo>
                  <a:pt x="2711" y="1037"/>
                </a:lnTo>
                <a:lnTo>
                  <a:pt x="2705" y="1044"/>
                </a:lnTo>
                <a:lnTo>
                  <a:pt x="2698" y="1050"/>
                </a:lnTo>
                <a:lnTo>
                  <a:pt x="2691" y="1055"/>
                </a:lnTo>
                <a:lnTo>
                  <a:pt x="2683" y="1059"/>
                </a:lnTo>
                <a:lnTo>
                  <a:pt x="2675" y="1063"/>
                </a:lnTo>
                <a:lnTo>
                  <a:pt x="2666" y="1066"/>
                </a:lnTo>
                <a:lnTo>
                  <a:pt x="2658" y="1068"/>
                </a:lnTo>
                <a:lnTo>
                  <a:pt x="2649" y="1069"/>
                </a:lnTo>
                <a:lnTo>
                  <a:pt x="2640" y="1070"/>
                </a:lnTo>
                <a:lnTo>
                  <a:pt x="2630" y="1069"/>
                </a:lnTo>
                <a:lnTo>
                  <a:pt x="2620" y="1068"/>
                </a:lnTo>
                <a:lnTo>
                  <a:pt x="2611" y="1065"/>
                </a:lnTo>
                <a:lnTo>
                  <a:pt x="2602" y="1062"/>
                </a:lnTo>
                <a:lnTo>
                  <a:pt x="2594" y="1058"/>
                </a:lnTo>
                <a:lnTo>
                  <a:pt x="2586" y="1053"/>
                </a:lnTo>
                <a:lnTo>
                  <a:pt x="2579" y="1047"/>
                </a:lnTo>
                <a:lnTo>
                  <a:pt x="2572" y="1041"/>
                </a:lnTo>
                <a:lnTo>
                  <a:pt x="2567" y="1034"/>
                </a:lnTo>
                <a:lnTo>
                  <a:pt x="2561" y="1027"/>
                </a:lnTo>
                <a:lnTo>
                  <a:pt x="2557" y="1019"/>
                </a:lnTo>
                <a:lnTo>
                  <a:pt x="2553" y="1011"/>
                </a:lnTo>
                <a:lnTo>
                  <a:pt x="2550" y="1003"/>
                </a:lnTo>
                <a:lnTo>
                  <a:pt x="2548" y="994"/>
                </a:lnTo>
                <a:lnTo>
                  <a:pt x="2547" y="985"/>
                </a:lnTo>
                <a:lnTo>
                  <a:pt x="2547" y="976"/>
                </a:lnTo>
                <a:lnTo>
                  <a:pt x="2547" y="967"/>
                </a:lnTo>
                <a:lnTo>
                  <a:pt x="2549" y="957"/>
                </a:lnTo>
                <a:lnTo>
                  <a:pt x="2551" y="946"/>
                </a:lnTo>
                <a:lnTo>
                  <a:pt x="2552" y="937"/>
                </a:lnTo>
                <a:lnTo>
                  <a:pt x="2552" y="937"/>
                </a:lnTo>
                <a:lnTo>
                  <a:pt x="2553" y="932"/>
                </a:lnTo>
                <a:lnTo>
                  <a:pt x="2554" y="919"/>
                </a:lnTo>
                <a:lnTo>
                  <a:pt x="2554" y="909"/>
                </a:lnTo>
                <a:lnTo>
                  <a:pt x="2554" y="909"/>
                </a:lnTo>
                <a:lnTo>
                  <a:pt x="2554" y="908"/>
                </a:lnTo>
                <a:lnTo>
                  <a:pt x="2554" y="907"/>
                </a:lnTo>
                <a:lnTo>
                  <a:pt x="2554" y="907"/>
                </a:lnTo>
                <a:lnTo>
                  <a:pt x="2554" y="896"/>
                </a:lnTo>
                <a:lnTo>
                  <a:pt x="2553" y="884"/>
                </a:lnTo>
                <a:lnTo>
                  <a:pt x="2552" y="873"/>
                </a:lnTo>
                <a:lnTo>
                  <a:pt x="2550" y="862"/>
                </a:lnTo>
                <a:lnTo>
                  <a:pt x="2547" y="851"/>
                </a:lnTo>
                <a:lnTo>
                  <a:pt x="2544" y="840"/>
                </a:lnTo>
                <a:lnTo>
                  <a:pt x="2540" y="829"/>
                </a:lnTo>
                <a:lnTo>
                  <a:pt x="2536" y="819"/>
                </a:lnTo>
                <a:lnTo>
                  <a:pt x="2532" y="808"/>
                </a:lnTo>
                <a:lnTo>
                  <a:pt x="2527" y="798"/>
                </a:lnTo>
                <a:lnTo>
                  <a:pt x="2521" y="789"/>
                </a:lnTo>
                <a:lnTo>
                  <a:pt x="2515" y="779"/>
                </a:lnTo>
                <a:lnTo>
                  <a:pt x="2508" y="770"/>
                </a:lnTo>
                <a:lnTo>
                  <a:pt x="2501" y="762"/>
                </a:lnTo>
                <a:lnTo>
                  <a:pt x="2494" y="753"/>
                </a:lnTo>
                <a:lnTo>
                  <a:pt x="2486" y="746"/>
                </a:lnTo>
                <a:lnTo>
                  <a:pt x="2478" y="738"/>
                </a:lnTo>
                <a:lnTo>
                  <a:pt x="2470" y="731"/>
                </a:lnTo>
                <a:lnTo>
                  <a:pt x="2462" y="724"/>
                </a:lnTo>
                <a:lnTo>
                  <a:pt x="2453" y="718"/>
                </a:lnTo>
                <a:lnTo>
                  <a:pt x="2443" y="712"/>
                </a:lnTo>
                <a:lnTo>
                  <a:pt x="2434" y="706"/>
                </a:lnTo>
                <a:lnTo>
                  <a:pt x="2424" y="701"/>
                </a:lnTo>
                <a:lnTo>
                  <a:pt x="2414" y="697"/>
                </a:lnTo>
                <a:lnTo>
                  <a:pt x="2404" y="693"/>
                </a:lnTo>
                <a:lnTo>
                  <a:pt x="2392" y="689"/>
                </a:lnTo>
                <a:lnTo>
                  <a:pt x="2381" y="686"/>
                </a:lnTo>
                <a:lnTo>
                  <a:pt x="2370" y="684"/>
                </a:lnTo>
                <a:lnTo>
                  <a:pt x="2359" y="682"/>
                </a:lnTo>
                <a:lnTo>
                  <a:pt x="2348" y="680"/>
                </a:lnTo>
                <a:lnTo>
                  <a:pt x="2336" y="679"/>
                </a:lnTo>
                <a:lnTo>
                  <a:pt x="2325" y="679"/>
                </a:lnTo>
                <a:lnTo>
                  <a:pt x="2325" y="679"/>
                </a:lnTo>
                <a:lnTo>
                  <a:pt x="2325" y="679"/>
                </a:lnTo>
                <a:lnTo>
                  <a:pt x="2314" y="679"/>
                </a:lnTo>
                <a:lnTo>
                  <a:pt x="2311" y="679"/>
                </a:lnTo>
                <a:lnTo>
                  <a:pt x="2311" y="679"/>
                </a:lnTo>
                <a:lnTo>
                  <a:pt x="2309" y="680"/>
                </a:lnTo>
                <a:lnTo>
                  <a:pt x="2309" y="680"/>
                </a:lnTo>
                <a:lnTo>
                  <a:pt x="2306" y="680"/>
                </a:lnTo>
                <a:close/>
                <a:moveTo>
                  <a:pt x="2202" y="312"/>
                </a:moveTo>
                <a:lnTo>
                  <a:pt x="2187" y="314"/>
                </a:lnTo>
                <a:lnTo>
                  <a:pt x="2171" y="315"/>
                </a:lnTo>
                <a:lnTo>
                  <a:pt x="2156" y="314"/>
                </a:lnTo>
                <a:lnTo>
                  <a:pt x="2142" y="312"/>
                </a:lnTo>
                <a:lnTo>
                  <a:pt x="2128" y="309"/>
                </a:lnTo>
                <a:lnTo>
                  <a:pt x="2115" y="304"/>
                </a:lnTo>
                <a:lnTo>
                  <a:pt x="2102" y="298"/>
                </a:lnTo>
                <a:lnTo>
                  <a:pt x="2089" y="290"/>
                </a:lnTo>
                <a:lnTo>
                  <a:pt x="2078" y="282"/>
                </a:lnTo>
                <a:lnTo>
                  <a:pt x="2067" y="273"/>
                </a:lnTo>
                <a:lnTo>
                  <a:pt x="2056" y="262"/>
                </a:lnTo>
                <a:lnTo>
                  <a:pt x="2048" y="250"/>
                </a:lnTo>
                <a:lnTo>
                  <a:pt x="2040" y="237"/>
                </a:lnTo>
                <a:lnTo>
                  <a:pt x="2034" y="224"/>
                </a:lnTo>
                <a:lnTo>
                  <a:pt x="2028" y="210"/>
                </a:lnTo>
                <a:lnTo>
                  <a:pt x="2025" y="196"/>
                </a:lnTo>
                <a:lnTo>
                  <a:pt x="2022" y="181"/>
                </a:lnTo>
                <a:lnTo>
                  <a:pt x="2021" y="166"/>
                </a:lnTo>
                <a:lnTo>
                  <a:pt x="2022" y="151"/>
                </a:lnTo>
                <a:lnTo>
                  <a:pt x="2024" y="137"/>
                </a:lnTo>
                <a:lnTo>
                  <a:pt x="2028" y="123"/>
                </a:lnTo>
                <a:lnTo>
                  <a:pt x="2032" y="108"/>
                </a:lnTo>
                <a:lnTo>
                  <a:pt x="2038" y="95"/>
                </a:lnTo>
                <a:lnTo>
                  <a:pt x="2046" y="83"/>
                </a:lnTo>
                <a:lnTo>
                  <a:pt x="2054" y="72"/>
                </a:lnTo>
                <a:lnTo>
                  <a:pt x="2065" y="61"/>
                </a:lnTo>
                <a:lnTo>
                  <a:pt x="2075" y="51"/>
                </a:lnTo>
                <a:lnTo>
                  <a:pt x="2086" y="42"/>
                </a:lnTo>
                <a:lnTo>
                  <a:pt x="2099" y="35"/>
                </a:lnTo>
                <a:lnTo>
                  <a:pt x="2112" y="28"/>
                </a:lnTo>
                <a:lnTo>
                  <a:pt x="2126" y="23"/>
                </a:lnTo>
                <a:lnTo>
                  <a:pt x="2141" y="19"/>
                </a:lnTo>
                <a:lnTo>
                  <a:pt x="2142" y="19"/>
                </a:lnTo>
                <a:lnTo>
                  <a:pt x="2143" y="19"/>
                </a:lnTo>
                <a:lnTo>
                  <a:pt x="2161" y="15"/>
                </a:lnTo>
                <a:lnTo>
                  <a:pt x="2167" y="14"/>
                </a:lnTo>
                <a:lnTo>
                  <a:pt x="2178" y="12"/>
                </a:lnTo>
                <a:lnTo>
                  <a:pt x="2194" y="10"/>
                </a:lnTo>
                <a:lnTo>
                  <a:pt x="2227" y="6"/>
                </a:lnTo>
                <a:lnTo>
                  <a:pt x="2259" y="3"/>
                </a:lnTo>
                <a:lnTo>
                  <a:pt x="2293" y="1"/>
                </a:lnTo>
                <a:lnTo>
                  <a:pt x="2325" y="0"/>
                </a:lnTo>
                <a:lnTo>
                  <a:pt x="2325" y="0"/>
                </a:lnTo>
                <a:lnTo>
                  <a:pt x="2325" y="1"/>
                </a:lnTo>
                <a:lnTo>
                  <a:pt x="2348" y="1"/>
                </a:lnTo>
                <a:lnTo>
                  <a:pt x="2371" y="2"/>
                </a:lnTo>
                <a:lnTo>
                  <a:pt x="2394" y="3"/>
                </a:lnTo>
                <a:lnTo>
                  <a:pt x="2418" y="5"/>
                </a:lnTo>
                <a:lnTo>
                  <a:pt x="2441" y="8"/>
                </a:lnTo>
                <a:lnTo>
                  <a:pt x="2463" y="11"/>
                </a:lnTo>
                <a:lnTo>
                  <a:pt x="2485" y="15"/>
                </a:lnTo>
                <a:lnTo>
                  <a:pt x="2507" y="19"/>
                </a:lnTo>
                <a:lnTo>
                  <a:pt x="2530" y="24"/>
                </a:lnTo>
                <a:lnTo>
                  <a:pt x="2552" y="29"/>
                </a:lnTo>
                <a:lnTo>
                  <a:pt x="2574" y="35"/>
                </a:lnTo>
                <a:lnTo>
                  <a:pt x="2595" y="41"/>
                </a:lnTo>
                <a:lnTo>
                  <a:pt x="2616" y="48"/>
                </a:lnTo>
                <a:lnTo>
                  <a:pt x="2638" y="55"/>
                </a:lnTo>
                <a:lnTo>
                  <a:pt x="2658" y="63"/>
                </a:lnTo>
                <a:lnTo>
                  <a:pt x="2679" y="72"/>
                </a:lnTo>
                <a:lnTo>
                  <a:pt x="2699" y="80"/>
                </a:lnTo>
                <a:lnTo>
                  <a:pt x="2719" y="90"/>
                </a:lnTo>
                <a:lnTo>
                  <a:pt x="2739" y="99"/>
                </a:lnTo>
                <a:lnTo>
                  <a:pt x="2758" y="109"/>
                </a:lnTo>
                <a:lnTo>
                  <a:pt x="2777" y="121"/>
                </a:lnTo>
                <a:lnTo>
                  <a:pt x="2796" y="132"/>
                </a:lnTo>
                <a:lnTo>
                  <a:pt x="2815" y="144"/>
                </a:lnTo>
                <a:lnTo>
                  <a:pt x="2833" y="155"/>
                </a:lnTo>
                <a:lnTo>
                  <a:pt x="2852" y="168"/>
                </a:lnTo>
                <a:lnTo>
                  <a:pt x="2869" y="181"/>
                </a:lnTo>
                <a:lnTo>
                  <a:pt x="2886" y="194"/>
                </a:lnTo>
                <a:lnTo>
                  <a:pt x="2903" y="207"/>
                </a:lnTo>
                <a:lnTo>
                  <a:pt x="2920" y="221"/>
                </a:lnTo>
                <a:lnTo>
                  <a:pt x="2936" y="236"/>
                </a:lnTo>
                <a:lnTo>
                  <a:pt x="2951" y="250"/>
                </a:lnTo>
                <a:lnTo>
                  <a:pt x="2968" y="266"/>
                </a:lnTo>
                <a:lnTo>
                  <a:pt x="2983" y="282"/>
                </a:lnTo>
                <a:lnTo>
                  <a:pt x="2998" y="298"/>
                </a:lnTo>
                <a:lnTo>
                  <a:pt x="3012" y="314"/>
                </a:lnTo>
                <a:lnTo>
                  <a:pt x="3026" y="330"/>
                </a:lnTo>
                <a:lnTo>
                  <a:pt x="3039" y="347"/>
                </a:lnTo>
                <a:lnTo>
                  <a:pt x="3053" y="364"/>
                </a:lnTo>
                <a:lnTo>
                  <a:pt x="3065" y="382"/>
                </a:lnTo>
                <a:lnTo>
                  <a:pt x="3079" y="400"/>
                </a:lnTo>
                <a:lnTo>
                  <a:pt x="3091" y="419"/>
                </a:lnTo>
                <a:lnTo>
                  <a:pt x="3102" y="437"/>
                </a:lnTo>
                <a:lnTo>
                  <a:pt x="3113" y="456"/>
                </a:lnTo>
                <a:lnTo>
                  <a:pt x="3124" y="475"/>
                </a:lnTo>
                <a:lnTo>
                  <a:pt x="3134" y="494"/>
                </a:lnTo>
                <a:lnTo>
                  <a:pt x="3144" y="514"/>
                </a:lnTo>
                <a:lnTo>
                  <a:pt x="3153" y="533"/>
                </a:lnTo>
                <a:lnTo>
                  <a:pt x="3162" y="554"/>
                </a:lnTo>
                <a:lnTo>
                  <a:pt x="3170" y="575"/>
                </a:lnTo>
                <a:lnTo>
                  <a:pt x="3179" y="595"/>
                </a:lnTo>
                <a:lnTo>
                  <a:pt x="3186" y="616"/>
                </a:lnTo>
                <a:lnTo>
                  <a:pt x="3193" y="637"/>
                </a:lnTo>
                <a:lnTo>
                  <a:pt x="3199" y="658"/>
                </a:lnTo>
                <a:lnTo>
                  <a:pt x="3205" y="681"/>
                </a:lnTo>
                <a:lnTo>
                  <a:pt x="3210" y="703"/>
                </a:lnTo>
                <a:lnTo>
                  <a:pt x="3215" y="725"/>
                </a:lnTo>
                <a:lnTo>
                  <a:pt x="3219" y="747"/>
                </a:lnTo>
                <a:lnTo>
                  <a:pt x="3223" y="769"/>
                </a:lnTo>
                <a:lnTo>
                  <a:pt x="3226" y="791"/>
                </a:lnTo>
                <a:lnTo>
                  <a:pt x="3229" y="815"/>
                </a:lnTo>
                <a:lnTo>
                  <a:pt x="3231" y="838"/>
                </a:lnTo>
                <a:lnTo>
                  <a:pt x="3232" y="861"/>
                </a:lnTo>
                <a:lnTo>
                  <a:pt x="3233" y="884"/>
                </a:lnTo>
                <a:lnTo>
                  <a:pt x="3233" y="907"/>
                </a:lnTo>
                <a:lnTo>
                  <a:pt x="3234" y="907"/>
                </a:lnTo>
                <a:lnTo>
                  <a:pt x="3234" y="908"/>
                </a:lnTo>
                <a:lnTo>
                  <a:pt x="3234" y="908"/>
                </a:lnTo>
                <a:lnTo>
                  <a:pt x="3233" y="908"/>
                </a:lnTo>
                <a:lnTo>
                  <a:pt x="3233" y="936"/>
                </a:lnTo>
                <a:lnTo>
                  <a:pt x="3232" y="963"/>
                </a:lnTo>
                <a:lnTo>
                  <a:pt x="3230" y="988"/>
                </a:lnTo>
                <a:lnTo>
                  <a:pt x="3228" y="1012"/>
                </a:lnTo>
                <a:lnTo>
                  <a:pt x="3228" y="1013"/>
                </a:lnTo>
                <a:lnTo>
                  <a:pt x="3226" y="1027"/>
                </a:lnTo>
                <a:lnTo>
                  <a:pt x="3225" y="1029"/>
                </a:lnTo>
                <a:lnTo>
                  <a:pt x="3222" y="1050"/>
                </a:lnTo>
                <a:lnTo>
                  <a:pt x="3219" y="1072"/>
                </a:lnTo>
                <a:lnTo>
                  <a:pt x="3215" y="1092"/>
                </a:lnTo>
                <a:lnTo>
                  <a:pt x="3210" y="1114"/>
                </a:lnTo>
                <a:lnTo>
                  <a:pt x="3206" y="1128"/>
                </a:lnTo>
                <a:lnTo>
                  <a:pt x="3201" y="1142"/>
                </a:lnTo>
                <a:lnTo>
                  <a:pt x="3194" y="1155"/>
                </a:lnTo>
                <a:lnTo>
                  <a:pt x="3186" y="1168"/>
                </a:lnTo>
                <a:lnTo>
                  <a:pt x="3176" y="1179"/>
                </a:lnTo>
                <a:lnTo>
                  <a:pt x="3166" y="1189"/>
                </a:lnTo>
                <a:lnTo>
                  <a:pt x="3155" y="1198"/>
                </a:lnTo>
                <a:lnTo>
                  <a:pt x="3143" y="1206"/>
                </a:lnTo>
                <a:lnTo>
                  <a:pt x="3131" y="1213"/>
                </a:lnTo>
                <a:lnTo>
                  <a:pt x="3118" y="1219"/>
                </a:lnTo>
                <a:lnTo>
                  <a:pt x="3104" y="1224"/>
                </a:lnTo>
                <a:lnTo>
                  <a:pt x="3090" y="1227"/>
                </a:lnTo>
                <a:lnTo>
                  <a:pt x="3076" y="1229"/>
                </a:lnTo>
                <a:lnTo>
                  <a:pt x="3060" y="1229"/>
                </a:lnTo>
                <a:lnTo>
                  <a:pt x="3045" y="1228"/>
                </a:lnTo>
                <a:lnTo>
                  <a:pt x="3030" y="1225"/>
                </a:lnTo>
                <a:lnTo>
                  <a:pt x="3016" y="1221"/>
                </a:lnTo>
                <a:lnTo>
                  <a:pt x="3002" y="1216"/>
                </a:lnTo>
                <a:lnTo>
                  <a:pt x="2989" y="1209"/>
                </a:lnTo>
                <a:lnTo>
                  <a:pt x="2977" y="1201"/>
                </a:lnTo>
                <a:lnTo>
                  <a:pt x="2965" y="1192"/>
                </a:lnTo>
                <a:lnTo>
                  <a:pt x="2954" y="1182"/>
                </a:lnTo>
                <a:lnTo>
                  <a:pt x="2945" y="1171"/>
                </a:lnTo>
                <a:lnTo>
                  <a:pt x="2937" y="1160"/>
                </a:lnTo>
                <a:lnTo>
                  <a:pt x="2930" y="1147"/>
                </a:lnTo>
                <a:lnTo>
                  <a:pt x="2924" y="1134"/>
                </a:lnTo>
                <a:lnTo>
                  <a:pt x="2919" y="1121"/>
                </a:lnTo>
                <a:lnTo>
                  <a:pt x="2916" y="1107"/>
                </a:lnTo>
                <a:lnTo>
                  <a:pt x="2914" y="1091"/>
                </a:lnTo>
                <a:lnTo>
                  <a:pt x="2914" y="1076"/>
                </a:lnTo>
                <a:lnTo>
                  <a:pt x="2915" y="1062"/>
                </a:lnTo>
                <a:lnTo>
                  <a:pt x="2918" y="1047"/>
                </a:lnTo>
                <a:lnTo>
                  <a:pt x="2921" y="1032"/>
                </a:lnTo>
                <a:lnTo>
                  <a:pt x="2924" y="1018"/>
                </a:lnTo>
                <a:lnTo>
                  <a:pt x="2926" y="1005"/>
                </a:lnTo>
                <a:lnTo>
                  <a:pt x="2928" y="991"/>
                </a:lnTo>
                <a:lnTo>
                  <a:pt x="2928" y="991"/>
                </a:lnTo>
                <a:lnTo>
                  <a:pt x="2930" y="977"/>
                </a:lnTo>
                <a:lnTo>
                  <a:pt x="2930" y="977"/>
                </a:lnTo>
                <a:lnTo>
                  <a:pt x="2932" y="959"/>
                </a:lnTo>
                <a:lnTo>
                  <a:pt x="2933" y="941"/>
                </a:lnTo>
                <a:lnTo>
                  <a:pt x="2934" y="924"/>
                </a:lnTo>
                <a:lnTo>
                  <a:pt x="2934" y="908"/>
                </a:lnTo>
                <a:lnTo>
                  <a:pt x="2933" y="908"/>
                </a:lnTo>
                <a:lnTo>
                  <a:pt x="2933" y="908"/>
                </a:lnTo>
                <a:lnTo>
                  <a:pt x="2933" y="907"/>
                </a:lnTo>
                <a:lnTo>
                  <a:pt x="2934" y="907"/>
                </a:lnTo>
                <a:lnTo>
                  <a:pt x="2933" y="876"/>
                </a:lnTo>
                <a:lnTo>
                  <a:pt x="2931" y="846"/>
                </a:lnTo>
                <a:lnTo>
                  <a:pt x="2927" y="816"/>
                </a:lnTo>
                <a:lnTo>
                  <a:pt x="2922" y="785"/>
                </a:lnTo>
                <a:lnTo>
                  <a:pt x="2915" y="756"/>
                </a:lnTo>
                <a:lnTo>
                  <a:pt x="2907" y="727"/>
                </a:lnTo>
                <a:lnTo>
                  <a:pt x="2897" y="699"/>
                </a:lnTo>
                <a:lnTo>
                  <a:pt x="2886" y="671"/>
                </a:lnTo>
                <a:lnTo>
                  <a:pt x="2874" y="644"/>
                </a:lnTo>
                <a:lnTo>
                  <a:pt x="2861" y="618"/>
                </a:lnTo>
                <a:lnTo>
                  <a:pt x="2846" y="593"/>
                </a:lnTo>
                <a:lnTo>
                  <a:pt x="2830" y="568"/>
                </a:lnTo>
                <a:lnTo>
                  <a:pt x="2813" y="544"/>
                </a:lnTo>
                <a:lnTo>
                  <a:pt x="2795" y="521"/>
                </a:lnTo>
                <a:lnTo>
                  <a:pt x="2776" y="499"/>
                </a:lnTo>
                <a:lnTo>
                  <a:pt x="2756" y="478"/>
                </a:lnTo>
                <a:lnTo>
                  <a:pt x="2735" y="458"/>
                </a:lnTo>
                <a:lnTo>
                  <a:pt x="2712" y="439"/>
                </a:lnTo>
                <a:lnTo>
                  <a:pt x="2689" y="421"/>
                </a:lnTo>
                <a:lnTo>
                  <a:pt x="2665" y="404"/>
                </a:lnTo>
                <a:lnTo>
                  <a:pt x="2640" y="387"/>
                </a:lnTo>
                <a:lnTo>
                  <a:pt x="2614" y="372"/>
                </a:lnTo>
                <a:lnTo>
                  <a:pt x="2588" y="359"/>
                </a:lnTo>
                <a:lnTo>
                  <a:pt x="2561" y="347"/>
                </a:lnTo>
                <a:lnTo>
                  <a:pt x="2534" y="336"/>
                </a:lnTo>
                <a:lnTo>
                  <a:pt x="2505" y="326"/>
                </a:lnTo>
                <a:lnTo>
                  <a:pt x="2476" y="318"/>
                </a:lnTo>
                <a:lnTo>
                  <a:pt x="2447" y="311"/>
                </a:lnTo>
                <a:lnTo>
                  <a:pt x="2417" y="306"/>
                </a:lnTo>
                <a:lnTo>
                  <a:pt x="2386" y="302"/>
                </a:lnTo>
                <a:lnTo>
                  <a:pt x="2356" y="300"/>
                </a:lnTo>
                <a:lnTo>
                  <a:pt x="2325" y="299"/>
                </a:lnTo>
                <a:lnTo>
                  <a:pt x="2325" y="300"/>
                </a:lnTo>
                <a:lnTo>
                  <a:pt x="2325" y="300"/>
                </a:lnTo>
                <a:lnTo>
                  <a:pt x="2302" y="300"/>
                </a:lnTo>
                <a:lnTo>
                  <a:pt x="2279" y="301"/>
                </a:lnTo>
                <a:lnTo>
                  <a:pt x="2257" y="303"/>
                </a:lnTo>
                <a:lnTo>
                  <a:pt x="2236" y="306"/>
                </a:lnTo>
                <a:lnTo>
                  <a:pt x="2219" y="309"/>
                </a:lnTo>
                <a:lnTo>
                  <a:pt x="2207" y="311"/>
                </a:lnTo>
                <a:lnTo>
                  <a:pt x="2203" y="311"/>
                </a:lnTo>
                <a:lnTo>
                  <a:pt x="2203" y="311"/>
                </a:lnTo>
                <a:lnTo>
                  <a:pt x="2202" y="312"/>
                </a:lnTo>
                <a:close/>
                <a:moveTo>
                  <a:pt x="1230" y="1154"/>
                </a:moveTo>
                <a:lnTo>
                  <a:pt x="1278" y="1152"/>
                </a:lnTo>
                <a:lnTo>
                  <a:pt x="1327" y="1151"/>
                </a:lnTo>
                <a:lnTo>
                  <a:pt x="1374" y="1151"/>
                </a:lnTo>
                <a:lnTo>
                  <a:pt x="1421" y="1153"/>
                </a:lnTo>
                <a:lnTo>
                  <a:pt x="1467" y="1157"/>
                </a:lnTo>
                <a:lnTo>
                  <a:pt x="1513" y="1162"/>
                </a:lnTo>
                <a:lnTo>
                  <a:pt x="1557" y="1168"/>
                </a:lnTo>
                <a:lnTo>
                  <a:pt x="1601" y="1176"/>
                </a:lnTo>
                <a:lnTo>
                  <a:pt x="1644" y="1185"/>
                </a:lnTo>
                <a:lnTo>
                  <a:pt x="1685" y="1195"/>
                </a:lnTo>
                <a:lnTo>
                  <a:pt x="1726" y="1207"/>
                </a:lnTo>
                <a:lnTo>
                  <a:pt x="1766" y="1220"/>
                </a:lnTo>
                <a:lnTo>
                  <a:pt x="1804" y="1234"/>
                </a:lnTo>
                <a:lnTo>
                  <a:pt x="1841" y="1250"/>
                </a:lnTo>
                <a:lnTo>
                  <a:pt x="1877" y="1266"/>
                </a:lnTo>
                <a:lnTo>
                  <a:pt x="1910" y="1284"/>
                </a:lnTo>
                <a:lnTo>
                  <a:pt x="1943" y="1302"/>
                </a:lnTo>
                <a:lnTo>
                  <a:pt x="1975" y="1322"/>
                </a:lnTo>
                <a:lnTo>
                  <a:pt x="2004" y="1342"/>
                </a:lnTo>
                <a:lnTo>
                  <a:pt x="2032" y="1364"/>
                </a:lnTo>
                <a:lnTo>
                  <a:pt x="2058" y="1387"/>
                </a:lnTo>
                <a:lnTo>
                  <a:pt x="2083" y="1411"/>
                </a:lnTo>
                <a:lnTo>
                  <a:pt x="2106" y="1435"/>
                </a:lnTo>
                <a:lnTo>
                  <a:pt x="2126" y="1460"/>
                </a:lnTo>
                <a:lnTo>
                  <a:pt x="2145" y="1486"/>
                </a:lnTo>
                <a:lnTo>
                  <a:pt x="2162" y="1512"/>
                </a:lnTo>
                <a:lnTo>
                  <a:pt x="2177" y="1541"/>
                </a:lnTo>
                <a:lnTo>
                  <a:pt x="2190" y="1569"/>
                </a:lnTo>
                <a:lnTo>
                  <a:pt x="2200" y="1597"/>
                </a:lnTo>
                <a:lnTo>
                  <a:pt x="2208" y="1627"/>
                </a:lnTo>
                <a:lnTo>
                  <a:pt x="2214" y="1658"/>
                </a:lnTo>
                <a:lnTo>
                  <a:pt x="2217" y="1688"/>
                </a:lnTo>
                <a:lnTo>
                  <a:pt x="2218" y="1719"/>
                </a:lnTo>
                <a:lnTo>
                  <a:pt x="2216" y="1749"/>
                </a:lnTo>
                <a:lnTo>
                  <a:pt x="2212" y="1779"/>
                </a:lnTo>
                <a:lnTo>
                  <a:pt x="2206" y="1810"/>
                </a:lnTo>
                <a:lnTo>
                  <a:pt x="2197" y="1840"/>
                </a:lnTo>
                <a:lnTo>
                  <a:pt x="2187" y="1869"/>
                </a:lnTo>
                <a:lnTo>
                  <a:pt x="2173" y="1897"/>
                </a:lnTo>
                <a:lnTo>
                  <a:pt x="2158" y="1925"/>
                </a:lnTo>
                <a:lnTo>
                  <a:pt x="2141" y="1954"/>
                </a:lnTo>
                <a:lnTo>
                  <a:pt x="2122" y="1981"/>
                </a:lnTo>
                <a:lnTo>
                  <a:pt x="2101" y="2007"/>
                </a:lnTo>
                <a:lnTo>
                  <a:pt x="2079" y="2033"/>
                </a:lnTo>
                <a:lnTo>
                  <a:pt x="2053" y="2058"/>
                </a:lnTo>
                <a:lnTo>
                  <a:pt x="2027" y="2084"/>
                </a:lnTo>
                <a:lnTo>
                  <a:pt x="1999" y="2107"/>
                </a:lnTo>
                <a:lnTo>
                  <a:pt x="1969" y="2130"/>
                </a:lnTo>
                <a:lnTo>
                  <a:pt x="1937" y="2152"/>
                </a:lnTo>
                <a:lnTo>
                  <a:pt x="1904" y="2173"/>
                </a:lnTo>
                <a:lnTo>
                  <a:pt x="1870" y="2193"/>
                </a:lnTo>
                <a:lnTo>
                  <a:pt x="1833" y="2212"/>
                </a:lnTo>
                <a:lnTo>
                  <a:pt x="1796" y="2231"/>
                </a:lnTo>
                <a:lnTo>
                  <a:pt x="1758" y="2248"/>
                </a:lnTo>
                <a:lnTo>
                  <a:pt x="1718" y="2264"/>
                </a:lnTo>
                <a:lnTo>
                  <a:pt x="1677" y="2279"/>
                </a:lnTo>
                <a:lnTo>
                  <a:pt x="1635" y="2292"/>
                </a:lnTo>
                <a:lnTo>
                  <a:pt x="1591" y="2305"/>
                </a:lnTo>
                <a:lnTo>
                  <a:pt x="1547" y="2316"/>
                </a:lnTo>
                <a:lnTo>
                  <a:pt x="1501" y="2325"/>
                </a:lnTo>
                <a:lnTo>
                  <a:pt x="1455" y="2334"/>
                </a:lnTo>
                <a:lnTo>
                  <a:pt x="1409" y="2341"/>
                </a:lnTo>
                <a:lnTo>
                  <a:pt x="1360" y="2346"/>
                </a:lnTo>
                <a:lnTo>
                  <a:pt x="1312" y="2350"/>
                </a:lnTo>
                <a:lnTo>
                  <a:pt x="1263" y="2353"/>
                </a:lnTo>
                <a:lnTo>
                  <a:pt x="1215" y="2354"/>
                </a:lnTo>
                <a:lnTo>
                  <a:pt x="1167" y="2353"/>
                </a:lnTo>
                <a:lnTo>
                  <a:pt x="1120" y="2351"/>
                </a:lnTo>
                <a:lnTo>
                  <a:pt x="1075" y="2348"/>
                </a:lnTo>
                <a:lnTo>
                  <a:pt x="1029" y="2343"/>
                </a:lnTo>
                <a:lnTo>
                  <a:pt x="984" y="2337"/>
                </a:lnTo>
                <a:lnTo>
                  <a:pt x="940" y="2329"/>
                </a:lnTo>
                <a:lnTo>
                  <a:pt x="898" y="2320"/>
                </a:lnTo>
                <a:lnTo>
                  <a:pt x="856" y="2309"/>
                </a:lnTo>
                <a:lnTo>
                  <a:pt x="815" y="2298"/>
                </a:lnTo>
                <a:lnTo>
                  <a:pt x="776" y="2285"/>
                </a:lnTo>
                <a:lnTo>
                  <a:pt x="738" y="2271"/>
                </a:lnTo>
                <a:lnTo>
                  <a:pt x="701" y="2256"/>
                </a:lnTo>
                <a:lnTo>
                  <a:pt x="665" y="2239"/>
                </a:lnTo>
                <a:lnTo>
                  <a:pt x="631" y="2222"/>
                </a:lnTo>
                <a:lnTo>
                  <a:pt x="598" y="2202"/>
                </a:lnTo>
                <a:lnTo>
                  <a:pt x="567" y="2183"/>
                </a:lnTo>
                <a:lnTo>
                  <a:pt x="538" y="2162"/>
                </a:lnTo>
                <a:lnTo>
                  <a:pt x="510" y="2141"/>
                </a:lnTo>
                <a:lnTo>
                  <a:pt x="483" y="2118"/>
                </a:lnTo>
                <a:lnTo>
                  <a:pt x="459" y="2095"/>
                </a:lnTo>
                <a:lnTo>
                  <a:pt x="436" y="2070"/>
                </a:lnTo>
                <a:lnTo>
                  <a:pt x="416" y="2045"/>
                </a:lnTo>
                <a:lnTo>
                  <a:pt x="397" y="2019"/>
                </a:lnTo>
                <a:lnTo>
                  <a:pt x="379" y="1992"/>
                </a:lnTo>
                <a:lnTo>
                  <a:pt x="365" y="1965"/>
                </a:lnTo>
                <a:lnTo>
                  <a:pt x="352" y="1937"/>
                </a:lnTo>
                <a:lnTo>
                  <a:pt x="342" y="1907"/>
                </a:lnTo>
                <a:lnTo>
                  <a:pt x="334" y="1878"/>
                </a:lnTo>
                <a:lnTo>
                  <a:pt x="328" y="1848"/>
                </a:lnTo>
                <a:lnTo>
                  <a:pt x="325" y="1818"/>
                </a:lnTo>
                <a:lnTo>
                  <a:pt x="324" y="1786"/>
                </a:lnTo>
                <a:lnTo>
                  <a:pt x="326" y="1756"/>
                </a:lnTo>
                <a:lnTo>
                  <a:pt x="330" y="1725"/>
                </a:lnTo>
                <a:lnTo>
                  <a:pt x="336" y="1696"/>
                </a:lnTo>
                <a:lnTo>
                  <a:pt x="344" y="1666"/>
                </a:lnTo>
                <a:lnTo>
                  <a:pt x="355" y="1636"/>
                </a:lnTo>
                <a:lnTo>
                  <a:pt x="368" y="1607"/>
                </a:lnTo>
                <a:lnTo>
                  <a:pt x="383" y="1579"/>
                </a:lnTo>
                <a:lnTo>
                  <a:pt x="401" y="1552"/>
                </a:lnTo>
                <a:lnTo>
                  <a:pt x="420" y="1525"/>
                </a:lnTo>
                <a:lnTo>
                  <a:pt x="441" y="1497"/>
                </a:lnTo>
                <a:lnTo>
                  <a:pt x="463" y="1472"/>
                </a:lnTo>
                <a:lnTo>
                  <a:pt x="488" y="1446"/>
                </a:lnTo>
                <a:lnTo>
                  <a:pt x="515" y="1422"/>
                </a:lnTo>
                <a:lnTo>
                  <a:pt x="543" y="1399"/>
                </a:lnTo>
                <a:lnTo>
                  <a:pt x="573" y="1376"/>
                </a:lnTo>
                <a:lnTo>
                  <a:pt x="604" y="1353"/>
                </a:lnTo>
                <a:lnTo>
                  <a:pt x="638" y="1332"/>
                </a:lnTo>
                <a:lnTo>
                  <a:pt x="672" y="1312"/>
                </a:lnTo>
                <a:lnTo>
                  <a:pt x="708" y="1293"/>
                </a:lnTo>
                <a:lnTo>
                  <a:pt x="746" y="1275"/>
                </a:lnTo>
                <a:lnTo>
                  <a:pt x="784" y="1258"/>
                </a:lnTo>
                <a:lnTo>
                  <a:pt x="823" y="1242"/>
                </a:lnTo>
                <a:lnTo>
                  <a:pt x="865" y="1226"/>
                </a:lnTo>
                <a:lnTo>
                  <a:pt x="907" y="1212"/>
                </a:lnTo>
                <a:lnTo>
                  <a:pt x="951" y="1200"/>
                </a:lnTo>
                <a:lnTo>
                  <a:pt x="995" y="1189"/>
                </a:lnTo>
                <a:lnTo>
                  <a:pt x="1040" y="1179"/>
                </a:lnTo>
                <a:lnTo>
                  <a:pt x="1086" y="1171"/>
                </a:lnTo>
                <a:lnTo>
                  <a:pt x="1133" y="1164"/>
                </a:lnTo>
                <a:lnTo>
                  <a:pt x="1182" y="1158"/>
                </a:lnTo>
                <a:lnTo>
                  <a:pt x="1230" y="1154"/>
                </a:lnTo>
                <a:close/>
                <a:moveTo>
                  <a:pt x="1306" y="1702"/>
                </a:moveTo>
                <a:lnTo>
                  <a:pt x="1312" y="1703"/>
                </a:lnTo>
                <a:lnTo>
                  <a:pt x="1317" y="1704"/>
                </a:lnTo>
                <a:lnTo>
                  <a:pt x="1323" y="1705"/>
                </a:lnTo>
                <a:lnTo>
                  <a:pt x="1328" y="1707"/>
                </a:lnTo>
                <a:lnTo>
                  <a:pt x="1333" y="1709"/>
                </a:lnTo>
                <a:lnTo>
                  <a:pt x="1338" y="1712"/>
                </a:lnTo>
                <a:lnTo>
                  <a:pt x="1342" y="1716"/>
                </a:lnTo>
                <a:lnTo>
                  <a:pt x="1347" y="1719"/>
                </a:lnTo>
                <a:lnTo>
                  <a:pt x="1350" y="1723"/>
                </a:lnTo>
                <a:lnTo>
                  <a:pt x="1354" y="1728"/>
                </a:lnTo>
                <a:lnTo>
                  <a:pt x="1356" y="1733"/>
                </a:lnTo>
                <a:lnTo>
                  <a:pt x="1359" y="1738"/>
                </a:lnTo>
                <a:lnTo>
                  <a:pt x="1361" y="1743"/>
                </a:lnTo>
                <a:lnTo>
                  <a:pt x="1362" y="1748"/>
                </a:lnTo>
                <a:lnTo>
                  <a:pt x="1363" y="1754"/>
                </a:lnTo>
                <a:lnTo>
                  <a:pt x="1363" y="1760"/>
                </a:lnTo>
                <a:lnTo>
                  <a:pt x="1363" y="1766"/>
                </a:lnTo>
                <a:lnTo>
                  <a:pt x="1362" y="1771"/>
                </a:lnTo>
                <a:lnTo>
                  <a:pt x="1361" y="1777"/>
                </a:lnTo>
                <a:lnTo>
                  <a:pt x="1359" y="1782"/>
                </a:lnTo>
                <a:lnTo>
                  <a:pt x="1356" y="1787"/>
                </a:lnTo>
                <a:lnTo>
                  <a:pt x="1354" y="1792"/>
                </a:lnTo>
                <a:lnTo>
                  <a:pt x="1350" y="1797"/>
                </a:lnTo>
                <a:lnTo>
                  <a:pt x="1347" y="1801"/>
                </a:lnTo>
                <a:lnTo>
                  <a:pt x="1342" y="1805"/>
                </a:lnTo>
                <a:lnTo>
                  <a:pt x="1338" y="1808"/>
                </a:lnTo>
                <a:lnTo>
                  <a:pt x="1333" y="1811"/>
                </a:lnTo>
                <a:lnTo>
                  <a:pt x="1328" y="1814"/>
                </a:lnTo>
                <a:lnTo>
                  <a:pt x="1323" y="1816"/>
                </a:lnTo>
                <a:lnTo>
                  <a:pt x="1317" y="1817"/>
                </a:lnTo>
                <a:lnTo>
                  <a:pt x="1312" y="1818"/>
                </a:lnTo>
                <a:lnTo>
                  <a:pt x="1306" y="1818"/>
                </a:lnTo>
                <a:lnTo>
                  <a:pt x="1300" y="1818"/>
                </a:lnTo>
                <a:lnTo>
                  <a:pt x="1294" y="1817"/>
                </a:lnTo>
                <a:lnTo>
                  <a:pt x="1289" y="1816"/>
                </a:lnTo>
                <a:lnTo>
                  <a:pt x="1284" y="1814"/>
                </a:lnTo>
                <a:lnTo>
                  <a:pt x="1278" y="1811"/>
                </a:lnTo>
                <a:lnTo>
                  <a:pt x="1273" y="1808"/>
                </a:lnTo>
                <a:lnTo>
                  <a:pt x="1268" y="1805"/>
                </a:lnTo>
                <a:lnTo>
                  <a:pt x="1264" y="1801"/>
                </a:lnTo>
                <a:lnTo>
                  <a:pt x="1261" y="1797"/>
                </a:lnTo>
                <a:lnTo>
                  <a:pt x="1257" y="1792"/>
                </a:lnTo>
                <a:lnTo>
                  <a:pt x="1254" y="1787"/>
                </a:lnTo>
                <a:lnTo>
                  <a:pt x="1252" y="1782"/>
                </a:lnTo>
                <a:lnTo>
                  <a:pt x="1250" y="1777"/>
                </a:lnTo>
                <a:lnTo>
                  <a:pt x="1249" y="1771"/>
                </a:lnTo>
                <a:lnTo>
                  <a:pt x="1248" y="1766"/>
                </a:lnTo>
                <a:lnTo>
                  <a:pt x="1248" y="1760"/>
                </a:lnTo>
                <a:lnTo>
                  <a:pt x="1248" y="1754"/>
                </a:lnTo>
                <a:lnTo>
                  <a:pt x="1249" y="1748"/>
                </a:lnTo>
                <a:lnTo>
                  <a:pt x="1250" y="1743"/>
                </a:lnTo>
                <a:lnTo>
                  <a:pt x="1252" y="1738"/>
                </a:lnTo>
                <a:lnTo>
                  <a:pt x="1254" y="1733"/>
                </a:lnTo>
                <a:lnTo>
                  <a:pt x="1257" y="1728"/>
                </a:lnTo>
                <a:lnTo>
                  <a:pt x="1261" y="1723"/>
                </a:lnTo>
                <a:lnTo>
                  <a:pt x="1264" y="1719"/>
                </a:lnTo>
                <a:lnTo>
                  <a:pt x="1268" y="1716"/>
                </a:lnTo>
                <a:lnTo>
                  <a:pt x="1273" y="1712"/>
                </a:lnTo>
                <a:lnTo>
                  <a:pt x="1278" y="1709"/>
                </a:lnTo>
                <a:lnTo>
                  <a:pt x="1284" y="1707"/>
                </a:lnTo>
                <a:lnTo>
                  <a:pt x="1289" y="1705"/>
                </a:lnTo>
                <a:lnTo>
                  <a:pt x="1294" y="1704"/>
                </a:lnTo>
                <a:lnTo>
                  <a:pt x="1300" y="1703"/>
                </a:lnTo>
                <a:lnTo>
                  <a:pt x="1306" y="1702"/>
                </a:lnTo>
                <a:close/>
                <a:moveTo>
                  <a:pt x="1044" y="1767"/>
                </a:moveTo>
                <a:lnTo>
                  <a:pt x="1060" y="1768"/>
                </a:lnTo>
                <a:lnTo>
                  <a:pt x="1075" y="1770"/>
                </a:lnTo>
                <a:lnTo>
                  <a:pt x="1089" y="1774"/>
                </a:lnTo>
                <a:lnTo>
                  <a:pt x="1102" y="1778"/>
                </a:lnTo>
                <a:lnTo>
                  <a:pt x="1115" y="1785"/>
                </a:lnTo>
                <a:lnTo>
                  <a:pt x="1127" y="1792"/>
                </a:lnTo>
                <a:lnTo>
                  <a:pt x="1139" y="1801"/>
                </a:lnTo>
                <a:lnTo>
                  <a:pt x="1149" y="1811"/>
                </a:lnTo>
                <a:lnTo>
                  <a:pt x="1158" y="1821"/>
                </a:lnTo>
                <a:lnTo>
                  <a:pt x="1167" y="1833"/>
                </a:lnTo>
                <a:lnTo>
                  <a:pt x="1175" y="1845"/>
                </a:lnTo>
                <a:lnTo>
                  <a:pt x="1181" y="1858"/>
                </a:lnTo>
                <a:lnTo>
                  <a:pt x="1186" y="1871"/>
                </a:lnTo>
                <a:lnTo>
                  <a:pt x="1190" y="1885"/>
                </a:lnTo>
                <a:lnTo>
                  <a:pt x="1192" y="1900"/>
                </a:lnTo>
                <a:lnTo>
                  <a:pt x="1193" y="1915"/>
                </a:lnTo>
                <a:lnTo>
                  <a:pt x="1192" y="1930"/>
                </a:lnTo>
                <a:lnTo>
                  <a:pt x="1190" y="1945"/>
                </a:lnTo>
                <a:lnTo>
                  <a:pt x="1186" y="1959"/>
                </a:lnTo>
                <a:lnTo>
                  <a:pt x="1181" y="1973"/>
                </a:lnTo>
                <a:lnTo>
                  <a:pt x="1175" y="1986"/>
                </a:lnTo>
                <a:lnTo>
                  <a:pt x="1167" y="1998"/>
                </a:lnTo>
                <a:lnTo>
                  <a:pt x="1158" y="2009"/>
                </a:lnTo>
                <a:lnTo>
                  <a:pt x="1149" y="2019"/>
                </a:lnTo>
                <a:lnTo>
                  <a:pt x="1139" y="2029"/>
                </a:lnTo>
                <a:lnTo>
                  <a:pt x="1127" y="2037"/>
                </a:lnTo>
                <a:lnTo>
                  <a:pt x="1115" y="2045"/>
                </a:lnTo>
                <a:lnTo>
                  <a:pt x="1102" y="2051"/>
                </a:lnTo>
                <a:lnTo>
                  <a:pt x="1089" y="2056"/>
                </a:lnTo>
                <a:lnTo>
                  <a:pt x="1075" y="2059"/>
                </a:lnTo>
                <a:lnTo>
                  <a:pt x="1060" y="2062"/>
                </a:lnTo>
                <a:lnTo>
                  <a:pt x="1044" y="2062"/>
                </a:lnTo>
                <a:lnTo>
                  <a:pt x="1029" y="2062"/>
                </a:lnTo>
                <a:lnTo>
                  <a:pt x="1015" y="2059"/>
                </a:lnTo>
                <a:lnTo>
                  <a:pt x="1001" y="2056"/>
                </a:lnTo>
                <a:lnTo>
                  <a:pt x="987" y="2051"/>
                </a:lnTo>
                <a:lnTo>
                  <a:pt x="974" y="2045"/>
                </a:lnTo>
                <a:lnTo>
                  <a:pt x="962" y="2037"/>
                </a:lnTo>
                <a:lnTo>
                  <a:pt x="951" y="2029"/>
                </a:lnTo>
                <a:lnTo>
                  <a:pt x="939" y="2019"/>
                </a:lnTo>
                <a:lnTo>
                  <a:pt x="930" y="2009"/>
                </a:lnTo>
                <a:lnTo>
                  <a:pt x="922" y="1998"/>
                </a:lnTo>
                <a:lnTo>
                  <a:pt x="914" y="1986"/>
                </a:lnTo>
                <a:lnTo>
                  <a:pt x="908" y="1973"/>
                </a:lnTo>
                <a:lnTo>
                  <a:pt x="903" y="1959"/>
                </a:lnTo>
                <a:lnTo>
                  <a:pt x="899" y="1945"/>
                </a:lnTo>
                <a:lnTo>
                  <a:pt x="897" y="1930"/>
                </a:lnTo>
                <a:lnTo>
                  <a:pt x="897" y="1915"/>
                </a:lnTo>
                <a:lnTo>
                  <a:pt x="897" y="1900"/>
                </a:lnTo>
                <a:lnTo>
                  <a:pt x="899" y="1885"/>
                </a:lnTo>
                <a:lnTo>
                  <a:pt x="903" y="1871"/>
                </a:lnTo>
                <a:lnTo>
                  <a:pt x="908" y="1858"/>
                </a:lnTo>
                <a:lnTo>
                  <a:pt x="914" y="1845"/>
                </a:lnTo>
                <a:lnTo>
                  <a:pt x="922" y="1833"/>
                </a:lnTo>
                <a:lnTo>
                  <a:pt x="930" y="1821"/>
                </a:lnTo>
                <a:lnTo>
                  <a:pt x="939" y="1811"/>
                </a:lnTo>
                <a:lnTo>
                  <a:pt x="951" y="1801"/>
                </a:lnTo>
                <a:lnTo>
                  <a:pt x="962" y="1792"/>
                </a:lnTo>
                <a:lnTo>
                  <a:pt x="974" y="1785"/>
                </a:lnTo>
                <a:lnTo>
                  <a:pt x="987" y="1778"/>
                </a:lnTo>
                <a:lnTo>
                  <a:pt x="1001" y="1774"/>
                </a:lnTo>
                <a:lnTo>
                  <a:pt x="1015" y="1770"/>
                </a:lnTo>
                <a:lnTo>
                  <a:pt x="1029" y="1768"/>
                </a:lnTo>
                <a:lnTo>
                  <a:pt x="1044" y="1767"/>
                </a:lnTo>
                <a:close/>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45" name="组合 44"/>
          <p:cNvGrpSpPr/>
          <p:nvPr/>
        </p:nvGrpSpPr>
        <p:grpSpPr>
          <a:xfrm>
            <a:off x="3797940" y="4007050"/>
            <a:ext cx="364486" cy="304976"/>
            <a:chOff x="4178300" y="4422775"/>
            <a:chExt cx="388938" cy="325438"/>
          </a:xfrm>
          <a:solidFill>
            <a:srgbClr val="1E90B4"/>
          </a:solidFill>
        </p:grpSpPr>
        <p:sp>
          <p:nvSpPr>
            <p:cNvPr id="46"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7"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48" name="Freeform 5"/>
          <p:cNvSpPr/>
          <p:nvPr/>
        </p:nvSpPr>
        <p:spPr bwMode="auto">
          <a:xfrm>
            <a:off x="5025445" y="1442649"/>
            <a:ext cx="355496" cy="358859"/>
          </a:xfrm>
          <a:custGeom>
            <a:avLst/>
            <a:gdLst/>
            <a:ahLst/>
            <a:cxnLst/>
            <a:rect l="l" t="t" r="r" b="b"/>
            <a:pathLst>
              <a:path w="1009550" h="1019105">
                <a:moveTo>
                  <a:pt x="506769" y="481673"/>
                </a:moveTo>
                <a:cubicBezTo>
                  <a:pt x="512508" y="481836"/>
                  <a:pt x="515618" y="482073"/>
                  <a:pt x="515622" y="482073"/>
                </a:cubicBezTo>
                <a:cubicBezTo>
                  <a:pt x="500600" y="550346"/>
                  <a:pt x="583221" y="743787"/>
                  <a:pt x="564444" y="887919"/>
                </a:cubicBezTo>
                <a:cubicBezTo>
                  <a:pt x="553177" y="967571"/>
                  <a:pt x="448023" y="1032051"/>
                  <a:pt x="376668" y="1016879"/>
                </a:cubicBezTo>
                <a:cubicBezTo>
                  <a:pt x="271530" y="1001710"/>
                  <a:pt x="264005" y="887954"/>
                  <a:pt x="264003" y="887919"/>
                </a:cubicBezTo>
                <a:cubicBezTo>
                  <a:pt x="196404" y="895505"/>
                  <a:pt x="136316" y="868954"/>
                  <a:pt x="113783" y="823439"/>
                </a:cubicBezTo>
                <a:cubicBezTo>
                  <a:pt x="83738" y="762751"/>
                  <a:pt x="79983" y="660342"/>
                  <a:pt x="162604" y="595861"/>
                </a:cubicBezTo>
                <a:cubicBezTo>
                  <a:pt x="297333" y="483021"/>
                  <a:pt x="466566" y="480532"/>
                  <a:pt x="506769" y="481673"/>
                </a:cubicBezTo>
                <a:close/>
                <a:moveTo>
                  <a:pt x="803569" y="458221"/>
                </a:moveTo>
                <a:cubicBezTo>
                  <a:pt x="843740" y="458754"/>
                  <a:pt x="880387" y="462305"/>
                  <a:pt x="906697" y="470827"/>
                </a:cubicBezTo>
                <a:cubicBezTo>
                  <a:pt x="1008180" y="508702"/>
                  <a:pt x="1042008" y="629902"/>
                  <a:pt x="974353" y="705652"/>
                </a:cubicBezTo>
                <a:cubicBezTo>
                  <a:pt x="948047" y="735947"/>
                  <a:pt x="869138" y="728379"/>
                  <a:pt x="869111" y="728377"/>
                </a:cubicBezTo>
                <a:cubicBezTo>
                  <a:pt x="869118" y="728406"/>
                  <a:pt x="891655" y="811711"/>
                  <a:pt x="846559" y="860940"/>
                </a:cubicBezTo>
                <a:cubicBezTo>
                  <a:pt x="797696" y="910177"/>
                  <a:pt x="707489" y="917752"/>
                  <a:pt x="662385" y="860940"/>
                </a:cubicBezTo>
                <a:cubicBezTo>
                  <a:pt x="583454" y="766252"/>
                  <a:pt x="530833" y="501127"/>
                  <a:pt x="530833" y="482189"/>
                </a:cubicBezTo>
                <a:cubicBezTo>
                  <a:pt x="530874" y="482182"/>
                  <a:pt x="683074" y="456624"/>
                  <a:pt x="803569" y="458221"/>
                </a:cubicBezTo>
                <a:close/>
                <a:moveTo>
                  <a:pt x="324738" y="38090"/>
                </a:moveTo>
                <a:cubicBezTo>
                  <a:pt x="343703" y="39805"/>
                  <a:pt x="361496" y="44772"/>
                  <a:pt x="376480" y="53287"/>
                </a:cubicBezTo>
                <a:cubicBezTo>
                  <a:pt x="503838" y="128975"/>
                  <a:pt x="500100" y="458200"/>
                  <a:pt x="500100" y="458240"/>
                </a:cubicBezTo>
                <a:cubicBezTo>
                  <a:pt x="500072" y="458238"/>
                  <a:pt x="436405" y="454456"/>
                  <a:pt x="380227" y="458240"/>
                </a:cubicBezTo>
                <a:cubicBezTo>
                  <a:pt x="275337" y="465809"/>
                  <a:pt x="192924" y="492301"/>
                  <a:pt x="121750" y="484732"/>
                </a:cubicBezTo>
                <a:cubicBezTo>
                  <a:pt x="110511" y="484732"/>
                  <a:pt x="-16854" y="450670"/>
                  <a:pt x="1876" y="329563"/>
                </a:cubicBezTo>
                <a:cubicBezTo>
                  <a:pt x="20603" y="216044"/>
                  <a:pt x="140441" y="223592"/>
                  <a:pt x="140480" y="223594"/>
                </a:cubicBezTo>
                <a:cubicBezTo>
                  <a:pt x="129242" y="193318"/>
                  <a:pt x="132988" y="140333"/>
                  <a:pt x="166702" y="102487"/>
                </a:cubicBezTo>
                <a:cubicBezTo>
                  <a:pt x="200416" y="57072"/>
                  <a:pt x="267845" y="32945"/>
                  <a:pt x="324738" y="38090"/>
                </a:cubicBezTo>
                <a:close/>
                <a:moveTo>
                  <a:pt x="648144" y="11"/>
                </a:moveTo>
                <a:cubicBezTo>
                  <a:pt x="658363" y="-115"/>
                  <a:pt x="669305" y="893"/>
                  <a:pt x="681009" y="3263"/>
                </a:cubicBezTo>
                <a:cubicBezTo>
                  <a:pt x="763390" y="18430"/>
                  <a:pt x="755914" y="109422"/>
                  <a:pt x="755912" y="109449"/>
                </a:cubicBezTo>
                <a:cubicBezTo>
                  <a:pt x="755935" y="109439"/>
                  <a:pt x="819591" y="82909"/>
                  <a:pt x="879503" y="117034"/>
                </a:cubicBezTo>
                <a:cubicBezTo>
                  <a:pt x="920699" y="143580"/>
                  <a:pt x="1029309" y="348368"/>
                  <a:pt x="800854" y="397669"/>
                </a:cubicBezTo>
                <a:cubicBezTo>
                  <a:pt x="587423" y="443168"/>
                  <a:pt x="531225" y="462131"/>
                  <a:pt x="531202" y="462139"/>
                </a:cubicBezTo>
                <a:cubicBezTo>
                  <a:pt x="531197" y="462089"/>
                  <a:pt x="497499" y="166328"/>
                  <a:pt x="527457" y="90487"/>
                </a:cubicBezTo>
                <a:cubicBezTo>
                  <a:pt x="540565" y="57304"/>
                  <a:pt x="576613" y="893"/>
                  <a:pt x="648144" y="11"/>
                </a:cubicBezTo>
                <a:close/>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9" name="Freeform 9"/>
          <p:cNvSpPr/>
          <p:nvPr/>
        </p:nvSpPr>
        <p:spPr bwMode="auto">
          <a:xfrm>
            <a:off x="3726503" y="2306348"/>
            <a:ext cx="507360" cy="292620"/>
          </a:xfrm>
          <a:custGeom>
            <a:avLst/>
            <a:gdLst/>
            <a:ahLst/>
            <a:cxnLst/>
            <a:rect l="l" t="t" r="r" b="b"/>
            <a:pathLst>
              <a:path w="1406526" h="811213">
                <a:moveTo>
                  <a:pt x="998157" y="511175"/>
                </a:moveTo>
                <a:cubicBezTo>
                  <a:pt x="998166" y="511211"/>
                  <a:pt x="1016984" y="583355"/>
                  <a:pt x="1077167" y="659295"/>
                </a:cubicBezTo>
                <a:cubicBezTo>
                  <a:pt x="1099742" y="685881"/>
                  <a:pt x="1159940" y="735254"/>
                  <a:pt x="1193801" y="761840"/>
                </a:cubicBezTo>
                <a:cubicBezTo>
                  <a:pt x="1137365" y="792223"/>
                  <a:pt x="1073405" y="811213"/>
                  <a:pt x="1005682" y="811213"/>
                </a:cubicBezTo>
                <a:cubicBezTo>
                  <a:pt x="937959" y="811213"/>
                  <a:pt x="873999" y="792223"/>
                  <a:pt x="817563" y="761840"/>
                </a:cubicBezTo>
                <a:cubicBezTo>
                  <a:pt x="847662" y="739052"/>
                  <a:pt x="907860" y="689679"/>
                  <a:pt x="937959" y="651699"/>
                </a:cubicBezTo>
                <a:cubicBezTo>
                  <a:pt x="986858" y="587150"/>
                  <a:pt x="998151" y="511213"/>
                  <a:pt x="998157" y="511175"/>
                </a:cubicBezTo>
                <a:close/>
                <a:moveTo>
                  <a:pt x="393319" y="508000"/>
                </a:moveTo>
                <a:cubicBezTo>
                  <a:pt x="393333" y="508068"/>
                  <a:pt x="408396" y="583992"/>
                  <a:pt x="468567" y="656120"/>
                </a:cubicBezTo>
                <a:cubicBezTo>
                  <a:pt x="491141" y="686504"/>
                  <a:pt x="551339" y="732079"/>
                  <a:pt x="588963" y="762463"/>
                </a:cubicBezTo>
                <a:cubicBezTo>
                  <a:pt x="532528" y="789048"/>
                  <a:pt x="468567" y="808038"/>
                  <a:pt x="400844" y="808038"/>
                </a:cubicBezTo>
                <a:cubicBezTo>
                  <a:pt x="333121" y="808038"/>
                  <a:pt x="269160" y="789048"/>
                  <a:pt x="212725" y="758665"/>
                </a:cubicBezTo>
                <a:cubicBezTo>
                  <a:pt x="242824" y="735877"/>
                  <a:pt x="303022" y="690302"/>
                  <a:pt x="333121" y="648524"/>
                </a:cubicBezTo>
                <a:cubicBezTo>
                  <a:pt x="382018" y="583977"/>
                  <a:pt x="393313" y="508041"/>
                  <a:pt x="393319" y="508000"/>
                </a:cubicBezTo>
                <a:close/>
                <a:moveTo>
                  <a:pt x="1065213" y="3175"/>
                </a:moveTo>
                <a:cubicBezTo>
                  <a:pt x="1260249" y="29757"/>
                  <a:pt x="1406526" y="200639"/>
                  <a:pt x="1406526" y="405697"/>
                </a:cubicBezTo>
                <a:cubicBezTo>
                  <a:pt x="1406526" y="508226"/>
                  <a:pt x="1369019" y="599363"/>
                  <a:pt x="1305257" y="671513"/>
                </a:cubicBezTo>
                <a:cubicBezTo>
                  <a:pt x="1275252" y="660121"/>
                  <a:pt x="1211490" y="622147"/>
                  <a:pt x="1143978" y="519618"/>
                </a:cubicBezTo>
                <a:cubicBezTo>
                  <a:pt x="1072733" y="417116"/>
                  <a:pt x="1065217" y="295637"/>
                  <a:pt x="1065213" y="295573"/>
                </a:cubicBezTo>
                <a:cubicBezTo>
                  <a:pt x="1065213" y="295547"/>
                  <a:pt x="1065213" y="292795"/>
                  <a:pt x="1065213" y="3175"/>
                </a:cubicBezTo>
                <a:close/>
                <a:moveTo>
                  <a:pt x="933450" y="3175"/>
                </a:moveTo>
                <a:cubicBezTo>
                  <a:pt x="933450" y="3175"/>
                  <a:pt x="933450" y="3175"/>
                  <a:pt x="933450" y="299370"/>
                </a:cubicBezTo>
                <a:cubicBezTo>
                  <a:pt x="933450" y="299370"/>
                  <a:pt x="918497" y="432278"/>
                  <a:pt x="847469" y="534808"/>
                </a:cubicBezTo>
                <a:cubicBezTo>
                  <a:pt x="802609" y="603160"/>
                  <a:pt x="735320" y="648729"/>
                  <a:pt x="701675" y="671513"/>
                </a:cubicBezTo>
                <a:cubicBezTo>
                  <a:pt x="765226" y="599363"/>
                  <a:pt x="802609" y="504429"/>
                  <a:pt x="802609" y="401899"/>
                </a:cubicBezTo>
                <a:cubicBezTo>
                  <a:pt x="802609" y="299370"/>
                  <a:pt x="765226" y="208233"/>
                  <a:pt x="705414" y="136083"/>
                </a:cubicBezTo>
                <a:cubicBezTo>
                  <a:pt x="761488" y="67730"/>
                  <a:pt x="843731" y="22162"/>
                  <a:pt x="933450" y="3175"/>
                </a:cubicBezTo>
                <a:close/>
                <a:moveTo>
                  <a:pt x="330200" y="3175"/>
                </a:moveTo>
                <a:cubicBezTo>
                  <a:pt x="330200" y="3192"/>
                  <a:pt x="330200" y="5407"/>
                  <a:pt x="330200" y="298940"/>
                </a:cubicBezTo>
                <a:cubicBezTo>
                  <a:pt x="330189" y="299031"/>
                  <a:pt x="315165" y="427899"/>
                  <a:pt x="243897" y="530243"/>
                </a:cubicBezTo>
                <a:cubicBezTo>
                  <a:pt x="198870" y="598497"/>
                  <a:pt x="131329" y="647791"/>
                  <a:pt x="97559" y="666750"/>
                </a:cubicBezTo>
                <a:cubicBezTo>
                  <a:pt x="37522" y="594705"/>
                  <a:pt x="0" y="503700"/>
                  <a:pt x="0" y="401320"/>
                </a:cubicBezTo>
                <a:cubicBezTo>
                  <a:pt x="0" y="200352"/>
                  <a:pt x="142586" y="37302"/>
                  <a:pt x="330200" y="3175"/>
                </a:cubicBezTo>
                <a:close/>
                <a:moveTo>
                  <a:pt x="460375" y="0"/>
                </a:moveTo>
                <a:cubicBezTo>
                  <a:pt x="558165" y="15175"/>
                  <a:pt x="644672" y="64496"/>
                  <a:pt x="704850" y="136579"/>
                </a:cubicBezTo>
                <a:cubicBezTo>
                  <a:pt x="640911" y="208662"/>
                  <a:pt x="603299" y="299715"/>
                  <a:pt x="603299" y="405943"/>
                </a:cubicBezTo>
                <a:cubicBezTo>
                  <a:pt x="603299" y="504583"/>
                  <a:pt x="640911" y="599430"/>
                  <a:pt x="701089" y="671513"/>
                </a:cubicBezTo>
                <a:cubicBezTo>
                  <a:pt x="667239" y="656338"/>
                  <a:pt x="603299" y="618399"/>
                  <a:pt x="539359" y="519759"/>
                </a:cubicBezTo>
                <a:cubicBezTo>
                  <a:pt x="467917" y="413559"/>
                  <a:pt x="460379" y="292193"/>
                  <a:pt x="460375" y="292127"/>
                </a:cubicBezTo>
                <a:cubicBezTo>
                  <a:pt x="460375" y="292093"/>
                  <a:pt x="460375" y="288969"/>
                  <a:pt x="460375" y="0"/>
                </a:cubicBezTo>
                <a:close/>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16" presetClass="entr" presetSubtype="4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outHorizontal)">
                                      <p:cBhvr>
                                        <p:cTn id="23" dur="500"/>
                                        <p:tgtEl>
                                          <p:spTgt spid="3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animEffect transition="in" filter="fade">
                                      <p:cBhvr>
                                        <p:cTn id="34" dur="500"/>
                                        <p:tgtEl>
                                          <p:spTgt spid="48"/>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nodeType="withEffect">
                                  <p:stCondLst>
                                    <p:cond delay="60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right)">
                                      <p:cBhvr>
                                        <p:cTn id="80" dur="500"/>
                                        <p:tgtEl>
                                          <p:spTgt spid="43"/>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right)">
                                      <p:cBhvr>
                                        <p:cTn id="83" dur="500"/>
                                        <p:tgtEl>
                                          <p:spTgt spid="42"/>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right)">
                                      <p:cBhvr>
                                        <p:cTn id="86" dur="500"/>
                                        <p:tgtEl>
                                          <p:spTgt spid="38"/>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right)">
                                      <p:cBhvr>
                                        <p:cTn id="8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animBg="1"/>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文本框 17"/>
          <p:cNvSpPr txBox="1"/>
          <p:nvPr/>
        </p:nvSpPr>
        <p:spPr>
          <a:xfrm>
            <a:off x="2952216" y="2355726"/>
            <a:ext cx="323956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sp>
        <p:nvSpPr>
          <p:cNvPr id="35" name="文本框 19"/>
          <p:cNvSpPr txBox="1"/>
          <p:nvPr/>
        </p:nvSpPr>
        <p:spPr bwMode="auto">
          <a:xfrm>
            <a:off x="3247096"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1835696" y="3003798"/>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912643" y="752738"/>
            <a:ext cx="1314630" cy="1314956"/>
            <a:chOff x="1041891" y="2887277"/>
            <a:chExt cx="1036261" cy="1036518"/>
          </a:xfrm>
          <a:solidFill>
            <a:srgbClr val="0070C0"/>
          </a:solidFill>
        </p:grpSpPr>
        <p:sp>
          <p:nvSpPr>
            <p:cNvPr id="38" name="Oval 53"/>
            <p:cNvSpPr>
              <a:spLocks noChangeArrowheads="1"/>
            </p:cNvSpPr>
            <p:nvPr/>
          </p:nvSpPr>
          <p:spPr bwMode="auto">
            <a:xfrm>
              <a:off x="1041891" y="2887277"/>
              <a:ext cx="1036261" cy="1036518"/>
            </a:xfrm>
            <a:prstGeom prst="ellipse">
              <a:avLst/>
            </a:prstGeom>
            <a:grp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39" name="Text Box 58"/>
            <p:cNvSpPr txBox="1">
              <a:spLocks noChangeArrowheads="1"/>
            </p:cNvSpPr>
            <p:nvPr/>
          </p:nvSpPr>
          <p:spPr bwMode="auto">
            <a:xfrm>
              <a:off x="1177282" y="3069495"/>
              <a:ext cx="782803" cy="63684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02</a:t>
              </a:r>
            </a:p>
          </p:txBody>
        </p:sp>
      </p:grpSp>
      <p:sp>
        <p:nvSpPr>
          <p:cNvPr id="40" name="文本框 19"/>
          <p:cNvSpPr txBox="1"/>
          <p:nvPr/>
        </p:nvSpPr>
        <p:spPr bwMode="auto">
          <a:xfrm>
            <a:off x="3247096"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19"/>
          <p:cNvSpPr txBox="1"/>
          <p:nvPr/>
        </p:nvSpPr>
        <p:spPr bwMode="auto">
          <a:xfrm>
            <a:off x="3247096"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19"/>
          <p:cNvSpPr txBox="1"/>
          <p:nvPr/>
        </p:nvSpPr>
        <p:spPr bwMode="auto">
          <a:xfrm>
            <a:off x="3247096"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19"/>
          <p:cNvSpPr txBox="1"/>
          <p:nvPr/>
        </p:nvSpPr>
        <p:spPr bwMode="auto">
          <a:xfrm>
            <a:off x="4933033"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19"/>
          <p:cNvSpPr txBox="1"/>
          <p:nvPr/>
        </p:nvSpPr>
        <p:spPr bwMode="auto">
          <a:xfrm>
            <a:off x="4933033"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933033"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19"/>
          <p:cNvSpPr txBox="1"/>
          <p:nvPr/>
        </p:nvSpPr>
        <p:spPr bwMode="auto">
          <a:xfrm>
            <a:off x="4933033"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1979712" y="4200495"/>
            <a:ext cx="5184576" cy="315471"/>
          </a:xfrm>
          <a:prstGeom prst="rect">
            <a:avLst/>
          </a:prstGeom>
        </p:spPr>
        <p:txBody>
          <a:bodyPr wrap="square" lIns="68580" tIns="34290" rIns="68580" bIns="34290">
            <a:spAutoFit/>
          </a:bodyPr>
          <a:lstStyle/>
          <a:p>
            <a:pPr algn="ctr"/>
            <a:r>
              <a:rPr lang="en-US" altLang="zh-CN" sz="800" dirty="0">
                <a:solidFill>
                  <a:schemeClr val="tx1">
                    <a:lumMod val="65000"/>
                    <a:lumOff val="35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Their</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900" decel="100000" fill="hold"/>
                                        <p:tgtEl>
                                          <p:spTgt spid="3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2000"/>
                            </p:stCondLst>
                            <p:childTnLst>
                              <p:par>
                                <p:cTn id="23" presetID="22" presetClass="entr" presetSubtype="2" fill="hold" grpId="0" nodeType="afterEffect">
                                  <p:stCondLst>
                                    <p:cond delay="0"/>
                                  </p:stCondLst>
                                  <p:iterate type="lt">
                                    <p:tmPct val="4878"/>
                                  </p:iterate>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2621"/>
                            </p:stCondLst>
                            <p:childTnLst>
                              <p:par>
                                <p:cTn id="27" presetID="22" presetClass="entr" presetSubtype="2" fill="hold" grpId="0" nodeType="afterEffect">
                                  <p:stCondLst>
                                    <p:cond delay="0"/>
                                  </p:stCondLst>
                                  <p:iterate type="lt">
                                    <p:tmPct val="4878"/>
                                  </p:iterate>
                                  <p:childTnLst>
                                    <p:set>
                                      <p:cBhvr>
                                        <p:cTn id="28" dur="1" fill="hold">
                                          <p:stCondLst>
                                            <p:cond delay="0"/>
                                          </p:stCondLst>
                                        </p:cTn>
                                        <p:tgtEl>
                                          <p:spTgt spid="40"/>
                                        </p:tgtEl>
                                        <p:attrNameLst>
                                          <p:attrName>style.visibility</p:attrName>
                                        </p:attrNameLst>
                                      </p:cBhvr>
                                      <p:to>
                                        <p:strVal val="visible"/>
                                      </p:to>
                                    </p:set>
                                    <p:animEffect transition="in" filter="wipe(right)">
                                      <p:cBhvr>
                                        <p:cTn id="29" dur="500"/>
                                        <p:tgtEl>
                                          <p:spTgt spid="40"/>
                                        </p:tgtEl>
                                      </p:cBhvr>
                                    </p:animEffect>
                                  </p:childTnLst>
                                </p:cTn>
                              </p:par>
                            </p:childTnLst>
                          </p:cTn>
                        </p:par>
                        <p:par>
                          <p:cTn id="30" fill="hold">
                            <p:stCondLst>
                              <p:cond delay="3243"/>
                            </p:stCondLst>
                            <p:childTnLst>
                              <p:par>
                                <p:cTn id="31" presetID="22" presetClass="entr" presetSubtype="2" fill="hold" grpId="0" nodeType="afterEffect">
                                  <p:stCondLst>
                                    <p:cond delay="0"/>
                                  </p:stCondLst>
                                  <p:iterate type="lt">
                                    <p:tmPct val="4878"/>
                                  </p:iterate>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childTnLst>
                          </p:cTn>
                        </p:par>
                        <p:par>
                          <p:cTn id="34" fill="hold">
                            <p:stCondLst>
                              <p:cond delay="3865"/>
                            </p:stCondLst>
                            <p:childTnLst>
                              <p:par>
                                <p:cTn id="35" presetID="22" presetClass="entr" presetSubtype="2" fill="hold" grpId="0" nodeType="afterEffect">
                                  <p:stCondLst>
                                    <p:cond delay="0"/>
                                  </p:stCondLst>
                                  <p:iterate type="lt">
                                    <p:tmPct val="4878"/>
                                  </p:iterate>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childTnLst>
                          </p:cTn>
                        </p:par>
                        <p:par>
                          <p:cTn id="38" fill="hold">
                            <p:stCondLst>
                              <p:cond delay="4487"/>
                            </p:stCondLst>
                            <p:childTnLst>
                              <p:par>
                                <p:cTn id="39" presetID="22" presetClass="entr" presetSubtype="2" fill="hold" grpId="0" nodeType="afterEffect">
                                  <p:stCondLst>
                                    <p:cond delay="0"/>
                                  </p:stCondLst>
                                  <p:iterate type="lt">
                                    <p:tmPct val="4878"/>
                                  </p:iterate>
                                  <p:childTnLst>
                                    <p:set>
                                      <p:cBhvr>
                                        <p:cTn id="40" dur="1" fill="hold">
                                          <p:stCondLst>
                                            <p:cond delay="0"/>
                                          </p:stCondLst>
                                        </p:cTn>
                                        <p:tgtEl>
                                          <p:spTgt spid="79"/>
                                        </p:tgtEl>
                                        <p:attrNameLst>
                                          <p:attrName>style.visibility</p:attrName>
                                        </p:attrNameLst>
                                      </p:cBhvr>
                                      <p:to>
                                        <p:strVal val="visible"/>
                                      </p:to>
                                    </p:set>
                                    <p:animEffect transition="in" filter="wipe(right)">
                                      <p:cBhvr>
                                        <p:cTn id="41" dur="500"/>
                                        <p:tgtEl>
                                          <p:spTgt spid="79"/>
                                        </p:tgtEl>
                                      </p:cBhvr>
                                    </p:animEffect>
                                  </p:childTnLst>
                                </p:cTn>
                              </p:par>
                            </p:childTnLst>
                          </p:cTn>
                        </p:par>
                        <p:par>
                          <p:cTn id="42" fill="hold">
                            <p:stCondLst>
                              <p:cond delay="5109"/>
                            </p:stCondLst>
                            <p:childTnLst>
                              <p:par>
                                <p:cTn id="43" presetID="22" presetClass="entr" presetSubtype="2" fill="hold" grpId="0" nodeType="afterEffect">
                                  <p:stCondLst>
                                    <p:cond delay="0"/>
                                  </p:stCondLst>
                                  <p:iterate type="lt">
                                    <p:tmPct val="4878"/>
                                  </p:iterate>
                                  <p:childTnLst>
                                    <p:set>
                                      <p:cBhvr>
                                        <p:cTn id="44" dur="1" fill="hold">
                                          <p:stCondLst>
                                            <p:cond delay="0"/>
                                          </p:stCondLst>
                                        </p:cTn>
                                        <p:tgtEl>
                                          <p:spTgt spid="80"/>
                                        </p:tgtEl>
                                        <p:attrNameLst>
                                          <p:attrName>style.visibility</p:attrName>
                                        </p:attrNameLst>
                                      </p:cBhvr>
                                      <p:to>
                                        <p:strVal val="visible"/>
                                      </p:to>
                                    </p:set>
                                    <p:animEffect transition="in" filter="wipe(right)">
                                      <p:cBhvr>
                                        <p:cTn id="45" dur="500"/>
                                        <p:tgtEl>
                                          <p:spTgt spid="80"/>
                                        </p:tgtEl>
                                      </p:cBhvr>
                                    </p:animEffect>
                                  </p:childTnLst>
                                </p:cTn>
                              </p:par>
                            </p:childTnLst>
                          </p:cTn>
                        </p:par>
                        <p:par>
                          <p:cTn id="46" fill="hold">
                            <p:stCondLst>
                              <p:cond delay="5731"/>
                            </p:stCondLst>
                            <p:childTnLst>
                              <p:par>
                                <p:cTn id="47" presetID="22" presetClass="entr" presetSubtype="2" fill="hold" grpId="0" nodeType="afterEffect">
                                  <p:stCondLst>
                                    <p:cond delay="0"/>
                                  </p:stCondLst>
                                  <p:iterate type="lt">
                                    <p:tmPct val="4878"/>
                                  </p:iterate>
                                  <p:childTnLst>
                                    <p:set>
                                      <p:cBhvr>
                                        <p:cTn id="48" dur="1" fill="hold">
                                          <p:stCondLst>
                                            <p:cond delay="0"/>
                                          </p:stCondLst>
                                        </p:cTn>
                                        <p:tgtEl>
                                          <p:spTgt spid="81"/>
                                        </p:tgtEl>
                                        <p:attrNameLst>
                                          <p:attrName>style.visibility</p:attrName>
                                        </p:attrNameLst>
                                      </p:cBhvr>
                                      <p:to>
                                        <p:strVal val="visible"/>
                                      </p:to>
                                    </p:set>
                                    <p:animEffect transition="in" filter="wipe(right)">
                                      <p:cBhvr>
                                        <p:cTn id="49" dur="500"/>
                                        <p:tgtEl>
                                          <p:spTgt spid="81"/>
                                        </p:tgtEl>
                                      </p:cBhvr>
                                    </p:animEffect>
                                  </p:childTnLst>
                                </p:cTn>
                              </p:par>
                            </p:childTnLst>
                          </p:cTn>
                        </p:par>
                        <p:par>
                          <p:cTn id="50" fill="hold">
                            <p:stCondLst>
                              <p:cond delay="6353"/>
                            </p:stCondLst>
                            <p:childTnLst>
                              <p:par>
                                <p:cTn id="51" presetID="22" presetClass="entr" presetSubtype="2" fill="hold" grpId="0" nodeType="afterEffect">
                                  <p:stCondLst>
                                    <p:cond delay="0"/>
                                  </p:stCondLst>
                                  <p:iterate type="lt">
                                    <p:tmPct val="4878"/>
                                  </p:iterate>
                                  <p:childTnLst>
                                    <p:set>
                                      <p:cBhvr>
                                        <p:cTn id="52" dur="1" fill="hold">
                                          <p:stCondLst>
                                            <p:cond delay="0"/>
                                          </p:stCondLst>
                                        </p:cTn>
                                        <p:tgtEl>
                                          <p:spTgt spid="82"/>
                                        </p:tgtEl>
                                        <p:attrNameLst>
                                          <p:attrName>style.visibility</p:attrName>
                                        </p:attrNameLst>
                                      </p:cBhvr>
                                      <p:to>
                                        <p:strVal val="visible"/>
                                      </p:to>
                                    </p:set>
                                    <p:animEffect transition="in" filter="wipe(right)">
                                      <p:cBhvr>
                                        <p:cTn id="53" dur="500"/>
                                        <p:tgtEl>
                                          <p:spTgt spid="82"/>
                                        </p:tgtEl>
                                      </p:cBhvr>
                                    </p:animEffect>
                                  </p:childTnLst>
                                </p:cTn>
                              </p:par>
                            </p:childTnLst>
                          </p:cTn>
                        </p:par>
                        <p:par>
                          <p:cTn id="54" fill="hold">
                            <p:stCondLst>
                              <p:cond delay="6975"/>
                            </p:stCondLst>
                            <p:childTnLst>
                              <p:par>
                                <p:cTn id="55" presetID="41" presetClass="entr" presetSubtype="0" fill="hold" grpId="0" nodeType="afterEffect">
                                  <p:stCondLst>
                                    <p:cond delay="0"/>
                                  </p:stCondLst>
                                  <p:iterate type="lt">
                                    <p:tmPct val="2193"/>
                                  </p:iterate>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83"/>
                                        </p:tgtEl>
                                        <p:attrNameLst>
                                          <p:attrName>ppt_y</p:attrName>
                                        </p:attrNameLst>
                                      </p:cBhvr>
                                      <p:tavLst>
                                        <p:tav tm="0">
                                          <p:val>
                                            <p:strVal val="#ppt_y"/>
                                          </p:val>
                                        </p:tav>
                                        <p:tav tm="100000">
                                          <p:val>
                                            <p:strVal val="#ppt_y"/>
                                          </p:val>
                                        </p:tav>
                                      </p:tavLst>
                                    </p:anim>
                                    <p:anim calcmode="lin" valueType="num">
                                      <p:cBhvr>
                                        <p:cTn id="59"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40" grpId="0"/>
      <p:bldP spid="77" grpId="0"/>
      <p:bldP spid="78" grpId="0"/>
      <p:bldP spid="79"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30" name="Freeform 6"/>
          <p:cNvSpPr/>
          <p:nvPr/>
        </p:nvSpPr>
        <p:spPr bwMode="auto">
          <a:xfrm>
            <a:off x="4463101" y="1631156"/>
            <a:ext cx="1192540" cy="3512344"/>
          </a:xfrm>
          <a:custGeom>
            <a:avLst/>
            <a:gdLst>
              <a:gd name="T0" fmla="*/ 469 w 2278"/>
              <a:gd name="T1" fmla="*/ 132 h 6709"/>
              <a:gd name="T2" fmla="*/ 1800 w 2278"/>
              <a:gd name="T3" fmla="*/ 132 h 6709"/>
              <a:gd name="T4" fmla="*/ 1800 w 2278"/>
              <a:gd name="T5" fmla="*/ 0 h 6709"/>
              <a:gd name="T6" fmla="*/ 2039 w 2278"/>
              <a:gd name="T7" fmla="*/ 190 h 6709"/>
              <a:gd name="T8" fmla="*/ 2278 w 2278"/>
              <a:gd name="T9" fmla="*/ 379 h 6709"/>
              <a:gd name="T10" fmla="*/ 2039 w 2278"/>
              <a:gd name="T11" fmla="*/ 569 h 6709"/>
              <a:gd name="T12" fmla="*/ 1800 w 2278"/>
              <a:gd name="T13" fmla="*/ 758 h 6709"/>
              <a:gd name="T14" fmla="*/ 1800 w 2278"/>
              <a:gd name="T15" fmla="*/ 621 h 6709"/>
              <a:gd name="T16" fmla="*/ 797 w 2278"/>
              <a:gd name="T17" fmla="*/ 621 h 6709"/>
              <a:gd name="T18" fmla="*/ 489 w 2278"/>
              <a:gd name="T19" fmla="*/ 868 h 6709"/>
              <a:gd name="T20" fmla="*/ 489 w 2278"/>
              <a:gd name="T21" fmla="*/ 6709 h 6709"/>
              <a:gd name="T22" fmla="*/ 0 w 2278"/>
              <a:gd name="T23" fmla="*/ 6709 h 6709"/>
              <a:gd name="T24" fmla="*/ 0 w 2278"/>
              <a:gd name="T25" fmla="*/ 601 h 6709"/>
              <a:gd name="T26" fmla="*/ 469 w 2278"/>
              <a:gd name="T27" fmla="*/ 132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6709">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0070C0"/>
          </a:solidFill>
          <a:ln w="28575">
            <a:noFill/>
          </a:ln>
        </p:spPr>
        <p:txBody>
          <a:bodyPr vert="horz" wrap="square" lIns="68562" tIns="34281" rIns="68562" bIns="34281" numCol="1" anchor="t" anchorCtr="0" compatLnSpc="1"/>
          <a:lstStyle/>
          <a:p>
            <a:endParaRPr lang="zh-CN" altLang="en-US">
              <a:solidFill>
                <a:schemeClr val="accent2"/>
              </a:solidFill>
            </a:endParaRPr>
          </a:p>
        </p:txBody>
      </p:sp>
      <p:sp>
        <p:nvSpPr>
          <p:cNvPr id="50" name="Freeform 7"/>
          <p:cNvSpPr/>
          <p:nvPr/>
        </p:nvSpPr>
        <p:spPr bwMode="auto">
          <a:xfrm>
            <a:off x="4799916" y="2686050"/>
            <a:ext cx="840253" cy="2457450"/>
          </a:xfrm>
          <a:custGeom>
            <a:avLst/>
            <a:gdLst>
              <a:gd name="T0" fmla="*/ 468 w 1605"/>
              <a:gd name="T1" fmla="*/ 132 h 4693"/>
              <a:gd name="T2" fmla="*/ 1127 w 1605"/>
              <a:gd name="T3" fmla="*/ 132 h 4693"/>
              <a:gd name="T4" fmla="*/ 1127 w 1605"/>
              <a:gd name="T5" fmla="*/ 0 h 4693"/>
              <a:gd name="T6" fmla="*/ 1366 w 1605"/>
              <a:gd name="T7" fmla="*/ 189 h 4693"/>
              <a:gd name="T8" fmla="*/ 1605 w 1605"/>
              <a:gd name="T9" fmla="*/ 379 h 4693"/>
              <a:gd name="T10" fmla="*/ 1366 w 1605"/>
              <a:gd name="T11" fmla="*/ 568 h 4693"/>
              <a:gd name="T12" fmla="*/ 1127 w 1605"/>
              <a:gd name="T13" fmla="*/ 758 h 4693"/>
              <a:gd name="T14" fmla="*/ 1127 w 1605"/>
              <a:gd name="T15" fmla="*/ 620 h 4693"/>
              <a:gd name="T16" fmla="*/ 796 w 1605"/>
              <a:gd name="T17" fmla="*/ 620 h 4693"/>
              <a:gd name="T18" fmla="*/ 488 w 1605"/>
              <a:gd name="T19" fmla="*/ 867 h 4693"/>
              <a:gd name="T20" fmla="*/ 488 w 1605"/>
              <a:gd name="T21" fmla="*/ 4693 h 4693"/>
              <a:gd name="T22" fmla="*/ 0 w 1605"/>
              <a:gd name="T23" fmla="*/ 4693 h 4693"/>
              <a:gd name="T24" fmla="*/ 0 w 1605"/>
              <a:gd name="T25" fmla="*/ 600 h 4693"/>
              <a:gd name="T26" fmla="*/ 468 w 1605"/>
              <a:gd name="T27" fmla="*/ 132 h 4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4693">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rgbClr val="0070C0"/>
          </a:solidFill>
          <a:ln>
            <a:noFill/>
          </a:ln>
        </p:spPr>
        <p:txBody>
          <a:bodyPr vert="horz" wrap="square" lIns="68562" tIns="34281" rIns="68562" bIns="34281" numCol="1" anchor="t" anchorCtr="0" compatLnSpc="1"/>
          <a:lstStyle/>
          <a:p>
            <a:endParaRPr lang="zh-CN" altLang="en-US">
              <a:solidFill>
                <a:schemeClr val="accent2"/>
              </a:solidFill>
            </a:endParaRPr>
          </a:p>
        </p:txBody>
      </p:sp>
      <p:sp>
        <p:nvSpPr>
          <p:cNvPr id="51" name="Freeform 8"/>
          <p:cNvSpPr/>
          <p:nvPr/>
        </p:nvSpPr>
        <p:spPr bwMode="auto">
          <a:xfrm>
            <a:off x="3178918" y="2345532"/>
            <a:ext cx="1192540" cy="2797969"/>
          </a:xfrm>
          <a:custGeom>
            <a:avLst/>
            <a:gdLst>
              <a:gd name="T0" fmla="*/ 1809 w 2278"/>
              <a:gd name="T1" fmla="*/ 132 h 5345"/>
              <a:gd name="T2" fmla="*/ 478 w 2278"/>
              <a:gd name="T3" fmla="*/ 132 h 5345"/>
              <a:gd name="T4" fmla="*/ 478 w 2278"/>
              <a:gd name="T5" fmla="*/ 0 h 5345"/>
              <a:gd name="T6" fmla="*/ 239 w 2278"/>
              <a:gd name="T7" fmla="*/ 190 h 5345"/>
              <a:gd name="T8" fmla="*/ 0 w 2278"/>
              <a:gd name="T9" fmla="*/ 379 h 5345"/>
              <a:gd name="T10" fmla="*/ 239 w 2278"/>
              <a:gd name="T11" fmla="*/ 569 h 5345"/>
              <a:gd name="T12" fmla="*/ 478 w 2278"/>
              <a:gd name="T13" fmla="*/ 758 h 5345"/>
              <a:gd name="T14" fmla="*/ 478 w 2278"/>
              <a:gd name="T15" fmla="*/ 621 h 5345"/>
              <a:gd name="T16" fmla="*/ 1481 w 2278"/>
              <a:gd name="T17" fmla="*/ 621 h 5345"/>
              <a:gd name="T18" fmla="*/ 1789 w 2278"/>
              <a:gd name="T19" fmla="*/ 868 h 5345"/>
              <a:gd name="T20" fmla="*/ 1789 w 2278"/>
              <a:gd name="T21" fmla="*/ 5345 h 5345"/>
              <a:gd name="T22" fmla="*/ 2278 w 2278"/>
              <a:gd name="T23" fmla="*/ 5345 h 5345"/>
              <a:gd name="T24" fmla="*/ 2278 w 2278"/>
              <a:gd name="T25" fmla="*/ 601 h 5345"/>
              <a:gd name="T26" fmla="*/ 1809 w 2278"/>
              <a:gd name="T27" fmla="*/ 132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5345">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rgbClr val="0070C0"/>
          </a:solidFill>
          <a:ln w="28575">
            <a:noFill/>
          </a:ln>
        </p:spPr>
        <p:txBody>
          <a:bodyPr vert="horz" wrap="square" lIns="68562" tIns="34281" rIns="68562" bIns="34281" numCol="1" anchor="t" anchorCtr="0" compatLnSpc="1"/>
          <a:lstStyle/>
          <a:p>
            <a:endParaRPr lang="zh-CN" altLang="en-US">
              <a:solidFill>
                <a:schemeClr val="accent2"/>
              </a:solidFill>
            </a:endParaRPr>
          </a:p>
        </p:txBody>
      </p:sp>
      <p:sp>
        <p:nvSpPr>
          <p:cNvPr id="52" name="Freeform 9"/>
          <p:cNvSpPr/>
          <p:nvPr/>
        </p:nvSpPr>
        <p:spPr bwMode="auto">
          <a:xfrm>
            <a:off x="3195580" y="3378994"/>
            <a:ext cx="840253" cy="1764506"/>
          </a:xfrm>
          <a:custGeom>
            <a:avLst/>
            <a:gdLst>
              <a:gd name="T0" fmla="*/ 1137 w 1605"/>
              <a:gd name="T1" fmla="*/ 132 h 3370"/>
              <a:gd name="T2" fmla="*/ 478 w 1605"/>
              <a:gd name="T3" fmla="*/ 132 h 3370"/>
              <a:gd name="T4" fmla="*/ 478 w 1605"/>
              <a:gd name="T5" fmla="*/ 0 h 3370"/>
              <a:gd name="T6" fmla="*/ 239 w 1605"/>
              <a:gd name="T7" fmla="*/ 190 h 3370"/>
              <a:gd name="T8" fmla="*/ 0 w 1605"/>
              <a:gd name="T9" fmla="*/ 379 h 3370"/>
              <a:gd name="T10" fmla="*/ 239 w 1605"/>
              <a:gd name="T11" fmla="*/ 569 h 3370"/>
              <a:gd name="T12" fmla="*/ 478 w 1605"/>
              <a:gd name="T13" fmla="*/ 758 h 3370"/>
              <a:gd name="T14" fmla="*/ 478 w 1605"/>
              <a:gd name="T15" fmla="*/ 621 h 3370"/>
              <a:gd name="T16" fmla="*/ 809 w 1605"/>
              <a:gd name="T17" fmla="*/ 621 h 3370"/>
              <a:gd name="T18" fmla="*/ 1117 w 1605"/>
              <a:gd name="T19" fmla="*/ 868 h 3370"/>
              <a:gd name="T20" fmla="*/ 1117 w 1605"/>
              <a:gd name="T21" fmla="*/ 3370 h 3370"/>
              <a:gd name="T22" fmla="*/ 1605 w 1605"/>
              <a:gd name="T23" fmla="*/ 3370 h 3370"/>
              <a:gd name="T24" fmla="*/ 1605 w 1605"/>
              <a:gd name="T25" fmla="*/ 601 h 3370"/>
              <a:gd name="T26" fmla="*/ 1137 w 1605"/>
              <a:gd name="T27" fmla="*/ 13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rgbClr val="0070C0"/>
          </a:solidFill>
          <a:ln>
            <a:noFill/>
          </a:ln>
        </p:spPr>
        <p:txBody>
          <a:bodyPr vert="horz" wrap="square" lIns="68562" tIns="34281" rIns="68562" bIns="34281" numCol="1" anchor="t" anchorCtr="0" compatLnSpc="1"/>
          <a:lstStyle/>
          <a:p>
            <a:endParaRPr lang="zh-CN" altLang="en-US">
              <a:solidFill>
                <a:schemeClr val="accent2"/>
              </a:solidFill>
            </a:endParaRPr>
          </a:p>
        </p:txBody>
      </p:sp>
      <p:sp>
        <p:nvSpPr>
          <p:cNvPr id="53" name="TextBox 52"/>
          <p:cNvSpPr txBox="1"/>
          <p:nvPr/>
        </p:nvSpPr>
        <p:spPr>
          <a:xfrm>
            <a:off x="5862525" y="2450719"/>
            <a:ext cx="1497425" cy="269286"/>
          </a:xfrm>
          <a:prstGeom prst="rect">
            <a:avLst/>
          </a:prstGeom>
          <a:noFill/>
        </p:spPr>
        <p:txBody>
          <a:bodyPr wrap="square" lIns="68562" tIns="34281" rIns="68562" bIns="34281" rtlCol="0">
            <a:spAutoFit/>
          </a:bodyPr>
          <a:lstStyle/>
          <a:p>
            <a:r>
              <a:rPr lang="zh-CN" altLang="en-US" sz="1300" b="1" dirty="0">
                <a:solidFill>
                  <a:srgbClr val="0070C0"/>
                </a:solidFill>
                <a:latin typeface="微软雅黑" panose="020B0503020204020204" pitchFamily="34" charset="-122"/>
                <a:ea typeface="微软雅黑" panose="020B0503020204020204" pitchFamily="34" charset="-122"/>
              </a:rPr>
              <a:t>单击添加标题</a:t>
            </a:r>
          </a:p>
        </p:txBody>
      </p:sp>
      <p:sp>
        <p:nvSpPr>
          <p:cNvPr id="54" name="TextBox 53"/>
          <p:cNvSpPr txBox="1"/>
          <p:nvPr/>
        </p:nvSpPr>
        <p:spPr>
          <a:xfrm>
            <a:off x="5849710" y="2745790"/>
            <a:ext cx="2555218" cy="438563"/>
          </a:xfrm>
          <a:prstGeom prst="rect">
            <a:avLst/>
          </a:prstGeom>
          <a:noFill/>
        </p:spPr>
        <p:txBody>
          <a:bodyPr wrap="square" lIns="68562" tIns="34281" rIns="68562" bIns="34281"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55" name="TextBox 54"/>
          <p:cNvSpPr txBox="1"/>
          <p:nvPr/>
        </p:nvSpPr>
        <p:spPr>
          <a:xfrm>
            <a:off x="5862525" y="1422019"/>
            <a:ext cx="1497425" cy="269286"/>
          </a:xfrm>
          <a:prstGeom prst="rect">
            <a:avLst/>
          </a:prstGeom>
          <a:noFill/>
        </p:spPr>
        <p:txBody>
          <a:bodyPr wrap="square" lIns="68562" tIns="34281" rIns="68562" bIns="34281" rtlCol="0">
            <a:spAutoFit/>
          </a:bodyPr>
          <a:lstStyle/>
          <a:p>
            <a:r>
              <a:rPr lang="zh-CN" altLang="en-US" sz="1300" b="1" dirty="0">
                <a:solidFill>
                  <a:srgbClr val="0070C0"/>
                </a:solidFill>
                <a:latin typeface="微软雅黑" panose="020B0503020204020204" pitchFamily="34" charset="-122"/>
                <a:ea typeface="微软雅黑" panose="020B0503020204020204" pitchFamily="34" charset="-122"/>
              </a:rPr>
              <a:t>单击添加标题</a:t>
            </a:r>
          </a:p>
        </p:txBody>
      </p:sp>
      <p:sp>
        <p:nvSpPr>
          <p:cNvPr id="56" name="TextBox 55"/>
          <p:cNvSpPr txBox="1"/>
          <p:nvPr/>
        </p:nvSpPr>
        <p:spPr>
          <a:xfrm>
            <a:off x="5849710" y="1717090"/>
            <a:ext cx="2555218" cy="438563"/>
          </a:xfrm>
          <a:prstGeom prst="rect">
            <a:avLst/>
          </a:prstGeom>
          <a:noFill/>
        </p:spPr>
        <p:txBody>
          <a:bodyPr wrap="square" lIns="68562" tIns="34281" rIns="68562" bIns="34281"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57" name="TextBox 56"/>
          <p:cNvSpPr txBox="1"/>
          <p:nvPr/>
        </p:nvSpPr>
        <p:spPr>
          <a:xfrm>
            <a:off x="1664057" y="2050461"/>
            <a:ext cx="1497425" cy="269286"/>
          </a:xfrm>
          <a:prstGeom prst="rect">
            <a:avLst/>
          </a:prstGeom>
          <a:noFill/>
        </p:spPr>
        <p:txBody>
          <a:bodyPr wrap="square" lIns="68562" tIns="34281" rIns="68562" bIns="34281" rtlCol="0">
            <a:spAutoFit/>
          </a:bodyPr>
          <a:lstStyle/>
          <a:p>
            <a:pPr algn="r"/>
            <a:r>
              <a:rPr lang="zh-CN" altLang="en-US" sz="1300" b="1" dirty="0">
                <a:solidFill>
                  <a:srgbClr val="0070C0"/>
                </a:solidFill>
                <a:latin typeface="微软雅黑" panose="020B0503020204020204" pitchFamily="34" charset="-122"/>
                <a:ea typeface="微软雅黑" panose="020B0503020204020204" pitchFamily="34" charset="-122"/>
              </a:rPr>
              <a:t>单击添加标题</a:t>
            </a:r>
          </a:p>
        </p:txBody>
      </p:sp>
      <p:sp>
        <p:nvSpPr>
          <p:cNvPr id="58" name="TextBox 57"/>
          <p:cNvSpPr txBox="1"/>
          <p:nvPr/>
        </p:nvSpPr>
        <p:spPr>
          <a:xfrm>
            <a:off x="606264" y="2345532"/>
            <a:ext cx="2555218" cy="438563"/>
          </a:xfrm>
          <a:prstGeom prst="rect">
            <a:avLst/>
          </a:prstGeom>
          <a:noFill/>
        </p:spPr>
        <p:txBody>
          <a:bodyPr wrap="square" lIns="68562" tIns="34281" rIns="68562" bIns="34281"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59" name="TextBox 58"/>
          <p:cNvSpPr txBox="1"/>
          <p:nvPr/>
        </p:nvSpPr>
        <p:spPr>
          <a:xfrm>
            <a:off x="1664057" y="3256523"/>
            <a:ext cx="1497425" cy="269286"/>
          </a:xfrm>
          <a:prstGeom prst="rect">
            <a:avLst/>
          </a:prstGeom>
          <a:noFill/>
        </p:spPr>
        <p:txBody>
          <a:bodyPr wrap="square" lIns="68562" tIns="34281" rIns="68562" bIns="34281" rtlCol="0">
            <a:spAutoFit/>
          </a:bodyPr>
          <a:lstStyle/>
          <a:p>
            <a:pPr algn="r"/>
            <a:r>
              <a:rPr lang="zh-CN" altLang="en-US" sz="1300" b="1" dirty="0">
                <a:solidFill>
                  <a:srgbClr val="0070C0"/>
                </a:solidFill>
                <a:latin typeface="微软雅黑" panose="020B0503020204020204" pitchFamily="34" charset="-122"/>
                <a:ea typeface="微软雅黑" panose="020B0503020204020204" pitchFamily="34" charset="-122"/>
              </a:rPr>
              <a:t>单击添加标题</a:t>
            </a:r>
          </a:p>
        </p:txBody>
      </p:sp>
      <p:sp>
        <p:nvSpPr>
          <p:cNvPr id="60" name="TextBox 59"/>
          <p:cNvSpPr txBox="1"/>
          <p:nvPr/>
        </p:nvSpPr>
        <p:spPr>
          <a:xfrm>
            <a:off x="606264" y="3551594"/>
            <a:ext cx="2555218" cy="438563"/>
          </a:xfrm>
          <a:prstGeom prst="rect">
            <a:avLst/>
          </a:prstGeom>
          <a:noFill/>
        </p:spPr>
        <p:txBody>
          <a:bodyPr wrap="square" lIns="68562" tIns="34281" rIns="68562" bIns="34281"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300" fill="hold"/>
                                        <p:tgtEl>
                                          <p:spTgt spid="59"/>
                                        </p:tgtEl>
                                        <p:attrNameLst>
                                          <p:attrName>ppt_w</p:attrName>
                                        </p:attrNameLst>
                                      </p:cBhvr>
                                      <p:tavLst>
                                        <p:tav tm="0">
                                          <p:val>
                                            <p:fltVal val="0"/>
                                          </p:val>
                                        </p:tav>
                                        <p:tav tm="100000">
                                          <p:val>
                                            <p:strVal val="#ppt_w"/>
                                          </p:val>
                                        </p:tav>
                                      </p:tavLst>
                                    </p:anim>
                                    <p:anim calcmode="lin" valueType="num">
                                      <p:cBhvr>
                                        <p:cTn id="28" dur="300" fill="hold"/>
                                        <p:tgtEl>
                                          <p:spTgt spid="59"/>
                                        </p:tgtEl>
                                        <p:attrNameLst>
                                          <p:attrName>ppt_h</p:attrName>
                                        </p:attrNameLst>
                                      </p:cBhvr>
                                      <p:tavLst>
                                        <p:tav tm="0">
                                          <p:val>
                                            <p:fltVal val="0"/>
                                          </p:val>
                                        </p:tav>
                                        <p:tav tm="100000">
                                          <p:val>
                                            <p:strVal val="#ppt_h"/>
                                          </p:val>
                                        </p:tav>
                                      </p:tavLst>
                                    </p:anim>
                                    <p:anim calcmode="lin" valueType="num">
                                      <p:cBhvr>
                                        <p:cTn id="29" dur="300" fill="hold"/>
                                        <p:tgtEl>
                                          <p:spTgt spid="59"/>
                                        </p:tgtEl>
                                        <p:attrNameLst>
                                          <p:attrName>style.rotation</p:attrName>
                                        </p:attrNameLst>
                                      </p:cBhvr>
                                      <p:tavLst>
                                        <p:tav tm="0">
                                          <p:val>
                                            <p:fltVal val="90"/>
                                          </p:val>
                                        </p:tav>
                                        <p:tav tm="100000">
                                          <p:val>
                                            <p:fltVal val="0"/>
                                          </p:val>
                                        </p:tav>
                                      </p:tavLst>
                                    </p:anim>
                                    <p:animEffect transition="in" filter="fade">
                                      <p:cBhvr>
                                        <p:cTn id="30" dur="300"/>
                                        <p:tgtEl>
                                          <p:spTgt spid="59"/>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up)">
                                      <p:cBhvr>
                                        <p:cTn id="34" dur="500"/>
                                        <p:tgtEl>
                                          <p:spTgt spid="60"/>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down)">
                                      <p:cBhvr>
                                        <p:cTn id="38" dur="500"/>
                                        <p:tgtEl>
                                          <p:spTgt spid="50"/>
                                        </p:tgtEl>
                                      </p:cBhvr>
                                    </p:animEffect>
                                  </p:childTnLst>
                                </p:cTn>
                              </p:par>
                            </p:childTnLst>
                          </p:cTn>
                        </p:par>
                        <p:par>
                          <p:cTn id="39" fill="hold">
                            <p:stCondLst>
                              <p:cond delay="3500"/>
                            </p:stCondLst>
                            <p:childTnLst>
                              <p:par>
                                <p:cTn id="40" presetID="31"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300" fill="hold"/>
                                        <p:tgtEl>
                                          <p:spTgt spid="53"/>
                                        </p:tgtEl>
                                        <p:attrNameLst>
                                          <p:attrName>ppt_w</p:attrName>
                                        </p:attrNameLst>
                                      </p:cBhvr>
                                      <p:tavLst>
                                        <p:tav tm="0">
                                          <p:val>
                                            <p:fltVal val="0"/>
                                          </p:val>
                                        </p:tav>
                                        <p:tav tm="100000">
                                          <p:val>
                                            <p:strVal val="#ppt_w"/>
                                          </p:val>
                                        </p:tav>
                                      </p:tavLst>
                                    </p:anim>
                                    <p:anim calcmode="lin" valueType="num">
                                      <p:cBhvr>
                                        <p:cTn id="43" dur="300" fill="hold"/>
                                        <p:tgtEl>
                                          <p:spTgt spid="53"/>
                                        </p:tgtEl>
                                        <p:attrNameLst>
                                          <p:attrName>ppt_h</p:attrName>
                                        </p:attrNameLst>
                                      </p:cBhvr>
                                      <p:tavLst>
                                        <p:tav tm="0">
                                          <p:val>
                                            <p:fltVal val="0"/>
                                          </p:val>
                                        </p:tav>
                                        <p:tav tm="100000">
                                          <p:val>
                                            <p:strVal val="#ppt_h"/>
                                          </p:val>
                                        </p:tav>
                                      </p:tavLst>
                                    </p:anim>
                                    <p:anim calcmode="lin" valueType="num">
                                      <p:cBhvr>
                                        <p:cTn id="44" dur="300" fill="hold"/>
                                        <p:tgtEl>
                                          <p:spTgt spid="53"/>
                                        </p:tgtEl>
                                        <p:attrNameLst>
                                          <p:attrName>style.rotation</p:attrName>
                                        </p:attrNameLst>
                                      </p:cBhvr>
                                      <p:tavLst>
                                        <p:tav tm="0">
                                          <p:val>
                                            <p:fltVal val="90"/>
                                          </p:val>
                                        </p:tav>
                                        <p:tav tm="100000">
                                          <p:val>
                                            <p:fltVal val="0"/>
                                          </p:val>
                                        </p:tav>
                                      </p:tavLst>
                                    </p:anim>
                                    <p:animEffect transition="in" filter="fade">
                                      <p:cBhvr>
                                        <p:cTn id="45" dur="300"/>
                                        <p:tgtEl>
                                          <p:spTgt spid="53"/>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up)">
                                      <p:cBhvr>
                                        <p:cTn id="49" dur="500"/>
                                        <p:tgtEl>
                                          <p:spTgt spid="54"/>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down)">
                                      <p:cBhvr>
                                        <p:cTn id="53" dur="500"/>
                                        <p:tgtEl>
                                          <p:spTgt spid="51"/>
                                        </p:tgtEl>
                                      </p:cBhvr>
                                    </p:animEffect>
                                  </p:childTnLst>
                                </p:cTn>
                              </p:par>
                            </p:childTnLst>
                          </p:cTn>
                        </p:par>
                        <p:par>
                          <p:cTn id="54" fill="hold">
                            <p:stCondLst>
                              <p:cond delay="5000"/>
                            </p:stCondLst>
                            <p:childTnLst>
                              <p:par>
                                <p:cTn id="55" presetID="31"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300" fill="hold"/>
                                        <p:tgtEl>
                                          <p:spTgt spid="57"/>
                                        </p:tgtEl>
                                        <p:attrNameLst>
                                          <p:attrName>ppt_w</p:attrName>
                                        </p:attrNameLst>
                                      </p:cBhvr>
                                      <p:tavLst>
                                        <p:tav tm="0">
                                          <p:val>
                                            <p:fltVal val="0"/>
                                          </p:val>
                                        </p:tav>
                                        <p:tav tm="100000">
                                          <p:val>
                                            <p:strVal val="#ppt_w"/>
                                          </p:val>
                                        </p:tav>
                                      </p:tavLst>
                                    </p:anim>
                                    <p:anim calcmode="lin" valueType="num">
                                      <p:cBhvr>
                                        <p:cTn id="58" dur="300" fill="hold"/>
                                        <p:tgtEl>
                                          <p:spTgt spid="57"/>
                                        </p:tgtEl>
                                        <p:attrNameLst>
                                          <p:attrName>ppt_h</p:attrName>
                                        </p:attrNameLst>
                                      </p:cBhvr>
                                      <p:tavLst>
                                        <p:tav tm="0">
                                          <p:val>
                                            <p:fltVal val="0"/>
                                          </p:val>
                                        </p:tav>
                                        <p:tav tm="100000">
                                          <p:val>
                                            <p:strVal val="#ppt_h"/>
                                          </p:val>
                                        </p:tav>
                                      </p:tavLst>
                                    </p:anim>
                                    <p:anim calcmode="lin" valueType="num">
                                      <p:cBhvr>
                                        <p:cTn id="59" dur="300" fill="hold"/>
                                        <p:tgtEl>
                                          <p:spTgt spid="57"/>
                                        </p:tgtEl>
                                        <p:attrNameLst>
                                          <p:attrName>style.rotation</p:attrName>
                                        </p:attrNameLst>
                                      </p:cBhvr>
                                      <p:tavLst>
                                        <p:tav tm="0">
                                          <p:val>
                                            <p:fltVal val="90"/>
                                          </p:val>
                                        </p:tav>
                                        <p:tav tm="100000">
                                          <p:val>
                                            <p:fltVal val="0"/>
                                          </p:val>
                                        </p:tav>
                                      </p:tavLst>
                                    </p:anim>
                                    <p:animEffect transition="in" filter="fade">
                                      <p:cBhvr>
                                        <p:cTn id="60" dur="300"/>
                                        <p:tgtEl>
                                          <p:spTgt spid="57"/>
                                        </p:tgtEl>
                                      </p:cBhvr>
                                    </p:animEffect>
                                  </p:childTnLst>
                                </p:cTn>
                              </p:par>
                            </p:childTnLst>
                          </p:cTn>
                        </p:par>
                        <p:par>
                          <p:cTn id="61" fill="hold">
                            <p:stCondLst>
                              <p:cond delay="550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6000"/>
                            </p:stCondLst>
                            <p:childTnLst>
                              <p:par>
                                <p:cTn id="66" presetID="22" presetClass="entr" presetSubtype="4"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childTnLst>
                          </p:cTn>
                        </p:par>
                        <p:par>
                          <p:cTn id="69" fill="hold">
                            <p:stCondLst>
                              <p:cond delay="6500"/>
                            </p:stCondLst>
                            <p:childTnLst>
                              <p:par>
                                <p:cTn id="70" presetID="31" presetClass="entr" presetSubtype="0"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300" fill="hold"/>
                                        <p:tgtEl>
                                          <p:spTgt spid="55"/>
                                        </p:tgtEl>
                                        <p:attrNameLst>
                                          <p:attrName>ppt_w</p:attrName>
                                        </p:attrNameLst>
                                      </p:cBhvr>
                                      <p:tavLst>
                                        <p:tav tm="0">
                                          <p:val>
                                            <p:fltVal val="0"/>
                                          </p:val>
                                        </p:tav>
                                        <p:tav tm="100000">
                                          <p:val>
                                            <p:strVal val="#ppt_w"/>
                                          </p:val>
                                        </p:tav>
                                      </p:tavLst>
                                    </p:anim>
                                    <p:anim calcmode="lin" valueType="num">
                                      <p:cBhvr>
                                        <p:cTn id="73" dur="300" fill="hold"/>
                                        <p:tgtEl>
                                          <p:spTgt spid="55"/>
                                        </p:tgtEl>
                                        <p:attrNameLst>
                                          <p:attrName>ppt_h</p:attrName>
                                        </p:attrNameLst>
                                      </p:cBhvr>
                                      <p:tavLst>
                                        <p:tav tm="0">
                                          <p:val>
                                            <p:fltVal val="0"/>
                                          </p:val>
                                        </p:tav>
                                        <p:tav tm="100000">
                                          <p:val>
                                            <p:strVal val="#ppt_h"/>
                                          </p:val>
                                        </p:tav>
                                      </p:tavLst>
                                    </p:anim>
                                    <p:anim calcmode="lin" valueType="num">
                                      <p:cBhvr>
                                        <p:cTn id="74" dur="300" fill="hold"/>
                                        <p:tgtEl>
                                          <p:spTgt spid="55"/>
                                        </p:tgtEl>
                                        <p:attrNameLst>
                                          <p:attrName>style.rotation</p:attrName>
                                        </p:attrNameLst>
                                      </p:cBhvr>
                                      <p:tavLst>
                                        <p:tav tm="0">
                                          <p:val>
                                            <p:fltVal val="90"/>
                                          </p:val>
                                        </p:tav>
                                        <p:tav tm="100000">
                                          <p:val>
                                            <p:fltVal val="0"/>
                                          </p:val>
                                        </p:tav>
                                      </p:tavLst>
                                    </p:anim>
                                    <p:animEffect transition="in" filter="fade">
                                      <p:cBhvr>
                                        <p:cTn id="75" dur="300"/>
                                        <p:tgtEl>
                                          <p:spTgt spid="55"/>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up)">
                                      <p:cBhvr>
                                        <p:cTn id="7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50" grpId="0" animBg="1"/>
      <p:bldP spid="51" grpId="0" animBg="1"/>
      <p:bldP spid="52" grpId="0" animBg="1"/>
      <p:bldP spid="53" grpId="0"/>
      <p:bldP spid="54" grpId="0"/>
      <p:bldP spid="55" grpId="0"/>
      <p:bldP spid="56" grpId="0"/>
      <p:bldP spid="57" grpId="0"/>
      <p:bldP spid="58" grpId="0"/>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pic>
        <p:nvPicPr>
          <p:cNvPr id="25" name="图片 28"/>
          <p:cNvPicPr>
            <a:picLocks noChangeAspect="1" noChangeArrowheads="1"/>
          </p:cNvPicPr>
          <p:nvPr/>
        </p:nvPicPr>
        <p:blipFill>
          <a:blip r:embed="rId3" cstate="print">
            <a:extLst>
              <a:ext uri="{28A0092B-C50C-407E-A947-70E740481C1C}">
                <a14:useLocalDpi xmlns:a14="http://schemas.microsoft.com/office/drawing/2010/main" val="0"/>
              </a:ext>
            </a:extLst>
          </a:blip>
          <a:srcRect l="29385" t="2649" r="9956" b="4039"/>
          <a:stretch>
            <a:fillRect/>
          </a:stretch>
        </p:blipFill>
        <p:spPr bwMode="auto">
          <a:xfrm>
            <a:off x="4169570" y="1414463"/>
            <a:ext cx="1902618" cy="14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7"/>
          <p:cNvPicPr>
            <a:picLocks noChangeAspect="1" noChangeArrowheads="1"/>
          </p:cNvPicPr>
          <p:nvPr/>
        </p:nvPicPr>
        <p:blipFill>
          <a:blip r:embed="rId4" cstate="print">
            <a:extLst>
              <a:ext uri="{28A0092B-C50C-407E-A947-70E740481C1C}">
                <a14:useLocalDpi xmlns:a14="http://schemas.microsoft.com/office/drawing/2010/main" val="0"/>
              </a:ext>
            </a:extLst>
          </a:blip>
          <a:srcRect l="14879" t="1617" r="25256"/>
          <a:stretch>
            <a:fillRect/>
          </a:stretch>
        </p:blipFill>
        <p:spPr bwMode="auto">
          <a:xfrm>
            <a:off x="-14288" y="1414463"/>
            <a:ext cx="1991916" cy="14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p:cNvPicPr>
            <a:picLocks noChangeAspect="1" noChangeArrowheads="1"/>
          </p:cNvPicPr>
          <p:nvPr/>
        </p:nvPicPr>
        <p:blipFill>
          <a:blip r:embed="rId5" cstate="print">
            <a:extLst>
              <a:ext uri="{28A0092B-C50C-407E-A947-70E740481C1C}">
                <a14:useLocalDpi xmlns:a14="http://schemas.microsoft.com/office/drawing/2010/main" val="0"/>
              </a:ext>
            </a:extLst>
          </a:blip>
          <a:srcRect r="3175" b="6429"/>
          <a:stretch>
            <a:fillRect/>
          </a:stretch>
        </p:blipFill>
        <p:spPr bwMode="auto">
          <a:xfrm>
            <a:off x="1987154" y="2856310"/>
            <a:ext cx="2182415"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
          <p:cNvSpPr>
            <a:spLocks noChangeArrowheads="1"/>
          </p:cNvSpPr>
          <p:nvPr/>
        </p:nvSpPr>
        <p:spPr bwMode="auto">
          <a:xfrm>
            <a:off x="6084092" y="1406128"/>
            <a:ext cx="3059907" cy="2889647"/>
          </a:xfrm>
          <a:prstGeom prst="rect">
            <a:avLst/>
          </a:prstGeom>
          <a:solidFill>
            <a:srgbClr val="0070C0"/>
          </a:solidFill>
          <a:ln>
            <a:noFill/>
          </a:ln>
        </p:spPr>
        <p:txBody>
          <a:bodyPr lIns="91237" tIns="45619" rIns="91237" bIns="45619"/>
          <a:lstStyle/>
          <a:p>
            <a:pPr algn="ctr" defTabSz="913130"/>
            <a:endParaRPr lang="en-US" sz="2300">
              <a:solidFill>
                <a:schemeClr val="accent2"/>
              </a:solidFill>
              <a:latin typeface="+mn-ea"/>
            </a:endParaRPr>
          </a:p>
        </p:txBody>
      </p:sp>
      <p:sp>
        <p:nvSpPr>
          <p:cNvPr id="29" name="Rectangle 9"/>
          <p:cNvSpPr>
            <a:spLocks noChangeArrowheads="1"/>
          </p:cNvSpPr>
          <p:nvPr/>
        </p:nvSpPr>
        <p:spPr bwMode="auto">
          <a:xfrm>
            <a:off x="1977629" y="1414462"/>
            <a:ext cx="2191940" cy="1435895"/>
          </a:xfrm>
          <a:prstGeom prst="rect">
            <a:avLst/>
          </a:prstGeom>
          <a:solidFill>
            <a:srgbClr val="0070C0"/>
          </a:solidFill>
          <a:ln>
            <a:noFill/>
          </a:ln>
        </p:spPr>
        <p:txBody>
          <a:bodyPr lIns="91237" tIns="45619" rIns="91237" bIns="45619"/>
          <a:lstStyle/>
          <a:p>
            <a:pPr algn="ctr" defTabSz="913130"/>
            <a:endParaRPr lang="en-US" sz="2300">
              <a:solidFill>
                <a:schemeClr val="accent2"/>
              </a:solidFill>
              <a:latin typeface="+mn-ea"/>
            </a:endParaRPr>
          </a:p>
        </p:txBody>
      </p:sp>
      <p:sp>
        <p:nvSpPr>
          <p:cNvPr id="31" name="Freeform 101"/>
          <p:cNvSpPr>
            <a:spLocks noEditPoints="1"/>
          </p:cNvSpPr>
          <p:nvPr/>
        </p:nvSpPr>
        <p:spPr bwMode="auto">
          <a:xfrm>
            <a:off x="2195736" y="1894285"/>
            <a:ext cx="645319" cy="427434"/>
          </a:xfrm>
          <a:custGeom>
            <a:avLst/>
            <a:gdLst>
              <a:gd name="T0" fmla="*/ 77 w 77"/>
              <a:gd name="T1" fmla="*/ 43 h 51"/>
              <a:gd name="T2" fmla="*/ 77 w 77"/>
              <a:gd name="T3" fmla="*/ 47 h 51"/>
              <a:gd name="T4" fmla="*/ 70 w 77"/>
              <a:gd name="T5" fmla="*/ 51 h 51"/>
              <a:gd name="T6" fmla="*/ 6 w 77"/>
              <a:gd name="T7" fmla="*/ 51 h 51"/>
              <a:gd name="T8" fmla="*/ 0 w 77"/>
              <a:gd name="T9" fmla="*/ 47 h 51"/>
              <a:gd name="T10" fmla="*/ 0 w 77"/>
              <a:gd name="T11" fmla="*/ 43 h 51"/>
              <a:gd name="T12" fmla="*/ 6 w 77"/>
              <a:gd name="T13" fmla="*/ 43 h 51"/>
              <a:gd name="T14" fmla="*/ 70 w 77"/>
              <a:gd name="T15" fmla="*/ 43 h 51"/>
              <a:gd name="T16" fmla="*/ 77 w 77"/>
              <a:gd name="T17" fmla="*/ 43 h 51"/>
              <a:gd name="T18" fmla="*/ 10 w 77"/>
              <a:gd name="T19" fmla="*/ 34 h 51"/>
              <a:gd name="T20" fmla="*/ 10 w 77"/>
              <a:gd name="T21" fmla="*/ 6 h 51"/>
              <a:gd name="T22" fmla="*/ 16 w 77"/>
              <a:gd name="T23" fmla="*/ 0 h 51"/>
              <a:gd name="T24" fmla="*/ 60 w 77"/>
              <a:gd name="T25" fmla="*/ 0 h 51"/>
              <a:gd name="T26" fmla="*/ 67 w 77"/>
              <a:gd name="T27" fmla="*/ 6 h 51"/>
              <a:gd name="T28" fmla="*/ 67 w 77"/>
              <a:gd name="T29" fmla="*/ 34 h 51"/>
              <a:gd name="T30" fmla="*/ 60 w 77"/>
              <a:gd name="T31" fmla="*/ 41 h 51"/>
              <a:gd name="T32" fmla="*/ 16 w 77"/>
              <a:gd name="T33" fmla="*/ 41 h 51"/>
              <a:gd name="T34" fmla="*/ 10 w 77"/>
              <a:gd name="T35" fmla="*/ 34 h 51"/>
              <a:gd name="T36" fmla="*/ 15 w 77"/>
              <a:gd name="T37" fmla="*/ 34 h 51"/>
              <a:gd name="T38" fmla="*/ 16 w 77"/>
              <a:gd name="T39" fmla="*/ 36 h 51"/>
              <a:gd name="T40" fmla="*/ 60 w 77"/>
              <a:gd name="T41" fmla="*/ 36 h 51"/>
              <a:gd name="T42" fmla="*/ 61 w 77"/>
              <a:gd name="T43" fmla="*/ 34 h 51"/>
              <a:gd name="T44" fmla="*/ 61 w 77"/>
              <a:gd name="T45" fmla="*/ 6 h 51"/>
              <a:gd name="T46" fmla="*/ 60 w 77"/>
              <a:gd name="T47" fmla="*/ 5 h 51"/>
              <a:gd name="T48" fmla="*/ 16 w 77"/>
              <a:gd name="T49" fmla="*/ 5 h 51"/>
              <a:gd name="T50" fmla="*/ 15 w 77"/>
              <a:gd name="T51" fmla="*/ 6 h 51"/>
              <a:gd name="T52" fmla="*/ 15 w 77"/>
              <a:gd name="T53" fmla="*/ 34 h 51"/>
              <a:gd name="T54" fmla="*/ 42 w 77"/>
              <a:gd name="T55" fmla="*/ 47 h 51"/>
              <a:gd name="T56" fmla="*/ 42 w 77"/>
              <a:gd name="T57" fmla="*/ 46 h 51"/>
              <a:gd name="T58" fmla="*/ 35 w 77"/>
              <a:gd name="T59" fmla="*/ 46 h 51"/>
              <a:gd name="T60" fmla="*/ 34 w 77"/>
              <a:gd name="T61" fmla="*/ 47 h 51"/>
              <a:gd name="T62" fmla="*/ 35 w 77"/>
              <a:gd name="T63" fmla="*/ 47 h 51"/>
              <a:gd name="T64" fmla="*/ 42 w 77"/>
              <a:gd name="T65" fmla="*/ 47 h 51"/>
              <a:gd name="T66" fmla="*/ 42 w 77"/>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7" tIns="45619" rIns="91237" bIns="45619"/>
          <a:lstStyle/>
          <a:p>
            <a:endParaRPr lang="zh-CN" altLang="en-US">
              <a:solidFill>
                <a:schemeClr val="accent2"/>
              </a:solidFill>
              <a:latin typeface="+mn-ea"/>
              <a:ea typeface="+mn-ea"/>
            </a:endParaRPr>
          </a:p>
        </p:txBody>
      </p:sp>
      <p:sp>
        <p:nvSpPr>
          <p:cNvPr id="32" name="Rectangle 12"/>
          <p:cNvSpPr>
            <a:spLocks noChangeArrowheads="1"/>
          </p:cNvSpPr>
          <p:nvPr/>
        </p:nvSpPr>
        <p:spPr bwMode="auto">
          <a:xfrm>
            <a:off x="0" y="2850357"/>
            <a:ext cx="1977628" cy="1445419"/>
          </a:xfrm>
          <a:prstGeom prst="rect">
            <a:avLst/>
          </a:prstGeom>
          <a:noFill/>
          <a:ln>
            <a:noFill/>
          </a:ln>
        </p:spPr>
        <p:txBody>
          <a:bodyPr lIns="91237" tIns="45619" rIns="91237" bIns="45619"/>
          <a:lstStyle/>
          <a:p>
            <a:pPr algn="ctr" defTabSz="913130"/>
            <a:endParaRPr lang="en-US" sz="2300">
              <a:solidFill>
                <a:schemeClr val="accent2"/>
              </a:solidFill>
              <a:latin typeface="+mn-ea"/>
            </a:endParaRPr>
          </a:p>
        </p:txBody>
      </p:sp>
      <p:sp>
        <p:nvSpPr>
          <p:cNvPr id="33" name="Freeform 157"/>
          <p:cNvSpPr>
            <a:spLocks noEditPoints="1"/>
          </p:cNvSpPr>
          <p:nvPr/>
        </p:nvSpPr>
        <p:spPr bwMode="auto">
          <a:xfrm>
            <a:off x="787004" y="3080148"/>
            <a:ext cx="402432" cy="491728"/>
          </a:xfrm>
          <a:custGeom>
            <a:avLst/>
            <a:gdLst>
              <a:gd name="T0" fmla="*/ 41 w 41"/>
              <a:gd name="T1" fmla="*/ 44 h 50"/>
              <a:gd name="T2" fmla="*/ 35 w 41"/>
              <a:gd name="T3" fmla="*/ 50 h 50"/>
              <a:gd name="T4" fmla="*/ 5 w 41"/>
              <a:gd name="T5" fmla="*/ 50 h 50"/>
              <a:gd name="T6" fmla="*/ 0 w 41"/>
              <a:gd name="T7" fmla="*/ 44 h 50"/>
              <a:gd name="T8" fmla="*/ 0 w 41"/>
              <a:gd name="T9" fmla="*/ 5 h 50"/>
              <a:gd name="T10" fmla="*/ 5 w 41"/>
              <a:gd name="T11" fmla="*/ 0 h 50"/>
              <a:gd name="T12" fmla="*/ 35 w 41"/>
              <a:gd name="T13" fmla="*/ 0 h 50"/>
              <a:gd name="T14" fmla="*/ 41 w 41"/>
              <a:gd name="T15" fmla="*/ 5 h 50"/>
              <a:gd name="T16" fmla="*/ 41 w 41"/>
              <a:gd name="T17" fmla="*/ 44 h 50"/>
              <a:gd name="T18" fmla="*/ 36 w 41"/>
              <a:gd name="T19" fmla="*/ 5 h 50"/>
              <a:gd name="T20" fmla="*/ 35 w 41"/>
              <a:gd name="T21" fmla="*/ 4 h 50"/>
              <a:gd name="T22" fmla="*/ 5 w 41"/>
              <a:gd name="T23" fmla="*/ 4 h 50"/>
              <a:gd name="T24" fmla="*/ 4 w 41"/>
              <a:gd name="T25" fmla="*/ 5 h 50"/>
              <a:gd name="T26" fmla="*/ 4 w 41"/>
              <a:gd name="T27" fmla="*/ 40 h 50"/>
              <a:gd name="T28" fmla="*/ 5 w 41"/>
              <a:gd name="T29" fmla="*/ 41 h 50"/>
              <a:gd name="T30" fmla="*/ 35 w 41"/>
              <a:gd name="T31" fmla="*/ 41 h 50"/>
              <a:gd name="T32" fmla="*/ 36 w 41"/>
              <a:gd name="T33" fmla="*/ 40 h 50"/>
              <a:gd name="T34" fmla="*/ 36 w 41"/>
              <a:gd name="T35" fmla="*/ 5 h 50"/>
              <a:gd name="T36" fmla="*/ 20 w 41"/>
              <a:gd name="T37" fmla="*/ 43 h 50"/>
              <a:gd name="T38" fmla="*/ 18 w 41"/>
              <a:gd name="T39" fmla="*/ 45 h 50"/>
              <a:gd name="T40" fmla="*/ 20 w 41"/>
              <a:gd name="T41" fmla="*/ 48 h 50"/>
              <a:gd name="T42" fmla="*/ 23 w 41"/>
              <a:gd name="T43" fmla="*/ 45 h 50"/>
              <a:gd name="T44" fmla="*/ 20 w 41"/>
              <a:gd name="T45"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0070C0"/>
          </a:solidFill>
          <a:ln>
            <a:noFill/>
          </a:ln>
        </p:spPr>
        <p:txBody>
          <a:bodyPr lIns="91237" tIns="45619" rIns="91237" bIns="45619"/>
          <a:lstStyle/>
          <a:p>
            <a:endParaRPr lang="zh-CN" altLang="en-US">
              <a:solidFill>
                <a:srgbClr val="005696"/>
              </a:solidFill>
              <a:latin typeface="+mn-ea"/>
              <a:ea typeface="+mn-ea"/>
            </a:endParaRPr>
          </a:p>
        </p:txBody>
      </p:sp>
      <p:sp>
        <p:nvSpPr>
          <p:cNvPr id="34" name="Rectangle 6"/>
          <p:cNvSpPr>
            <a:spLocks noChangeArrowheads="1"/>
          </p:cNvSpPr>
          <p:nvPr/>
        </p:nvSpPr>
        <p:spPr bwMode="auto">
          <a:xfrm>
            <a:off x="4169570" y="2850357"/>
            <a:ext cx="1914525" cy="1445419"/>
          </a:xfrm>
          <a:prstGeom prst="rect">
            <a:avLst/>
          </a:prstGeom>
          <a:noFill/>
          <a:ln>
            <a:noFill/>
          </a:ln>
        </p:spPr>
        <p:txBody>
          <a:bodyPr lIns="91237" tIns="45619" rIns="91237" bIns="45619"/>
          <a:lstStyle/>
          <a:p>
            <a:pPr algn="ctr" defTabSz="913130"/>
            <a:endParaRPr lang="en-US" sz="2300">
              <a:solidFill>
                <a:schemeClr val="accent2"/>
              </a:solidFill>
              <a:latin typeface="+mn-ea"/>
            </a:endParaRPr>
          </a:p>
        </p:txBody>
      </p:sp>
      <p:sp>
        <p:nvSpPr>
          <p:cNvPr id="35" name="Freeform 52"/>
          <p:cNvSpPr>
            <a:spLocks noEditPoints="1"/>
          </p:cNvSpPr>
          <p:nvPr/>
        </p:nvSpPr>
        <p:spPr bwMode="auto">
          <a:xfrm>
            <a:off x="4302075" y="3219822"/>
            <a:ext cx="439340" cy="472678"/>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70C0"/>
          </a:solidFill>
          <a:ln>
            <a:noFill/>
          </a:ln>
        </p:spPr>
        <p:txBody>
          <a:bodyPr lIns="91237" tIns="45619" rIns="91237" bIns="45619"/>
          <a:lstStyle/>
          <a:p>
            <a:endParaRPr lang="zh-CN" altLang="en-US">
              <a:solidFill>
                <a:srgbClr val="005696"/>
              </a:solidFill>
              <a:latin typeface="+mn-ea"/>
              <a:ea typeface="+mn-ea"/>
            </a:endParaRPr>
          </a:p>
        </p:txBody>
      </p:sp>
      <p:sp>
        <p:nvSpPr>
          <p:cNvPr id="36" name="矩形 16"/>
          <p:cNvSpPr>
            <a:spLocks noChangeArrowheads="1"/>
          </p:cNvSpPr>
          <p:nvPr/>
        </p:nvSpPr>
        <p:spPr bwMode="auto">
          <a:xfrm>
            <a:off x="6477444" y="2035343"/>
            <a:ext cx="227320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just"/>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dirty="0">
                <a:solidFill>
                  <a:schemeClr val="bg1"/>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请输入您的文字对目标进行说明请输入您的文字对目标进行说明请输入您的文字对目标进行说明请输入您的文字对目标进行说明请输入您的文字对目标进行说明请输入您的文字对目标进行说明。</a:t>
            </a:r>
          </a:p>
          <a:p>
            <a:pPr algn="just"/>
            <a:endParaRPr lang="zh-CN" altLang="en-US" sz="1000" dirty="0">
              <a:solidFill>
                <a:schemeClr val="bg1"/>
              </a:solidFill>
              <a:latin typeface="微软雅黑" panose="020B0503020204020204" pitchFamily="34" charset="-122"/>
              <a:ea typeface="微软雅黑" panose="020B0503020204020204" pitchFamily="34" charset="-122"/>
            </a:endParaRPr>
          </a:p>
          <a:p>
            <a:pPr algn="just"/>
            <a:endParaRPr lang="zh-CN" altLang="en-US" sz="1000" dirty="0">
              <a:solidFill>
                <a:schemeClr val="bg1"/>
              </a:solidFill>
              <a:latin typeface="微软雅黑" panose="020B0503020204020204" pitchFamily="34" charset="-122"/>
              <a:ea typeface="微软雅黑" panose="020B0503020204020204" pitchFamily="34" charset="-122"/>
            </a:endParaRPr>
          </a:p>
          <a:p>
            <a:pPr algn="just"/>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7" name="TextBox 13"/>
          <p:cNvSpPr txBox="1">
            <a:spLocks noChangeArrowheads="1"/>
          </p:cNvSpPr>
          <p:nvPr/>
        </p:nvSpPr>
        <p:spPr bwMode="auto">
          <a:xfrm>
            <a:off x="472678" y="3757614"/>
            <a:ext cx="1032272"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项目一</a:t>
            </a:r>
            <a:endParaRPr lang="en-US" sz="12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TextBox 13"/>
          <p:cNvSpPr txBox="1">
            <a:spLocks noChangeArrowheads="1"/>
          </p:cNvSpPr>
          <p:nvPr/>
        </p:nvSpPr>
        <p:spPr bwMode="auto">
          <a:xfrm>
            <a:off x="475060" y="3971925"/>
            <a:ext cx="11787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sz="900">
                <a:solidFill>
                  <a:srgbClr val="0070C0"/>
                </a:solidFill>
                <a:latin typeface="微软雅黑" panose="020B0503020204020204" pitchFamily="34" charset="-122"/>
                <a:ea typeface="微软雅黑" panose="020B0503020204020204" pitchFamily="34" charset="-122"/>
                <a:sym typeface="Arial" panose="020B0604020202020204" pitchFamily="34" charset="0"/>
              </a:rPr>
              <a:t>add your words here</a:t>
            </a:r>
          </a:p>
        </p:txBody>
      </p:sp>
      <p:sp>
        <p:nvSpPr>
          <p:cNvPr id="39" name="TextBox 13"/>
          <p:cNvSpPr txBox="1">
            <a:spLocks noChangeArrowheads="1"/>
          </p:cNvSpPr>
          <p:nvPr/>
        </p:nvSpPr>
        <p:spPr bwMode="auto">
          <a:xfrm>
            <a:off x="2883917" y="1969295"/>
            <a:ext cx="1033462"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项目二</a:t>
            </a:r>
            <a:endParaRPr 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13"/>
          <p:cNvSpPr txBox="1">
            <a:spLocks noChangeArrowheads="1"/>
          </p:cNvSpPr>
          <p:nvPr/>
        </p:nvSpPr>
        <p:spPr bwMode="auto">
          <a:xfrm>
            <a:off x="2887490" y="2183606"/>
            <a:ext cx="117752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sz="9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p>
        </p:txBody>
      </p:sp>
      <p:sp>
        <p:nvSpPr>
          <p:cNvPr id="41" name="TextBox 13"/>
          <p:cNvSpPr txBox="1">
            <a:spLocks noChangeArrowheads="1"/>
          </p:cNvSpPr>
          <p:nvPr/>
        </p:nvSpPr>
        <p:spPr bwMode="auto">
          <a:xfrm>
            <a:off x="4893343" y="3318869"/>
            <a:ext cx="1032272"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2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项目三</a:t>
            </a:r>
            <a:endParaRPr lang="en-US" sz="12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TextBox 13"/>
          <p:cNvSpPr txBox="1">
            <a:spLocks noChangeArrowheads="1"/>
          </p:cNvSpPr>
          <p:nvPr/>
        </p:nvSpPr>
        <p:spPr bwMode="auto">
          <a:xfrm>
            <a:off x="4895724" y="3533180"/>
            <a:ext cx="11787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sz="9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add your words here</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nodePh="1">
                                  <p:stCondLst>
                                    <p:cond delay="0"/>
                                  </p:stCondLst>
                                  <p:endCondLst>
                                    <p:cond evt="begin" delay="0">
                                      <p:tn val="26"/>
                                    </p:cond>
                                  </p:end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0-#ppt_h/2"/>
                                          </p:val>
                                        </p:tav>
                                        <p:tav tm="100000">
                                          <p:val>
                                            <p:strVal val="#ppt_y"/>
                                          </p:val>
                                        </p:tav>
                                      </p:tavLst>
                                    </p:anim>
                                  </p:childTnLst>
                                </p:cTn>
                              </p:par>
                              <p:par>
                                <p:cTn id="63" presetID="2" presetClass="entr" presetSubtype="4" fill="hold" nodeType="withEffect">
                                  <p:stCondLst>
                                    <p:cond delay="1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par>
                          <p:cTn id="67" fill="hold">
                            <p:stCondLst>
                              <p:cond delay="3000"/>
                            </p:stCondLst>
                            <p:childTnLst>
                              <p:par>
                                <p:cTn id="68" presetID="2" presetClass="entr" presetSubtype="1" fill="hold" grpId="0" nodeType="afterEffect" nodePh="1">
                                  <p:stCondLst>
                                    <p:cond delay="0"/>
                                  </p:stCondLst>
                                  <p:endCondLst>
                                    <p:cond evt="begin" delay="0">
                                      <p:tn val="68"/>
                                    </p:cond>
                                  </p:end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ppt_x"/>
                                          </p:val>
                                        </p:tav>
                                        <p:tav tm="100000">
                                          <p:val>
                                            <p:strVal val="#ppt_x"/>
                                          </p:val>
                                        </p:tav>
                                      </p:tavLst>
                                    </p:anim>
                                    <p:anim calcmode="lin" valueType="num">
                                      <p:cBhvr additive="base">
                                        <p:cTn id="71" dur="500" fill="hold"/>
                                        <p:tgtEl>
                                          <p:spTgt spid="34"/>
                                        </p:tgtEl>
                                        <p:attrNameLst>
                                          <p:attrName>ppt_y</p:attrName>
                                        </p:attrNameLst>
                                      </p:cBhvr>
                                      <p:tavLst>
                                        <p:tav tm="0">
                                          <p:val>
                                            <p:strVal val="0-#ppt_h/2"/>
                                          </p:val>
                                        </p:tav>
                                        <p:tav tm="100000">
                                          <p:val>
                                            <p:strVal val="#ppt_y"/>
                                          </p:val>
                                        </p:tav>
                                      </p:tavLst>
                                    </p:anim>
                                  </p:childTnLst>
                                </p:cTn>
                              </p:par>
                              <p:par>
                                <p:cTn id="72" presetID="2" presetClass="entr" presetSubtype="1"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ppt_x"/>
                                          </p:val>
                                        </p:tav>
                                        <p:tav tm="100000">
                                          <p:val>
                                            <p:strVal val="#ppt_x"/>
                                          </p:val>
                                        </p:tav>
                                      </p:tavLst>
                                    </p:anim>
                                    <p:anim calcmode="lin" valueType="num">
                                      <p:cBhvr additive="base">
                                        <p:cTn id="75" dur="500" fill="hold"/>
                                        <p:tgtEl>
                                          <p:spTgt spid="35"/>
                                        </p:tgtEl>
                                        <p:attrNameLst>
                                          <p:attrName>ppt_y</p:attrName>
                                        </p:attrNameLst>
                                      </p:cBhvr>
                                      <p:tavLst>
                                        <p:tav tm="0">
                                          <p:val>
                                            <p:strVal val="0-#ppt_h/2"/>
                                          </p:val>
                                        </p:tav>
                                        <p:tav tm="100000">
                                          <p:val>
                                            <p:strVal val="#ppt_y"/>
                                          </p:val>
                                        </p:tav>
                                      </p:tavLst>
                                    </p:anim>
                                  </p:childTnLst>
                                </p:cTn>
                              </p:par>
                              <p:par>
                                <p:cTn id="76" presetID="2" presetClass="entr" presetSubtype="1"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500" fill="hold"/>
                                        <p:tgtEl>
                                          <p:spTgt spid="41"/>
                                        </p:tgtEl>
                                        <p:attrNameLst>
                                          <p:attrName>ppt_x</p:attrName>
                                        </p:attrNameLst>
                                      </p:cBhvr>
                                      <p:tavLst>
                                        <p:tav tm="0">
                                          <p:val>
                                            <p:strVal val="#ppt_x"/>
                                          </p:val>
                                        </p:tav>
                                        <p:tav tm="100000">
                                          <p:val>
                                            <p:strVal val="#ppt_x"/>
                                          </p:val>
                                        </p:tav>
                                      </p:tavLst>
                                    </p:anim>
                                    <p:anim calcmode="lin" valueType="num">
                                      <p:cBhvr additive="base">
                                        <p:cTn id="79" dur="500" fill="hold"/>
                                        <p:tgtEl>
                                          <p:spTgt spid="41"/>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ppt_x"/>
                                          </p:val>
                                        </p:tav>
                                        <p:tav tm="100000">
                                          <p:val>
                                            <p:strVal val="#ppt_x"/>
                                          </p:val>
                                        </p:tav>
                                      </p:tavLst>
                                    </p:anim>
                                    <p:anim calcmode="lin" valueType="num">
                                      <p:cBhvr additive="base">
                                        <p:cTn id="83" dur="500" fill="hold"/>
                                        <p:tgtEl>
                                          <p:spTgt spid="42"/>
                                        </p:tgtEl>
                                        <p:attrNameLst>
                                          <p:attrName>ppt_y</p:attrName>
                                        </p:attrNameLst>
                                      </p:cBhvr>
                                      <p:tavLst>
                                        <p:tav tm="0">
                                          <p:val>
                                            <p:strVal val="0-#ppt_h/2"/>
                                          </p:val>
                                        </p:tav>
                                        <p:tav tm="100000">
                                          <p:val>
                                            <p:strVal val="#ppt_y"/>
                                          </p:val>
                                        </p:tav>
                                      </p:tavLst>
                                    </p:anim>
                                  </p:childTnLst>
                                </p:cTn>
                              </p:par>
                            </p:childTnLst>
                          </p:cTn>
                        </p:par>
                        <p:par>
                          <p:cTn id="84" fill="hold">
                            <p:stCondLst>
                              <p:cond delay="3500"/>
                            </p:stCondLst>
                            <p:childTnLst>
                              <p:par>
                                <p:cTn id="85" presetID="53" presetClass="entr" presetSubtype="1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4000"/>
                            </p:stCondLst>
                            <p:childTnLst>
                              <p:par>
                                <p:cTn id="91" presetID="53" presetClass="entr" presetSubtype="16"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9" grpId="0" animBg="1"/>
      <p:bldP spid="31" grpId="0" animBg="1"/>
      <p:bldP spid="32" grpId="0"/>
      <p:bldP spid="33" grpId="0" animBg="1"/>
      <p:bldP spid="34" grpId="0"/>
      <p:bldP spid="35" grpId="0" animBg="1"/>
      <p:bldP spid="36" grpId="0"/>
      <p:bldP spid="37" grpId="0"/>
      <p:bldP spid="38" grpId="0"/>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MH_Other_4"/>
          <p:cNvCxnSpPr/>
          <p:nvPr>
            <p:custDataLst>
              <p:tags r:id="rId1"/>
            </p:custDataLst>
          </p:nvPr>
        </p:nvCxnSpPr>
        <p:spPr>
          <a:xfrm>
            <a:off x="2875240" y="1640863"/>
            <a:ext cx="1200538" cy="0"/>
          </a:xfrm>
          <a:prstGeom prst="straightConnector1">
            <a:avLst/>
          </a:prstGeom>
          <a:ln>
            <a:solidFill>
              <a:srgbClr val="005A9E"/>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421897" y="1213746"/>
            <a:ext cx="3677076" cy="757744"/>
            <a:chOff x="6041001" y="1937629"/>
            <a:chExt cx="4902769" cy="1010324"/>
          </a:xfrm>
        </p:grpSpPr>
        <p:sp>
          <p:nvSpPr>
            <p:cNvPr id="28"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30" name="MH_SubTitle_2"/>
            <p:cNvSpPr txBox="1"/>
            <p:nvPr>
              <p:custDataLst>
                <p:tags r:id="rId17"/>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rgbClr val="0070C0"/>
                  </a:solidFill>
                  <a:latin typeface="微软雅黑" panose="020B0503020204020204" pitchFamily="34" charset="-122"/>
                  <a:ea typeface="微软雅黑" panose="020B0503020204020204" pitchFamily="34" charset="-122"/>
                </a:rPr>
                <a:t>添加标题文字</a:t>
              </a:r>
            </a:p>
          </p:txBody>
        </p:sp>
      </p:grpSp>
      <p:sp>
        <p:nvSpPr>
          <p:cNvPr id="23" name="MH_Other_1"/>
          <p:cNvSpPr/>
          <p:nvPr>
            <p:custDataLst>
              <p:tags r:id="rId2"/>
            </p:custDataLst>
          </p:nvPr>
        </p:nvSpPr>
        <p:spPr>
          <a:xfrm rot="21439215">
            <a:off x="2319791" y="2076466"/>
            <a:ext cx="742596" cy="752226"/>
          </a:xfrm>
          <a:prstGeom prst="roundRect">
            <a:avLst>
              <a:gd name="adj" fmla="val 185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4300" dirty="0">
                <a:solidFill>
                  <a:srgbClr val="FFFFFF"/>
                </a:solidFill>
                <a:latin typeface="微软雅黑" panose="020B0503020204020204" pitchFamily="34" charset="-122"/>
                <a:ea typeface="微软雅黑" panose="020B0503020204020204" pitchFamily="34" charset="-122"/>
              </a:rPr>
              <a:t>3</a:t>
            </a:r>
            <a:endParaRPr lang="zh-CN" altLang="en-US" sz="4300" dirty="0">
              <a:solidFill>
                <a:srgbClr val="FFFFFF"/>
              </a:solidFill>
              <a:latin typeface="微软雅黑" panose="020B0503020204020204" pitchFamily="34" charset="-122"/>
              <a:ea typeface="微软雅黑" panose="020B0503020204020204" pitchFamily="34" charset="-122"/>
            </a:endParaRPr>
          </a:p>
        </p:txBody>
      </p:sp>
      <p:sp>
        <p:nvSpPr>
          <p:cNvPr id="25" name="MH_Other_3"/>
          <p:cNvSpPr/>
          <p:nvPr>
            <p:custDataLst>
              <p:tags r:id="rId3"/>
            </p:custDataLst>
          </p:nvPr>
        </p:nvSpPr>
        <p:spPr>
          <a:xfrm rot="183635">
            <a:off x="2112127" y="1311719"/>
            <a:ext cx="743559" cy="752226"/>
          </a:xfrm>
          <a:prstGeom prst="roundRect">
            <a:avLst>
              <a:gd name="adj" fmla="val 185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4300" dirty="0">
                <a:solidFill>
                  <a:srgbClr val="FFFFFF"/>
                </a:solidFill>
                <a:latin typeface="微软雅黑" panose="020B0503020204020204" pitchFamily="34" charset="-122"/>
                <a:ea typeface="微软雅黑" panose="020B0503020204020204" pitchFamily="34" charset="-122"/>
              </a:rPr>
              <a:t>4</a:t>
            </a:r>
            <a:endParaRPr lang="zh-CN" altLang="en-US" sz="4300" dirty="0">
              <a:solidFill>
                <a:srgbClr val="FFFFFF"/>
              </a:solidFill>
              <a:latin typeface="微软雅黑" panose="020B0503020204020204" pitchFamily="34" charset="-122"/>
              <a:ea typeface="微软雅黑" panose="020B0503020204020204" pitchFamily="34" charset="-122"/>
            </a:endParaRPr>
          </a:p>
        </p:txBody>
      </p:sp>
      <p:sp>
        <p:nvSpPr>
          <p:cNvPr id="32" name="MH_Other_1"/>
          <p:cNvSpPr/>
          <p:nvPr>
            <p:custDataLst>
              <p:tags r:id="rId4"/>
            </p:custDataLst>
          </p:nvPr>
        </p:nvSpPr>
        <p:spPr>
          <a:xfrm>
            <a:off x="2039625" y="2856524"/>
            <a:ext cx="742596" cy="752226"/>
          </a:xfrm>
          <a:prstGeom prst="roundRect">
            <a:avLst>
              <a:gd name="adj" fmla="val 185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4300" dirty="0">
                <a:solidFill>
                  <a:srgbClr val="FFFFFF"/>
                </a:solidFill>
                <a:latin typeface="微软雅黑" panose="020B0503020204020204" pitchFamily="34" charset="-122"/>
                <a:ea typeface="微软雅黑" panose="020B0503020204020204" pitchFamily="34" charset="-122"/>
              </a:rPr>
              <a:t>2</a:t>
            </a:r>
            <a:endParaRPr lang="zh-CN" altLang="en-US" sz="4300" dirty="0">
              <a:solidFill>
                <a:srgbClr val="FFFFFF"/>
              </a:solidFill>
              <a:latin typeface="微软雅黑" panose="020B0503020204020204" pitchFamily="34" charset="-122"/>
              <a:ea typeface="微软雅黑" panose="020B0503020204020204" pitchFamily="34" charset="-122"/>
            </a:endParaRPr>
          </a:p>
        </p:txBody>
      </p:sp>
      <p:sp>
        <p:nvSpPr>
          <p:cNvPr id="33" name="MH_Other_1"/>
          <p:cNvSpPr/>
          <p:nvPr>
            <p:custDataLst>
              <p:tags r:id="rId5"/>
            </p:custDataLst>
          </p:nvPr>
        </p:nvSpPr>
        <p:spPr>
          <a:xfrm rot="21261977">
            <a:off x="2294353" y="3610730"/>
            <a:ext cx="742596" cy="752226"/>
          </a:xfrm>
          <a:prstGeom prst="roundRect">
            <a:avLst>
              <a:gd name="adj" fmla="val 185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r>
              <a:rPr lang="en-US" altLang="zh-CN" sz="4300" dirty="0">
                <a:solidFill>
                  <a:srgbClr val="FFFFFF"/>
                </a:solidFill>
                <a:latin typeface="微软雅黑" panose="020B0503020204020204" pitchFamily="34" charset="-122"/>
                <a:ea typeface="微软雅黑" panose="020B0503020204020204" pitchFamily="34" charset="-122"/>
              </a:rPr>
              <a:t>1</a:t>
            </a:r>
            <a:endParaRPr lang="zh-CN" altLang="en-US" sz="4300" dirty="0">
              <a:solidFill>
                <a:srgbClr val="FFFFFF"/>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041459" y="1431239"/>
            <a:ext cx="1186544" cy="2977239"/>
            <a:chOff x="1388612" y="1908306"/>
            <a:chExt cx="1582058" cy="3969656"/>
          </a:xfrm>
        </p:grpSpPr>
        <p:sp>
          <p:nvSpPr>
            <p:cNvPr id="27" name="MH_Other_5"/>
            <p:cNvSpPr/>
            <p:nvPr>
              <p:custDataLst>
                <p:tags r:id="rId15"/>
              </p:custDataLst>
            </p:nvPr>
          </p:nvSpPr>
          <p:spPr>
            <a:xfrm>
              <a:off x="1976071" y="1908306"/>
              <a:ext cx="925913" cy="1905127"/>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300">
                <a:solidFill>
                  <a:srgbClr val="FFFFFF"/>
                </a:solidFill>
                <a:latin typeface="微软雅黑" panose="020B0503020204020204" pitchFamily="34" charset="-122"/>
                <a:ea typeface="微软雅黑" panose="020B0503020204020204" pitchFamily="34" charset="-122"/>
              </a:endParaRPr>
            </a:p>
          </p:txBody>
        </p:sp>
        <p:sp>
          <p:nvSpPr>
            <p:cNvPr id="4" name="梯形 3"/>
            <p:cNvSpPr/>
            <p:nvPr/>
          </p:nvSpPr>
          <p:spPr>
            <a:xfrm>
              <a:off x="1388612" y="3818963"/>
              <a:ext cx="1582058" cy="2058999"/>
            </a:xfrm>
            <a:prstGeom prst="trapezoid">
              <a:avLst>
                <a:gd name="adj" fmla="val 32339"/>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300">
                <a:solidFill>
                  <a:srgbClr val="FFFFFF"/>
                </a:solidFill>
                <a:latin typeface="微软雅黑" panose="020B0503020204020204" pitchFamily="34" charset="-122"/>
                <a:ea typeface="微软雅黑" panose="020B0503020204020204" pitchFamily="34" charset="-122"/>
              </a:endParaRPr>
            </a:p>
          </p:txBody>
        </p:sp>
      </p:grpSp>
      <p:cxnSp>
        <p:nvCxnSpPr>
          <p:cNvPr id="37" name="MH_Other_4"/>
          <p:cNvCxnSpPr/>
          <p:nvPr>
            <p:custDataLst>
              <p:tags r:id="rId6"/>
            </p:custDataLst>
          </p:nvPr>
        </p:nvCxnSpPr>
        <p:spPr>
          <a:xfrm>
            <a:off x="3072079" y="2411826"/>
            <a:ext cx="1003698" cy="0"/>
          </a:xfrm>
          <a:prstGeom prst="straightConnector1">
            <a:avLst/>
          </a:prstGeom>
          <a:ln>
            <a:solidFill>
              <a:srgbClr val="005A9E"/>
            </a:solidFill>
            <a:tailEnd type="triangle"/>
          </a:ln>
        </p:spPr>
        <p:style>
          <a:lnRef idx="1">
            <a:schemeClr val="accent1"/>
          </a:lnRef>
          <a:fillRef idx="0">
            <a:schemeClr val="accent1"/>
          </a:fillRef>
          <a:effectRef idx="0">
            <a:schemeClr val="accent1"/>
          </a:effectRef>
          <a:fontRef idx="minor">
            <a:schemeClr val="tx1"/>
          </a:fontRef>
        </p:style>
      </p:cxnSp>
      <p:cxnSp>
        <p:nvCxnSpPr>
          <p:cNvPr id="38" name="MH_Other_4"/>
          <p:cNvCxnSpPr/>
          <p:nvPr>
            <p:custDataLst>
              <p:tags r:id="rId7"/>
            </p:custDataLst>
          </p:nvPr>
        </p:nvCxnSpPr>
        <p:spPr>
          <a:xfrm>
            <a:off x="2782218" y="3182794"/>
            <a:ext cx="1293556" cy="0"/>
          </a:xfrm>
          <a:prstGeom prst="straightConnector1">
            <a:avLst/>
          </a:prstGeom>
          <a:ln>
            <a:solidFill>
              <a:srgbClr val="005A9E"/>
            </a:solidFill>
            <a:tailEnd type="triangle"/>
          </a:ln>
        </p:spPr>
        <p:style>
          <a:lnRef idx="1">
            <a:schemeClr val="accent1"/>
          </a:lnRef>
          <a:fillRef idx="0">
            <a:schemeClr val="accent1"/>
          </a:fillRef>
          <a:effectRef idx="0">
            <a:schemeClr val="accent1"/>
          </a:effectRef>
          <a:fontRef idx="minor">
            <a:schemeClr val="tx1"/>
          </a:fontRef>
        </p:style>
      </p:cxnSp>
      <p:cxnSp>
        <p:nvCxnSpPr>
          <p:cNvPr id="39" name="MH_Other_4"/>
          <p:cNvCxnSpPr/>
          <p:nvPr>
            <p:custDataLst>
              <p:tags r:id="rId8"/>
            </p:custDataLst>
          </p:nvPr>
        </p:nvCxnSpPr>
        <p:spPr>
          <a:xfrm>
            <a:off x="3072079" y="3953756"/>
            <a:ext cx="1003698" cy="0"/>
          </a:xfrm>
          <a:prstGeom prst="straightConnector1">
            <a:avLst/>
          </a:prstGeom>
          <a:ln>
            <a:solidFill>
              <a:srgbClr val="005A9E"/>
            </a:solidFill>
            <a:tailEnd type="triangl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421897" y="2029959"/>
            <a:ext cx="3677076" cy="746859"/>
            <a:chOff x="6041001" y="1952143"/>
            <a:chExt cx="4902769" cy="995810"/>
          </a:xfrm>
        </p:grpSpPr>
        <p:sp>
          <p:nvSpPr>
            <p:cNvPr id="50"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54"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rgbClr val="0070C0"/>
                  </a:solidFill>
                  <a:latin typeface="微软雅黑" panose="020B0503020204020204" pitchFamily="34" charset="-122"/>
                  <a:ea typeface="微软雅黑" panose="020B0503020204020204" pitchFamily="34" charset="-122"/>
                </a:rPr>
                <a:t>添加标题文字</a:t>
              </a:r>
            </a:p>
          </p:txBody>
        </p:sp>
      </p:grpSp>
      <p:grpSp>
        <p:nvGrpSpPr>
          <p:cNvPr id="55" name="组合 54"/>
          <p:cNvGrpSpPr/>
          <p:nvPr/>
        </p:nvGrpSpPr>
        <p:grpSpPr>
          <a:xfrm>
            <a:off x="4421897" y="2835296"/>
            <a:ext cx="3677076" cy="746859"/>
            <a:chOff x="6041001" y="1952143"/>
            <a:chExt cx="4902769" cy="995810"/>
          </a:xfrm>
        </p:grpSpPr>
        <p:sp>
          <p:nvSpPr>
            <p:cNvPr id="68"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69"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rgbClr val="0070C0"/>
                  </a:solidFill>
                  <a:latin typeface="微软雅黑" panose="020B0503020204020204" pitchFamily="34" charset="-122"/>
                  <a:ea typeface="微软雅黑" panose="020B0503020204020204" pitchFamily="34" charset="-122"/>
                </a:rPr>
                <a:t>添加标题文字</a:t>
              </a:r>
            </a:p>
          </p:txBody>
        </p:sp>
      </p:grpSp>
      <p:grpSp>
        <p:nvGrpSpPr>
          <p:cNvPr id="70" name="组合 69"/>
          <p:cNvGrpSpPr/>
          <p:nvPr/>
        </p:nvGrpSpPr>
        <p:grpSpPr>
          <a:xfrm>
            <a:off x="4421897" y="3651511"/>
            <a:ext cx="3677076" cy="735969"/>
            <a:chOff x="6041001" y="1966657"/>
            <a:chExt cx="4902769" cy="981296"/>
          </a:xfrm>
        </p:grpSpPr>
        <p:sp>
          <p:nvSpPr>
            <p:cNvPr id="71" name="MH_Text_2"/>
            <p:cNvSpPr txBox="1"/>
            <p:nvPr>
              <p:custDataLst>
                <p:tags r:id="rId9"/>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72" name="MH_SubTitle_2"/>
            <p:cNvSpPr txBox="1"/>
            <p:nvPr>
              <p:custDataLst>
                <p:tags r:id="rId10"/>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400" b="1" dirty="0">
                  <a:solidFill>
                    <a:srgbClr val="0070C0"/>
                  </a:solidFill>
                  <a:latin typeface="微软雅黑" panose="020B0503020204020204" pitchFamily="34" charset="-122"/>
                  <a:ea typeface="微软雅黑" panose="020B0503020204020204" pitchFamily="34" charset="-122"/>
                </a:rPr>
                <a:t>添加标题文字</a:t>
              </a:r>
            </a:p>
          </p:txBody>
        </p:sp>
      </p:grpSp>
      <p:cxnSp>
        <p:nvCxnSpPr>
          <p:cNvPr id="34" name="直接连接符 33"/>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等腰三角形 34"/>
          <p:cNvSpPr>
            <a:spLocks noChangeAspect="1"/>
          </p:cNvSpPr>
          <p:nvPr/>
        </p:nvSpPr>
        <p:spPr>
          <a:xfrm rot="5400000">
            <a:off x="428366" y="284068"/>
            <a:ext cx="301336" cy="182474"/>
          </a:xfrm>
          <a:prstGeom prst="triangl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36" name="组合 35"/>
          <p:cNvGrpSpPr/>
          <p:nvPr/>
        </p:nvGrpSpPr>
        <p:grpSpPr>
          <a:xfrm>
            <a:off x="7064753" y="258202"/>
            <a:ext cx="2043750" cy="337974"/>
            <a:chOff x="6627969" y="224548"/>
            <a:chExt cx="2364855" cy="450633"/>
          </a:xfrm>
        </p:grpSpPr>
        <p:sp>
          <p:nvSpPr>
            <p:cNvPr id="4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5696"/>
                  </a:solidFill>
                  <a:latin typeface="微软雅黑" panose="020B0503020204020204" pitchFamily="34" charset="-122"/>
                  <a:ea typeface="微软雅黑" panose="020B0503020204020204" pitchFamily="34" charset="-122"/>
                </a:rPr>
                <a:t>LOGO</a:t>
              </a:r>
              <a:endParaRPr lang="zh-CN" altLang="en-US" sz="1400" b="1" dirty="0">
                <a:solidFill>
                  <a:srgbClr val="005696"/>
                </a:solidFill>
                <a:latin typeface="微软雅黑" panose="020B0503020204020204" pitchFamily="34" charset="-122"/>
                <a:ea typeface="微软雅黑" panose="020B0503020204020204" pitchFamily="34" charset="-122"/>
              </a:endParaRPr>
            </a:p>
          </p:txBody>
        </p:sp>
        <p:sp>
          <p:nvSpPr>
            <p:cNvPr id="4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4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43" name="组合 42"/>
          <p:cNvGrpSpPr/>
          <p:nvPr/>
        </p:nvGrpSpPr>
        <p:grpSpPr>
          <a:xfrm>
            <a:off x="742950" y="219077"/>
            <a:ext cx="3171739" cy="336449"/>
            <a:chOff x="742950" y="219077"/>
            <a:chExt cx="3171739" cy="336449"/>
          </a:xfrm>
        </p:grpSpPr>
        <p:sp>
          <p:nvSpPr>
            <p:cNvPr id="44"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45"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p:tgtEl>
                                          <p:spTgt spid="35"/>
                                        </p:tgtEl>
                                        <p:attrNameLst>
                                          <p:attrName>ppt_x</p:attrName>
                                        </p:attrNameLst>
                                      </p:cBhvr>
                                      <p:tavLst>
                                        <p:tav tm="0">
                                          <p:val>
                                            <p:strVal val="#ppt_x-#ppt_w*1.125000"/>
                                          </p:val>
                                        </p:tav>
                                        <p:tav tm="100000">
                                          <p:val>
                                            <p:strVal val="#ppt_x"/>
                                          </p:val>
                                        </p:tav>
                                      </p:tavLst>
                                    </p:anim>
                                    <p:animEffect transition="in" filter="wipe(right)">
                                      <p:cBhvr>
                                        <p:cTn id="11" dur="500"/>
                                        <p:tgtEl>
                                          <p:spTgt spid="35"/>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22" presetClass="entr" presetSubtype="8" fill="hold" nodeType="withEffect">
                                  <p:stCondLst>
                                    <p:cond delay="50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par>
                                <p:cTn id="26" presetID="22" presetClass="entr" presetSubtype="8" fill="hold" nodeType="withEffect">
                                  <p:stCondLst>
                                    <p:cond delay="900"/>
                                  </p:stCondLst>
                                  <p:childTnLst>
                                    <p:set>
                                      <p:cBhvr>
                                        <p:cTn id="27" dur="1" fill="hold">
                                          <p:stCondLst>
                                            <p:cond delay="0"/>
                                          </p:stCondLst>
                                        </p:cTn>
                                        <p:tgtEl>
                                          <p:spTgt spid="70"/>
                                        </p:tgtEl>
                                        <p:attrNameLst>
                                          <p:attrName>style.visibility</p:attrName>
                                        </p:attrNameLst>
                                      </p:cBhvr>
                                      <p:to>
                                        <p:strVal val="visible"/>
                                      </p:to>
                                    </p:set>
                                    <p:animEffect transition="in" filter="wipe(left)">
                                      <p:cBhvr>
                                        <p:cTn id="28" dur="500"/>
                                        <p:tgtEl>
                                          <p:spTgt spid="7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22" presetClass="entr" presetSubtype="8" fill="hold" nodeType="withEffect">
                                  <p:stCondLst>
                                    <p:cond delay="7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8" fill="hold" nodeType="withEffect">
                                  <p:stCondLst>
                                    <p:cond delay="120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22" presetClass="entr" presetSubtype="8" fill="hold" nodeType="withEffect">
                                  <p:stCondLst>
                                    <p:cond delay="9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22" presetClass="entr" presetSubtype="8" fill="hold" nodeType="withEffect">
                                  <p:stCondLst>
                                    <p:cond delay="14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2" presetClass="entr" presetSubtype="4" fill="hold" nodeType="withEffect">
                                  <p:stCondLst>
                                    <p:cond delay="110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22" presetClass="entr" presetSubtype="8" fill="hold" nodeType="withEffect">
                                  <p:stCondLst>
                                    <p:cond delay="190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par>
                                <p:cTn id="56" presetID="22" presetClass="entr" presetSubtype="8" fill="hold" nodeType="withEffect">
                                  <p:stCondLst>
                                    <p:cond delay="24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2" grpId="0" animBg="1"/>
      <p:bldP spid="33"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13368"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cxnSp>
        <p:nvCxnSpPr>
          <p:cNvPr id="163" name="直接连接符 162"/>
          <p:cNvCxnSpPr/>
          <p:nvPr/>
        </p:nvCxnSpPr>
        <p:spPr>
          <a:xfrm flipH="1">
            <a:off x="6001048" y="3401403"/>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4829621" y="4318805"/>
            <a:ext cx="968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a:off x="2673563" y="3414701"/>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2673564" y="2385526"/>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7" name="组合 166"/>
          <p:cNvGrpSpPr/>
          <p:nvPr/>
        </p:nvGrpSpPr>
        <p:grpSpPr>
          <a:xfrm>
            <a:off x="3540592" y="1234706"/>
            <a:ext cx="781181" cy="197168"/>
            <a:chOff x="4470269" y="1661160"/>
            <a:chExt cx="1290451" cy="262890"/>
          </a:xfrm>
        </p:grpSpPr>
        <p:cxnSp>
          <p:nvCxnSpPr>
            <p:cNvPr id="168" name="直接连接符 167"/>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70" name="组合 169"/>
          <p:cNvGrpSpPr/>
          <p:nvPr/>
        </p:nvGrpSpPr>
        <p:grpSpPr>
          <a:xfrm>
            <a:off x="5109953" y="1990241"/>
            <a:ext cx="902970" cy="788671"/>
            <a:chOff x="6842760" y="2637270"/>
            <a:chExt cx="1203960" cy="1051560"/>
          </a:xfrm>
          <a:solidFill>
            <a:srgbClr val="005696"/>
          </a:solidFill>
        </p:grpSpPr>
        <p:sp>
          <p:nvSpPr>
            <p:cNvPr id="171" name="六边形 170"/>
            <p:cNvSpPr/>
            <p:nvPr/>
          </p:nvSpPr>
          <p:spPr>
            <a:xfrm>
              <a:off x="6842760" y="26372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2" name="文本框 61"/>
            <p:cNvSpPr txBox="1"/>
            <p:nvPr/>
          </p:nvSpPr>
          <p:spPr>
            <a:xfrm>
              <a:off x="7024263" y="2809107"/>
              <a:ext cx="820724" cy="738663"/>
            </a:xfrm>
            <a:prstGeom prst="rect">
              <a:avLst/>
            </a:prstGeom>
            <a:solidFill>
              <a:srgbClr val="0070C0"/>
            </a:solid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3" name="组合 172"/>
          <p:cNvGrpSpPr/>
          <p:nvPr/>
        </p:nvGrpSpPr>
        <p:grpSpPr>
          <a:xfrm>
            <a:off x="4122272" y="1421598"/>
            <a:ext cx="902970" cy="788672"/>
            <a:chOff x="5525852" y="1879080"/>
            <a:chExt cx="1203960" cy="1051560"/>
          </a:xfrm>
          <a:solidFill>
            <a:srgbClr val="005696"/>
          </a:solidFill>
        </p:grpSpPr>
        <p:sp>
          <p:nvSpPr>
            <p:cNvPr id="174" name="六边形 173"/>
            <p:cNvSpPr/>
            <p:nvPr/>
          </p:nvSpPr>
          <p:spPr>
            <a:xfrm>
              <a:off x="5525852" y="187908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5" name="文本框 64"/>
            <p:cNvSpPr txBox="1"/>
            <p:nvPr/>
          </p:nvSpPr>
          <p:spPr>
            <a:xfrm>
              <a:off x="5686669" y="1989362"/>
              <a:ext cx="882327" cy="861772"/>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6" name="组合 175"/>
          <p:cNvGrpSpPr/>
          <p:nvPr/>
        </p:nvGrpSpPr>
        <p:grpSpPr>
          <a:xfrm>
            <a:off x="5098079" y="3007068"/>
            <a:ext cx="902970" cy="788672"/>
            <a:chOff x="6842760" y="4008870"/>
            <a:chExt cx="1203960" cy="1051560"/>
          </a:xfrm>
          <a:solidFill>
            <a:schemeClr val="accent2">
              <a:lumMod val="75000"/>
            </a:schemeClr>
          </a:solidFill>
        </p:grpSpPr>
        <p:sp>
          <p:nvSpPr>
            <p:cNvPr id="177" name="六边形 176"/>
            <p:cNvSpPr/>
            <p:nvPr/>
          </p:nvSpPr>
          <p:spPr>
            <a:xfrm>
              <a:off x="6842760" y="40088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78" name="文本框 67"/>
            <p:cNvSpPr txBox="1"/>
            <p:nvPr/>
          </p:nvSpPr>
          <p:spPr>
            <a:xfrm>
              <a:off x="6981635" y="4119152"/>
              <a:ext cx="926211" cy="861772"/>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9" name="组合 178"/>
          <p:cNvGrpSpPr/>
          <p:nvPr/>
        </p:nvGrpSpPr>
        <p:grpSpPr>
          <a:xfrm>
            <a:off x="3132561" y="3018943"/>
            <a:ext cx="902970" cy="788672"/>
            <a:chOff x="4206240" y="4008870"/>
            <a:chExt cx="1203960" cy="1051560"/>
          </a:xfrm>
          <a:solidFill>
            <a:srgbClr val="005696"/>
          </a:solidFill>
        </p:grpSpPr>
        <p:sp>
          <p:nvSpPr>
            <p:cNvPr id="180" name="六边形 179"/>
            <p:cNvSpPr/>
            <p:nvPr/>
          </p:nvSpPr>
          <p:spPr>
            <a:xfrm>
              <a:off x="4206240" y="40088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1" name="文本框 70"/>
            <p:cNvSpPr txBox="1"/>
            <p:nvPr/>
          </p:nvSpPr>
          <p:spPr>
            <a:xfrm>
              <a:off x="4397857" y="4119152"/>
              <a:ext cx="820725" cy="861772"/>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2" name="组合 181"/>
          <p:cNvGrpSpPr/>
          <p:nvPr/>
        </p:nvGrpSpPr>
        <p:grpSpPr>
          <a:xfrm>
            <a:off x="3132561" y="1990241"/>
            <a:ext cx="902970" cy="788671"/>
            <a:chOff x="4206240" y="2637270"/>
            <a:chExt cx="1203960" cy="1051560"/>
          </a:xfrm>
          <a:solidFill>
            <a:schemeClr val="accent2">
              <a:lumMod val="75000"/>
            </a:schemeClr>
          </a:solidFill>
        </p:grpSpPr>
        <p:sp>
          <p:nvSpPr>
            <p:cNvPr id="183" name="六边形 182"/>
            <p:cNvSpPr/>
            <p:nvPr/>
          </p:nvSpPr>
          <p:spPr>
            <a:xfrm>
              <a:off x="4206240" y="26372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4" name="文本框 73"/>
            <p:cNvSpPr txBox="1"/>
            <p:nvPr/>
          </p:nvSpPr>
          <p:spPr>
            <a:xfrm>
              <a:off x="4387743" y="2809107"/>
              <a:ext cx="820724" cy="738663"/>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5" name="组合 184"/>
          <p:cNvGrpSpPr/>
          <p:nvPr/>
        </p:nvGrpSpPr>
        <p:grpSpPr>
          <a:xfrm>
            <a:off x="4122272" y="3536595"/>
            <a:ext cx="902970" cy="788671"/>
            <a:chOff x="5525852" y="4683240"/>
            <a:chExt cx="1203960" cy="1051560"/>
          </a:xfrm>
          <a:solidFill>
            <a:schemeClr val="accent2">
              <a:lumMod val="75000"/>
            </a:schemeClr>
          </a:solidFill>
        </p:grpSpPr>
        <p:sp>
          <p:nvSpPr>
            <p:cNvPr id="186" name="六边形 185"/>
            <p:cNvSpPr/>
            <p:nvPr/>
          </p:nvSpPr>
          <p:spPr>
            <a:xfrm>
              <a:off x="5525852" y="468324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7" name="文本框 76"/>
            <p:cNvSpPr txBox="1"/>
            <p:nvPr/>
          </p:nvSpPr>
          <p:spPr>
            <a:xfrm>
              <a:off x="5693281" y="4855077"/>
              <a:ext cx="820724" cy="738663"/>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88" name="矩形 187"/>
          <p:cNvSpPr/>
          <p:nvPr/>
        </p:nvSpPr>
        <p:spPr>
          <a:xfrm>
            <a:off x="2449311" y="1059582"/>
            <a:ext cx="1061816" cy="253910"/>
          </a:xfrm>
          <a:prstGeom prst="rect">
            <a:avLst/>
          </a:prstGeom>
        </p:spPr>
        <p:txBody>
          <a:bodyPr wrap="none" lIns="68573" tIns="34287" rIns="68573" bIns="34287">
            <a:spAutoFit/>
          </a:bodyPr>
          <a:lstStyle/>
          <a:p>
            <a:pPr algn="r"/>
            <a:r>
              <a:rPr lang="zh-CN" altLang="en-US" sz="1200" b="1" dirty="0">
                <a:solidFill>
                  <a:srgbClr val="005696"/>
                </a:solidFill>
                <a:latin typeface="微软雅黑" panose="020B0503020204020204" pitchFamily="34" charset="-122"/>
                <a:ea typeface="微软雅黑" panose="020B0503020204020204" pitchFamily="34" charset="-122"/>
              </a:rPr>
              <a:t>此处添加标题</a:t>
            </a:r>
            <a:endParaRPr lang="en-US" altLang="zh-CN" sz="1200" b="1" dirty="0">
              <a:solidFill>
                <a:srgbClr val="005696"/>
              </a:solidFill>
              <a:latin typeface="微软雅黑" panose="020B0503020204020204" pitchFamily="34" charset="-122"/>
              <a:ea typeface="微软雅黑" panose="020B0503020204020204" pitchFamily="34" charset="-122"/>
            </a:endParaRPr>
          </a:p>
        </p:txBody>
      </p:sp>
      <p:sp>
        <p:nvSpPr>
          <p:cNvPr id="189" name="矩形 47"/>
          <p:cNvSpPr>
            <a:spLocks noChangeArrowheads="1"/>
          </p:cNvSpPr>
          <p:nvPr/>
        </p:nvSpPr>
        <p:spPr bwMode="auto">
          <a:xfrm>
            <a:off x="1187624" y="1333292"/>
            <a:ext cx="2323502"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a:t>
            </a:r>
          </a:p>
        </p:txBody>
      </p:sp>
      <p:sp>
        <p:nvSpPr>
          <p:cNvPr id="190" name="矩形 189"/>
          <p:cNvSpPr/>
          <p:nvPr/>
        </p:nvSpPr>
        <p:spPr>
          <a:xfrm>
            <a:off x="1552823" y="2076470"/>
            <a:ext cx="1061816" cy="253910"/>
          </a:xfrm>
          <a:prstGeom prst="rect">
            <a:avLst/>
          </a:prstGeom>
        </p:spPr>
        <p:txBody>
          <a:bodyPr wrap="none" lIns="68573" tIns="34287" rIns="68573" bIns="34287">
            <a:spAutoFit/>
          </a:bodyPr>
          <a:lstStyle/>
          <a:p>
            <a:pPr algn="r"/>
            <a:r>
              <a:rPr lang="zh-CN" altLang="en-US" sz="1200" b="1" dirty="0">
                <a:solidFill>
                  <a:srgbClr val="005696"/>
                </a:solidFill>
                <a:latin typeface="微软雅黑" panose="020B0503020204020204" pitchFamily="34" charset="-122"/>
                <a:ea typeface="微软雅黑" panose="020B0503020204020204" pitchFamily="34" charset="-122"/>
              </a:rPr>
              <a:t>此处添加标题</a:t>
            </a:r>
            <a:endParaRPr lang="en-US" altLang="zh-CN" sz="1200" b="1" dirty="0">
              <a:solidFill>
                <a:srgbClr val="005696"/>
              </a:solidFill>
              <a:latin typeface="微软雅黑" panose="020B0503020204020204" pitchFamily="34" charset="-122"/>
              <a:ea typeface="微软雅黑" panose="020B0503020204020204" pitchFamily="34" charset="-122"/>
            </a:endParaRPr>
          </a:p>
        </p:txBody>
      </p:sp>
      <p:sp>
        <p:nvSpPr>
          <p:cNvPr id="191" name="矩形 47"/>
          <p:cNvSpPr>
            <a:spLocks noChangeArrowheads="1"/>
          </p:cNvSpPr>
          <p:nvPr/>
        </p:nvSpPr>
        <p:spPr bwMode="auto">
          <a:xfrm>
            <a:off x="323528" y="2350180"/>
            <a:ext cx="2291111"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a:t>
            </a:r>
          </a:p>
        </p:txBody>
      </p:sp>
      <p:sp>
        <p:nvSpPr>
          <p:cNvPr id="192" name="矩形 191"/>
          <p:cNvSpPr/>
          <p:nvPr/>
        </p:nvSpPr>
        <p:spPr>
          <a:xfrm>
            <a:off x="1552823" y="3140994"/>
            <a:ext cx="1061816" cy="253910"/>
          </a:xfrm>
          <a:prstGeom prst="rect">
            <a:avLst/>
          </a:prstGeom>
        </p:spPr>
        <p:txBody>
          <a:bodyPr wrap="none" lIns="68573" tIns="34287" rIns="68573" bIns="34287">
            <a:spAutoFit/>
          </a:bodyPr>
          <a:lstStyle/>
          <a:p>
            <a:pPr algn="r"/>
            <a:r>
              <a:rPr lang="zh-CN" altLang="en-US" sz="1200" b="1" dirty="0">
                <a:solidFill>
                  <a:srgbClr val="005696"/>
                </a:solidFill>
                <a:latin typeface="微软雅黑" panose="020B0503020204020204" pitchFamily="34" charset="-122"/>
                <a:ea typeface="微软雅黑" panose="020B0503020204020204" pitchFamily="34" charset="-122"/>
              </a:rPr>
              <a:t>此处添加标题</a:t>
            </a:r>
            <a:endParaRPr lang="en-US" altLang="zh-CN" sz="1200" b="1" dirty="0">
              <a:solidFill>
                <a:srgbClr val="005696"/>
              </a:solidFill>
              <a:latin typeface="微软雅黑" panose="020B0503020204020204" pitchFamily="34" charset="-122"/>
              <a:ea typeface="微软雅黑" panose="020B0503020204020204" pitchFamily="34" charset="-122"/>
            </a:endParaRPr>
          </a:p>
        </p:txBody>
      </p:sp>
      <p:sp>
        <p:nvSpPr>
          <p:cNvPr id="193" name="矩形 47"/>
          <p:cNvSpPr>
            <a:spLocks noChangeArrowheads="1"/>
          </p:cNvSpPr>
          <p:nvPr/>
        </p:nvSpPr>
        <p:spPr bwMode="auto">
          <a:xfrm>
            <a:off x="323529" y="3414701"/>
            <a:ext cx="2291110"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a:t>
            </a:r>
          </a:p>
        </p:txBody>
      </p:sp>
      <p:sp>
        <p:nvSpPr>
          <p:cNvPr id="194" name="矩形 193"/>
          <p:cNvSpPr/>
          <p:nvPr/>
        </p:nvSpPr>
        <p:spPr>
          <a:xfrm>
            <a:off x="6497054" y="1632859"/>
            <a:ext cx="1061816" cy="253910"/>
          </a:xfrm>
          <a:prstGeom prst="rect">
            <a:avLst/>
          </a:prstGeom>
        </p:spPr>
        <p:txBody>
          <a:bodyPr wrap="none" lIns="68573" tIns="34287" rIns="68573" bIns="34287">
            <a:spAutoFit/>
          </a:bodyPr>
          <a:lstStyle/>
          <a:p>
            <a:pPr algn="r"/>
            <a:r>
              <a:rPr lang="zh-CN" altLang="en-US" sz="1200" b="1" dirty="0">
                <a:solidFill>
                  <a:srgbClr val="005696"/>
                </a:solidFill>
                <a:latin typeface="微软雅黑" panose="020B0503020204020204" pitchFamily="34" charset="-122"/>
                <a:ea typeface="微软雅黑" panose="020B0503020204020204" pitchFamily="34" charset="-122"/>
              </a:rPr>
              <a:t>此处添加标题</a:t>
            </a:r>
            <a:endParaRPr lang="en-US" altLang="zh-CN" sz="1200" b="1" dirty="0">
              <a:solidFill>
                <a:srgbClr val="005696"/>
              </a:solidFill>
              <a:latin typeface="微软雅黑" panose="020B0503020204020204" pitchFamily="34" charset="-122"/>
              <a:ea typeface="微软雅黑" panose="020B0503020204020204" pitchFamily="34" charset="-122"/>
            </a:endParaRPr>
          </a:p>
        </p:txBody>
      </p:sp>
      <p:sp>
        <p:nvSpPr>
          <p:cNvPr id="195" name="矩形 47"/>
          <p:cNvSpPr>
            <a:spLocks noChangeArrowheads="1"/>
          </p:cNvSpPr>
          <p:nvPr/>
        </p:nvSpPr>
        <p:spPr bwMode="auto">
          <a:xfrm>
            <a:off x="6507395" y="1918392"/>
            <a:ext cx="2246083"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a:t>
            </a:r>
          </a:p>
        </p:txBody>
      </p:sp>
      <p:sp>
        <p:nvSpPr>
          <p:cNvPr id="196" name="矩形 195"/>
          <p:cNvSpPr/>
          <p:nvPr/>
        </p:nvSpPr>
        <p:spPr>
          <a:xfrm>
            <a:off x="6518342" y="2895253"/>
            <a:ext cx="1061816" cy="253910"/>
          </a:xfrm>
          <a:prstGeom prst="rect">
            <a:avLst/>
          </a:prstGeom>
        </p:spPr>
        <p:txBody>
          <a:bodyPr wrap="none" lIns="68573" tIns="34287" rIns="68573" bIns="34287">
            <a:spAutoFit/>
          </a:bodyPr>
          <a:lstStyle/>
          <a:p>
            <a:pPr algn="r"/>
            <a:r>
              <a:rPr lang="zh-CN" altLang="en-US" sz="1200" b="1" dirty="0">
                <a:solidFill>
                  <a:srgbClr val="005696"/>
                </a:solidFill>
                <a:latin typeface="微软雅黑" panose="020B0503020204020204" pitchFamily="34" charset="-122"/>
                <a:ea typeface="微软雅黑" panose="020B0503020204020204" pitchFamily="34" charset="-122"/>
              </a:rPr>
              <a:t>此处添加标题</a:t>
            </a:r>
            <a:endParaRPr lang="en-US" altLang="zh-CN" sz="1200" b="1" dirty="0">
              <a:solidFill>
                <a:srgbClr val="005696"/>
              </a:solidFill>
              <a:latin typeface="微软雅黑" panose="020B0503020204020204" pitchFamily="34" charset="-122"/>
              <a:ea typeface="微软雅黑" panose="020B0503020204020204" pitchFamily="34" charset="-122"/>
            </a:endParaRPr>
          </a:p>
        </p:txBody>
      </p:sp>
      <p:sp>
        <p:nvSpPr>
          <p:cNvPr id="197" name="矩形 47"/>
          <p:cNvSpPr>
            <a:spLocks noChangeArrowheads="1"/>
          </p:cNvSpPr>
          <p:nvPr/>
        </p:nvSpPr>
        <p:spPr bwMode="auto">
          <a:xfrm>
            <a:off x="6520710" y="3180786"/>
            <a:ext cx="2246083"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a:t>
            </a:r>
          </a:p>
        </p:txBody>
      </p:sp>
      <p:sp>
        <p:nvSpPr>
          <p:cNvPr id="198" name="矩形 197"/>
          <p:cNvSpPr/>
          <p:nvPr/>
        </p:nvSpPr>
        <p:spPr>
          <a:xfrm>
            <a:off x="5854652" y="3931875"/>
            <a:ext cx="1061816" cy="253910"/>
          </a:xfrm>
          <a:prstGeom prst="rect">
            <a:avLst/>
          </a:prstGeom>
        </p:spPr>
        <p:txBody>
          <a:bodyPr wrap="none" lIns="68573" tIns="34287" rIns="68573" bIns="34287">
            <a:spAutoFit/>
          </a:bodyPr>
          <a:lstStyle/>
          <a:p>
            <a:pPr algn="r"/>
            <a:r>
              <a:rPr lang="zh-CN" altLang="en-US" sz="1200" b="1" dirty="0">
                <a:solidFill>
                  <a:srgbClr val="005696"/>
                </a:solidFill>
                <a:latin typeface="微软雅黑" panose="020B0503020204020204" pitchFamily="34" charset="-122"/>
                <a:ea typeface="微软雅黑" panose="020B0503020204020204" pitchFamily="34" charset="-122"/>
              </a:rPr>
              <a:t>此处添加标题</a:t>
            </a:r>
            <a:endParaRPr lang="en-US" altLang="zh-CN" sz="1200" b="1" dirty="0">
              <a:solidFill>
                <a:srgbClr val="005696"/>
              </a:solidFill>
              <a:latin typeface="微软雅黑" panose="020B0503020204020204" pitchFamily="34" charset="-122"/>
              <a:ea typeface="微软雅黑" panose="020B0503020204020204" pitchFamily="34" charset="-122"/>
            </a:endParaRPr>
          </a:p>
        </p:txBody>
      </p:sp>
      <p:sp>
        <p:nvSpPr>
          <p:cNvPr id="199" name="矩形 47"/>
          <p:cNvSpPr>
            <a:spLocks noChangeArrowheads="1"/>
          </p:cNvSpPr>
          <p:nvPr/>
        </p:nvSpPr>
        <p:spPr bwMode="auto">
          <a:xfrm>
            <a:off x="5864996" y="4217410"/>
            <a:ext cx="2235396"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a:t>
            </a:r>
          </a:p>
        </p:txBody>
      </p:sp>
      <p:grpSp>
        <p:nvGrpSpPr>
          <p:cNvPr id="200" name="组合 199"/>
          <p:cNvGrpSpPr/>
          <p:nvPr/>
        </p:nvGrpSpPr>
        <p:grpSpPr>
          <a:xfrm flipH="1">
            <a:off x="5808836" y="1803506"/>
            <a:ext cx="663084" cy="197168"/>
            <a:chOff x="4255294" y="1661160"/>
            <a:chExt cx="1505426" cy="262890"/>
          </a:xfrm>
        </p:grpSpPr>
        <p:cxnSp>
          <p:nvCxnSpPr>
            <p:cNvPr id="201" name="直接连接符 200"/>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03" name="组合 202"/>
          <p:cNvGrpSpPr/>
          <p:nvPr/>
        </p:nvGrpSpPr>
        <p:grpSpPr>
          <a:xfrm>
            <a:off x="3866116" y="2281161"/>
            <a:ext cx="1415291" cy="1194435"/>
            <a:chOff x="5927099" y="3207123"/>
            <a:chExt cx="1887055" cy="1592580"/>
          </a:xfrm>
          <a:solidFill>
            <a:srgbClr val="005696"/>
          </a:solidFill>
        </p:grpSpPr>
        <p:sp>
          <p:nvSpPr>
            <p:cNvPr id="204" name="六边形 203"/>
            <p:cNvSpPr/>
            <p:nvPr/>
          </p:nvSpPr>
          <p:spPr>
            <a:xfrm>
              <a:off x="5927099" y="3207123"/>
              <a:ext cx="1887055" cy="159258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205" name="文本框 1"/>
            <p:cNvSpPr txBox="1"/>
            <p:nvPr/>
          </p:nvSpPr>
          <p:spPr>
            <a:xfrm>
              <a:off x="6291627" y="3451750"/>
              <a:ext cx="1157999" cy="1107996"/>
            </a:xfrm>
            <a:prstGeom prst="rect">
              <a:avLst/>
            </a:prstGeom>
            <a:solidFill>
              <a:srgbClr val="0070C0"/>
            </a:solid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3" presetClass="entr" presetSubtype="528" fill="hold" nodeType="afterEffect">
                                  <p:stCondLst>
                                    <p:cond delay="0"/>
                                  </p:stCondLst>
                                  <p:childTnLst>
                                    <p:set>
                                      <p:cBhvr>
                                        <p:cTn id="22" dur="1" fill="hold">
                                          <p:stCondLst>
                                            <p:cond delay="0"/>
                                          </p:stCondLst>
                                        </p:cTn>
                                        <p:tgtEl>
                                          <p:spTgt spid="203"/>
                                        </p:tgtEl>
                                        <p:attrNameLst>
                                          <p:attrName>style.visibility</p:attrName>
                                        </p:attrNameLst>
                                      </p:cBhvr>
                                      <p:to>
                                        <p:strVal val="visible"/>
                                      </p:to>
                                    </p:set>
                                    <p:anim calcmode="lin" valueType="num">
                                      <p:cBhvr>
                                        <p:cTn id="23" dur="350" fill="hold"/>
                                        <p:tgtEl>
                                          <p:spTgt spid="203"/>
                                        </p:tgtEl>
                                        <p:attrNameLst>
                                          <p:attrName>ppt_w</p:attrName>
                                        </p:attrNameLst>
                                      </p:cBhvr>
                                      <p:tavLst>
                                        <p:tav tm="0">
                                          <p:val>
                                            <p:fltVal val="0"/>
                                          </p:val>
                                        </p:tav>
                                        <p:tav tm="100000">
                                          <p:val>
                                            <p:strVal val="#ppt_w"/>
                                          </p:val>
                                        </p:tav>
                                      </p:tavLst>
                                    </p:anim>
                                    <p:anim calcmode="lin" valueType="num">
                                      <p:cBhvr>
                                        <p:cTn id="24" dur="350" fill="hold"/>
                                        <p:tgtEl>
                                          <p:spTgt spid="203"/>
                                        </p:tgtEl>
                                        <p:attrNameLst>
                                          <p:attrName>ppt_h</p:attrName>
                                        </p:attrNameLst>
                                      </p:cBhvr>
                                      <p:tavLst>
                                        <p:tav tm="0">
                                          <p:val>
                                            <p:fltVal val="0"/>
                                          </p:val>
                                        </p:tav>
                                        <p:tav tm="100000">
                                          <p:val>
                                            <p:strVal val="#ppt_h"/>
                                          </p:val>
                                        </p:tav>
                                      </p:tavLst>
                                    </p:anim>
                                    <p:anim calcmode="lin" valueType="num">
                                      <p:cBhvr>
                                        <p:cTn id="25" dur="350" fill="hold"/>
                                        <p:tgtEl>
                                          <p:spTgt spid="203"/>
                                        </p:tgtEl>
                                        <p:attrNameLst>
                                          <p:attrName>ppt_x</p:attrName>
                                        </p:attrNameLst>
                                      </p:cBhvr>
                                      <p:tavLst>
                                        <p:tav tm="0">
                                          <p:val>
                                            <p:fltVal val="0.5"/>
                                          </p:val>
                                        </p:tav>
                                        <p:tav tm="100000">
                                          <p:val>
                                            <p:strVal val="#ppt_x"/>
                                          </p:val>
                                        </p:tav>
                                      </p:tavLst>
                                    </p:anim>
                                    <p:anim calcmode="lin" valueType="num">
                                      <p:cBhvr>
                                        <p:cTn id="26" dur="350" fill="hold"/>
                                        <p:tgtEl>
                                          <p:spTgt spid="203"/>
                                        </p:tgtEl>
                                        <p:attrNameLst>
                                          <p:attrName>ppt_y</p:attrName>
                                        </p:attrNameLst>
                                      </p:cBhvr>
                                      <p:tavLst>
                                        <p:tav tm="0">
                                          <p:val>
                                            <p:fltVal val="0.5"/>
                                          </p:val>
                                        </p:tav>
                                        <p:tav tm="100000">
                                          <p:val>
                                            <p:strVal val="#ppt_y"/>
                                          </p:val>
                                        </p:tav>
                                      </p:tavLst>
                                    </p:anim>
                                  </p:childTnLst>
                                </p:cTn>
                              </p:par>
                              <p:par>
                                <p:cTn id="27" presetID="2" presetClass="entr" presetSubtype="1" fill="hold" nodeType="withEffect">
                                  <p:stCondLst>
                                    <p:cond delay="750"/>
                                  </p:stCondLst>
                                  <p:childTnLst>
                                    <p:set>
                                      <p:cBhvr>
                                        <p:cTn id="28" dur="1" fill="hold">
                                          <p:stCondLst>
                                            <p:cond delay="0"/>
                                          </p:stCondLst>
                                        </p:cTn>
                                        <p:tgtEl>
                                          <p:spTgt spid="173"/>
                                        </p:tgtEl>
                                        <p:attrNameLst>
                                          <p:attrName>style.visibility</p:attrName>
                                        </p:attrNameLst>
                                      </p:cBhvr>
                                      <p:to>
                                        <p:strVal val="visible"/>
                                      </p:to>
                                    </p:set>
                                    <p:anim calcmode="lin" valueType="num">
                                      <p:cBhvr additive="base">
                                        <p:cTn id="29" dur="250" fill="hold"/>
                                        <p:tgtEl>
                                          <p:spTgt spid="173"/>
                                        </p:tgtEl>
                                        <p:attrNameLst>
                                          <p:attrName>ppt_x</p:attrName>
                                        </p:attrNameLst>
                                      </p:cBhvr>
                                      <p:tavLst>
                                        <p:tav tm="0">
                                          <p:val>
                                            <p:strVal val="#ppt_x"/>
                                          </p:val>
                                        </p:tav>
                                        <p:tav tm="100000">
                                          <p:val>
                                            <p:strVal val="#ppt_x"/>
                                          </p:val>
                                        </p:tav>
                                      </p:tavLst>
                                    </p:anim>
                                    <p:anim calcmode="lin" valueType="num">
                                      <p:cBhvr additive="base">
                                        <p:cTn id="30" dur="250" fill="hold"/>
                                        <p:tgtEl>
                                          <p:spTgt spid="173"/>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2" presetClass="entr" presetSubtype="2" fill="hold" nodeType="afterEffect">
                                  <p:stCondLst>
                                    <p:cond delay="250"/>
                                  </p:stCondLst>
                                  <p:childTnLst>
                                    <p:set>
                                      <p:cBhvr>
                                        <p:cTn id="33" dur="1" fill="hold">
                                          <p:stCondLst>
                                            <p:cond delay="0"/>
                                          </p:stCondLst>
                                        </p:cTn>
                                        <p:tgtEl>
                                          <p:spTgt spid="167"/>
                                        </p:tgtEl>
                                        <p:attrNameLst>
                                          <p:attrName>style.visibility</p:attrName>
                                        </p:attrNameLst>
                                      </p:cBhvr>
                                      <p:to>
                                        <p:strVal val="visible"/>
                                      </p:to>
                                    </p:set>
                                    <p:animEffect transition="in" filter="wipe(right)">
                                      <p:cBhvr>
                                        <p:cTn id="34" dur="500"/>
                                        <p:tgtEl>
                                          <p:spTgt spid="167"/>
                                        </p:tgtEl>
                                      </p:cBhvr>
                                    </p:animEffect>
                                  </p:childTnLst>
                                </p:cTn>
                              </p:par>
                            </p:childTnLst>
                          </p:cTn>
                        </p:par>
                        <p:par>
                          <p:cTn id="35" fill="hold">
                            <p:stCondLst>
                              <p:cond delay="2750"/>
                            </p:stCondLst>
                            <p:childTnLst>
                              <p:par>
                                <p:cTn id="36" presetID="22" presetClass="entr" presetSubtype="2" fill="hold" grpId="0" nodeType="afterEffect">
                                  <p:stCondLst>
                                    <p:cond delay="0"/>
                                  </p:stCondLst>
                                  <p:childTnLst>
                                    <p:set>
                                      <p:cBhvr>
                                        <p:cTn id="37" dur="1" fill="hold">
                                          <p:stCondLst>
                                            <p:cond delay="0"/>
                                          </p:stCondLst>
                                        </p:cTn>
                                        <p:tgtEl>
                                          <p:spTgt spid="188"/>
                                        </p:tgtEl>
                                        <p:attrNameLst>
                                          <p:attrName>style.visibility</p:attrName>
                                        </p:attrNameLst>
                                      </p:cBhvr>
                                      <p:to>
                                        <p:strVal val="visible"/>
                                      </p:to>
                                    </p:set>
                                    <p:animEffect transition="in" filter="wipe(right)">
                                      <p:cBhvr>
                                        <p:cTn id="38" dur="500"/>
                                        <p:tgtEl>
                                          <p:spTgt spid="18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89"/>
                                        </p:tgtEl>
                                        <p:attrNameLst>
                                          <p:attrName>style.visibility</p:attrName>
                                        </p:attrNameLst>
                                      </p:cBhvr>
                                      <p:to>
                                        <p:strVal val="visible"/>
                                      </p:to>
                                    </p:set>
                                    <p:animEffect transition="in" filter="wipe(right)">
                                      <p:cBhvr>
                                        <p:cTn id="41" dur="500"/>
                                        <p:tgtEl>
                                          <p:spTgt spid="189"/>
                                        </p:tgtEl>
                                      </p:cBhvr>
                                    </p:animEffect>
                                  </p:childTnLst>
                                </p:cTn>
                              </p:par>
                            </p:childTnLst>
                          </p:cTn>
                        </p:par>
                        <p:par>
                          <p:cTn id="42" fill="hold">
                            <p:stCondLst>
                              <p:cond delay="3250"/>
                            </p:stCondLst>
                            <p:childTnLst>
                              <p:par>
                                <p:cTn id="43" presetID="2" presetClass="entr" presetSubtype="2" fill="hold" nodeType="afterEffect">
                                  <p:stCondLst>
                                    <p:cond delay="250"/>
                                  </p:stCondLst>
                                  <p:childTnLst>
                                    <p:set>
                                      <p:cBhvr>
                                        <p:cTn id="44" dur="1" fill="hold">
                                          <p:stCondLst>
                                            <p:cond delay="0"/>
                                          </p:stCondLst>
                                        </p:cTn>
                                        <p:tgtEl>
                                          <p:spTgt spid="170"/>
                                        </p:tgtEl>
                                        <p:attrNameLst>
                                          <p:attrName>style.visibility</p:attrName>
                                        </p:attrNameLst>
                                      </p:cBhvr>
                                      <p:to>
                                        <p:strVal val="visible"/>
                                      </p:to>
                                    </p:set>
                                    <p:anim calcmode="lin" valueType="num">
                                      <p:cBhvr additive="base">
                                        <p:cTn id="45" dur="250" fill="hold"/>
                                        <p:tgtEl>
                                          <p:spTgt spid="170"/>
                                        </p:tgtEl>
                                        <p:attrNameLst>
                                          <p:attrName>ppt_x</p:attrName>
                                        </p:attrNameLst>
                                      </p:cBhvr>
                                      <p:tavLst>
                                        <p:tav tm="0">
                                          <p:val>
                                            <p:strVal val="1+#ppt_w/2"/>
                                          </p:val>
                                        </p:tav>
                                        <p:tav tm="100000">
                                          <p:val>
                                            <p:strVal val="#ppt_x"/>
                                          </p:val>
                                        </p:tav>
                                      </p:tavLst>
                                    </p:anim>
                                    <p:anim calcmode="lin" valueType="num">
                                      <p:cBhvr additive="base">
                                        <p:cTn id="46" dur="250" fill="hold"/>
                                        <p:tgtEl>
                                          <p:spTgt spid="170"/>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200"/>
                                        </p:tgtEl>
                                        <p:attrNameLst>
                                          <p:attrName>style.visibility</p:attrName>
                                        </p:attrNameLst>
                                      </p:cBhvr>
                                      <p:to>
                                        <p:strVal val="visible"/>
                                      </p:to>
                                    </p:set>
                                    <p:animEffect transition="in" filter="wipe(left)">
                                      <p:cBhvr>
                                        <p:cTn id="50" dur="500"/>
                                        <p:tgtEl>
                                          <p:spTgt spid="200"/>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94"/>
                                        </p:tgtEl>
                                        <p:attrNameLst>
                                          <p:attrName>style.visibility</p:attrName>
                                        </p:attrNameLst>
                                      </p:cBhvr>
                                      <p:to>
                                        <p:strVal val="visible"/>
                                      </p:to>
                                    </p:set>
                                    <p:animEffect transition="in" filter="wipe(left)">
                                      <p:cBhvr>
                                        <p:cTn id="54" dur="500"/>
                                        <p:tgtEl>
                                          <p:spTgt spid="19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5"/>
                                        </p:tgtEl>
                                        <p:attrNameLst>
                                          <p:attrName>style.visibility</p:attrName>
                                        </p:attrNameLst>
                                      </p:cBhvr>
                                      <p:to>
                                        <p:strVal val="visible"/>
                                      </p:to>
                                    </p:set>
                                    <p:animEffect transition="in" filter="wipe(left)">
                                      <p:cBhvr>
                                        <p:cTn id="57" dur="500"/>
                                        <p:tgtEl>
                                          <p:spTgt spid="195"/>
                                        </p:tgtEl>
                                      </p:cBhvr>
                                    </p:animEffect>
                                  </p:childTnLst>
                                </p:cTn>
                              </p:par>
                            </p:childTnLst>
                          </p:cTn>
                        </p:par>
                        <p:par>
                          <p:cTn id="58" fill="hold">
                            <p:stCondLst>
                              <p:cond delay="5000"/>
                            </p:stCondLst>
                            <p:childTnLst>
                              <p:par>
                                <p:cTn id="59" presetID="2" presetClass="entr" presetSubtype="2" fill="hold" nodeType="afterEffect">
                                  <p:stCondLst>
                                    <p:cond delay="250"/>
                                  </p:stCondLst>
                                  <p:childTnLst>
                                    <p:set>
                                      <p:cBhvr>
                                        <p:cTn id="60" dur="1" fill="hold">
                                          <p:stCondLst>
                                            <p:cond delay="0"/>
                                          </p:stCondLst>
                                        </p:cTn>
                                        <p:tgtEl>
                                          <p:spTgt spid="176"/>
                                        </p:tgtEl>
                                        <p:attrNameLst>
                                          <p:attrName>style.visibility</p:attrName>
                                        </p:attrNameLst>
                                      </p:cBhvr>
                                      <p:to>
                                        <p:strVal val="visible"/>
                                      </p:to>
                                    </p:set>
                                    <p:anim calcmode="lin" valueType="num">
                                      <p:cBhvr additive="base">
                                        <p:cTn id="61" dur="250" fill="hold"/>
                                        <p:tgtEl>
                                          <p:spTgt spid="176"/>
                                        </p:tgtEl>
                                        <p:attrNameLst>
                                          <p:attrName>ppt_x</p:attrName>
                                        </p:attrNameLst>
                                      </p:cBhvr>
                                      <p:tavLst>
                                        <p:tav tm="0">
                                          <p:val>
                                            <p:strVal val="1+#ppt_w/2"/>
                                          </p:val>
                                        </p:tav>
                                        <p:tav tm="100000">
                                          <p:val>
                                            <p:strVal val="#ppt_x"/>
                                          </p:val>
                                        </p:tav>
                                      </p:tavLst>
                                    </p:anim>
                                    <p:anim calcmode="lin" valueType="num">
                                      <p:cBhvr additive="base">
                                        <p:cTn id="62" dur="250" fill="hold"/>
                                        <p:tgtEl>
                                          <p:spTgt spid="176"/>
                                        </p:tgtEl>
                                        <p:attrNameLst>
                                          <p:attrName>ppt_y</p:attrName>
                                        </p:attrNameLst>
                                      </p:cBhvr>
                                      <p:tavLst>
                                        <p:tav tm="0">
                                          <p:val>
                                            <p:strVal val="#ppt_y"/>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163"/>
                                        </p:tgtEl>
                                        <p:attrNameLst>
                                          <p:attrName>style.visibility</p:attrName>
                                        </p:attrNameLst>
                                      </p:cBhvr>
                                      <p:to>
                                        <p:strVal val="visible"/>
                                      </p:to>
                                    </p:set>
                                    <p:animEffect transition="in" filter="wipe(left)">
                                      <p:cBhvr>
                                        <p:cTn id="66" dur="500"/>
                                        <p:tgtEl>
                                          <p:spTgt spid="163"/>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196"/>
                                        </p:tgtEl>
                                        <p:attrNameLst>
                                          <p:attrName>style.visibility</p:attrName>
                                        </p:attrNameLst>
                                      </p:cBhvr>
                                      <p:to>
                                        <p:strVal val="visible"/>
                                      </p:to>
                                    </p:set>
                                    <p:animEffect transition="in" filter="wipe(left)">
                                      <p:cBhvr>
                                        <p:cTn id="70" dur="500"/>
                                        <p:tgtEl>
                                          <p:spTgt spid="19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7"/>
                                        </p:tgtEl>
                                        <p:attrNameLst>
                                          <p:attrName>style.visibility</p:attrName>
                                        </p:attrNameLst>
                                      </p:cBhvr>
                                      <p:to>
                                        <p:strVal val="visible"/>
                                      </p:to>
                                    </p:set>
                                    <p:animEffect transition="in" filter="wipe(left)">
                                      <p:cBhvr>
                                        <p:cTn id="73" dur="500"/>
                                        <p:tgtEl>
                                          <p:spTgt spid="197"/>
                                        </p:tgtEl>
                                      </p:cBhvr>
                                    </p:animEffect>
                                  </p:childTnLst>
                                </p:cTn>
                              </p:par>
                            </p:childTnLst>
                          </p:cTn>
                        </p:par>
                        <p:par>
                          <p:cTn id="74" fill="hold">
                            <p:stCondLst>
                              <p:cond delay="6750"/>
                            </p:stCondLst>
                            <p:childTnLst>
                              <p:par>
                                <p:cTn id="75" presetID="2" presetClass="entr" presetSubtype="4" fill="hold" nodeType="afterEffect">
                                  <p:stCondLst>
                                    <p:cond delay="25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250" fill="hold"/>
                                        <p:tgtEl>
                                          <p:spTgt spid="185"/>
                                        </p:tgtEl>
                                        <p:attrNameLst>
                                          <p:attrName>ppt_x</p:attrName>
                                        </p:attrNameLst>
                                      </p:cBhvr>
                                      <p:tavLst>
                                        <p:tav tm="0">
                                          <p:val>
                                            <p:strVal val="#ppt_x"/>
                                          </p:val>
                                        </p:tav>
                                        <p:tav tm="100000">
                                          <p:val>
                                            <p:strVal val="#ppt_x"/>
                                          </p:val>
                                        </p:tav>
                                      </p:tavLst>
                                    </p:anim>
                                    <p:anim calcmode="lin" valueType="num">
                                      <p:cBhvr additive="base">
                                        <p:cTn id="78" dur="250" fill="hold"/>
                                        <p:tgtEl>
                                          <p:spTgt spid="18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164"/>
                                        </p:tgtEl>
                                        <p:attrNameLst>
                                          <p:attrName>style.visibility</p:attrName>
                                        </p:attrNameLst>
                                      </p:cBhvr>
                                      <p:to>
                                        <p:strVal val="visible"/>
                                      </p:to>
                                    </p:set>
                                    <p:animEffect transition="in" filter="wipe(left)">
                                      <p:cBhvr>
                                        <p:cTn id="82" dur="500"/>
                                        <p:tgtEl>
                                          <p:spTgt spid="16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8"/>
                                        </p:tgtEl>
                                        <p:attrNameLst>
                                          <p:attrName>style.visibility</p:attrName>
                                        </p:attrNameLst>
                                      </p:cBhvr>
                                      <p:to>
                                        <p:strVal val="visible"/>
                                      </p:to>
                                    </p:set>
                                    <p:animEffect transition="in" filter="wipe(left)">
                                      <p:cBhvr>
                                        <p:cTn id="86" dur="500"/>
                                        <p:tgtEl>
                                          <p:spTgt spid="19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99"/>
                                        </p:tgtEl>
                                        <p:attrNameLst>
                                          <p:attrName>style.visibility</p:attrName>
                                        </p:attrNameLst>
                                      </p:cBhvr>
                                      <p:to>
                                        <p:strVal val="visible"/>
                                      </p:to>
                                    </p:set>
                                    <p:animEffect transition="in" filter="wipe(left)">
                                      <p:cBhvr>
                                        <p:cTn id="89" dur="500"/>
                                        <p:tgtEl>
                                          <p:spTgt spid="199"/>
                                        </p:tgtEl>
                                      </p:cBhvr>
                                    </p:animEffect>
                                  </p:childTnLst>
                                </p:cTn>
                              </p:par>
                            </p:childTnLst>
                          </p:cTn>
                        </p:par>
                        <p:par>
                          <p:cTn id="90" fill="hold">
                            <p:stCondLst>
                              <p:cond delay="8500"/>
                            </p:stCondLst>
                            <p:childTnLst>
                              <p:par>
                                <p:cTn id="91" presetID="2" presetClass="entr" presetSubtype="8" fill="hold" nodeType="afterEffect">
                                  <p:stCondLst>
                                    <p:cond delay="250"/>
                                  </p:stCondLst>
                                  <p:childTnLst>
                                    <p:set>
                                      <p:cBhvr>
                                        <p:cTn id="92" dur="1" fill="hold">
                                          <p:stCondLst>
                                            <p:cond delay="0"/>
                                          </p:stCondLst>
                                        </p:cTn>
                                        <p:tgtEl>
                                          <p:spTgt spid="179"/>
                                        </p:tgtEl>
                                        <p:attrNameLst>
                                          <p:attrName>style.visibility</p:attrName>
                                        </p:attrNameLst>
                                      </p:cBhvr>
                                      <p:to>
                                        <p:strVal val="visible"/>
                                      </p:to>
                                    </p:set>
                                    <p:anim calcmode="lin" valueType="num">
                                      <p:cBhvr additive="base">
                                        <p:cTn id="93" dur="250" fill="hold"/>
                                        <p:tgtEl>
                                          <p:spTgt spid="179"/>
                                        </p:tgtEl>
                                        <p:attrNameLst>
                                          <p:attrName>ppt_x</p:attrName>
                                        </p:attrNameLst>
                                      </p:cBhvr>
                                      <p:tavLst>
                                        <p:tav tm="0">
                                          <p:val>
                                            <p:strVal val="0-#ppt_w/2"/>
                                          </p:val>
                                        </p:tav>
                                        <p:tav tm="100000">
                                          <p:val>
                                            <p:strVal val="#ppt_x"/>
                                          </p:val>
                                        </p:tav>
                                      </p:tavLst>
                                    </p:anim>
                                    <p:anim calcmode="lin" valueType="num">
                                      <p:cBhvr additive="base">
                                        <p:cTn id="94" dur="250" fill="hold"/>
                                        <p:tgtEl>
                                          <p:spTgt spid="179"/>
                                        </p:tgtEl>
                                        <p:attrNameLst>
                                          <p:attrName>ppt_y</p:attrName>
                                        </p:attrNameLst>
                                      </p:cBhvr>
                                      <p:tavLst>
                                        <p:tav tm="0">
                                          <p:val>
                                            <p:strVal val="#ppt_y"/>
                                          </p:val>
                                        </p:tav>
                                        <p:tav tm="100000">
                                          <p:val>
                                            <p:strVal val="#ppt_y"/>
                                          </p:val>
                                        </p:tav>
                                      </p:tavLst>
                                    </p:anim>
                                  </p:childTnLst>
                                </p:cTn>
                              </p:par>
                            </p:childTnLst>
                          </p:cTn>
                        </p:par>
                        <p:par>
                          <p:cTn id="95" fill="hold">
                            <p:stCondLst>
                              <p:cond delay="9250"/>
                            </p:stCondLst>
                            <p:childTnLst>
                              <p:par>
                                <p:cTn id="96" presetID="22" presetClass="entr" presetSubtype="2" fill="hold" nodeType="after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right)">
                                      <p:cBhvr>
                                        <p:cTn id="98" dur="250"/>
                                        <p:tgtEl>
                                          <p:spTgt spid="165"/>
                                        </p:tgtEl>
                                      </p:cBhvr>
                                    </p:animEffect>
                                  </p:childTnLst>
                                </p:cTn>
                              </p:par>
                            </p:childTnLst>
                          </p:cTn>
                        </p:par>
                        <p:par>
                          <p:cTn id="99" fill="hold">
                            <p:stCondLst>
                              <p:cond delay="9750"/>
                            </p:stCondLst>
                            <p:childTnLst>
                              <p:par>
                                <p:cTn id="100" presetID="22" presetClass="entr" presetSubtype="2" fill="hold" grpId="0" nodeType="afterEffect">
                                  <p:stCondLst>
                                    <p:cond delay="0"/>
                                  </p:stCondLst>
                                  <p:childTnLst>
                                    <p:set>
                                      <p:cBhvr>
                                        <p:cTn id="101" dur="1" fill="hold">
                                          <p:stCondLst>
                                            <p:cond delay="0"/>
                                          </p:stCondLst>
                                        </p:cTn>
                                        <p:tgtEl>
                                          <p:spTgt spid="192"/>
                                        </p:tgtEl>
                                        <p:attrNameLst>
                                          <p:attrName>style.visibility</p:attrName>
                                        </p:attrNameLst>
                                      </p:cBhvr>
                                      <p:to>
                                        <p:strVal val="visible"/>
                                      </p:to>
                                    </p:set>
                                    <p:animEffect transition="in" filter="wipe(right)">
                                      <p:cBhvr>
                                        <p:cTn id="102" dur="500"/>
                                        <p:tgtEl>
                                          <p:spTgt spid="19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193"/>
                                        </p:tgtEl>
                                        <p:attrNameLst>
                                          <p:attrName>style.visibility</p:attrName>
                                        </p:attrNameLst>
                                      </p:cBhvr>
                                      <p:to>
                                        <p:strVal val="visible"/>
                                      </p:to>
                                    </p:set>
                                    <p:animEffect transition="in" filter="wipe(right)">
                                      <p:cBhvr>
                                        <p:cTn id="105" dur="500"/>
                                        <p:tgtEl>
                                          <p:spTgt spid="193"/>
                                        </p:tgtEl>
                                      </p:cBhvr>
                                    </p:animEffect>
                                  </p:childTnLst>
                                </p:cTn>
                              </p:par>
                            </p:childTnLst>
                          </p:cTn>
                        </p:par>
                        <p:par>
                          <p:cTn id="106" fill="hold">
                            <p:stCondLst>
                              <p:cond delay="10250"/>
                            </p:stCondLst>
                            <p:childTnLst>
                              <p:par>
                                <p:cTn id="107" presetID="2" presetClass="entr" presetSubtype="8" fill="hold" nodeType="afterEffect">
                                  <p:stCondLst>
                                    <p:cond delay="250"/>
                                  </p:stCondLst>
                                  <p:childTnLst>
                                    <p:set>
                                      <p:cBhvr>
                                        <p:cTn id="108" dur="1" fill="hold">
                                          <p:stCondLst>
                                            <p:cond delay="0"/>
                                          </p:stCondLst>
                                        </p:cTn>
                                        <p:tgtEl>
                                          <p:spTgt spid="182"/>
                                        </p:tgtEl>
                                        <p:attrNameLst>
                                          <p:attrName>style.visibility</p:attrName>
                                        </p:attrNameLst>
                                      </p:cBhvr>
                                      <p:to>
                                        <p:strVal val="visible"/>
                                      </p:to>
                                    </p:set>
                                    <p:anim calcmode="lin" valueType="num">
                                      <p:cBhvr additive="base">
                                        <p:cTn id="109" dur="250" fill="hold"/>
                                        <p:tgtEl>
                                          <p:spTgt spid="182"/>
                                        </p:tgtEl>
                                        <p:attrNameLst>
                                          <p:attrName>ppt_x</p:attrName>
                                        </p:attrNameLst>
                                      </p:cBhvr>
                                      <p:tavLst>
                                        <p:tav tm="0">
                                          <p:val>
                                            <p:strVal val="0-#ppt_w/2"/>
                                          </p:val>
                                        </p:tav>
                                        <p:tav tm="100000">
                                          <p:val>
                                            <p:strVal val="#ppt_x"/>
                                          </p:val>
                                        </p:tav>
                                      </p:tavLst>
                                    </p:anim>
                                    <p:anim calcmode="lin" valueType="num">
                                      <p:cBhvr additive="base">
                                        <p:cTn id="110" dur="250" fill="hold"/>
                                        <p:tgtEl>
                                          <p:spTgt spid="182"/>
                                        </p:tgtEl>
                                        <p:attrNameLst>
                                          <p:attrName>ppt_y</p:attrName>
                                        </p:attrNameLst>
                                      </p:cBhvr>
                                      <p:tavLst>
                                        <p:tav tm="0">
                                          <p:val>
                                            <p:strVal val="#ppt_y"/>
                                          </p:val>
                                        </p:tav>
                                        <p:tav tm="100000">
                                          <p:val>
                                            <p:strVal val="#ppt_y"/>
                                          </p:val>
                                        </p:tav>
                                      </p:tavLst>
                                    </p:anim>
                                  </p:childTnLst>
                                </p:cTn>
                              </p:par>
                            </p:childTnLst>
                          </p:cTn>
                        </p:par>
                        <p:par>
                          <p:cTn id="111" fill="hold">
                            <p:stCondLst>
                              <p:cond delay="11000"/>
                            </p:stCondLst>
                            <p:childTnLst>
                              <p:par>
                                <p:cTn id="112" presetID="22" presetClass="entr" presetSubtype="2" fill="hold" nodeType="afterEffect">
                                  <p:stCondLst>
                                    <p:cond delay="0"/>
                                  </p:stCondLst>
                                  <p:childTnLst>
                                    <p:set>
                                      <p:cBhvr>
                                        <p:cTn id="113" dur="1" fill="hold">
                                          <p:stCondLst>
                                            <p:cond delay="0"/>
                                          </p:stCondLst>
                                        </p:cTn>
                                        <p:tgtEl>
                                          <p:spTgt spid="166"/>
                                        </p:tgtEl>
                                        <p:attrNameLst>
                                          <p:attrName>style.visibility</p:attrName>
                                        </p:attrNameLst>
                                      </p:cBhvr>
                                      <p:to>
                                        <p:strVal val="visible"/>
                                      </p:to>
                                    </p:set>
                                    <p:animEffect transition="in" filter="wipe(right)">
                                      <p:cBhvr>
                                        <p:cTn id="114" dur="250"/>
                                        <p:tgtEl>
                                          <p:spTgt spid="166"/>
                                        </p:tgtEl>
                                      </p:cBhvr>
                                    </p:animEffect>
                                  </p:childTnLst>
                                </p:cTn>
                              </p:par>
                            </p:childTnLst>
                          </p:cTn>
                        </p:par>
                        <p:par>
                          <p:cTn id="115" fill="hold">
                            <p:stCondLst>
                              <p:cond delay="11500"/>
                            </p:stCondLst>
                            <p:childTnLst>
                              <p:par>
                                <p:cTn id="116" presetID="22" presetClass="entr" presetSubtype="2" fill="hold" grpId="0" nodeType="afterEffect">
                                  <p:stCondLst>
                                    <p:cond delay="0"/>
                                  </p:stCondLst>
                                  <p:childTnLst>
                                    <p:set>
                                      <p:cBhvr>
                                        <p:cTn id="117" dur="1" fill="hold">
                                          <p:stCondLst>
                                            <p:cond delay="0"/>
                                          </p:stCondLst>
                                        </p:cTn>
                                        <p:tgtEl>
                                          <p:spTgt spid="190"/>
                                        </p:tgtEl>
                                        <p:attrNameLst>
                                          <p:attrName>style.visibility</p:attrName>
                                        </p:attrNameLst>
                                      </p:cBhvr>
                                      <p:to>
                                        <p:strVal val="visible"/>
                                      </p:to>
                                    </p:set>
                                    <p:animEffect transition="in" filter="wipe(right)">
                                      <p:cBhvr>
                                        <p:cTn id="118" dur="500"/>
                                        <p:tgtEl>
                                          <p:spTgt spid="190"/>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wipe(right)">
                                      <p:cBhvr>
                                        <p:cTn id="121"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8" grpId="0"/>
      <p:bldP spid="189" grpId="0"/>
      <p:bldP spid="190" grpId="0"/>
      <p:bldP spid="191" grpId="0"/>
      <p:bldP spid="192" grpId="0"/>
      <p:bldP spid="193" grpId="0"/>
      <p:bldP spid="194" grpId="0"/>
      <p:bldP spid="195" grpId="0"/>
      <p:bldP spid="196" grpId="0"/>
      <p:bldP spid="197" grpId="0"/>
      <p:bldP spid="198" grpId="0"/>
      <p:bldP spid="1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13368"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5696"/>
                  </a:solidFill>
                  <a:latin typeface="微软雅黑" panose="020B0503020204020204" pitchFamily="34" charset="-122"/>
                  <a:ea typeface="微软雅黑" panose="020B0503020204020204" pitchFamily="34" charset="-122"/>
                </a:rPr>
                <a:t>LOGO</a:t>
              </a:r>
              <a:endParaRPr lang="zh-CN" altLang="en-US" sz="1400" b="1" dirty="0">
                <a:solidFill>
                  <a:srgbClr val="005696"/>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cxnSp>
        <p:nvCxnSpPr>
          <p:cNvPr id="54" name="直接连接符 53"/>
          <p:cNvCxnSpPr/>
          <p:nvPr/>
        </p:nvCxnSpPr>
        <p:spPr>
          <a:xfrm>
            <a:off x="5050735" y="1244818"/>
            <a:ext cx="0" cy="317005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2556034" y="1472831"/>
            <a:ext cx="2158403" cy="276999"/>
            <a:chOff x="3249264" y="1751685"/>
            <a:chExt cx="2994025" cy="369333"/>
          </a:xfrm>
        </p:grpSpPr>
        <p:grpSp>
          <p:nvGrpSpPr>
            <p:cNvPr id="56" name="组合 55"/>
            <p:cNvGrpSpPr/>
            <p:nvPr/>
          </p:nvGrpSpPr>
          <p:grpSpPr>
            <a:xfrm>
              <a:off x="3249264" y="1776444"/>
              <a:ext cx="2994025" cy="314202"/>
              <a:chOff x="2940050" y="2132898"/>
              <a:chExt cx="2994025" cy="314202"/>
            </a:xfrm>
          </p:grpSpPr>
          <p:sp>
            <p:nvSpPr>
              <p:cNvPr id="58" name="圆角矩形 57"/>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圆角矩形 58"/>
              <p:cNvSpPr/>
              <p:nvPr/>
            </p:nvSpPr>
            <p:spPr>
              <a:xfrm>
                <a:off x="2940050" y="2132898"/>
                <a:ext cx="21082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7" name="文本框 4"/>
            <p:cNvSpPr txBox="1"/>
            <p:nvPr/>
          </p:nvSpPr>
          <p:spPr>
            <a:xfrm>
              <a:off x="5335260" y="1751685"/>
              <a:ext cx="673755" cy="369333"/>
            </a:xfrm>
            <a:prstGeom prst="rect">
              <a:avLst/>
            </a:prstGeom>
            <a:noFill/>
          </p:spPr>
          <p:txBody>
            <a:bodyPr wrap="square" rtlCol="0">
              <a:spAutoFit/>
            </a:bodyPr>
            <a:lstStyle/>
            <a:p>
              <a:pPr algn="ctr">
                <a:lnSpc>
                  <a:spcPct val="120000"/>
                </a:lnSpc>
              </a:pPr>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0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2556034" y="1781126"/>
            <a:ext cx="2158403" cy="276999"/>
            <a:chOff x="3249264" y="2162753"/>
            <a:chExt cx="2994025" cy="369335"/>
          </a:xfrm>
        </p:grpSpPr>
        <p:grpSp>
          <p:nvGrpSpPr>
            <p:cNvPr id="61" name="组合 60"/>
            <p:cNvGrpSpPr/>
            <p:nvPr/>
          </p:nvGrpSpPr>
          <p:grpSpPr>
            <a:xfrm>
              <a:off x="3249264" y="2178703"/>
              <a:ext cx="2994025" cy="314618"/>
              <a:chOff x="2940050" y="2519659"/>
              <a:chExt cx="2994025" cy="314618"/>
            </a:xfrm>
          </p:grpSpPr>
          <p:sp>
            <p:nvSpPr>
              <p:cNvPr id="63" name="圆角矩形 62"/>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圆角矩形 63"/>
              <p:cNvSpPr/>
              <p:nvPr/>
            </p:nvSpPr>
            <p:spPr>
              <a:xfrm>
                <a:off x="2940051" y="2519659"/>
                <a:ext cx="8890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2" name="文本框 9"/>
            <p:cNvSpPr txBox="1"/>
            <p:nvPr/>
          </p:nvSpPr>
          <p:spPr>
            <a:xfrm>
              <a:off x="4118871" y="2162753"/>
              <a:ext cx="673755" cy="369335"/>
            </a:xfrm>
            <a:prstGeom prst="rect">
              <a:avLst/>
            </a:prstGeom>
            <a:noFill/>
          </p:spPr>
          <p:txBody>
            <a:bodyPr wrap="square" rtlCol="0">
              <a:spAutoFit/>
            </a:bodyPr>
            <a:lstStyle/>
            <a:p>
              <a:pPr algn="ctr">
                <a:lnSpc>
                  <a:spcPct val="120000"/>
                </a:lnSpc>
              </a:pPr>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0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5" name="组合 64"/>
          <p:cNvGrpSpPr/>
          <p:nvPr/>
        </p:nvGrpSpPr>
        <p:grpSpPr>
          <a:xfrm>
            <a:off x="2552286" y="3108763"/>
            <a:ext cx="2171044" cy="276999"/>
            <a:chOff x="3244272" y="3932941"/>
            <a:chExt cx="3011560" cy="369334"/>
          </a:xfrm>
        </p:grpSpPr>
        <p:sp>
          <p:nvSpPr>
            <p:cNvPr id="66" name="圆角矩形 65"/>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7" name="圆角矩形 66"/>
            <p:cNvSpPr/>
            <p:nvPr/>
          </p:nvSpPr>
          <p:spPr>
            <a:xfrm>
              <a:off x="3244272" y="3971332"/>
              <a:ext cx="1201953"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15"/>
            <p:cNvSpPr txBox="1"/>
            <p:nvPr/>
          </p:nvSpPr>
          <p:spPr>
            <a:xfrm>
              <a:off x="4418923" y="3932941"/>
              <a:ext cx="907693" cy="369334"/>
            </a:xfrm>
            <a:prstGeom prst="rect">
              <a:avLst/>
            </a:prstGeom>
            <a:noFill/>
          </p:spPr>
          <p:txBody>
            <a:bodyPr wrap="square" rtlCol="0">
              <a:spAutoFit/>
            </a:bodyPr>
            <a:lstStyle/>
            <a:p>
              <a:pPr algn="ctr">
                <a:lnSpc>
                  <a:spcPct val="120000"/>
                </a:lnSpc>
              </a:pPr>
              <a:r>
                <a:rPr lang="en-US" altLang="zh-CN" sz="1000" dirty="0">
                  <a:solidFill>
                    <a:srgbClr val="333333"/>
                  </a:solidFill>
                  <a:latin typeface="Arial" panose="020B0604020202020204" pitchFamily="34" charset="0"/>
                  <a:ea typeface="微软雅黑" panose="020B0503020204020204" pitchFamily="34" charset="-122"/>
                  <a:cs typeface="Arial" panose="020B0604020202020204" pitchFamily="34" charset="0"/>
                </a:rPr>
                <a:t>40%</a:t>
              </a:r>
              <a:endParaRPr lang="zh-CN" altLang="en-US" sz="10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2552287" y="3402804"/>
            <a:ext cx="2168868" cy="276999"/>
            <a:chOff x="3244272" y="4324968"/>
            <a:chExt cx="3008542" cy="369331"/>
          </a:xfrm>
        </p:grpSpPr>
        <p:sp>
          <p:nvSpPr>
            <p:cNvPr id="70" name="圆角矩形 69"/>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1" name="圆角矩形 70"/>
            <p:cNvSpPr/>
            <p:nvPr/>
          </p:nvSpPr>
          <p:spPr>
            <a:xfrm>
              <a:off x="3244272" y="4362651"/>
              <a:ext cx="21082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2" name="文本框 19"/>
            <p:cNvSpPr txBox="1"/>
            <p:nvPr/>
          </p:nvSpPr>
          <p:spPr>
            <a:xfrm>
              <a:off x="5326615" y="4324968"/>
              <a:ext cx="673756" cy="369331"/>
            </a:xfrm>
            <a:prstGeom prst="rect">
              <a:avLst/>
            </a:prstGeom>
            <a:noFill/>
          </p:spPr>
          <p:txBody>
            <a:bodyPr wrap="square" rtlCol="0">
              <a:spAutoFit/>
            </a:bodyPr>
            <a:lstStyle/>
            <a:p>
              <a:pPr algn="ctr">
                <a:lnSpc>
                  <a:spcPct val="120000"/>
                </a:lnSpc>
              </a:pPr>
              <a:r>
                <a:rPr lang="en-US" altLang="zh-CN" sz="1000" dirty="0">
                  <a:solidFill>
                    <a:srgbClr val="333333"/>
                  </a:solidFill>
                  <a:latin typeface="Arial" panose="020B0604020202020204" pitchFamily="34" charset="0"/>
                  <a:ea typeface="微软雅黑" panose="020B0503020204020204" pitchFamily="34" charset="-122"/>
                  <a:cs typeface="Arial" panose="020B0604020202020204" pitchFamily="34" charset="0"/>
                </a:rPr>
                <a:t>60%</a:t>
              </a:r>
              <a:endParaRPr lang="zh-CN" altLang="en-US" sz="10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3" name="组合 72"/>
          <p:cNvGrpSpPr/>
          <p:nvPr/>
        </p:nvGrpSpPr>
        <p:grpSpPr>
          <a:xfrm>
            <a:off x="1082032" y="1244818"/>
            <a:ext cx="1618841" cy="1647000"/>
            <a:chOff x="471707" y="1675770"/>
            <a:chExt cx="2158455" cy="2196000"/>
          </a:xfrm>
          <a:solidFill>
            <a:srgbClr val="0070C0"/>
          </a:solidFill>
        </p:grpSpPr>
        <p:grpSp>
          <p:nvGrpSpPr>
            <p:cNvPr id="74" name="组合 73"/>
            <p:cNvGrpSpPr>
              <a:grpSpLocks noChangeAspect="1"/>
            </p:cNvGrpSpPr>
            <p:nvPr/>
          </p:nvGrpSpPr>
          <p:grpSpPr>
            <a:xfrm>
              <a:off x="471707" y="1675770"/>
              <a:ext cx="2158455" cy="2196000"/>
              <a:chOff x="5397500" y="5734050"/>
              <a:chExt cx="365125" cy="371476"/>
            </a:xfrm>
            <a:grpFill/>
          </p:grpSpPr>
          <p:sp>
            <p:nvSpPr>
              <p:cNvPr id="78"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80"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a:grpSpLocks noChangeAspect="1"/>
            </p:cNvGrpSpPr>
            <p:nvPr/>
          </p:nvGrpSpPr>
          <p:grpSpPr>
            <a:xfrm>
              <a:off x="1735995" y="2108076"/>
              <a:ext cx="462003" cy="468000"/>
              <a:chOff x="2665061" y="4979202"/>
              <a:chExt cx="284308" cy="288000"/>
            </a:xfrm>
            <a:grpFill/>
          </p:grpSpPr>
          <p:sp>
            <p:nvSpPr>
              <p:cNvPr id="76"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7"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1" name="组合 80"/>
          <p:cNvGrpSpPr/>
          <p:nvPr/>
        </p:nvGrpSpPr>
        <p:grpSpPr>
          <a:xfrm>
            <a:off x="1089588" y="2905341"/>
            <a:ext cx="1618841" cy="1647000"/>
            <a:chOff x="478903" y="4355475"/>
            <a:chExt cx="2158455" cy="2196000"/>
          </a:xfrm>
          <a:solidFill>
            <a:srgbClr val="0070C0"/>
          </a:solidFill>
        </p:grpSpPr>
        <p:grpSp>
          <p:nvGrpSpPr>
            <p:cNvPr id="82" name="组合 81"/>
            <p:cNvGrpSpPr>
              <a:grpSpLocks noChangeAspect="1"/>
            </p:cNvGrpSpPr>
            <p:nvPr/>
          </p:nvGrpSpPr>
          <p:grpSpPr>
            <a:xfrm>
              <a:off x="1795203" y="4733013"/>
              <a:ext cx="366333" cy="576000"/>
              <a:chOff x="2257888" y="5547128"/>
              <a:chExt cx="137373" cy="216000"/>
            </a:xfrm>
            <a:grpFill/>
          </p:grpSpPr>
          <p:sp>
            <p:nvSpPr>
              <p:cNvPr id="87"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88"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83" name="组合 82"/>
            <p:cNvGrpSpPr>
              <a:grpSpLocks noChangeAspect="1"/>
            </p:cNvGrpSpPr>
            <p:nvPr/>
          </p:nvGrpSpPr>
          <p:grpSpPr>
            <a:xfrm>
              <a:off x="478903" y="4355475"/>
              <a:ext cx="2158455" cy="2196000"/>
              <a:chOff x="5397500" y="5734050"/>
              <a:chExt cx="365125" cy="371476"/>
            </a:xfrm>
            <a:grpFill/>
          </p:grpSpPr>
          <p:sp>
            <p:nvSpPr>
              <p:cNvPr id="84"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85"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86"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89" name="矩形 88"/>
          <p:cNvSpPr/>
          <p:nvPr/>
        </p:nvSpPr>
        <p:spPr>
          <a:xfrm>
            <a:off x="5410056" y="1269455"/>
            <a:ext cx="856598" cy="284671"/>
          </a:xfrm>
          <a:prstGeom prst="rect">
            <a:avLst/>
          </a:prstGeom>
        </p:spPr>
        <p:txBody>
          <a:bodyPr wrap="none" lIns="68557" tIns="34279" rIns="68557" bIns="34279">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90" name="矩形 47"/>
          <p:cNvSpPr>
            <a:spLocks noChangeArrowheads="1"/>
          </p:cNvSpPr>
          <p:nvPr/>
        </p:nvSpPr>
        <p:spPr bwMode="auto">
          <a:xfrm>
            <a:off x="5410056" y="1560687"/>
            <a:ext cx="2716163" cy="62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000" dirty="0">
                <a:solidFill>
                  <a:schemeClr val="tx1">
                    <a:lumMod val="65000"/>
                    <a:lumOff val="35000"/>
                  </a:schemeClr>
                </a:solidFill>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91" name="矩形 90"/>
          <p:cNvSpPr/>
          <p:nvPr/>
        </p:nvSpPr>
        <p:spPr>
          <a:xfrm>
            <a:off x="5436617" y="2412399"/>
            <a:ext cx="856598" cy="284671"/>
          </a:xfrm>
          <a:prstGeom prst="rect">
            <a:avLst/>
          </a:prstGeom>
        </p:spPr>
        <p:txBody>
          <a:bodyPr wrap="none" lIns="68557" tIns="34279" rIns="68557" bIns="34279">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添加标题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5436617" y="2703631"/>
            <a:ext cx="2716163" cy="62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000" dirty="0">
                <a:solidFill>
                  <a:schemeClr val="tx1">
                    <a:lumMod val="65000"/>
                    <a:lumOff val="35000"/>
                  </a:schemeClr>
                </a:solidFill>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93" name="矩形 92"/>
          <p:cNvSpPr/>
          <p:nvPr/>
        </p:nvSpPr>
        <p:spPr>
          <a:xfrm>
            <a:off x="5436617" y="3555343"/>
            <a:ext cx="856598" cy="284671"/>
          </a:xfrm>
          <a:prstGeom prst="rect">
            <a:avLst/>
          </a:prstGeom>
        </p:spPr>
        <p:txBody>
          <a:bodyPr wrap="none" lIns="68557" tIns="34279" rIns="68557" bIns="34279">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添加标题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5436617" y="3846569"/>
            <a:ext cx="2716163" cy="62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000" dirty="0">
                <a:solidFill>
                  <a:schemeClr val="tx1">
                    <a:lumMod val="65000"/>
                    <a:lumOff val="35000"/>
                  </a:schemeClr>
                </a:solidFill>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在此录入上述图表的综合描述说明，在此录入上述图表的综合描述说明，在此录入上述图表的描述说明。</a:t>
            </a:r>
          </a:p>
        </p:txBody>
      </p:sp>
      <p:sp>
        <p:nvSpPr>
          <p:cNvPr id="95" name="矩形 94"/>
          <p:cNvSpPr/>
          <p:nvPr/>
        </p:nvSpPr>
        <p:spPr>
          <a:xfrm>
            <a:off x="2625729" y="1171575"/>
            <a:ext cx="959191" cy="315449"/>
          </a:xfrm>
          <a:prstGeom prst="rect">
            <a:avLst/>
          </a:prstGeom>
        </p:spPr>
        <p:txBody>
          <a:bodyPr wrap="none" lIns="68557" tIns="34279" rIns="68557" bIns="34279">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2613831" y="2058126"/>
            <a:ext cx="2109498" cy="40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97" name="矩形 96"/>
          <p:cNvSpPr/>
          <p:nvPr/>
        </p:nvSpPr>
        <p:spPr>
          <a:xfrm>
            <a:off x="2625729" y="2825606"/>
            <a:ext cx="959191" cy="315449"/>
          </a:xfrm>
          <a:prstGeom prst="rect">
            <a:avLst/>
          </a:prstGeom>
        </p:spPr>
        <p:txBody>
          <a:bodyPr wrap="none" lIns="68557" tIns="34279" rIns="68557" bIns="34279">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8" name="矩形 47"/>
          <p:cNvSpPr>
            <a:spLocks noChangeArrowheads="1"/>
          </p:cNvSpPr>
          <p:nvPr/>
        </p:nvSpPr>
        <p:spPr bwMode="auto">
          <a:xfrm>
            <a:off x="2613831" y="3700333"/>
            <a:ext cx="2109498" cy="40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ea typeface="微软雅黑" panose="020B0503020204020204" pitchFamily="34" charset="-122"/>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53" presetClass="entr" presetSubtype="16" fill="hold" nodeType="afterEffect">
                                  <p:stCondLst>
                                    <p:cond delay="250"/>
                                  </p:stCondLst>
                                  <p:childTnLst>
                                    <p:set>
                                      <p:cBhvr>
                                        <p:cTn id="22" dur="1" fill="hold">
                                          <p:stCondLst>
                                            <p:cond delay="0"/>
                                          </p:stCondLst>
                                        </p:cTn>
                                        <p:tgtEl>
                                          <p:spTgt spid="73"/>
                                        </p:tgtEl>
                                        <p:attrNameLst>
                                          <p:attrName>style.visibility</p:attrName>
                                        </p:attrNameLst>
                                      </p:cBhvr>
                                      <p:to>
                                        <p:strVal val="visible"/>
                                      </p:to>
                                    </p:set>
                                    <p:anim calcmode="lin" valueType="num">
                                      <p:cBhvr>
                                        <p:cTn id="23" dur="350" fill="hold"/>
                                        <p:tgtEl>
                                          <p:spTgt spid="73"/>
                                        </p:tgtEl>
                                        <p:attrNameLst>
                                          <p:attrName>ppt_w</p:attrName>
                                        </p:attrNameLst>
                                      </p:cBhvr>
                                      <p:tavLst>
                                        <p:tav tm="0">
                                          <p:val>
                                            <p:fltVal val="0"/>
                                          </p:val>
                                        </p:tav>
                                        <p:tav tm="100000">
                                          <p:val>
                                            <p:strVal val="#ppt_w"/>
                                          </p:val>
                                        </p:tav>
                                      </p:tavLst>
                                    </p:anim>
                                    <p:anim calcmode="lin" valueType="num">
                                      <p:cBhvr>
                                        <p:cTn id="24" dur="350" fill="hold"/>
                                        <p:tgtEl>
                                          <p:spTgt spid="73"/>
                                        </p:tgtEl>
                                        <p:attrNameLst>
                                          <p:attrName>ppt_h</p:attrName>
                                        </p:attrNameLst>
                                      </p:cBhvr>
                                      <p:tavLst>
                                        <p:tav tm="0">
                                          <p:val>
                                            <p:fltVal val="0"/>
                                          </p:val>
                                        </p:tav>
                                        <p:tav tm="100000">
                                          <p:val>
                                            <p:strVal val="#ppt_h"/>
                                          </p:val>
                                        </p:tav>
                                      </p:tavLst>
                                    </p:anim>
                                    <p:animEffect transition="in" filter="fade">
                                      <p:cBhvr>
                                        <p:cTn id="25" dur="350"/>
                                        <p:tgtEl>
                                          <p:spTgt spid="73"/>
                                        </p:tgtEl>
                                      </p:cBhvr>
                                    </p:animEffect>
                                  </p:childTnLst>
                                </p:cTn>
                              </p:par>
                              <p:par>
                                <p:cTn id="26" presetID="22" presetClass="entr" presetSubtype="8" fill="hold" nodeType="withEffect">
                                  <p:stCondLst>
                                    <p:cond delay="100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par>
                                <p:cTn id="29" presetID="22" presetClass="entr" presetSubtype="8" fill="hold" nodeType="withEffect">
                                  <p:stCondLst>
                                    <p:cond delay="190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500"/>
                                        <p:tgtEl>
                                          <p:spTgt spid="60"/>
                                        </p:tgtEl>
                                      </p:cBhvr>
                                    </p:animEffect>
                                  </p:childTnLst>
                                </p:cTn>
                              </p:par>
                              <p:par>
                                <p:cTn id="32" presetID="22" presetClass="entr" presetSubtype="4" fill="hold" grpId="0" nodeType="withEffect">
                                  <p:stCondLst>
                                    <p:cond delay="2750"/>
                                  </p:stCondLst>
                                  <p:childTnLst>
                                    <p:set>
                                      <p:cBhvr>
                                        <p:cTn id="33" dur="1" fill="hold">
                                          <p:stCondLst>
                                            <p:cond delay="0"/>
                                          </p:stCondLst>
                                        </p:cTn>
                                        <p:tgtEl>
                                          <p:spTgt spid="95"/>
                                        </p:tgtEl>
                                        <p:attrNameLst>
                                          <p:attrName>style.visibility</p:attrName>
                                        </p:attrNameLst>
                                      </p:cBhvr>
                                      <p:to>
                                        <p:strVal val="visible"/>
                                      </p:to>
                                    </p:set>
                                    <p:animEffect transition="in" filter="wipe(down)">
                                      <p:cBhvr>
                                        <p:cTn id="34" dur="500"/>
                                        <p:tgtEl>
                                          <p:spTgt spid="95"/>
                                        </p:tgtEl>
                                      </p:cBhvr>
                                    </p:animEffect>
                                  </p:childTnLst>
                                </p:cTn>
                              </p:par>
                              <p:par>
                                <p:cTn id="35" presetID="22" presetClass="entr" presetSubtype="1" fill="hold" grpId="0" nodeType="withEffect">
                                  <p:stCondLst>
                                    <p:cond delay="2750"/>
                                  </p:stCondLst>
                                  <p:childTnLst>
                                    <p:set>
                                      <p:cBhvr>
                                        <p:cTn id="36" dur="1" fill="hold">
                                          <p:stCondLst>
                                            <p:cond delay="0"/>
                                          </p:stCondLst>
                                        </p:cTn>
                                        <p:tgtEl>
                                          <p:spTgt spid="96"/>
                                        </p:tgtEl>
                                        <p:attrNameLst>
                                          <p:attrName>style.visibility</p:attrName>
                                        </p:attrNameLst>
                                      </p:cBhvr>
                                      <p:to>
                                        <p:strVal val="visible"/>
                                      </p:to>
                                    </p:set>
                                    <p:animEffect transition="in" filter="wipe(up)">
                                      <p:cBhvr>
                                        <p:cTn id="37" dur="500"/>
                                        <p:tgtEl>
                                          <p:spTgt spid="96"/>
                                        </p:tgtEl>
                                      </p:cBhvr>
                                    </p:animEffect>
                                  </p:childTnLst>
                                </p:cTn>
                              </p:par>
                              <p:par>
                                <p:cTn id="38" presetID="53" presetClass="entr" presetSubtype="16" fill="hold" nodeType="withEffect">
                                  <p:stCondLst>
                                    <p:cond delay="3500"/>
                                  </p:stCondLst>
                                  <p:childTnLst>
                                    <p:set>
                                      <p:cBhvr>
                                        <p:cTn id="39" dur="1" fill="hold">
                                          <p:stCondLst>
                                            <p:cond delay="0"/>
                                          </p:stCondLst>
                                        </p:cTn>
                                        <p:tgtEl>
                                          <p:spTgt spid="81"/>
                                        </p:tgtEl>
                                        <p:attrNameLst>
                                          <p:attrName>style.visibility</p:attrName>
                                        </p:attrNameLst>
                                      </p:cBhvr>
                                      <p:to>
                                        <p:strVal val="visible"/>
                                      </p:to>
                                    </p:set>
                                    <p:anim calcmode="lin" valueType="num">
                                      <p:cBhvr>
                                        <p:cTn id="40" dur="350" fill="hold"/>
                                        <p:tgtEl>
                                          <p:spTgt spid="81"/>
                                        </p:tgtEl>
                                        <p:attrNameLst>
                                          <p:attrName>ppt_w</p:attrName>
                                        </p:attrNameLst>
                                      </p:cBhvr>
                                      <p:tavLst>
                                        <p:tav tm="0">
                                          <p:val>
                                            <p:fltVal val="0"/>
                                          </p:val>
                                        </p:tav>
                                        <p:tav tm="100000">
                                          <p:val>
                                            <p:strVal val="#ppt_w"/>
                                          </p:val>
                                        </p:tav>
                                      </p:tavLst>
                                    </p:anim>
                                    <p:anim calcmode="lin" valueType="num">
                                      <p:cBhvr>
                                        <p:cTn id="41" dur="350" fill="hold"/>
                                        <p:tgtEl>
                                          <p:spTgt spid="81"/>
                                        </p:tgtEl>
                                        <p:attrNameLst>
                                          <p:attrName>ppt_h</p:attrName>
                                        </p:attrNameLst>
                                      </p:cBhvr>
                                      <p:tavLst>
                                        <p:tav tm="0">
                                          <p:val>
                                            <p:fltVal val="0"/>
                                          </p:val>
                                        </p:tav>
                                        <p:tav tm="100000">
                                          <p:val>
                                            <p:strVal val="#ppt_h"/>
                                          </p:val>
                                        </p:tav>
                                      </p:tavLst>
                                    </p:anim>
                                    <p:animEffect transition="in" filter="fade">
                                      <p:cBhvr>
                                        <p:cTn id="42" dur="350"/>
                                        <p:tgtEl>
                                          <p:spTgt spid="81"/>
                                        </p:tgtEl>
                                      </p:cBhvr>
                                    </p:animEffect>
                                  </p:childTnLst>
                                </p:cTn>
                              </p:par>
                              <p:par>
                                <p:cTn id="43" presetID="22" presetClass="entr" presetSubtype="8" fill="hold" nodeType="withEffect">
                                  <p:stCondLst>
                                    <p:cond delay="420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par>
                                <p:cTn id="46" presetID="22" presetClass="entr" presetSubtype="8" fill="hold" nodeType="withEffect">
                                  <p:stCondLst>
                                    <p:cond delay="510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500"/>
                                        <p:tgtEl>
                                          <p:spTgt spid="69"/>
                                        </p:tgtEl>
                                      </p:cBhvr>
                                    </p:animEffect>
                                  </p:childTnLst>
                                </p:cTn>
                              </p:par>
                              <p:par>
                                <p:cTn id="49" presetID="22" presetClass="entr" presetSubtype="4" fill="hold" grpId="0" nodeType="withEffect">
                                  <p:stCondLst>
                                    <p:cond delay="6000"/>
                                  </p:stCondLst>
                                  <p:childTnLst>
                                    <p:set>
                                      <p:cBhvr>
                                        <p:cTn id="50" dur="1" fill="hold">
                                          <p:stCondLst>
                                            <p:cond delay="0"/>
                                          </p:stCondLst>
                                        </p:cTn>
                                        <p:tgtEl>
                                          <p:spTgt spid="97"/>
                                        </p:tgtEl>
                                        <p:attrNameLst>
                                          <p:attrName>style.visibility</p:attrName>
                                        </p:attrNameLst>
                                      </p:cBhvr>
                                      <p:to>
                                        <p:strVal val="visible"/>
                                      </p:to>
                                    </p:set>
                                    <p:animEffect transition="in" filter="wipe(down)">
                                      <p:cBhvr>
                                        <p:cTn id="51" dur="500"/>
                                        <p:tgtEl>
                                          <p:spTgt spid="97"/>
                                        </p:tgtEl>
                                      </p:cBhvr>
                                    </p:animEffect>
                                  </p:childTnLst>
                                </p:cTn>
                              </p:par>
                              <p:par>
                                <p:cTn id="52" presetID="22" presetClass="entr" presetSubtype="1" fill="hold" grpId="0" nodeType="withEffect">
                                  <p:stCondLst>
                                    <p:cond delay="6000"/>
                                  </p:stCondLst>
                                  <p:childTnLst>
                                    <p:set>
                                      <p:cBhvr>
                                        <p:cTn id="53" dur="1" fill="hold">
                                          <p:stCondLst>
                                            <p:cond delay="0"/>
                                          </p:stCondLst>
                                        </p:cTn>
                                        <p:tgtEl>
                                          <p:spTgt spid="98"/>
                                        </p:tgtEl>
                                        <p:attrNameLst>
                                          <p:attrName>style.visibility</p:attrName>
                                        </p:attrNameLst>
                                      </p:cBhvr>
                                      <p:to>
                                        <p:strVal val="visible"/>
                                      </p:to>
                                    </p:set>
                                    <p:animEffect transition="in" filter="wipe(up)">
                                      <p:cBhvr>
                                        <p:cTn id="54" dur="500"/>
                                        <p:tgtEl>
                                          <p:spTgt spid="98"/>
                                        </p:tgtEl>
                                      </p:cBhvr>
                                    </p:animEffect>
                                  </p:childTnLst>
                                </p:cTn>
                              </p:par>
                              <p:par>
                                <p:cTn id="55" presetID="16" presetClass="entr" presetSubtype="26" fill="hold" nodeType="withEffect">
                                  <p:stCondLst>
                                    <p:cond delay="6700"/>
                                  </p:stCondLst>
                                  <p:childTnLst>
                                    <p:set>
                                      <p:cBhvr>
                                        <p:cTn id="56" dur="1" fill="hold">
                                          <p:stCondLst>
                                            <p:cond delay="0"/>
                                          </p:stCondLst>
                                        </p:cTn>
                                        <p:tgtEl>
                                          <p:spTgt spid="54"/>
                                        </p:tgtEl>
                                        <p:attrNameLst>
                                          <p:attrName>style.visibility</p:attrName>
                                        </p:attrNameLst>
                                      </p:cBhvr>
                                      <p:to>
                                        <p:strVal val="visible"/>
                                      </p:to>
                                    </p:set>
                                    <p:animEffect transition="in" filter="barn(inHorizontal)">
                                      <p:cBhvr>
                                        <p:cTn id="57" dur="250"/>
                                        <p:tgtEl>
                                          <p:spTgt spid="54"/>
                                        </p:tgtEl>
                                      </p:cBhvr>
                                    </p:animEffect>
                                  </p:childTnLst>
                                </p:cTn>
                              </p:par>
                            </p:childTnLst>
                          </p:cTn>
                        </p:par>
                        <p:par>
                          <p:cTn id="58" fill="hold">
                            <p:stCondLst>
                              <p:cond delay="2250"/>
                            </p:stCondLst>
                            <p:childTnLst>
                              <p:par>
                                <p:cTn id="59" presetID="10" presetClass="entr" presetSubtype="0"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childTnLst>
                          </p:cTn>
                        </p:par>
                        <p:par>
                          <p:cTn id="65" fill="hold">
                            <p:stCondLst>
                              <p:cond delay="2750"/>
                            </p:stCondLst>
                            <p:childTnLst>
                              <p:par>
                                <p:cTn id="66" presetID="10" presetClass="entr" presetSubtype="0" fill="hold" grpId="0" nodeType="afterEffect">
                                  <p:stCondLst>
                                    <p:cond delay="50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500"/>
                                        <p:tgtEl>
                                          <p:spTgt spid="91"/>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childTnLst>
                          </p:cTn>
                        </p:par>
                        <p:par>
                          <p:cTn id="72" fill="hold">
                            <p:stCondLst>
                              <p:cond delay="3750"/>
                            </p:stCondLst>
                            <p:childTnLst>
                              <p:par>
                                <p:cTn id="73" presetID="10" presetClass="entr" presetSubtype="0" fill="hold" grpId="0" nodeType="afterEffect">
                                  <p:stCondLst>
                                    <p:cond delay="50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500"/>
                                        <p:tgtEl>
                                          <p:spTgt spid="93"/>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94"/>
                                        </p:tgtEl>
                                        <p:attrNameLst>
                                          <p:attrName>style.visibility</p:attrName>
                                        </p:attrNameLst>
                                      </p:cBhvr>
                                      <p:to>
                                        <p:strVal val="visible"/>
                                      </p:to>
                                    </p:set>
                                    <p:animEffect transition="in" filter="fade">
                                      <p:cBhvr>
                                        <p:cTn id="7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9" grpId="0"/>
      <p:bldP spid="90" grpId="0"/>
      <p:bldP spid="91" grpId="0"/>
      <p:bldP spid="92" grpId="0"/>
      <p:bldP spid="93" grpId="0"/>
      <p:bldP spid="94" grpId="0"/>
      <p:bldP spid="95" grpId="0"/>
      <p:bldP spid="96" grpId="0"/>
      <p:bldP spid="97" grpId="0"/>
      <p:bldP spid="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文本框 17"/>
          <p:cNvSpPr txBox="1"/>
          <p:nvPr/>
        </p:nvSpPr>
        <p:spPr>
          <a:xfrm>
            <a:off x="2952216" y="2355726"/>
            <a:ext cx="323956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工作成果展示</a:t>
            </a:r>
          </a:p>
        </p:txBody>
      </p:sp>
      <p:sp>
        <p:nvSpPr>
          <p:cNvPr id="35" name="文本框 19"/>
          <p:cNvSpPr txBox="1"/>
          <p:nvPr/>
        </p:nvSpPr>
        <p:spPr bwMode="auto">
          <a:xfrm>
            <a:off x="3247096"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1835696" y="3003798"/>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912643" y="752738"/>
            <a:ext cx="1314630" cy="1314956"/>
            <a:chOff x="1041891" y="2887277"/>
            <a:chExt cx="1036261" cy="1036518"/>
          </a:xfrm>
          <a:solidFill>
            <a:srgbClr val="0070C0"/>
          </a:solidFill>
        </p:grpSpPr>
        <p:sp>
          <p:nvSpPr>
            <p:cNvPr id="38" name="Oval 53"/>
            <p:cNvSpPr>
              <a:spLocks noChangeArrowheads="1"/>
            </p:cNvSpPr>
            <p:nvPr/>
          </p:nvSpPr>
          <p:spPr bwMode="auto">
            <a:xfrm>
              <a:off x="1041891" y="2887277"/>
              <a:ext cx="1036261" cy="1036518"/>
            </a:xfrm>
            <a:prstGeom prst="ellipse">
              <a:avLst/>
            </a:prstGeom>
            <a:grp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39" name="Text Box 58"/>
            <p:cNvSpPr txBox="1">
              <a:spLocks noChangeArrowheads="1"/>
            </p:cNvSpPr>
            <p:nvPr/>
          </p:nvSpPr>
          <p:spPr bwMode="auto">
            <a:xfrm>
              <a:off x="1177282" y="3069495"/>
              <a:ext cx="782803" cy="63684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03</a:t>
              </a:r>
            </a:p>
          </p:txBody>
        </p:sp>
      </p:grpSp>
      <p:sp>
        <p:nvSpPr>
          <p:cNvPr id="40" name="文本框 19"/>
          <p:cNvSpPr txBox="1"/>
          <p:nvPr/>
        </p:nvSpPr>
        <p:spPr bwMode="auto">
          <a:xfrm>
            <a:off x="3247096"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19"/>
          <p:cNvSpPr txBox="1"/>
          <p:nvPr/>
        </p:nvSpPr>
        <p:spPr bwMode="auto">
          <a:xfrm>
            <a:off x="3247096"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19"/>
          <p:cNvSpPr txBox="1"/>
          <p:nvPr/>
        </p:nvSpPr>
        <p:spPr bwMode="auto">
          <a:xfrm>
            <a:off x="3247096"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19"/>
          <p:cNvSpPr txBox="1"/>
          <p:nvPr/>
        </p:nvSpPr>
        <p:spPr bwMode="auto">
          <a:xfrm>
            <a:off x="4933033"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19"/>
          <p:cNvSpPr txBox="1"/>
          <p:nvPr/>
        </p:nvSpPr>
        <p:spPr bwMode="auto">
          <a:xfrm>
            <a:off x="4933033"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933033"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19"/>
          <p:cNvSpPr txBox="1"/>
          <p:nvPr/>
        </p:nvSpPr>
        <p:spPr bwMode="auto">
          <a:xfrm>
            <a:off x="4933033"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1979712" y="4200495"/>
            <a:ext cx="5184576" cy="315471"/>
          </a:xfrm>
          <a:prstGeom prst="rect">
            <a:avLst/>
          </a:prstGeom>
        </p:spPr>
        <p:txBody>
          <a:bodyPr wrap="square" lIns="68580" tIns="34290" rIns="68580" bIns="34290">
            <a:spAutoFit/>
          </a:bodyPr>
          <a:lstStyle/>
          <a:p>
            <a:pPr algn="ctr"/>
            <a:r>
              <a:rPr lang="en-US" altLang="zh-CN" sz="800" dirty="0">
                <a:solidFill>
                  <a:schemeClr val="tx1">
                    <a:lumMod val="65000"/>
                    <a:lumOff val="35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Their</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900" decel="100000" fill="hold"/>
                                        <p:tgtEl>
                                          <p:spTgt spid="3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2000"/>
                            </p:stCondLst>
                            <p:childTnLst>
                              <p:par>
                                <p:cTn id="23" presetID="22" presetClass="entr" presetSubtype="2" fill="hold" grpId="0" nodeType="afterEffect">
                                  <p:stCondLst>
                                    <p:cond delay="0"/>
                                  </p:stCondLst>
                                  <p:iterate type="lt">
                                    <p:tmPct val="4878"/>
                                  </p:iterate>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2621"/>
                            </p:stCondLst>
                            <p:childTnLst>
                              <p:par>
                                <p:cTn id="27" presetID="22" presetClass="entr" presetSubtype="2" fill="hold" grpId="0" nodeType="afterEffect">
                                  <p:stCondLst>
                                    <p:cond delay="0"/>
                                  </p:stCondLst>
                                  <p:iterate type="lt">
                                    <p:tmPct val="4878"/>
                                  </p:iterate>
                                  <p:childTnLst>
                                    <p:set>
                                      <p:cBhvr>
                                        <p:cTn id="28" dur="1" fill="hold">
                                          <p:stCondLst>
                                            <p:cond delay="0"/>
                                          </p:stCondLst>
                                        </p:cTn>
                                        <p:tgtEl>
                                          <p:spTgt spid="40"/>
                                        </p:tgtEl>
                                        <p:attrNameLst>
                                          <p:attrName>style.visibility</p:attrName>
                                        </p:attrNameLst>
                                      </p:cBhvr>
                                      <p:to>
                                        <p:strVal val="visible"/>
                                      </p:to>
                                    </p:set>
                                    <p:animEffect transition="in" filter="wipe(right)">
                                      <p:cBhvr>
                                        <p:cTn id="29" dur="500"/>
                                        <p:tgtEl>
                                          <p:spTgt spid="40"/>
                                        </p:tgtEl>
                                      </p:cBhvr>
                                    </p:animEffect>
                                  </p:childTnLst>
                                </p:cTn>
                              </p:par>
                            </p:childTnLst>
                          </p:cTn>
                        </p:par>
                        <p:par>
                          <p:cTn id="30" fill="hold">
                            <p:stCondLst>
                              <p:cond delay="3243"/>
                            </p:stCondLst>
                            <p:childTnLst>
                              <p:par>
                                <p:cTn id="31" presetID="22" presetClass="entr" presetSubtype="2" fill="hold" grpId="0" nodeType="afterEffect">
                                  <p:stCondLst>
                                    <p:cond delay="0"/>
                                  </p:stCondLst>
                                  <p:iterate type="lt">
                                    <p:tmPct val="4878"/>
                                  </p:iterate>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childTnLst>
                          </p:cTn>
                        </p:par>
                        <p:par>
                          <p:cTn id="34" fill="hold">
                            <p:stCondLst>
                              <p:cond delay="3865"/>
                            </p:stCondLst>
                            <p:childTnLst>
                              <p:par>
                                <p:cTn id="35" presetID="22" presetClass="entr" presetSubtype="2" fill="hold" grpId="0" nodeType="afterEffect">
                                  <p:stCondLst>
                                    <p:cond delay="0"/>
                                  </p:stCondLst>
                                  <p:iterate type="lt">
                                    <p:tmPct val="4878"/>
                                  </p:iterate>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childTnLst>
                          </p:cTn>
                        </p:par>
                        <p:par>
                          <p:cTn id="38" fill="hold">
                            <p:stCondLst>
                              <p:cond delay="4487"/>
                            </p:stCondLst>
                            <p:childTnLst>
                              <p:par>
                                <p:cTn id="39" presetID="22" presetClass="entr" presetSubtype="2" fill="hold" grpId="0" nodeType="afterEffect">
                                  <p:stCondLst>
                                    <p:cond delay="0"/>
                                  </p:stCondLst>
                                  <p:iterate type="lt">
                                    <p:tmPct val="4878"/>
                                  </p:iterate>
                                  <p:childTnLst>
                                    <p:set>
                                      <p:cBhvr>
                                        <p:cTn id="40" dur="1" fill="hold">
                                          <p:stCondLst>
                                            <p:cond delay="0"/>
                                          </p:stCondLst>
                                        </p:cTn>
                                        <p:tgtEl>
                                          <p:spTgt spid="79"/>
                                        </p:tgtEl>
                                        <p:attrNameLst>
                                          <p:attrName>style.visibility</p:attrName>
                                        </p:attrNameLst>
                                      </p:cBhvr>
                                      <p:to>
                                        <p:strVal val="visible"/>
                                      </p:to>
                                    </p:set>
                                    <p:animEffect transition="in" filter="wipe(right)">
                                      <p:cBhvr>
                                        <p:cTn id="41" dur="500"/>
                                        <p:tgtEl>
                                          <p:spTgt spid="79"/>
                                        </p:tgtEl>
                                      </p:cBhvr>
                                    </p:animEffect>
                                  </p:childTnLst>
                                </p:cTn>
                              </p:par>
                            </p:childTnLst>
                          </p:cTn>
                        </p:par>
                        <p:par>
                          <p:cTn id="42" fill="hold">
                            <p:stCondLst>
                              <p:cond delay="5109"/>
                            </p:stCondLst>
                            <p:childTnLst>
                              <p:par>
                                <p:cTn id="43" presetID="22" presetClass="entr" presetSubtype="2" fill="hold" grpId="0" nodeType="afterEffect">
                                  <p:stCondLst>
                                    <p:cond delay="0"/>
                                  </p:stCondLst>
                                  <p:iterate type="lt">
                                    <p:tmPct val="4878"/>
                                  </p:iterate>
                                  <p:childTnLst>
                                    <p:set>
                                      <p:cBhvr>
                                        <p:cTn id="44" dur="1" fill="hold">
                                          <p:stCondLst>
                                            <p:cond delay="0"/>
                                          </p:stCondLst>
                                        </p:cTn>
                                        <p:tgtEl>
                                          <p:spTgt spid="80"/>
                                        </p:tgtEl>
                                        <p:attrNameLst>
                                          <p:attrName>style.visibility</p:attrName>
                                        </p:attrNameLst>
                                      </p:cBhvr>
                                      <p:to>
                                        <p:strVal val="visible"/>
                                      </p:to>
                                    </p:set>
                                    <p:animEffect transition="in" filter="wipe(right)">
                                      <p:cBhvr>
                                        <p:cTn id="45" dur="500"/>
                                        <p:tgtEl>
                                          <p:spTgt spid="80"/>
                                        </p:tgtEl>
                                      </p:cBhvr>
                                    </p:animEffect>
                                  </p:childTnLst>
                                </p:cTn>
                              </p:par>
                            </p:childTnLst>
                          </p:cTn>
                        </p:par>
                        <p:par>
                          <p:cTn id="46" fill="hold">
                            <p:stCondLst>
                              <p:cond delay="5731"/>
                            </p:stCondLst>
                            <p:childTnLst>
                              <p:par>
                                <p:cTn id="47" presetID="22" presetClass="entr" presetSubtype="2" fill="hold" grpId="0" nodeType="afterEffect">
                                  <p:stCondLst>
                                    <p:cond delay="0"/>
                                  </p:stCondLst>
                                  <p:iterate type="lt">
                                    <p:tmPct val="4878"/>
                                  </p:iterate>
                                  <p:childTnLst>
                                    <p:set>
                                      <p:cBhvr>
                                        <p:cTn id="48" dur="1" fill="hold">
                                          <p:stCondLst>
                                            <p:cond delay="0"/>
                                          </p:stCondLst>
                                        </p:cTn>
                                        <p:tgtEl>
                                          <p:spTgt spid="81"/>
                                        </p:tgtEl>
                                        <p:attrNameLst>
                                          <p:attrName>style.visibility</p:attrName>
                                        </p:attrNameLst>
                                      </p:cBhvr>
                                      <p:to>
                                        <p:strVal val="visible"/>
                                      </p:to>
                                    </p:set>
                                    <p:animEffect transition="in" filter="wipe(right)">
                                      <p:cBhvr>
                                        <p:cTn id="49" dur="500"/>
                                        <p:tgtEl>
                                          <p:spTgt spid="81"/>
                                        </p:tgtEl>
                                      </p:cBhvr>
                                    </p:animEffect>
                                  </p:childTnLst>
                                </p:cTn>
                              </p:par>
                            </p:childTnLst>
                          </p:cTn>
                        </p:par>
                        <p:par>
                          <p:cTn id="50" fill="hold">
                            <p:stCondLst>
                              <p:cond delay="6353"/>
                            </p:stCondLst>
                            <p:childTnLst>
                              <p:par>
                                <p:cTn id="51" presetID="22" presetClass="entr" presetSubtype="2" fill="hold" grpId="0" nodeType="afterEffect">
                                  <p:stCondLst>
                                    <p:cond delay="0"/>
                                  </p:stCondLst>
                                  <p:iterate type="lt">
                                    <p:tmPct val="4878"/>
                                  </p:iterate>
                                  <p:childTnLst>
                                    <p:set>
                                      <p:cBhvr>
                                        <p:cTn id="52" dur="1" fill="hold">
                                          <p:stCondLst>
                                            <p:cond delay="0"/>
                                          </p:stCondLst>
                                        </p:cTn>
                                        <p:tgtEl>
                                          <p:spTgt spid="82"/>
                                        </p:tgtEl>
                                        <p:attrNameLst>
                                          <p:attrName>style.visibility</p:attrName>
                                        </p:attrNameLst>
                                      </p:cBhvr>
                                      <p:to>
                                        <p:strVal val="visible"/>
                                      </p:to>
                                    </p:set>
                                    <p:animEffect transition="in" filter="wipe(right)">
                                      <p:cBhvr>
                                        <p:cTn id="53" dur="500"/>
                                        <p:tgtEl>
                                          <p:spTgt spid="82"/>
                                        </p:tgtEl>
                                      </p:cBhvr>
                                    </p:animEffect>
                                  </p:childTnLst>
                                </p:cTn>
                              </p:par>
                            </p:childTnLst>
                          </p:cTn>
                        </p:par>
                        <p:par>
                          <p:cTn id="54" fill="hold">
                            <p:stCondLst>
                              <p:cond delay="6975"/>
                            </p:stCondLst>
                            <p:childTnLst>
                              <p:par>
                                <p:cTn id="55" presetID="41" presetClass="entr" presetSubtype="0" fill="hold" grpId="0" nodeType="afterEffect">
                                  <p:stCondLst>
                                    <p:cond delay="0"/>
                                  </p:stCondLst>
                                  <p:iterate type="lt">
                                    <p:tmPct val="2193"/>
                                  </p:iterate>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83"/>
                                        </p:tgtEl>
                                        <p:attrNameLst>
                                          <p:attrName>ppt_y</p:attrName>
                                        </p:attrNameLst>
                                      </p:cBhvr>
                                      <p:tavLst>
                                        <p:tav tm="0">
                                          <p:val>
                                            <p:strVal val="#ppt_y"/>
                                          </p:val>
                                        </p:tav>
                                        <p:tav tm="100000">
                                          <p:val>
                                            <p:strVal val="#ppt_y"/>
                                          </p:val>
                                        </p:tav>
                                      </p:tavLst>
                                    </p:anim>
                                    <p:anim calcmode="lin" valueType="num">
                                      <p:cBhvr>
                                        <p:cTn id="59"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40" grpId="0"/>
      <p:bldP spid="77" grpId="0"/>
      <p:bldP spid="78" grpId="0"/>
      <p:bldP spid="79" grpId="0"/>
      <p:bldP spid="80" grpId="0"/>
      <p:bldP spid="81" grpId="0"/>
      <p:bldP spid="82"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67224" y="908294"/>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0070C0"/>
                </a:solidFill>
                <a:latin typeface="微软雅黑" panose="020B0503020204020204" pitchFamily="34" charset="-122"/>
                <a:ea typeface="微软雅黑" panose="020B0503020204020204" pitchFamily="34" charset="-122"/>
              </a:rPr>
              <a:t>前言</a:t>
            </a:r>
            <a:r>
              <a:rPr lang="en-US" altLang="zh-CN" b="1" dirty="0">
                <a:solidFill>
                  <a:srgbClr val="0070C0"/>
                </a:solidFill>
                <a:latin typeface="微软雅黑" panose="020B0503020204020204" pitchFamily="34" charset="-122"/>
                <a:ea typeface="微软雅黑" panose="020B0503020204020204" pitchFamily="34" charset="-122"/>
              </a:rPr>
              <a:t>/</a:t>
            </a:r>
            <a:r>
              <a:rPr lang="en-US" altLang="zh-CN" sz="1800" b="1" dirty="0">
                <a:solidFill>
                  <a:srgbClr val="0070C0"/>
                </a:solidFill>
                <a:latin typeface="微软雅黑" panose="020B0503020204020204" pitchFamily="34" charset="-122"/>
                <a:ea typeface="微软雅黑" panose="020B0503020204020204" pitchFamily="34" charset="-122"/>
              </a:rPr>
              <a:t>PREFACE</a:t>
            </a:r>
            <a:endParaRPr lang="en-GB" sz="1800" b="1" dirty="0">
              <a:solidFill>
                <a:srgbClr val="0070C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807967"/>
            <a:ext cx="5832648" cy="1915911"/>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36767"/>
            <a:ext cx="547260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38172" y="3886518"/>
            <a:ext cx="1122839" cy="1010725"/>
            <a:chOff x="2190066" y="4754305"/>
            <a:chExt cx="1646831" cy="1482399"/>
          </a:xfrm>
        </p:grpSpPr>
        <p:grpSp>
          <p:nvGrpSpPr>
            <p:cNvPr id="8" name="组合 7"/>
            <p:cNvGrpSpPr/>
            <p:nvPr/>
          </p:nvGrpSpPr>
          <p:grpSpPr>
            <a:xfrm>
              <a:off x="2190066" y="4754305"/>
              <a:ext cx="1646831" cy="1482399"/>
              <a:chOff x="757631" y="1755286"/>
              <a:chExt cx="2682595" cy="2414744"/>
            </a:xfrm>
          </p:grpSpPr>
          <p:sp>
            <p:nvSpPr>
              <p:cNvPr id="22"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3"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585751" y="5134310"/>
              <a:ext cx="855459" cy="722387"/>
              <a:chOff x="3648075" y="3816350"/>
              <a:chExt cx="1571625" cy="1327150"/>
            </a:xfrm>
            <a:solidFill>
              <a:srgbClr val="005A9E"/>
            </a:solidFill>
          </p:grpSpPr>
          <p:sp>
            <p:nvSpPr>
              <p:cNvPr id="10" name="Freeform 25"/>
              <p:cNvSpPr/>
              <p:nvPr/>
            </p:nvSpPr>
            <p:spPr bwMode="auto">
              <a:xfrm>
                <a:off x="3786188" y="3816350"/>
                <a:ext cx="261938" cy="285750"/>
              </a:xfrm>
              <a:custGeom>
                <a:avLst/>
                <a:gdLst>
                  <a:gd name="T0" fmla="*/ 12 w 107"/>
                  <a:gd name="T1" fmla="*/ 75 h 117"/>
                  <a:gd name="T2" fmla="*/ 54 w 107"/>
                  <a:gd name="T3" fmla="*/ 117 h 117"/>
                  <a:gd name="T4" fmla="*/ 97 w 107"/>
                  <a:gd name="T5" fmla="*/ 75 h 117"/>
                  <a:gd name="T6" fmla="*/ 107 w 107"/>
                  <a:gd name="T7" fmla="*/ 56 h 117"/>
                  <a:gd name="T8" fmla="*/ 100 w 107"/>
                  <a:gd name="T9" fmla="*/ 48 h 117"/>
                  <a:gd name="T10" fmla="*/ 54 w 107"/>
                  <a:gd name="T11" fmla="*/ 0 h 117"/>
                  <a:gd name="T12" fmla="*/ 9 w 107"/>
                  <a:gd name="T13" fmla="*/ 47 h 117"/>
                  <a:gd name="T14" fmla="*/ 1 w 107"/>
                  <a:gd name="T15" fmla="*/ 56 h 117"/>
                  <a:gd name="T16" fmla="*/ 12 w 107"/>
                  <a:gd name="T17"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7">
                    <a:moveTo>
                      <a:pt x="12" y="75"/>
                    </a:moveTo>
                    <a:cubicBezTo>
                      <a:pt x="18" y="97"/>
                      <a:pt x="32" y="117"/>
                      <a:pt x="54" y="117"/>
                    </a:cubicBezTo>
                    <a:cubicBezTo>
                      <a:pt x="77" y="117"/>
                      <a:pt x="91" y="97"/>
                      <a:pt x="97" y="75"/>
                    </a:cubicBezTo>
                    <a:cubicBezTo>
                      <a:pt x="103" y="72"/>
                      <a:pt x="107" y="63"/>
                      <a:pt x="107" y="56"/>
                    </a:cubicBezTo>
                    <a:cubicBezTo>
                      <a:pt x="106" y="51"/>
                      <a:pt x="104" y="49"/>
                      <a:pt x="100" y="48"/>
                    </a:cubicBezTo>
                    <a:cubicBezTo>
                      <a:pt x="99" y="21"/>
                      <a:pt x="81" y="0"/>
                      <a:pt x="54" y="0"/>
                    </a:cubicBezTo>
                    <a:cubicBezTo>
                      <a:pt x="28" y="0"/>
                      <a:pt x="10" y="21"/>
                      <a:pt x="9" y="47"/>
                    </a:cubicBezTo>
                    <a:cubicBezTo>
                      <a:pt x="4" y="48"/>
                      <a:pt x="1" y="51"/>
                      <a:pt x="1" y="56"/>
                    </a:cubicBezTo>
                    <a:cubicBezTo>
                      <a:pt x="0" y="63"/>
                      <a:pt x="5" y="73"/>
                      <a:pt x="12" y="75"/>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4" name="Freeform 26"/>
              <p:cNvSpPr/>
              <p:nvPr/>
            </p:nvSpPr>
            <p:spPr bwMode="auto">
              <a:xfrm>
                <a:off x="3648075" y="4054475"/>
                <a:ext cx="855663" cy="1087438"/>
              </a:xfrm>
              <a:custGeom>
                <a:avLst/>
                <a:gdLst>
                  <a:gd name="T0" fmla="*/ 253 w 350"/>
                  <a:gd name="T1" fmla="*/ 133 h 444"/>
                  <a:gd name="T2" fmla="*/ 306 w 350"/>
                  <a:gd name="T3" fmla="*/ 79 h 444"/>
                  <a:gd name="T4" fmla="*/ 348 w 350"/>
                  <a:gd name="T5" fmla="*/ 11 h 444"/>
                  <a:gd name="T6" fmla="*/ 340 w 350"/>
                  <a:gd name="T7" fmla="*/ 2 h 444"/>
                  <a:gd name="T8" fmla="*/ 277 w 350"/>
                  <a:gd name="T9" fmla="*/ 53 h 444"/>
                  <a:gd name="T10" fmla="*/ 247 w 350"/>
                  <a:gd name="T11" fmla="*/ 84 h 444"/>
                  <a:gd name="T12" fmla="*/ 221 w 350"/>
                  <a:gd name="T13" fmla="*/ 86 h 444"/>
                  <a:gd name="T14" fmla="*/ 188 w 350"/>
                  <a:gd name="T15" fmla="*/ 47 h 444"/>
                  <a:gd name="T16" fmla="*/ 185 w 350"/>
                  <a:gd name="T17" fmla="*/ 43 h 444"/>
                  <a:gd name="T18" fmla="*/ 155 w 350"/>
                  <a:gd name="T19" fmla="*/ 29 h 444"/>
                  <a:gd name="T20" fmla="*/ 141 w 350"/>
                  <a:gd name="T21" fmla="*/ 25 h 444"/>
                  <a:gd name="T22" fmla="*/ 123 w 350"/>
                  <a:gd name="T23" fmla="*/ 87 h 444"/>
                  <a:gd name="T24" fmla="*/ 122 w 350"/>
                  <a:gd name="T25" fmla="*/ 38 h 444"/>
                  <a:gd name="T26" fmla="*/ 108 w 350"/>
                  <a:gd name="T27" fmla="*/ 30 h 444"/>
                  <a:gd name="T28" fmla="*/ 105 w 350"/>
                  <a:gd name="T29" fmla="*/ 49 h 444"/>
                  <a:gd name="T30" fmla="*/ 81 w 350"/>
                  <a:gd name="T31" fmla="*/ 25 h 444"/>
                  <a:gd name="T32" fmla="*/ 81 w 350"/>
                  <a:gd name="T33" fmla="*/ 25 h 444"/>
                  <a:gd name="T34" fmla="*/ 29 w 350"/>
                  <a:gd name="T35" fmla="*/ 45 h 444"/>
                  <a:gd name="T36" fmla="*/ 4 w 350"/>
                  <a:gd name="T37" fmla="*/ 221 h 444"/>
                  <a:gd name="T38" fmla="*/ 41 w 350"/>
                  <a:gd name="T39" fmla="*/ 223 h 444"/>
                  <a:gd name="T40" fmla="*/ 51 w 350"/>
                  <a:gd name="T41" fmla="*/ 89 h 444"/>
                  <a:gd name="T42" fmla="*/ 51 w 350"/>
                  <a:gd name="T43" fmla="*/ 211 h 444"/>
                  <a:gd name="T44" fmla="*/ 52 w 350"/>
                  <a:gd name="T45" fmla="*/ 418 h 444"/>
                  <a:gd name="T46" fmla="*/ 78 w 350"/>
                  <a:gd name="T47" fmla="*/ 444 h 444"/>
                  <a:gd name="T48" fmla="*/ 104 w 350"/>
                  <a:gd name="T49" fmla="*/ 418 h 444"/>
                  <a:gd name="T50" fmla="*/ 117 w 350"/>
                  <a:gd name="T51" fmla="*/ 245 h 444"/>
                  <a:gd name="T52" fmla="*/ 143 w 350"/>
                  <a:gd name="T53" fmla="*/ 444 h 444"/>
                  <a:gd name="T54" fmla="*/ 143 w 350"/>
                  <a:gd name="T55" fmla="*/ 444 h 444"/>
                  <a:gd name="T56" fmla="*/ 169 w 350"/>
                  <a:gd name="T57" fmla="*/ 224 h 444"/>
                  <a:gd name="T58" fmla="*/ 171 w 350"/>
                  <a:gd name="T59" fmla="*/ 89 h 444"/>
                  <a:gd name="T60" fmla="*/ 171 w 350"/>
                  <a:gd name="T61" fmla="*/ 89 h 444"/>
                  <a:gd name="T62" fmla="*/ 203 w 350"/>
                  <a:gd name="T63" fmla="*/ 126 h 444"/>
                  <a:gd name="T64" fmla="*/ 216 w 350"/>
                  <a:gd name="T65" fmla="*/ 138 h 444"/>
                  <a:gd name="T66" fmla="*/ 224 w 350"/>
                  <a:gd name="T67" fmla="*/ 143 h 444"/>
                  <a:gd name="T68" fmla="*/ 230 w 350"/>
                  <a:gd name="T69" fmla="*/ 144 h 444"/>
                  <a:gd name="T70" fmla="*/ 244 w 350"/>
                  <a:gd name="T71" fmla="*/ 13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0" h="444">
                    <a:moveTo>
                      <a:pt x="244" y="139"/>
                    </a:moveTo>
                    <a:cubicBezTo>
                      <a:pt x="247" y="137"/>
                      <a:pt x="250" y="135"/>
                      <a:pt x="253" y="133"/>
                    </a:cubicBezTo>
                    <a:cubicBezTo>
                      <a:pt x="258" y="128"/>
                      <a:pt x="264" y="123"/>
                      <a:pt x="270" y="117"/>
                    </a:cubicBezTo>
                    <a:cubicBezTo>
                      <a:pt x="288" y="100"/>
                      <a:pt x="306" y="80"/>
                      <a:pt x="306" y="79"/>
                    </a:cubicBezTo>
                    <a:cubicBezTo>
                      <a:pt x="313" y="72"/>
                      <a:pt x="313" y="60"/>
                      <a:pt x="306" y="52"/>
                    </a:cubicBezTo>
                    <a:cubicBezTo>
                      <a:pt x="348" y="11"/>
                      <a:pt x="348" y="11"/>
                      <a:pt x="348" y="11"/>
                    </a:cubicBezTo>
                    <a:cubicBezTo>
                      <a:pt x="350" y="9"/>
                      <a:pt x="350" y="5"/>
                      <a:pt x="348" y="2"/>
                    </a:cubicBezTo>
                    <a:cubicBezTo>
                      <a:pt x="346" y="0"/>
                      <a:pt x="342" y="0"/>
                      <a:pt x="340" y="2"/>
                    </a:cubicBezTo>
                    <a:cubicBezTo>
                      <a:pt x="294" y="46"/>
                      <a:pt x="294" y="46"/>
                      <a:pt x="294" y="46"/>
                    </a:cubicBezTo>
                    <a:cubicBezTo>
                      <a:pt x="288" y="45"/>
                      <a:pt x="281" y="48"/>
                      <a:pt x="277" y="53"/>
                    </a:cubicBezTo>
                    <a:cubicBezTo>
                      <a:pt x="276" y="53"/>
                      <a:pt x="276" y="53"/>
                      <a:pt x="276" y="53"/>
                    </a:cubicBezTo>
                    <a:cubicBezTo>
                      <a:pt x="273" y="56"/>
                      <a:pt x="260" y="70"/>
                      <a:pt x="247" y="84"/>
                    </a:cubicBezTo>
                    <a:cubicBezTo>
                      <a:pt x="242" y="89"/>
                      <a:pt x="236" y="94"/>
                      <a:pt x="232" y="99"/>
                    </a:cubicBezTo>
                    <a:cubicBezTo>
                      <a:pt x="229" y="95"/>
                      <a:pt x="225" y="91"/>
                      <a:pt x="221" y="86"/>
                    </a:cubicBezTo>
                    <a:cubicBezTo>
                      <a:pt x="212" y="77"/>
                      <a:pt x="203" y="66"/>
                      <a:pt x="196" y="58"/>
                    </a:cubicBezTo>
                    <a:cubicBezTo>
                      <a:pt x="193" y="53"/>
                      <a:pt x="190" y="50"/>
                      <a:pt x="188" y="47"/>
                    </a:cubicBezTo>
                    <a:cubicBezTo>
                      <a:pt x="187" y="46"/>
                      <a:pt x="186" y="45"/>
                      <a:pt x="186" y="44"/>
                    </a:cubicBezTo>
                    <a:cubicBezTo>
                      <a:pt x="185" y="44"/>
                      <a:pt x="185" y="43"/>
                      <a:pt x="185" y="43"/>
                    </a:cubicBezTo>
                    <a:cubicBezTo>
                      <a:pt x="184" y="43"/>
                      <a:pt x="184" y="42"/>
                      <a:pt x="183" y="41"/>
                    </a:cubicBezTo>
                    <a:cubicBezTo>
                      <a:pt x="181" y="38"/>
                      <a:pt x="175" y="35"/>
                      <a:pt x="155" y="29"/>
                    </a:cubicBezTo>
                    <a:cubicBezTo>
                      <a:pt x="150" y="27"/>
                      <a:pt x="145" y="26"/>
                      <a:pt x="141" y="25"/>
                    </a:cubicBezTo>
                    <a:cubicBezTo>
                      <a:pt x="141" y="25"/>
                      <a:pt x="141" y="25"/>
                      <a:pt x="141" y="25"/>
                    </a:cubicBezTo>
                    <a:cubicBezTo>
                      <a:pt x="141" y="25"/>
                      <a:pt x="141" y="25"/>
                      <a:pt x="141" y="25"/>
                    </a:cubicBezTo>
                    <a:cubicBezTo>
                      <a:pt x="140" y="35"/>
                      <a:pt x="137" y="58"/>
                      <a:pt x="123" y="87"/>
                    </a:cubicBezTo>
                    <a:cubicBezTo>
                      <a:pt x="120" y="68"/>
                      <a:pt x="117" y="51"/>
                      <a:pt x="117" y="49"/>
                    </a:cubicBezTo>
                    <a:cubicBezTo>
                      <a:pt x="122" y="38"/>
                      <a:pt x="122" y="38"/>
                      <a:pt x="122" y="38"/>
                    </a:cubicBezTo>
                    <a:cubicBezTo>
                      <a:pt x="114" y="30"/>
                      <a:pt x="114" y="30"/>
                      <a:pt x="114" y="30"/>
                    </a:cubicBezTo>
                    <a:cubicBezTo>
                      <a:pt x="108" y="30"/>
                      <a:pt x="108" y="30"/>
                      <a:pt x="108" y="30"/>
                    </a:cubicBezTo>
                    <a:cubicBezTo>
                      <a:pt x="100" y="38"/>
                      <a:pt x="100" y="38"/>
                      <a:pt x="100" y="38"/>
                    </a:cubicBezTo>
                    <a:cubicBezTo>
                      <a:pt x="105" y="49"/>
                      <a:pt x="105" y="49"/>
                      <a:pt x="105" y="49"/>
                    </a:cubicBezTo>
                    <a:cubicBezTo>
                      <a:pt x="104" y="51"/>
                      <a:pt x="101" y="68"/>
                      <a:pt x="99" y="87"/>
                    </a:cubicBezTo>
                    <a:cubicBezTo>
                      <a:pt x="85" y="58"/>
                      <a:pt x="81" y="35"/>
                      <a:pt x="81" y="25"/>
                    </a:cubicBezTo>
                    <a:cubicBezTo>
                      <a:pt x="81" y="25"/>
                      <a:pt x="81" y="25"/>
                      <a:pt x="81" y="25"/>
                    </a:cubicBezTo>
                    <a:cubicBezTo>
                      <a:pt x="81" y="25"/>
                      <a:pt x="81" y="25"/>
                      <a:pt x="81" y="25"/>
                    </a:cubicBezTo>
                    <a:cubicBezTo>
                      <a:pt x="76" y="26"/>
                      <a:pt x="72" y="27"/>
                      <a:pt x="69" y="29"/>
                    </a:cubicBezTo>
                    <a:cubicBezTo>
                      <a:pt x="57" y="33"/>
                      <a:pt x="39" y="40"/>
                      <a:pt x="29" y="45"/>
                    </a:cubicBezTo>
                    <a:cubicBezTo>
                      <a:pt x="25" y="50"/>
                      <a:pt x="7" y="74"/>
                      <a:pt x="1" y="151"/>
                    </a:cubicBezTo>
                    <a:cubicBezTo>
                      <a:pt x="0" y="175"/>
                      <a:pt x="4" y="221"/>
                      <a:pt x="4" y="221"/>
                    </a:cubicBezTo>
                    <a:cubicBezTo>
                      <a:pt x="7" y="233"/>
                      <a:pt x="8" y="244"/>
                      <a:pt x="22" y="244"/>
                    </a:cubicBezTo>
                    <a:cubicBezTo>
                      <a:pt x="36" y="245"/>
                      <a:pt x="41" y="235"/>
                      <a:pt x="41" y="223"/>
                    </a:cubicBezTo>
                    <a:cubicBezTo>
                      <a:pt x="41" y="223"/>
                      <a:pt x="37" y="185"/>
                      <a:pt x="39" y="153"/>
                    </a:cubicBezTo>
                    <a:cubicBezTo>
                      <a:pt x="40" y="127"/>
                      <a:pt x="47" y="91"/>
                      <a:pt x="51" y="89"/>
                    </a:cubicBezTo>
                    <a:cubicBezTo>
                      <a:pt x="51" y="89"/>
                      <a:pt x="51" y="89"/>
                      <a:pt x="51" y="89"/>
                    </a:cubicBezTo>
                    <a:cubicBezTo>
                      <a:pt x="51" y="211"/>
                      <a:pt x="51" y="211"/>
                      <a:pt x="51" y="211"/>
                    </a:cubicBezTo>
                    <a:cubicBezTo>
                      <a:pt x="51" y="216"/>
                      <a:pt x="51" y="220"/>
                      <a:pt x="52" y="224"/>
                    </a:cubicBezTo>
                    <a:cubicBezTo>
                      <a:pt x="52" y="418"/>
                      <a:pt x="52" y="418"/>
                      <a:pt x="52" y="418"/>
                    </a:cubicBezTo>
                    <a:cubicBezTo>
                      <a:pt x="52" y="432"/>
                      <a:pt x="64" y="444"/>
                      <a:pt x="78" y="444"/>
                    </a:cubicBezTo>
                    <a:cubicBezTo>
                      <a:pt x="78" y="444"/>
                      <a:pt x="78" y="444"/>
                      <a:pt x="78" y="444"/>
                    </a:cubicBezTo>
                    <a:cubicBezTo>
                      <a:pt x="78" y="444"/>
                      <a:pt x="78" y="444"/>
                      <a:pt x="78" y="444"/>
                    </a:cubicBezTo>
                    <a:cubicBezTo>
                      <a:pt x="93" y="444"/>
                      <a:pt x="104" y="432"/>
                      <a:pt x="104" y="418"/>
                    </a:cubicBezTo>
                    <a:cubicBezTo>
                      <a:pt x="104" y="245"/>
                      <a:pt x="104" y="245"/>
                      <a:pt x="104" y="245"/>
                    </a:cubicBezTo>
                    <a:cubicBezTo>
                      <a:pt x="117" y="245"/>
                      <a:pt x="117" y="245"/>
                      <a:pt x="117" y="245"/>
                    </a:cubicBezTo>
                    <a:cubicBezTo>
                      <a:pt x="117" y="418"/>
                      <a:pt x="117" y="418"/>
                      <a:pt x="117" y="418"/>
                    </a:cubicBezTo>
                    <a:cubicBezTo>
                      <a:pt x="117" y="432"/>
                      <a:pt x="129" y="444"/>
                      <a:pt x="143" y="444"/>
                    </a:cubicBezTo>
                    <a:cubicBezTo>
                      <a:pt x="143" y="444"/>
                      <a:pt x="143" y="444"/>
                      <a:pt x="143" y="444"/>
                    </a:cubicBezTo>
                    <a:cubicBezTo>
                      <a:pt x="143" y="444"/>
                      <a:pt x="143" y="444"/>
                      <a:pt x="143" y="444"/>
                    </a:cubicBezTo>
                    <a:cubicBezTo>
                      <a:pt x="157" y="444"/>
                      <a:pt x="169" y="432"/>
                      <a:pt x="169" y="418"/>
                    </a:cubicBezTo>
                    <a:cubicBezTo>
                      <a:pt x="169" y="224"/>
                      <a:pt x="169" y="224"/>
                      <a:pt x="169" y="224"/>
                    </a:cubicBezTo>
                    <a:cubicBezTo>
                      <a:pt x="170" y="220"/>
                      <a:pt x="171" y="216"/>
                      <a:pt x="171" y="211"/>
                    </a:cubicBezTo>
                    <a:cubicBezTo>
                      <a:pt x="171" y="89"/>
                      <a:pt x="171" y="89"/>
                      <a:pt x="171" y="89"/>
                    </a:cubicBezTo>
                    <a:cubicBezTo>
                      <a:pt x="171" y="89"/>
                      <a:pt x="171" y="89"/>
                      <a:pt x="171" y="89"/>
                    </a:cubicBezTo>
                    <a:cubicBezTo>
                      <a:pt x="171" y="89"/>
                      <a:pt x="171" y="89"/>
                      <a:pt x="171" y="89"/>
                    </a:cubicBezTo>
                    <a:cubicBezTo>
                      <a:pt x="174" y="93"/>
                      <a:pt x="178" y="97"/>
                      <a:pt x="182" y="102"/>
                    </a:cubicBezTo>
                    <a:cubicBezTo>
                      <a:pt x="189" y="110"/>
                      <a:pt x="196" y="119"/>
                      <a:pt x="203" y="126"/>
                    </a:cubicBezTo>
                    <a:cubicBezTo>
                      <a:pt x="206" y="129"/>
                      <a:pt x="209" y="132"/>
                      <a:pt x="212" y="135"/>
                    </a:cubicBezTo>
                    <a:cubicBezTo>
                      <a:pt x="213" y="136"/>
                      <a:pt x="214" y="137"/>
                      <a:pt x="216" y="138"/>
                    </a:cubicBezTo>
                    <a:cubicBezTo>
                      <a:pt x="217" y="139"/>
                      <a:pt x="218" y="140"/>
                      <a:pt x="219" y="140"/>
                    </a:cubicBezTo>
                    <a:cubicBezTo>
                      <a:pt x="220" y="141"/>
                      <a:pt x="222" y="142"/>
                      <a:pt x="224" y="143"/>
                    </a:cubicBezTo>
                    <a:cubicBezTo>
                      <a:pt x="224" y="143"/>
                      <a:pt x="224" y="143"/>
                      <a:pt x="224" y="143"/>
                    </a:cubicBezTo>
                    <a:cubicBezTo>
                      <a:pt x="227" y="143"/>
                      <a:pt x="229" y="144"/>
                      <a:pt x="230" y="144"/>
                    </a:cubicBezTo>
                    <a:cubicBezTo>
                      <a:pt x="233" y="144"/>
                      <a:pt x="235" y="143"/>
                      <a:pt x="237" y="143"/>
                    </a:cubicBezTo>
                    <a:cubicBezTo>
                      <a:pt x="240" y="142"/>
                      <a:pt x="242" y="140"/>
                      <a:pt x="244" y="139"/>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5" name="Freeform 27"/>
              <p:cNvSpPr/>
              <p:nvPr/>
            </p:nvSpPr>
            <p:spPr bwMode="auto">
              <a:xfrm>
                <a:off x="4219575" y="3841750"/>
                <a:ext cx="1000125" cy="1301750"/>
              </a:xfrm>
              <a:custGeom>
                <a:avLst/>
                <a:gdLst>
                  <a:gd name="T0" fmla="*/ 395 w 409"/>
                  <a:gd name="T1" fmla="*/ 33 h 532"/>
                  <a:gd name="T2" fmla="*/ 409 w 409"/>
                  <a:gd name="T3" fmla="*/ 18 h 532"/>
                  <a:gd name="T4" fmla="*/ 409 w 409"/>
                  <a:gd name="T5" fmla="*/ 14 h 532"/>
                  <a:gd name="T6" fmla="*/ 395 w 409"/>
                  <a:gd name="T7" fmla="*/ 0 h 532"/>
                  <a:gd name="T8" fmla="*/ 15 w 409"/>
                  <a:gd name="T9" fmla="*/ 0 h 532"/>
                  <a:gd name="T10" fmla="*/ 0 w 409"/>
                  <a:gd name="T11" fmla="*/ 14 h 532"/>
                  <a:gd name="T12" fmla="*/ 0 w 409"/>
                  <a:gd name="T13" fmla="*/ 18 h 532"/>
                  <a:gd name="T14" fmla="*/ 15 w 409"/>
                  <a:gd name="T15" fmla="*/ 33 h 532"/>
                  <a:gd name="T16" fmla="*/ 23 w 409"/>
                  <a:gd name="T17" fmla="*/ 33 h 532"/>
                  <a:gd name="T18" fmla="*/ 23 w 409"/>
                  <a:gd name="T19" fmla="*/ 149 h 532"/>
                  <a:gd name="T20" fmla="*/ 36 w 409"/>
                  <a:gd name="T21" fmla="*/ 135 h 532"/>
                  <a:gd name="T22" fmla="*/ 36 w 409"/>
                  <a:gd name="T23" fmla="*/ 134 h 532"/>
                  <a:gd name="T24" fmla="*/ 39 w 409"/>
                  <a:gd name="T25" fmla="*/ 131 h 532"/>
                  <a:gd name="T26" fmla="*/ 39 w 409"/>
                  <a:gd name="T27" fmla="*/ 33 h 532"/>
                  <a:gd name="T28" fmla="*/ 370 w 409"/>
                  <a:gd name="T29" fmla="*/ 33 h 532"/>
                  <a:gd name="T30" fmla="*/ 370 w 409"/>
                  <a:gd name="T31" fmla="*/ 282 h 532"/>
                  <a:gd name="T32" fmla="*/ 39 w 409"/>
                  <a:gd name="T33" fmla="*/ 282 h 532"/>
                  <a:gd name="T34" fmla="*/ 39 w 409"/>
                  <a:gd name="T35" fmla="*/ 213 h 532"/>
                  <a:gd name="T36" fmla="*/ 25 w 409"/>
                  <a:gd name="T37" fmla="*/ 226 h 532"/>
                  <a:gd name="T38" fmla="*/ 23 w 409"/>
                  <a:gd name="T39" fmla="*/ 228 h 532"/>
                  <a:gd name="T40" fmla="*/ 23 w 409"/>
                  <a:gd name="T41" fmla="*/ 282 h 532"/>
                  <a:gd name="T42" fmla="*/ 15 w 409"/>
                  <a:gd name="T43" fmla="*/ 282 h 532"/>
                  <a:gd name="T44" fmla="*/ 0 w 409"/>
                  <a:gd name="T45" fmla="*/ 296 h 532"/>
                  <a:gd name="T46" fmla="*/ 0 w 409"/>
                  <a:gd name="T47" fmla="*/ 300 h 532"/>
                  <a:gd name="T48" fmla="*/ 15 w 409"/>
                  <a:gd name="T49" fmla="*/ 315 h 532"/>
                  <a:gd name="T50" fmla="*/ 191 w 409"/>
                  <a:gd name="T51" fmla="*/ 315 h 532"/>
                  <a:gd name="T52" fmla="*/ 191 w 409"/>
                  <a:gd name="T53" fmla="*/ 415 h 532"/>
                  <a:gd name="T54" fmla="*/ 190 w 409"/>
                  <a:gd name="T55" fmla="*/ 416 h 532"/>
                  <a:gd name="T56" fmla="*/ 97 w 409"/>
                  <a:gd name="T57" fmla="*/ 509 h 532"/>
                  <a:gd name="T58" fmla="*/ 97 w 409"/>
                  <a:gd name="T59" fmla="*/ 523 h 532"/>
                  <a:gd name="T60" fmla="*/ 103 w 409"/>
                  <a:gd name="T61" fmla="*/ 528 h 532"/>
                  <a:gd name="T62" fmla="*/ 117 w 409"/>
                  <a:gd name="T63" fmla="*/ 528 h 532"/>
                  <a:gd name="T64" fmla="*/ 190 w 409"/>
                  <a:gd name="T65" fmla="*/ 455 h 532"/>
                  <a:gd name="T66" fmla="*/ 191 w 409"/>
                  <a:gd name="T67" fmla="*/ 453 h 532"/>
                  <a:gd name="T68" fmla="*/ 191 w 409"/>
                  <a:gd name="T69" fmla="*/ 505 h 532"/>
                  <a:gd name="T70" fmla="*/ 201 w 409"/>
                  <a:gd name="T71" fmla="*/ 515 h 532"/>
                  <a:gd name="T72" fmla="*/ 209 w 409"/>
                  <a:gd name="T73" fmla="*/ 515 h 532"/>
                  <a:gd name="T74" fmla="*/ 219 w 409"/>
                  <a:gd name="T75" fmla="*/ 505 h 532"/>
                  <a:gd name="T76" fmla="*/ 219 w 409"/>
                  <a:gd name="T77" fmla="*/ 458 h 532"/>
                  <a:gd name="T78" fmla="*/ 289 w 409"/>
                  <a:gd name="T79" fmla="*/ 528 h 532"/>
                  <a:gd name="T80" fmla="*/ 303 w 409"/>
                  <a:gd name="T81" fmla="*/ 528 h 532"/>
                  <a:gd name="T82" fmla="*/ 308 w 409"/>
                  <a:gd name="T83" fmla="*/ 523 h 532"/>
                  <a:gd name="T84" fmla="*/ 308 w 409"/>
                  <a:gd name="T85" fmla="*/ 509 h 532"/>
                  <a:gd name="T86" fmla="*/ 219 w 409"/>
                  <a:gd name="T87" fmla="*/ 419 h 532"/>
                  <a:gd name="T88" fmla="*/ 219 w 409"/>
                  <a:gd name="T89" fmla="*/ 315 h 532"/>
                  <a:gd name="T90" fmla="*/ 395 w 409"/>
                  <a:gd name="T91" fmla="*/ 315 h 532"/>
                  <a:gd name="T92" fmla="*/ 409 w 409"/>
                  <a:gd name="T93" fmla="*/ 300 h 532"/>
                  <a:gd name="T94" fmla="*/ 409 w 409"/>
                  <a:gd name="T95" fmla="*/ 296 h 532"/>
                  <a:gd name="T96" fmla="*/ 395 w 409"/>
                  <a:gd name="T97" fmla="*/ 282 h 532"/>
                  <a:gd name="T98" fmla="*/ 387 w 409"/>
                  <a:gd name="T99" fmla="*/ 282 h 532"/>
                  <a:gd name="T100" fmla="*/ 387 w 409"/>
                  <a:gd name="T101" fmla="*/ 33 h 532"/>
                  <a:gd name="T102" fmla="*/ 395 w 409"/>
                  <a:gd name="T103" fmla="*/ 3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532">
                    <a:moveTo>
                      <a:pt x="395" y="33"/>
                    </a:moveTo>
                    <a:cubicBezTo>
                      <a:pt x="403" y="33"/>
                      <a:pt x="409" y="27"/>
                      <a:pt x="409" y="18"/>
                    </a:cubicBezTo>
                    <a:cubicBezTo>
                      <a:pt x="409" y="14"/>
                      <a:pt x="409" y="14"/>
                      <a:pt x="409" y="14"/>
                    </a:cubicBezTo>
                    <a:cubicBezTo>
                      <a:pt x="409" y="6"/>
                      <a:pt x="403" y="0"/>
                      <a:pt x="395" y="0"/>
                    </a:cubicBezTo>
                    <a:cubicBezTo>
                      <a:pt x="15" y="0"/>
                      <a:pt x="15" y="0"/>
                      <a:pt x="15" y="0"/>
                    </a:cubicBezTo>
                    <a:cubicBezTo>
                      <a:pt x="7" y="0"/>
                      <a:pt x="0" y="6"/>
                      <a:pt x="0" y="14"/>
                    </a:cubicBezTo>
                    <a:cubicBezTo>
                      <a:pt x="0" y="18"/>
                      <a:pt x="0" y="18"/>
                      <a:pt x="0" y="18"/>
                    </a:cubicBezTo>
                    <a:cubicBezTo>
                      <a:pt x="0" y="27"/>
                      <a:pt x="7" y="33"/>
                      <a:pt x="15" y="33"/>
                    </a:cubicBezTo>
                    <a:cubicBezTo>
                      <a:pt x="23" y="33"/>
                      <a:pt x="23" y="33"/>
                      <a:pt x="23" y="33"/>
                    </a:cubicBezTo>
                    <a:cubicBezTo>
                      <a:pt x="23" y="149"/>
                      <a:pt x="23" y="149"/>
                      <a:pt x="23" y="149"/>
                    </a:cubicBezTo>
                    <a:cubicBezTo>
                      <a:pt x="29" y="142"/>
                      <a:pt x="34" y="136"/>
                      <a:pt x="36" y="135"/>
                    </a:cubicBezTo>
                    <a:cubicBezTo>
                      <a:pt x="36" y="134"/>
                      <a:pt x="36" y="134"/>
                      <a:pt x="36" y="134"/>
                    </a:cubicBezTo>
                    <a:cubicBezTo>
                      <a:pt x="37" y="133"/>
                      <a:pt x="38" y="132"/>
                      <a:pt x="39" y="131"/>
                    </a:cubicBezTo>
                    <a:cubicBezTo>
                      <a:pt x="39" y="33"/>
                      <a:pt x="39" y="33"/>
                      <a:pt x="39" y="33"/>
                    </a:cubicBezTo>
                    <a:cubicBezTo>
                      <a:pt x="370" y="33"/>
                      <a:pt x="370" y="33"/>
                      <a:pt x="370" y="33"/>
                    </a:cubicBezTo>
                    <a:cubicBezTo>
                      <a:pt x="370" y="282"/>
                      <a:pt x="370" y="282"/>
                      <a:pt x="370" y="282"/>
                    </a:cubicBezTo>
                    <a:cubicBezTo>
                      <a:pt x="39" y="282"/>
                      <a:pt x="39" y="282"/>
                      <a:pt x="39" y="282"/>
                    </a:cubicBezTo>
                    <a:cubicBezTo>
                      <a:pt x="39" y="213"/>
                      <a:pt x="39" y="213"/>
                      <a:pt x="39" y="213"/>
                    </a:cubicBezTo>
                    <a:cubicBezTo>
                      <a:pt x="34" y="219"/>
                      <a:pt x="29" y="223"/>
                      <a:pt x="25" y="226"/>
                    </a:cubicBezTo>
                    <a:cubicBezTo>
                      <a:pt x="24" y="227"/>
                      <a:pt x="23" y="227"/>
                      <a:pt x="23" y="228"/>
                    </a:cubicBezTo>
                    <a:cubicBezTo>
                      <a:pt x="23" y="282"/>
                      <a:pt x="23" y="282"/>
                      <a:pt x="23" y="282"/>
                    </a:cubicBezTo>
                    <a:cubicBezTo>
                      <a:pt x="15" y="282"/>
                      <a:pt x="15" y="282"/>
                      <a:pt x="15" y="282"/>
                    </a:cubicBezTo>
                    <a:cubicBezTo>
                      <a:pt x="7" y="282"/>
                      <a:pt x="0" y="288"/>
                      <a:pt x="0" y="296"/>
                    </a:cubicBezTo>
                    <a:cubicBezTo>
                      <a:pt x="0" y="300"/>
                      <a:pt x="0" y="300"/>
                      <a:pt x="0" y="300"/>
                    </a:cubicBezTo>
                    <a:cubicBezTo>
                      <a:pt x="0" y="308"/>
                      <a:pt x="7" y="315"/>
                      <a:pt x="15" y="315"/>
                    </a:cubicBezTo>
                    <a:cubicBezTo>
                      <a:pt x="191" y="315"/>
                      <a:pt x="191" y="315"/>
                      <a:pt x="191" y="315"/>
                    </a:cubicBezTo>
                    <a:cubicBezTo>
                      <a:pt x="191" y="415"/>
                      <a:pt x="191" y="415"/>
                      <a:pt x="191" y="415"/>
                    </a:cubicBezTo>
                    <a:cubicBezTo>
                      <a:pt x="191" y="415"/>
                      <a:pt x="190" y="416"/>
                      <a:pt x="190" y="416"/>
                    </a:cubicBezTo>
                    <a:cubicBezTo>
                      <a:pt x="97" y="509"/>
                      <a:pt x="97" y="509"/>
                      <a:pt x="97" y="509"/>
                    </a:cubicBezTo>
                    <a:cubicBezTo>
                      <a:pt x="93" y="513"/>
                      <a:pt x="93" y="519"/>
                      <a:pt x="97" y="523"/>
                    </a:cubicBezTo>
                    <a:cubicBezTo>
                      <a:pt x="103" y="528"/>
                      <a:pt x="103" y="528"/>
                      <a:pt x="103" y="528"/>
                    </a:cubicBezTo>
                    <a:cubicBezTo>
                      <a:pt x="106" y="532"/>
                      <a:pt x="113" y="532"/>
                      <a:pt x="117" y="528"/>
                    </a:cubicBezTo>
                    <a:cubicBezTo>
                      <a:pt x="190" y="455"/>
                      <a:pt x="190" y="455"/>
                      <a:pt x="190" y="455"/>
                    </a:cubicBezTo>
                    <a:cubicBezTo>
                      <a:pt x="190" y="454"/>
                      <a:pt x="191" y="454"/>
                      <a:pt x="191" y="453"/>
                    </a:cubicBezTo>
                    <a:cubicBezTo>
                      <a:pt x="191" y="505"/>
                      <a:pt x="191" y="505"/>
                      <a:pt x="191" y="505"/>
                    </a:cubicBezTo>
                    <a:cubicBezTo>
                      <a:pt x="191" y="510"/>
                      <a:pt x="196" y="515"/>
                      <a:pt x="201" y="515"/>
                    </a:cubicBezTo>
                    <a:cubicBezTo>
                      <a:pt x="209" y="515"/>
                      <a:pt x="209" y="515"/>
                      <a:pt x="209" y="515"/>
                    </a:cubicBezTo>
                    <a:cubicBezTo>
                      <a:pt x="214" y="515"/>
                      <a:pt x="219" y="510"/>
                      <a:pt x="219" y="505"/>
                    </a:cubicBezTo>
                    <a:cubicBezTo>
                      <a:pt x="219" y="458"/>
                      <a:pt x="219" y="458"/>
                      <a:pt x="219" y="458"/>
                    </a:cubicBezTo>
                    <a:cubicBezTo>
                      <a:pt x="289" y="528"/>
                      <a:pt x="289" y="528"/>
                      <a:pt x="289" y="528"/>
                    </a:cubicBezTo>
                    <a:cubicBezTo>
                      <a:pt x="293" y="532"/>
                      <a:pt x="299" y="532"/>
                      <a:pt x="303" y="528"/>
                    </a:cubicBezTo>
                    <a:cubicBezTo>
                      <a:pt x="308" y="523"/>
                      <a:pt x="308" y="523"/>
                      <a:pt x="308" y="523"/>
                    </a:cubicBezTo>
                    <a:cubicBezTo>
                      <a:pt x="312" y="519"/>
                      <a:pt x="312" y="513"/>
                      <a:pt x="308" y="509"/>
                    </a:cubicBezTo>
                    <a:cubicBezTo>
                      <a:pt x="219" y="419"/>
                      <a:pt x="219" y="419"/>
                      <a:pt x="219" y="419"/>
                    </a:cubicBezTo>
                    <a:cubicBezTo>
                      <a:pt x="219" y="315"/>
                      <a:pt x="219" y="315"/>
                      <a:pt x="219" y="315"/>
                    </a:cubicBezTo>
                    <a:cubicBezTo>
                      <a:pt x="395" y="315"/>
                      <a:pt x="395" y="315"/>
                      <a:pt x="395" y="315"/>
                    </a:cubicBezTo>
                    <a:cubicBezTo>
                      <a:pt x="403" y="315"/>
                      <a:pt x="409" y="308"/>
                      <a:pt x="409" y="300"/>
                    </a:cubicBezTo>
                    <a:cubicBezTo>
                      <a:pt x="409" y="296"/>
                      <a:pt x="409" y="296"/>
                      <a:pt x="409" y="296"/>
                    </a:cubicBezTo>
                    <a:cubicBezTo>
                      <a:pt x="409" y="288"/>
                      <a:pt x="403" y="282"/>
                      <a:pt x="395" y="282"/>
                    </a:cubicBezTo>
                    <a:cubicBezTo>
                      <a:pt x="387" y="282"/>
                      <a:pt x="387" y="282"/>
                      <a:pt x="387" y="282"/>
                    </a:cubicBezTo>
                    <a:cubicBezTo>
                      <a:pt x="387" y="33"/>
                      <a:pt x="387" y="33"/>
                      <a:pt x="387" y="33"/>
                    </a:cubicBezTo>
                    <a:lnTo>
                      <a:pt x="395" y="33"/>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Freeform 28"/>
              <p:cNvSpPr/>
              <p:nvPr/>
            </p:nvSpPr>
            <p:spPr bwMode="auto">
              <a:xfrm>
                <a:off x="4478338" y="4383088"/>
                <a:ext cx="71438" cy="55563"/>
              </a:xfrm>
              <a:custGeom>
                <a:avLst/>
                <a:gdLst>
                  <a:gd name="T0" fmla="*/ 29 w 29"/>
                  <a:gd name="T1" fmla="*/ 19 h 23"/>
                  <a:gd name="T2" fmla="*/ 29 w 29"/>
                  <a:gd name="T3" fmla="*/ 0 h 23"/>
                  <a:gd name="T4" fmla="*/ 0 w 29"/>
                  <a:gd name="T5" fmla="*/ 23 h 23"/>
                  <a:gd name="T6" fmla="*/ 27 w 29"/>
                  <a:gd name="T7" fmla="*/ 23 h 23"/>
                  <a:gd name="T8" fmla="*/ 29 w 29"/>
                  <a:gd name="T9" fmla="*/ 19 h 23"/>
                </a:gdLst>
                <a:ahLst/>
                <a:cxnLst>
                  <a:cxn ang="0">
                    <a:pos x="T0" y="T1"/>
                  </a:cxn>
                  <a:cxn ang="0">
                    <a:pos x="T2" y="T3"/>
                  </a:cxn>
                  <a:cxn ang="0">
                    <a:pos x="T4" y="T5"/>
                  </a:cxn>
                  <a:cxn ang="0">
                    <a:pos x="T6" y="T7"/>
                  </a:cxn>
                  <a:cxn ang="0">
                    <a:pos x="T8" y="T9"/>
                  </a:cxn>
                </a:cxnLst>
                <a:rect l="0" t="0" r="r" b="b"/>
                <a:pathLst>
                  <a:path w="29" h="23">
                    <a:moveTo>
                      <a:pt x="29" y="19"/>
                    </a:moveTo>
                    <a:cubicBezTo>
                      <a:pt x="29" y="0"/>
                      <a:pt x="29" y="0"/>
                      <a:pt x="29" y="0"/>
                    </a:cubicBezTo>
                    <a:cubicBezTo>
                      <a:pt x="29" y="0"/>
                      <a:pt x="0" y="23"/>
                      <a:pt x="0" y="23"/>
                    </a:cubicBezTo>
                    <a:cubicBezTo>
                      <a:pt x="27" y="23"/>
                      <a:pt x="27" y="23"/>
                      <a:pt x="27" y="23"/>
                    </a:cubicBezTo>
                    <a:cubicBezTo>
                      <a:pt x="28" y="23"/>
                      <a:pt x="29" y="21"/>
                      <a:pt x="29" y="19"/>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7" name="Freeform 29"/>
              <p:cNvSpPr/>
              <p:nvPr/>
            </p:nvSpPr>
            <p:spPr bwMode="auto">
              <a:xfrm>
                <a:off x="4575175" y="4306888"/>
                <a:ext cx="77788" cy="131763"/>
              </a:xfrm>
              <a:custGeom>
                <a:avLst/>
                <a:gdLst>
                  <a:gd name="T0" fmla="*/ 29 w 32"/>
                  <a:gd name="T1" fmla="*/ 54 h 54"/>
                  <a:gd name="T2" fmla="*/ 32 w 32"/>
                  <a:gd name="T3" fmla="*/ 50 h 54"/>
                  <a:gd name="T4" fmla="*/ 32 w 32"/>
                  <a:gd name="T5" fmla="*/ 0 h 54"/>
                  <a:gd name="T6" fmla="*/ 0 w 32"/>
                  <a:gd name="T7" fmla="*/ 24 h 54"/>
                  <a:gd name="T8" fmla="*/ 0 w 32"/>
                  <a:gd name="T9" fmla="*/ 24 h 54"/>
                  <a:gd name="T10" fmla="*/ 0 w 32"/>
                  <a:gd name="T11" fmla="*/ 50 h 54"/>
                  <a:gd name="T12" fmla="*/ 3 w 32"/>
                  <a:gd name="T13" fmla="*/ 54 h 54"/>
                  <a:gd name="T14" fmla="*/ 29 w 32"/>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4">
                    <a:moveTo>
                      <a:pt x="29" y="54"/>
                    </a:moveTo>
                    <a:cubicBezTo>
                      <a:pt x="31" y="54"/>
                      <a:pt x="32" y="52"/>
                      <a:pt x="32" y="50"/>
                    </a:cubicBezTo>
                    <a:cubicBezTo>
                      <a:pt x="32" y="0"/>
                      <a:pt x="32" y="0"/>
                      <a:pt x="32" y="0"/>
                    </a:cubicBezTo>
                    <a:cubicBezTo>
                      <a:pt x="0" y="24"/>
                      <a:pt x="0" y="24"/>
                      <a:pt x="0" y="24"/>
                    </a:cubicBezTo>
                    <a:cubicBezTo>
                      <a:pt x="0" y="24"/>
                      <a:pt x="0" y="24"/>
                      <a:pt x="0" y="24"/>
                    </a:cubicBezTo>
                    <a:cubicBezTo>
                      <a:pt x="0" y="50"/>
                      <a:pt x="0" y="50"/>
                      <a:pt x="0" y="50"/>
                    </a:cubicBezTo>
                    <a:cubicBezTo>
                      <a:pt x="0" y="52"/>
                      <a:pt x="1" y="54"/>
                      <a:pt x="3" y="54"/>
                    </a:cubicBezTo>
                    <a:lnTo>
                      <a:pt x="29" y="54"/>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8" name="Freeform 30"/>
              <p:cNvSpPr/>
              <p:nvPr/>
            </p:nvSpPr>
            <p:spPr bwMode="auto">
              <a:xfrm>
                <a:off x="4675188" y="4246563"/>
                <a:ext cx="77788" cy="192088"/>
              </a:xfrm>
              <a:custGeom>
                <a:avLst/>
                <a:gdLst>
                  <a:gd name="T0" fmla="*/ 30 w 32"/>
                  <a:gd name="T1" fmla="*/ 79 h 79"/>
                  <a:gd name="T2" fmla="*/ 32 w 32"/>
                  <a:gd name="T3" fmla="*/ 75 h 79"/>
                  <a:gd name="T4" fmla="*/ 32 w 32"/>
                  <a:gd name="T5" fmla="*/ 9 h 79"/>
                  <a:gd name="T6" fmla="*/ 24 w 32"/>
                  <a:gd name="T7" fmla="*/ 0 h 79"/>
                  <a:gd name="T8" fmla="*/ 10 w 32"/>
                  <a:gd name="T9" fmla="*/ 10 h 79"/>
                  <a:gd name="T10" fmla="*/ 0 w 32"/>
                  <a:gd name="T11" fmla="*/ 18 h 79"/>
                  <a:gd name="T12" fmla="*/ 0 w 32"/>
                  <a:gd name="T13" fmla="*/ 75 h 79"/>
                  <a:gd name="T14" fmla="*/ 3 w 32"/>
                  <a:gd name="T15" fmla="*/ 79 h 79"/>
                  <a:gd name="T16" fmla="*/ 30 w 3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9">
                    <a:moveTo>
                      <a:pt x="30" y="79"/>
                    </a:moveTo>
                    <a:cubicBezTo>
                      <a:pt x="31" y="79"/>
                      <a:pt x="32" y="77"/>
                      <a:pt x="32" y="75"/>
                    </a:cubicBezTo>
                    <a:cubicBezTo>
                      <a:pt x="32" y="9"/>
                      <a:pt x="32" y="9"/>
                      <a:pt x="32" y="9"/>
                    </a:cubicBezTo>
                    <a:cubicBezTo>
                      <a:pt x="24" y="0"/>
                      <a:pt x="24" y="0"/>
                      <a:pt x="24" y="0"/>
                    </a:cubicBezTo>
                    <a:cubicBezTo>
                      <a:pt x="10" y="10"/>
                      <a:pt x="10" y="10"/>
                      <a:pt x="10" y="10"/>
                    </a:cubicBezTo>
                    <a:cubicBezTo>
                      <a:pt x="0" y="18"/>
                      <a:pt x="0" y="18"/>
                      <a:pt x="0" y="18"/>
                    </a:cubicBezTo>
                    <a:cubicBezTo>
                      <a:pt x="0" y="75"/>
                      <a:pt x="0" y="75"/>
                      <a:pt x="0" y="75"/>
                    </a:cubicBezTo>
                    <a:cubicBezTo>
                      <a:pt x="0" y="77"/>
                      <a:pt x="2" y="79"/>
                      <a:pt x="3" y="79"/>
                    </a:cubicBezTo>
                    <a:lnTo>
                      <a:pt x="30" y="79"/>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9" name="Freeform 31"/>
              <p:cNvSpPr/>
              <p:nvPr/>
            </p:nvSpPr>
            <p:spPr bwMode="auto">
              <a:xfrm>
                <a:off x="4776788" y="4275138"/>
                <a:ext cx="79375" cy="163513"/>
              </a:xfrm>
              <a:custGeom>
                <a:avLst/>
                <a:gdLst>
                  <a:gd name="T0" fmla="*/ 29 w 32"/>
                  <a:gd name="T1" fmla="*/ 67 h 67"/>
                  <a:gd name="T2" fmla="*/ 32 w 32"/>
                  <a:gd name="T3" fmla="*/ 63 h 67"/>
                  <a:gd name="T4" fmla="*/ 32 w 32"/>
                  <a:gd name="T5" fmla="*/ 0 h 67"/>
                  <a:gd name="T6" fmla="*/ 19 w 32"/>
                  <a:gd name="T7" fmla="*/ 10 h 67"/>
                  <a:gd name="T8" fmla="*/ 16 w 32"/>
                  <a:gd name="T9" fmla="*/ 12 h 67"/>
                  <a:gd name="T10" fmla="*/ 5 w 32"/>
                  <a:gd name="T11" fmla="*/ 12 h 67"/>
                  <a:gd name="T12" fmla="*/ 3 w 32"/>
                  <a:gd name="T13" fmla="*/ 10 h 67"/>
                  <a:gd name="T14" fmla="*/ 0 w 32"/>
                  <a:gd name="T15" fmla="*/ 7 h 67"/>
                  <a:gd name="T16" fmla="*/ 0 w 32"/>
                  <a:gd name="T17" fmla="*/ 63 h 67"/>
                  <a:gd name="T18" fmla="*/ 3 w 32"/>
                  <a:gd name="T19" fmla="*/ 67 h 67"/>
                  <a:gd name="T20" fmla="*/ 29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29" y="67"/>
                    </a:moveTo>
                    <a:cubicBezTo>
                      <a:pt x="31" y="67"/>
                      <a:pt x="32" y="65"/>
                      <a:pt x="32" y="63"/>
                    </a:cubicBezTo>
                    <a:cubicBezTo>
                      <a:pt x="32" y="0"/>
                      <a:pt x="32" y="0"/>
                      <a:pt x="32" y="0"/>
                    </a:cubicBezTo>
                    <a:cubicBezTo>
                      <a:pt x="19" y="10"/>
                      <a:pt x="19" y="10"/>
                      <a:pt x="19" y="10"/>
                    </a:cubicBezTo>
                    <a:cubicBezTo>
                      <a:pt x="16" y="12"/>
                      <a:pt x="16" y="12"/>
                      <a:pt x="16" y="12"/>
                    </a:cubicBezTo>
                    <a:cubicBezTo>
                      <a:pt x="12" y="15"/>
                      <a:pt x="8" y="15"/>
                      <a:pt x="5" y="12"/>
                    </a:cubicBezTo>
                    <a:cubicBezTo>
                      <a:pt x="3" y="10"/>
                      <a:pt x="3" y="10"/>
                      <a:pt x="3" y="10"/>
                    </a:cubicBezTo>
                    <a:cubicBezTo>
                      <a:pt x="0" y="7"/>
                      <a:pt x="0" y="7"/>
                      <a:pt x="0" y="7"/>
                    </a:cubicBezTo>
                    <a:cubicBezTo>
                      <a:pt x="0" y="63"/>
                      <a:pt x="0" y="63"/>
                      <a:pt x="0" y="63"/>
                    </a:cubicBezTo>
                    <a:cubicBezTo>
                      <a:pt x="0" y="65"/>
                      <a:pt x="1" y="67"/>
                      <a:pt x="3" y="67"/>
                    </a:cubicBezTo>
                    <a:lnTo>
                      <a:pt x="29" y="67"/>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0" name="Freeform 32"/>
              <p:cNvSpPr/>
              <p:nvPr/>
            </p:nvSpPr>
            <p:spPr bwMode="auto">
              <a:xfrm>
                <a:off x="4878388" y="4194175"/>
                <a:ext cx="77788" cy="244475"/>
              </a:xfrm>
              <a:custGeom>
                <a:avLst/>
                <a:gdLst>
                  <a:gd name="T0" fmla="*/ 30 w 32"/>
                  <a:gd name="T1" fmla="*/ 100 h 100"/>
                  <a:gd name="T2" fmla="*/ 32 w 32"/>
                  <a:gd name="T3" fmla="*/ 96 h 100"/>
                  <a:gd name="T4" fmla="*/ 32 w 32"/>
                  <a:gd name="T5" fmla="*/ 0 h 100"/>
                  <a:gd name="T6" fmla="*/ 13 w 32"/>
                  <a:gd name="T7" fmla="*/ 15 h 100"/>
                  <a:gd name="T8" fmla="*/ 0 w 32"/>
                  <a:gd name="T9" fmla="*/ 25 h 100"/>
                  <a:gd name="T10" fmla="*/ 0 w 32"/>
                  <a:gd name="T11" fmla="*/ 96 h 100"/>
                  <a:gd name="T12" fmla="*/ 3 w 32"/>
                  <a:gd name="T13" fmla="*/ 100 h 100"/>
                  <a:gd name="T14" fmla="*/ 30 w 32"/>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0">
                    <a:moveTo>
                      <a:pt x="30" y="100"/>
                    </a:moveTo>
                    <a:cubicBezTo>
                      <a:pt x="31" y="100"/>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2" y="100"/>
                      <a:pt x="3" y="100"/>
                    </a:cubicBezTo>
                    <a:lnTo>
                      <a:pt x="30" y="100"/>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1" name="Freeform 33"/>
              <p:cNvSpPr/>
              <p:nvPr/>
            </p:nvSpPr>
            <p:spPr bwMode="auto">
              <a:xfrm>
                <a:off x="4419600" y="4067175"/>
                <a:ext cx="608013" cy="352425"/>
              </a:xfrm>
              <a:custGeom>
                <a:avLst/>
                <a:gdLst>
                  <a:gd name="T0" fmla="*/ 248 w 248"/>
                  <a:gd name="T1" fmla="*/ 9 h 144"/>
                  <a:gd name="T2" fmla="*/ 245 w 248"/>
                  <a:gd name="T3" fmla="*/ 3 h 144"/>
                  <a:gd name="T4" fmla="*/ 239 w 248"/>
                  <a:gd name="T5" fmla="*/ 0 h 144"/>
                  <a:gd name="T6" fmla="*/ 230 w 248"/>
                  <a:gd name="T7" fmla="*/ 0 h 144"/>
                  <a:gd name="T8" fmla="*/ 200 w 248"/>
                  <a:gd name="T9" fmla="*/ 0 h 144"/>
                  <a:gd name="T10" fmla="*/ 197 w 248"/>
                  <a:gd name="T11" fmla="*/ 1 h 144"/>
                  <a:gd name="T12" fmla="*/ 197 w 248"/>
                  <a:gd name="T13" fmla="*/ 1 h 144"/>
                  <a:gd name="T14" fmla="*/ 192 w 248"/>
                  <a:gd name="T15" fmla="*/ 9 h 144"/>
                  <a:gd name="T16" fmla="*/ 197 w 248"/>
                  <a:gd name="T17" fmla="*/ 17 h 144"/>
                  <a:gd name="T18" fmla="*/ 200 w 248"/>
                  <a:gd name="T19" fmla="*/ 17 h 144"/>
                  <a:gd name="T20" fmla="*/ 210 w 248"/>
                  <a:gd name="T21" fmla="*/ 17 h 144"/>
                  <a:gd name="T22" fmla="*/ 215 w 248"/>
                  <a:gd name="T23" fmla="*/ 17 h 144"/>
                  <a:gd name="T24" fmla="*/ 206 w 248"/>
                  <a:gd name="T25" fmla="*/ 24 h 144"/>
                  <a:gd name="T26" fmla="*/ 189 w 248"/>
                  <a:gd name="T27" fmla="*/ 40 h 144"/>
                  <a:gd name="T28" fmla="*/ 179 w 248"/>
                  <a:gd name="T29" fmla="*/ 47 h 144"/>
                  <a:gd name="T30" fmla="*/ 166 w 248"/>
                  <a:gd name="T31" fmla="*/ 58 h 144"/>
                  <a:gd name="T32" fmla="*/ 158 w 248"/>
                  <a:gd name="T33" fmla="*/ 64 h 144"/>
                  <a:gd name="T34" fmla="*/ 150 w 248"/>
                  <a:gd name="T35" fmla="*/ 55 h 144"/>
                  <a:gd name="T36" fmla="*/ 146 w 248"/>
                  <a:gd name="T37" fmla="*/ 52 h 144"/>
                  <a:gd name="T38" fmla="*/ 137 w 248"/>
                  <a:gd name="T39" fmla="*/ 42 h 144"/>
                  <a:gd name="T40" fmla="*/ 135 w 248"/>
                  <a:gd name="T41" fmla="*/ 40 h 144"/>
                  <a:gd name="T42" fmla="*/ 124 w 248"/>
                  <a:gd name="T43" fmla="*/ 39 h 144"/>
                  <a:gd name="T44" fmla="*/ 114 w 248"/>
                  <a:gd name="T45" fmla="*/ 46 h 144"/>
                  <a:gd name="T46" fmla="*/ 104 w 248"/>
                  <a:gd name="T47" fmla="*/ 54 h 144"/>
                  <a:gd name="T48" fmla="*/ 98 w 248"/>
                  <a:gd name="T49" fmla="*/ 59 h 144"/>
                  <a:gd name="T50" fmla="*/ 94 w 248"/>
                  <a:gd name="T51" fmla="*/ 61 h 144"/>
                  <a:gd name="T52" fmla="*/ 62 w 248"/>
                  <a:gd name="T53" fmla="*/ 86 h 144"/>
                  <a:gd name="T54" fmla="*/ 61 w 248"/>
                  <a:gd name="T55" fmla="*/ 86 h 144"/>
                  <a:gd name="T56" fmla="*/ 52 w 248"/>
                  <a:gd name="T57" fmla="*/ 93 h 144"/>
                  <a:gd name="T58" fmla="*/ 10 w 248"/>
                  <a:gd name="T59" fmla="*/ 125 h 144"/>
                  <a:gd name="T60" fmla="*/ 5 w 248"/>
                  <a:gd name="T61" fmla="*/ 129 h 144"/>
                  <a:gd name="T62" fmla="*/ 3 w 248"/>
                  <a:gd name="T63" fmla="*/ 141 h 144"/>
                  <a:gd name="T64" fmla="*/ 11 w 248"/>
                  <a:gd name="T65" fmla="*/ 144 h 144"/>
                  <a:gd name="T66" fmla="*/ 15 w 248"/>
                  <a:gd name="T67" fmla="*/ 142 h 144"/>
                  <a:gd name="T68" fmla="*/ 52 w 248"/>
                  <a:gd name="T69" fmla="*/ 115 h 144"/>
                  <a:gd name="T70" fmla="*/ 61 w 248"/>
                  <a:gd name="T71" fmla="*/ 107 h 144"/>
                  <a:gd name="T72" fmla="*/ 62 w 248"/>
                  <a:gd name="T73" fmla="*/ 107 h 144"/>
                  <a:gd name="T74" fmla="*/ 94 w 248"/>
                  <a:gd name="T75" fmla="*/ 83 h 144"/>
                  <a:gd name="T76" fmla="*/ 98 w 248"/>
                  <a:gd name="T77" fmla="*/ 80 h 144"/>
                  <a:gd name="T78" fmla="*/ 104 w 248"/>
                  <a:gd name="T79" fmla="*/ 75 h 144"/>
                  <a:gd name="T80" fmla="*/ 114 w 248"/>
                  <a:gd name="T81" fmla="*/ 68 h 144"/>
                  <a:gd name="T82" fmla="*/ 128 w 248"/>
                  <a:gd name="T83" fmla="*/ 57 h 144"/>
                  <a:gd name="T84" fmla="*/ 137 w 248"/>
                  <a:gd name="T85" fmla="*/ 66 h 144"/>
                  <a:gd name="T86" fmla="*/ 146 w 248"/>
                  <a:gd name="T87" fmla="*/ 76 h 144"/>
                  <a:gd name="T88" fmla="*/ 150 w 248"/>
                  <a:gd name="T89" fmla="*/ 80 h 144"/>
                  <a:gd name="T90" fmla="*/ 151 w 248"/>
                  <a:gd name="T91" fmla="*/ 81 h 144"/>
                  <a:gd name="T92" fmla="*/ 163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8 h 144"/>
                  <a:gd name="T104" fmla="*/ 231 w 248"/>
                  <a:gd name="T105" fmla="*/ 27 h 144"/>
                  <a:gd name="T106" fmla="*/ 231 w 248"/>
                  <a:gd name="T107" fmla="*/ 46 h 144"/>
                  <a:gd name="T108" fmla="*/ 239 w 248"/>
                  <a:gd name="T109" fmla="*/ 55 h 144"/>
                  <a:gd name="T110" fmla="*/ 248 w 248"/>
                  <a:gd name="T111" fmla="*/ 46 h 144"/>
                  <a:gd name="T112" fmla="*/ 248 w 248"/>
                  <a:gd name="T113" fmla="*/ 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9"/>
                    </a:moveTo>
                    <a:cubicBezTo>
                      <a:pt x="248" y="6"/>
                      <a:pt x="247" y="4"/>
                      <a:pt x="245" y="3"/>
                    </a:cubicBezTo>
                    <a:cubicBezTo>
                      <a:pt x="244" y="1"/>
                      <a:pt x="242" y="0"/>
                      <a:pt x="239" y="0"/>
                    </a:cubicBezTo>
                    <a:cubicBezTo>
                      <a:pt x="230" y="0"/>
                      <a:pt x="230" y="0"/>
                      <a:pt x="230" y="0"/>
                    </a:cubicBezTo>
                    <a:cubicBezTo>
                      <a:pt x="200" y="0"/>
                      <a:pt x="200" y="0"/>
                      <a:pt x="200" y="0"/>
                    </a:cubicBezTo>
                    <a:cubicBezTo>
                      <a:pt x="199" y="0"/>
                      <a:pt x="198" y="1"/>
                      <a:pt x="197" y="1"/>
                    </a:cubicBezTo>
                    <a:cubicBezTo>
                      <a:pt x="197" y="1"/>
                      <a:pt x="197" y="1"/>
                      <a:pt x="197" y="1"/>
                    </a:cubicBezTo>
                    <a:cubicBezTo>
                      <a:pt x="194" y="2"/>
                      <a:pt x="192" y="5"/>
                      <a:pt x="192" y="9"/>
                    </a:cubicBezTo>
                    <a:cubicBezTo>
                      <a:pt x="192" y="12"/>
                      <a:pt x="194" y="16"/>
                      <a:pt x="197" y="17"/>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40"/>
                      <a:pt x="189" y="40"/>
                      <a:pt x="189" y="40"/>
                    </a:cubicBezTo>
                    <a:cubicBezTo>
                      <a:pt x="179" y="47"/>
                      <a:pt x="179" y="47"/>
                      <a:pt x="179" y="47"/>
                    </a:cubicBezTo>
                    <a:cubicBezTo>
                      <a:pt x="166" y="58"/>
                      <a:pt x="166" y="58"/>
                      <a:pt x="166" y="58"/>
                    </a:cubicBezTo>
                    <a:cubicBezTo>
                      <a:pt x="158" y="64"/>
                      <a:pt x="158" y="64"/>
                      <a:pt x="158" y="64"/>
                    </a:cubicBezTo>
                    <a:cubicBezTo>
                      <a:pt x="150" y="55"/>
                      <a:pt x="150" y="55"/>
                      <a:pt x="150" y="55"/>
                    </a:cubicBezTo>
                    <a:cubicBezTo>
                      <a:pt x="146" y="52"/>
                      <a:pt x="146" y="52"/>
                      <a:pt x="146" y="52"/>
                    </a:cubicBezTo>
                    <a:cubicBezTo>
                      <a:pt x="137" y="42"/>
                      <a:pt x="137" y="42"/>
                      <a:pt x="137" y="42"/>
                    </a:cubicBezTo>
                    <a:cubicBezTo>
                      <a:pt x="135" y="40"/>
                      <a:pt x="135" y="40"/>
                      <a:pt x="135" y="40"/>
                    </a:cubicBezTo>
                    <a:cubicBezTo>
                      <a:pt x="132" y="37"/>
                      <a:pt x="127" y="37"/>
                      <a:pt x="124" y="39"/>
                    </a:cubicBezTo>
                    <a:cubicBezTo>
                      <a:pt x="114" y="46"/>
                      <a:pt x="114" y="46"/>
                      <a:pt x="114" y="46"/>
                    </a:cubicBezTo>
                    <a:cubicBezTo>
                      <a:pt x="104" y="54"/>
                      <a:pt x="104" y="54"/>
                      <a:pt x="104" y="54"/>
                    </a:cubicBezTo>
                    <a:cubicBezTo>
                      <a:pt x="98" y="59"/>
                      <a:pt x="98" y="59"/>
                      <a:pt x="98" y="59"/>
                    </a:cubicBezTo>
                    <a:cubicBezTo>
                      <a:pt x="94" y="61"/>
                      <a:pt x="94" y="61"/>
                      <a:pt x="94" y="61"/>
                    </a:cubicBezTo>
                    <a:cubicBezTo>
                      <a:pt x="62" y="86"/>
                      <a:pt x="62" y="86"/>
                      <a:pt x="62" y="86"/>
                    </a:cubicBezTo>
                    <a:cubicBezTo>
                      <a:pt x="61" y="86"/>
                      <a:pt x="61" y="86"/>
                      <a:pt x="61" y="86"/>
                    </a:cubicBezTo>
                    <a:cubicBezTo>
                      <a:pt x="52" y="93"/>
                      <a:pt x="52" y="93"/>
                      <a:pt x="52" y="93"/>
                    </a:cubicBezTo>
                    <a:cubicBezTo>
                      <a:pt x="10" y="125"/>
                      <a:pt x="10" y="125"/>
                      <a:pt x="10" y="125"/>
                    </a:cubicBezTo>
                    <a:cubicBezTo>
                      <a:pt x="5" y="129"/>
                      <a:pt x="5" y="129"/>
                      <a:pt x="5" y="129"/>
                    </a:cubicBezTo>
                    <a:cubicBezTo>
                      <a:pt x="1" y="131"/>
                      <a:pt x="0" y="137"/>
                      <a:pt x="3" y="141"/>
                    </a:cubicBezTo>
                    <a:cubicBezTo>
                      <a:pt x="5" y="143"/>
                      <a:pt x="8" y="144"/>
                      <a:pt x="11" y="144"/>
                    </a:cubicBezTo>
                    <a:cubicBezTo>
                      <a:pt x="13" y="143"/>
                      <a:pt x="14" y="143"/>
                      <a:pt x="15" y="142"/>
                    </a:cubicBezTo>
                    <a:cubicBezTo>
                      <a:pt x="52" y="115"/>
                      <a:pt x="52" y="115"/>
                      <a:pt x="52" y="115"/>
                    </a:cubicBezTo>
                    <a:cubicBezTo>
                      <a:pt x="61" y="107"/>
                      <a:pt x="61" y="107"/>
                      <a:pt x="61" y="107"/>
                    </a:cubicBezTo>
                    <a:cubicBezTo>
                      <a:pt x="62" y="107"/>
                      <a:pt x="62" y="107"/>
                      <a:pt x="62" y="107"/>
                    </a:cubicBezTo>
                    <a:cubicBezTo>
                      <a:pt x="94" y="83"/>
                      <a:pt x="94" y="83"/>
                      <a:pt x="94" y="83"/>
                    </a:cubicBezTo>
                    <a:cubicBezTo>
                      <a:pt x="98" y="80"/>
                      <a:pt x="98" y="80"/>
                      <a:pt x="98" y="80"/>
                    </a:cubicBezTo>
                    <a:cubicBezTo>
                      <a:pt x="104" y="75"/>
                      <a:pt x="104" y="75"/>
                      <a:pt x="104" y="75"/>
                    </a:cubicBezTo>
                    <a:cubicBezTo>
                      <a:pt x="114" y="68"/>
                      <a:pt x="114" y="68"/>
                      <a:pt x="114" y="68"/>
                    </a:cubicBezTo>
                    <a:cubicBezTo>
                      <a:pt x="128" y="57"/>
                      <a:pt x="128" y="57"/>
                      <a:pt x="128" y="57"/>
                    </a:cubicBezTo>
                    <a:cubicBezTo>
                      <a:pt x="137" y="66"/>
                      <a:pt x="137" y="66"/>
                      <a:pt x="137" y="66"/>
                    </a:cubicBezTo>
                    <a:cubicBezTo>
                      <a:pt x="146" y="76"/>
                      <a:pt x="146" y="76"/>
                      <a:pt x="146" y="76"/>
                    </a:cubicBezTo>
                    <a:cubicBezTo>
                      <a:pt x="150" y="80"/>
                      <a:pt x="150" y="80"/>
                      <a:pt x="150" y="80"/>
                    </a:cubicBezTo>
                    <a:cubicBezTo>
                      <a:pt x="151" y="81"/>
                      <a:pt x="151" y="81"/>
                      <a:pt x="151" y="81"/>
                    </a:cubicBezTo>
                    <a:cubicBezTo>
                      <a:pt x="154" y="84"/>
                      <a:pt x="159" y="85"/>
                      <a:pt x="163"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8"/>
                      <a:pt x="230" y="28"/>
                      <a:pt x="230" y="28"/>
                    </a:cubicBezTo>
                    <a:cubicBezTo>
                      <a:pt x="231" y="27"/>
                      <a:pt x="231" y="27"/>
                      <a:pt x="231" y="27"/>
                    </a:cubicBezTo>
                    <a:cubicBezTo>
                      <a:pt x="231" y="46"/>
                      <a:pt x="231" y="46"/>
                      <a:pt x="231" y="46"/>
                    </a:cubicBezTo>
                    <a:cubicBezTo>
                      <a:pt x="231" y="51"/>
                      <a:pt x="235" y="55"/>
                      <a:pt x="239" y="55"/>
                    </a:cubicBezTo>
                    <a:cubicBezTo>
                      <a:pt x="244" y="55"/>
                      <a:pt x="248" y="51"/>
                      <a:pt x="248" y="46"/>
                    </a:cubicBezTo>
                    <a:lnTo>
                      <a:pt x="248" y="9"/>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sp>
        <p:nvSpPr>
          <p:cNvPr id="24" name="Freeform 40"/>
          <p:cNvSpPr>
            <a:spLocks noEditPoints="1"/>
          </p:cNvSpPr>
          <p:nvPr/>
        </p:nvSpPr>
        <p:spPr bwMode="auto">
          <a:xfrm>
            <a:off x="7220357" y="1932892"/>
            <a:ext cx="942458" cy="1468063"/>
          </a:xfrm>
          <a:custGeom>
            <a:avLst/>
            <a:gdLst>
              <a:gd name="T0" fmla="*/ 300 w 315"/>
              <a:gd name="T1" fmla="*/ 453 h 485"/>
              <a:gd name="T2" fmla="*/ 291 w 315"/>
              <a:gd name="T3" fmla="*/ 393 h 485"/>
              <a:gd name="T4" fmla="*/ 280 w 315"/>
              <a:gd name="T5" fmla="*/ 268 h 485"/>
              <a:gd name="T6" fmla="*/ 288 w 315"/>
              <a:gd name="T7" fmla="*/ 256 h 485"/>
              <a:gd name="T8" fmla="*/ 293 w 315"/>
              <a:gd name="T9" fmla="*/ 245 h 485"/>
              <a:gd name="T10" fmla="*/ 294 w 315"/>
              <a:gd name="T11" fmla="*/ 158 h 485"/>
              <a:gd name="T12" fmla="*/ 279 w 315"/>
              <a:gd name="T13" fmla="*/ 89 h 485"/>
              <a:gd name="T14" fmla="*/ 240 w 315"/>
              <a:gd name="T15" fmla="*/ 74 h 485"/>
              <a:gd name="T16" fmla="*/ 228 w 315"/>
              <a:gd name="T17" fmla="*/ 94 h 485"/>
              <a:gd name="T18" fmla="*/ 220 w 315"/>
              <a:gd name="T19" fmla="*/ 88 h 485"/>
              <a:gd name="T20" fmla="*/ 219 w 315"/>
              <a:gd name="T21" fmla="*/ 78 h 485"/>
              <a:gd name="T22" fmla="*/ 230 w 315"/>
              <a:gd name="T23" fmla="*/ 63 h 485"/>
              <a:gd name="T24" fmla="*/ 234 w 315"/>
              <a:gd name="T25" fmla="*/ 49 h 485"/>
              <a:gd name="T26" fmla="*/ 236 w 315"/>
              <a:gd name="T27" fmla="*/ 35 h 485"/>
              <a:gd name="T28" fmla="*/ 233 w 315"/>
              <a:gd name="T29" fmla="*/ 21 h 485"/>
              <a:gd name="T30" fmla="*/ 230 w 315"/>
              <a:gd name="T31" fmla="*/ 9 h 485"/>
              <a:gd name="T32" fmla="*/ 223 w 315"/>
              <a:gd name="T33" fmla="*/ 4 h 485"/>
              <a:gd name="T34" fmla="*/ 209 w 315"/>
              <a:gd name="T35" fmla="*/ 2 h 485"/>
              <a:gd name="T36" fmla="*/ 202 w 315"/>
              <a:gd name="T37" fmla="*/ 5 h 485"/>
              <a:gd name="T38" fmla="*/ 194 w 315"/>
              <a:gd name="T39" fmla="*/ 12 h 485"/>
              <a:gd name="T40" fmla="*/ 193 w 315"/>
              <a:gd name="T41" fmla="*/ 26 h 485"/>
              <a:gd name="T42" fmla="*/ 193 w 315"/>
              <a:gd name="T43" fmla="*/ 36 h 485"/>
              <a:gd name="T44" fmla="*/ 193 w 315"/>
              <a:gd name="T45" fmla="*/ 50 h 485"/>
              <a:gd name="T46" fmla="*/ 199 w 315"/>
              <a:gd name="T47" fmla="*/ 60 h 485"/>
              <a:gd name="T48" fmla="*/ 215 w 315"/>
              <a:gd name="T49" fmla="*/ 80 h 485"/>
              <a:gd name="T50" fmla="*/ 213 w 315"/>
              <a:gd name="T51" fmla="*/ 90 h 485"/>
              <a:gd name="T52" fmla="*/ 206 w 315"/>
              <a:gd name="T53" fmla="*/ 99 h 485"/>
              <a:gd name="T54" fmla="*/ 195 w 315"/>
              <a:gd name="T55" fmla="*/ 74 h 485"/>
              <a:gd name="T56" fmla="*/ 163 w 315"/>
              <a:gd name="T57" fmla="*/ 93 h 485"/>
              <a:gd name="T58" fmla="*/ 154 w 315"/>
              <a:gd name="T59" fmla="*/ 110 h 485"/>
              <a:gd name="T60" fmla="*/ 149 w 315"/>
              <a:gd name="T61" fmla="*/ 131 h 485"/>
              <a:gd name="T62" fmla="*/ 139 w 315"/>
              <a:gd name="T63" fmla="*/ 151 h 485"/>
              <a:gd name="T64" fmla="*/ 124 w 315"/>
              <a:gd name="T65" fmla="*/ 162 h 485"/>
              <a:gd name="T66" fmla="*/ 101 w 315"/>
              <a:gd name="T67" fmla="*/ 161 h 485"/>
              <a:gd name="T68" fmla="*/ 87 w 315"/>
              <a:gd name="T69" fmla="*/ 162 h 485"/>
              <a:gd name="T70" fmla="*/ 69 w 315"/>
              <a:gd name="T71" fmla="*/ 164 h 485"/>
              <a:gd name="T72" fmla="*/ 80 w 315"/>
              <a:gd name="T73" fmla="*/ 172 h 485"/>
              <a:gd name="T74" fmla="*/ 86 w 315"/>
              <a:gd name="T75" fmla="*/ 177 h 485"/>
              <a:gd name="T76" fmla="*/ 91 w 315"/>
              <a:gd name="T77" fmla="*/ 187 h 485"/>
              <a:gd name="T78" fmla="*/ 136 w 315"/>
              <a:gd name="T79" fmla="*/ 190 h 485"/>
              <a:gd name="T80" fmla="*/ 154 w 315"/>
              <a:gd name="T81" fmla="*/ 181 h 485"/>
              <a:gd name="T82" fmla="*/ 168 w 315"/>
              <a:gd name="T83" fmla="*/ 163 h 485"/>
              <a:gd name="T84" fmla="*/ 177 w 315"/>
              <a:gd name="T85" fmla="*/ 167 h 485"/>
              <a:gd name="T86" fmla="*/ 172 w 315"/>
              <a:gd name="T87" fmla="*/ 252 h 485"/>
              <a:gd name="T88" fmla="*/ 195 w 315"/>
              <a:gd name="T89" fmla="*/ 416 h 485"/>
              <a:gd name="T90" fmla="*/ 194 w 315"/>
              <a:gd name="T91" fmla="*/ 438 h 485"/>
              <a:gd name="T92" fmla="*/ 177 w 315"/>
              <a:gd name="T93" fmla="*/ 456 h 485"/>
              <a:gd name="T94" fmla="*/ 203 w 315"/>
              <a:gd name="T95" fmla="*/ 459 h 485"/>
              <a:gd name="T96" fmla="*/ 229 w 315"/>
              <a:gd name="T97" fmla="*/ 446 h 485"/>
              <a:gd name="T98" fmla="*/ 229 w 315"/>
              <a:gd name="T99" fmla="*/ 427 h 485"/>
              <a:gd name="T100" fmla="*/ 221 w 315"/>
              <a:gd name="T101" fmla="*/ 395 h 485"/>
              <a:gd name="T102" fmla="*/ 222 w 315"/>
              <a:gd name="T103" fmla="*/ 309 h 485"/>
              <a:gd name="T104" fmla="*/ 234 w 315"/>
              <a:gd name="T105" fmla="*/ 295 h 485"/>
              <a:gd name="T106" fmla="*/ 259 w 315"/>
              <a:gd name="T107" fmla="*/ 432 h 485"/>
              <a:gd name="T108" fmla="*/ 268 w 315"/>
              <a:gd name="T109" fmla="*/ 460 h 485"/>
              <a:gd name="T110" fmla="*/ 285 w 315"/>
              <a:gd name="T111" fmla="*/ 476 h 485"/>
              <a:gd name="T112" fmla="*/ 315 w 315"/>
              <a:gd name="T113" fmla="*/ 482 h 485"/>
              <a:gd name="T114" fmla="*/ 264 w 315"/>
              <a:gd name="T115" fmla="*/ 15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5" h="485">
                <a:moveTo>
                  <a:pt x="312" y="474"/>
                </a:moveTo>
                <a:lnTo>
                  <a:pt x="312" y="474"/>
                </a:lnTo>
                <a:lnTo>
                  <a:pt x="309" y="466"/>
                </a:lnTo>
                <a:lnTo>
                  <a:pt x="309" y="466"/>
                </a:lnTo>
                <a:lnTo>
                  <a:pt x="303" y="459"/>
                </a:lnTo>
                <a:lnTo>
                  <a:pt x="303" y="459"/>
                </a:lnTo>
                <a:lnTo>
                  <a:pt x="300" y="455"/>
                </a:lnTo>
                <a:lnTo>
                  <a:pt x="300" y="455"/>
                </a:lnTo>
                <a:lnTo>
                  <a:pt x="299" y="453"/>
                </a:lnTo>
                <a:lnTo>
                  <a:pt x="299" y="453"/>
                </a:lnTo>
                <a:lnTo>
                  <a:pt x="300" y="453"/>
                </a:lnTo>
                <a:lnTo>
                  <a:pt x="300" y="452"/>
                </a:lnTo>
                <a:lnTo>
                  <a:pt x="300" y="452"/>
                </a:lnTo>
                <a:lnTo>
                  <a:pt x="302" y="441"/>
                </a:lnTo>
                <a:lnTo>
                  <a:pt x="302" y="441"/>
                </a:lnTo>
                <a:lnTo>
                  <a:pt x="302" y="435"/>
                </a:lnTo>
                <a:lnTo>
                  <a:pt x="302" y="429"/>
                </a:lnTo>
                <a:lnTo>
                  <a:pt x="302" y="429"/>
                </a:lnTo>
                <a:lnTo>
                  <a:pt x="300" y="423"/>
                </a:lnTo>
                <a:lnTo>
                  <a:pt x="300" y="423"/>
                </a:lnTo>
                <a:lnTo>
                  <a:pt x="291" y="393"/>
                </a:lnTo>
                <a:lnTo>
                  <a:pt x="291" y="393"/>
                </a:lnTo>
                <a:lnTo>
                  <a:pt x="288" y="378"/>
                </a:lnTo>
                <a:lnTo>
                  <a:pt x="287" y="363"/>
                </a:lnTo>
                <a:lnTo>
                  <a:pt x="287" y="363"/>
                </a:lnTo>
                <a:lnTo>
                  <a:pt x="279" y="318"/>
                </a:lnTo>
                <a:lnTo>
                  <a:pt x="279" y="318"/>
                </a:lnTo>
                <a:lnTo>
                  <a:pt x="278" y="308"/>
                </a:lnTo>
                <a:lnTo>
                  <a:pt x="278" y="298"/>
                </a:lnTo>
                <a:lnTo>
                  <a:pt x="278" y="298"/>
                </a:lnTo>
                <a:lnTo>
                  <a:pt x="277" y="271"/>
                </a:lnTo>
                <a:lnTo>
                  <a:pt x="277" y="271"/>
                </a:lnTo>
                <a:lnTo>
                  <a:pt x="280" y="268"/>
                </a:lnTo>
                <a:lnTo>
                  <a:pt x="280" y="268"/>
                </a:lnTo>
                <a:lnTo>
                  <a:pt x="283" y="265"/>
                </a:lnTo>
                <a:lnTo>
                  <a:pt x="283" y="265"/>
                </a:lnTo>
                <a:lnTo>
                  <a:pt x="284" y="264"/>
                </a:lnTo>
                <a:lnTo>
                  <a:pt x="284" y="264"/>
                </a:lnTo>
                <a:lnTo>
                  <a:pt x="286" y="262"/>
                </a:lnTo>
                <a:lnTo>
                  <a:pt x="286" y="262"/>
                </a:lnTo>
                <a:lnTo>
                  <a:pt x="287" y="258"/>
                </a:lnTo>
                <a:lnTo>
                  <a:pt x="287" y="258"/>
                </a:lnTo>
                <a:lnTo>
                  <a:pt x="288" y="256"/>
                </a:lnTo>
                <a:lnTo>
                  <a:pt x="288" y="256"/>
                </a:lnTo>
                <a:lnTo>
                  <a:pt x="289" y="252"/>
                </a:lnTo>
                <a:lnTo>
                  <a:pt x="289" y="252"/>
                </a:lnTo>
                <a:lnTo>
                  <a:pt x="289" y="249"/>
                </a:lnTo>
                <a:lnTo>
                  <a:pt x="289" y="249"/>
                </a:lnTo>
                <a:lnTo>
                  <a:pt x="289" y="247"/>
                </a:lnTo>
                <a:lnTo>
                  <a:pt x="289" y="247"/>
                </a:lnTo>
                <a:lnTo>
                  <a:pt x="291" y="246"/>
                </a:lnTo>
                <a:lnTo>
                  <a:pt x="291" y="246"/>
                </a:lnTo>
                <a:lnTo>
                  <a:pt x="292" y="245"/>
                </a:lnTo>
                <a:lnTo>
                  <a:pt x="292" y="245"/>
                </a:lnTo>
                <a:lnTo>
                  <a:pt x="293" y="245"/>
                </a:lnTo>
                <a:lnTo>
                  <a:pt x="295" y="244"/>
                </a:lnTo>
                <a:lnTo>
                  <a:pt x="295" y="244"/>
                </a:lnTo>
                <a:lnTo>
                  <a:pt x="295" y="236"/>
                </a:lnTo>
                <a:lnTo>
                  <a:pt x="295" y="236"/>
                </a:lnTo>
                <a:lnTo>
                  <a:pt x="296" y="223"/>
                </a:lnTo>
                <a:lnTo>
                  <a:pt x="296" y="223"/>
                </a:lnTo>
                <a:lnTo>
                  <a:pt x="296" y="203"/>
                </a:lnTo>
                <a:lnTo>
                  <a:pt x="296" y="203"/>
                </a:lnTo>
                <a:lnTo>
                  <a:pt x="295" y="179"/>
                </a:lnTo>
                <a:lnTo>
                  <a:pt x="295" y="179"/>
                </a:lnTo>
                <a:lnTo>
                  <a:pt x="294" y="158"/>
                </a:lnTo>
                <a:lnTo>
                  <a:pt x="294" y="158"/>
                </a:lnTo>
                <a:lnTo>
                  <a:pt x="289" y="137"/>
                </a:lnTo>
                <a:lnTo>
                  <a:pt x="289" y="137"/>
                </a:lnTo>
                <a:lnTo>
                  <a:pt x="287" y="124"/>
                </a:lnTo>
                <a:lnTo>
                  <a:pt x="287" y="124"/>
                </a:lnTo>
                <a:lnTo>
                  <a:pt x="282" y="107"/>
                </a:lnTo>
                <a:lnTo>
                  <a:pt x="282" y="107"/>
                </a:lnTo>
                <a:lnTo>
                  <a:pt x="280" y="98"/>
                </a:lnTo>
                <a:lnTo>
                  <a:pt x="280" y="98"/>
                </a:lnTo>
                <a:lnTo>
                  <a:pt x="279" y="89"/>
                </a:lnTo>
                <a:lnTo>
                  <a:pt x="279" y="89"/>
                </a:lnTo>
                <a:lnTo>
                  <a:pt x="278" y="87"/>
                </a:lnTo>
                <a:lnTo>
                  <a:pt x="277" y="86"/>
                </a:lnTo>
                <a:lnTo>
                  <a:pt x="277" y="86"/>
                </a:lnTo>
                <a:lnTo>
                  <a:pt x="276" y="86"/>
                </a:lnTo>
                <a:lnTo>
                  <a:pt x="276" y="86"/>
                </a:lnTo>
                <a:lnTo>
                  <a:pt x="266" y="82"/>
                </a:lnTo>
                <a:lnTo>
                  <a:pt x="266" y="82"/>
                </a:lnTo>
                <a:lnTo>
                  <a:pt x="245" y="77"/>
                </a:lnTo>
                <a:lnTo>
                  <a:pt x="245" y="77"/>
                </a:lnTo>
                <a:lnTo>
                  <a:pt x="240" y="74"/>
                </a:lnTo>
                <a:lnTo>
                  <a:pt x="240" y="74"/>
                </a:lnTo>
                <a:lnTo>
                  <a:pt x="237" y="71"/>
                </a:lnTo>
                <a:lnTo>
                  <a:pt x="237" y="71"/>
                </a:lnTo>
                <a:lnTo>
                  <a:pt x="235" y="68"/>
                </a:lnTo>
                <a:lnTo>
                  <a:pt x="235" y="68"/>
                </a:lnTo>
                <a:lnTo>
                  <a:pt x="233" y="67"/>
                </a:lnTo>
                <a:lnTo>
                  <a:pt x="233" y="67"/>
                </a:lnTo>
                <a:lnTo>
                  <a:pt x="234" y="69"/>
                </a:lnTo>
                <a:lnTo>
                  <a:pt x="234" y="69"/>
                </a:lnTo>
                <a:lnTo>
                  <a:pt x="234" y="74"/>
                </a:lnTo>
                <a:lnTo>
                  <a:pt x="234" y="74"/>
                </a:lnTo>
                <a:lnTo>
                  <a:pt x="228" y="94"/>
                </a:lnTo>
                <a:lnTo>
                  <a:pt x="228" y="94"/>
                </a:lnTo>
                <a:lnTo>
                  <a:pt x="225" y="104"/>
                </a:lnTo>
                <a:lnTo>
                  <a:pt x="225" y="104"/>
                </a:lnTo>
                <a:lnTo>
                  <a:pt x="223" y="98"/>
                </a:lnTo>
                <a:lnTo>
                  <a:pt x="223" y="98"/>
                </a:lnTo>
                <a:lnTo>
                  <a:pt x="220" y="92"/>
                </a:lnTo>
                <a:lnTo>
                  <a:pt x="220" y="92"/>
                </a:lnTo>
                <a:lnTo>
                  <a:pt x="220" y="90"/>
                </a:lnTo>
                <a:lnTo>
                  <a:pt x="220" y="90"/>
                </a:lnTo>
                <a:lnTo>
                  <a:pt x="220" y="88"/>
                </a:lnTo>
                <a:lnTo>
                  <a:pt x="220" y="88"/>
                </a:lnTo>
                <a:lnTo>
                  <a:pt x="222" y="85"/>
                </a:lnTo>
                <a:lnTo>
                  <a:pt x="222" y="85"/>
                </a:lnTo>
                <a:lnTo>
                  <a:pt x="223" y="85"/>
                </a:lnTo>
                <a:lnTo>
                  <a:pt x="223" y="84"/>
                </a:lnTo>
                <a:lnTo>
                  <a:pt x="223" y="84"/>
                </a:lnTo>
                <a:lnTo>
                  <a:pt x="220" y="80"/>
                </a:lnTo>
                <a:lnTo>
                  <a:pt x="220" y="80"/>
                </a:lnTo>
                <a:lnTo>
                  <a:pt x="217" y="80"/>
                </a:lnTo>
                <a:lnTo>
                  <a:pt x="217" y="80"/>
                </a:lnTo>
                <a:lnTo>
                  <a:pt x="219" y="78"/>
                </a:lnTo>
                <a:lnTo>
                  <a:pt x="219" y="78"/>
                </a:lnTo>
                <a:lnTo>
                  <a:pt x="222" y="74"/>
                </a:lnTo>
                <a:lnTo>
                  <a:pt x="222" y="74"/>
                </a:lnTo>
                <a:lnTo>
                  <a:pt x="227" y="70"/>
                </a:lnTo>
                <a:lnTo>
                  <a:pt x="227" y="70"/>
                </a:lnTo>
                <a:lnTo>
                  <a:pt x="229" y="68"/>
                </a:lnTo>
                <a:lnTo>
                  <a:pt x="230" y="66"/>
                </a:lnTo>
                <a:lnTo>
                  <a:pt x="230" y="66"/>
                </a:lnTo>
                <a:lnTo>
                  <a:pt x="230" y="63"/>
                </a:lnTo>
                <a:lnTo>
                  <a:pt x="230" y="63"/>
                </a:lnTo>
                <a:lnTo>
                  <a:pt x="230" y="63"/>
                </a:lnTo>
                <a:lnTo>
                  <a:pt x="230" y="63"/>
                </a:lnTo>
                <a:lnTo>
                  <a:pt x="230" y="63"/>
                </a:lnTo>
                <a:lnTo>
                  <a:pt x="230" y="63"/>
                </a:lnTo>
                <a:lnTo>
                  <a:pt x="230" y="56"/>
                </a:lnTo>
                <a:lnTo>
                  <a:pt x="230" y="56"/>
                </a:lnTo>
                <a:lnTo>
                  <a:pt x="230" y="54"/>
                </a:lnTo>
                <a:lnTo>
                  <a:pt x="230" y="54"/>
                </a:lnTo>
                <a:lnTo>
                  <a:pt x="232" y="51"/>
                </a:lnTo>
                <a:lnTo>
                  <a:pt x="232" y="51"/>
                </a:lnTo>
                <a:lnTo>
                  <a:pt x="233" y="49"/>
                </a:lnTo>
                <a:lnTo>
                  <a:pt x="233" y="49"/>
                </a:lnTo>
                <a:lnTo>
                  <a:pt x="234" y="49"/>
                </a:lnTo>
                <a:lnTo>
                  <a:pt x="234" y="49"/>
                </a:lnTo>
                <a:lnTo>
                  <a:pt x="236" y="47"/>
                </a:lnTo>
                <a:lnTo>
                  <a:pt x="236" y="47"/>
                </a:lnTo>
                <a:lnTo>
                  <a:pt x="236" y="43"/>
                </a:lnTo>
                <a:lnTo>
                  <a:pt x="236" y="43"/>
                </a:lnTo>
                <a:lnTo>
                  <a:pt x="236" y="40"/>
                </a:lnTo>
                <a:lnTo>
                  <a:pt x="236" y="40"/>
                </a:lnTo>
                <a:lnTo>
                  <a:pt x="236" y="37"/>
                </a:lnTo>
                <a:lnTo>
                  <a:pt x="236" y="37"/>
                </a:lnTo>
                <a:lnTo>
                  <a:pt x="236" y="35"/>
                </a:lnTo>
                <a:lnTo>
                  <a:pt x="236" y="35"/>
                </a:lnTo>
                <a:lnTo>
                  <a:pt x="235" y="34"/>
                </a:lnTo>
                <a:lnTo>
                  <a:pt x="235" y="34"/>
                </a:lnTo>
                <a:lnTo>
                  <a:pt x="234" y="33"/>
                </a:lnTo>
                <a:lnTo>
                  <a:pt x="234" y="33"/>
                </a:lnTo>
                <a:lnTo>
                  <a:pt x="234" y="34"/>
                </a:lnTo>
                <a:lnTo>
                  <a:pt x="234" y="34"/>
                </a:lnTo>
                <a:lnTo>
                  <a:pt x="234" y="30"/>
                </a:lnTo>
                <a:lnTo>
                  <a:pt x="234" y="30"/>
                </a:lnTo>
                <a:lnTo>
                  <a:pt x="234" y="24"/>
                </a:lnTo>
                <a:lnTo>
                  <a:pt x="234" y="24"/>
                </a:lnTo>
                <a:lnTo>
                  <a:pt x="233" y="21"/>
                </a:lnTo>
                <a:lnTo>
                  <a:pt x="233" y="21"/>
                </a:lnTo>
                <a:lnTo>
                  <a:pt x="233" y="18"/>
                </a:lnTo>
                <a:lnTo>
                  <a:pt x="233" y="18"/>
                </a:lnTo>
                <a:lnTo>
                  <a:pt x="233" y="14"/>
                </a:lnTo>
                <a:lnTo>
                  <a:pt x="233" y="14"/>
                </a:lnTo>
                <a:lnTo>
                  <a:pt x="232" y="12"/>
                </a:lnTo>
                <a:lnTo>
                  <a:pt x="232" y="12"/>
                </a:lnTo>
                <a:lnTo>
                  <a:pt x="230" y="10"/>
                </a:lnTo>
                <a:lnTo>
                  <a:pt x="230" y="10"/>
                </a:lnTo>
                <a:lnTo>
                  <a:pt x="230" y="9"/>
                </a:lnTo>
                <a:lnTo>
                  <a:pt x="230" y="9"/>
                </a:lnTo>
                <a:lnTo>
                  <a:pt x="229" y="9"/>
                </a:lnTo>
                <a:lnTo>
                  <a:pt x="229" y="9"/>
                </a:lnTo>
                <a:lnTo>
                  <a:pt x="229" y="8"/>
                </a:lnTo>
                <a:lnTo>
                  <a:pt x="229" y="8"/>
                </a:lnTo>
                <a:lnTo>
                  <a:pt x="228" y="8"/>
                </a:lnTo>
                <a:lnTo>
                  <a:pt x="228" y="8"/>
                </a:lnTo>
                <a:lnTo>
                  <a:pt x="226" y="5"/>
                </a:lnTo>
                <a:lnTo>
                  <a:pt x="226" y="5"/>
                </a:lnTo>
                <a:lnTo>
                  <a:pt x="225" y="4"/>
                </a:lnTo>
                <a:lnTo>
                  <a:pt x="225" y="4"/>
                </a:lnTo>
                <a:lnTo>
                  <a:pt x="223" y="4"/>
                </a:lnTo>
                <a:lnTo>
                  <a:pt x="223" y="4"/>
                </a:lnTo>
                <a:lnTo>
                  <a:pt x="221" y="3"/>
                </a:lnTo>
                <a:lnTo>
                  <a:pt x="221" y="3"/>
                </a:lnTo>
                <a:lnTo>
                  <a:pt x="219" y="2"/>
                </a:lnTo>
                <a:lnTo>
                  <a:pt x="219" y="2"/>
                </a:lnTo>
                <a:lnTo>
                  <a:pt x="217" y="2"/>
                </a:lnTo>
                <a:lnTo>
                  <a:pt x="213" y="0"/>
                </a:lnTo>
                <a:lnTo>
                  <a:pt x="213" y="0"/>
                </a:lnTo>
                <a:lnTo>
                  <a:pt x="212" y="2"/>
                </a:lnTo>
                <a:lnTo>
                  <a:pt x="212" y="2"/>
                </a:lnTo>
                <a:lnTo>
                  <a:pt x="209" y="2"/>
                </a:lnTo>
                <a:lnTo>
                  <a:pt x="209" y="2"/>
                </a:lnTo>
                <a:lnTo>
                  <a:pt x="209" y="2"/>
                </a:lnTo>
                <a:lnTo>
                  <a:pt x="209" y="2"/>
                </a:lnTo>
                <a:lnTo>
                  <a:pt x="207" y="3"/>
                </a:lnTo>
                <a:lnTo>
                  <a:pt x="207" y="3"/>
                </a:lnTo>
                <a:lnTo>
                  <a:pt x="205" y="3"/>
                </a:lnTo>
                <a:lnTo>
                  <a:pt x="205" y="3"/>
                </a:lnTo>
                <a:lnTo>
                  <a:pt x="204" y="3"/>
                </a:lnTo>
                <a:lnTo>
                  <a:pt x="204" y="3"/>
                </a:lnTo>
                <a:lnTo>
                  <a:pt x="202" y="5"/>
                </a:lnTo>
                <a:lnTo>
                  <a:pt x="202" y="5"/>
                </a:lnTo>
                <a:lnTo>
                  <a:pt x="200" y="6"/>
                </a:lnTo>
                <a:lnTo>
                  <a:pt x="200" y="6"/>
                </a:lnTo>
                <a:lnTo>
                  <a:pt x="198" y="7"/>
                </a:lnTo>
                <a:lnTo>
                  <a:pt x="198" y="7"/>
                </a:lnTo>
                <a:lnTo>
                  <a:pt x="196" y="8"/>
                </a:lnTo>
                <a:lnTo>
                  <a:pt x="196" y="8"/>
                </a:lnTo>
                <a:lnTo>
                  <a:pt x="195" y="9"/>
                </a:lnTo>
                <a:lnTo>
                  <a:pt x="195" y="9"/>
                </a:lnTo>
                <a:lnTo>
                  <a:pt x="194" y="10"/>
                </a:lnTo>
                <a:lnTo>
                  <a:pt x="194" y="10"/>
                </a:lnTo>
                <a:lnTo>
                  <a:pt x="194" y="12"/>
                </a:lnTo>
                <a:lnTo>
                  <a:pt x="194" y="12"/>
                </a:lnTo>
                <a:lnTo>
                  <a:pt x="193" y="17"/>
                </a:lnTo>
                <a:lnTo>
                  <a:pt x="193" y="17"/>
                </a:lnTo>
                <a:lnTo>
                  <a:pt x="193" y="18"/>
                </a:lnTo>
                <a:lnTo>
                  <a:pt x="193" y="18"/>
                </a:lnTo>
                <a:lnTo>
                  <a:pt x="193" y="20"/>
                </a:lnTo>
                <a:lnTo>
                  <a:pt x="193" y="20"/>
                </a:lnTo>
                <a:lnTo>
                  <a:pt x="193" y="23"/>
                </a:lnTo>
                <a:lnTo>
                  <a:pt x="193" y="23"/>
                </a:lnTo>
                <a:lnTo>
                  <a:pt x="193" y="26"/>
                </a:lnTo>
                <a:lnTo>
                  <a:pt x="193" y="26"/>
                </a:lnTo>
                <a:lnTo>
                  <a:pt x="194" y="29"/>
                </a:lnTo>
                <a:lnTo>
                  <a:pt x="194" y="29"/>
                </a:lnTo>
                <a:lnTo>
                  <a:pt x="194" y="33"/>
                </a:lnTo>
                <a:lnTo>
                  <a:pt x="194" y="33"/>
                </a:lnTo>
                <a:lnTo>
                  <a:pt x="194" y="35"/>
                </a:lnTo>
                <a:lnTo>
                  <a:pt x="194" y="35"/>
                </a:lnTo>
                <a:lnTo>
                  <a:pt x="194" y="36"/>
                </a:lnTo>
                <a:lnTo>
                  <a:pt x="194" y="36"/>
                </a:lnTo>
                <a:lnTo>
                  <a:pt x="193" y="36"/>
                </a:lnTo>
                <a:lnTo>
                  <a:pt x="193" y="36"/>
                </a:lnTo>
                <a:lnTo>
                  <a:pt x="193" y="36"/>
                </a:lnTo>
                <a:lnTo>
                  <a:pt x="192" y="37"/>
                </a:lnTo>
                <a:lnTo>
                  <a:pt x="192" y="37"/>
                </a:lnTo>
                <a:lnTo>
                  <a:pt x="192" y="40"/>
                </a:lnTo>
                <a:lnTo>
                  <a:pt x="192" y="40"/>
                </a:lnTo>
                <a:lnTo>
                  <a:pt x="192" y="43"/>
                </a:lnTo>
                <a:lnTo>
                  <a:pt x="192" y="43"/>
                </a:lnTo>
                <a:lnTo>
                  <a:pt x="192" y="45"/>
                </a:lnTo>
                <a:lnTo>
                  <a:pt x="192" y="45"/>
                </a:lnTo>
                <a:lnTo>
                  <a:pt x="192" y="47"/>
                </a:lnTo>
                <a:lnTo>
                  <a:pt x="192" y="47"/>
                </a:lnTo>
                <a:lnTo>
                  <a:pt x="193" y="50"/>
                </a:lnTo>
                <a:lnTo>
                  <a:pt x="193" y="50"/>
                </a:lnTo>
                <a:lnTo>
                  <a:pt x="195" y="51"/>
                </a:lnTo>
                <a:lnTo>
                  <a:pt x="195" y="51"/>
                </a:lnTo>
                <a:lnTo>
                  <a:pt x="195" y="51"/>
                </a:lnTo>
                <a:lnTo>
                  <a:pt x="195" y="51"/>
                </a:lnTo>
                <a:lnTo>
                  <a:pt x="196" y="54"/>
                </a:lnTo>
                <a:lnTo>
                  <a:pt x="196" y="54"/>
                </a:lnTo>
                <a:lnTo>
                  <a:pt x="197" y="57"/>
                </a:lnTo>
                <a:lnTo>
                  <a:pt x="197" y="57"/>
                </a:lnTo>
                <a:lnTo>
                  <a:pt x="199" y="60"/>
                </a:lnTo>
                <a:lnTo>
                  <a:pt x="199" y="60"/>
                </a:lnTo>
                <a:lnTo>
                  <a:pt x="199" y="62"/>
                </a:lnTo>
                <a:lnTo>
                  <a:pt x="199" y="62"/>
                </a:lnTo>
                <a:lnTo>
                  <a:pt x="199" y="64"/>
                </a:lnTo>
                <a:lnTo>
                  <a:pt x="199" y="64"/>
                </a:lnTo>
                <a:lnTo>
                  <a:pt x="200" y="66"/>
                </a:lnTo>
                <a:lnTo>
                  <a:pt x="200" y="66"/>
                </a:lnTo>
                <a:lnTo>
                  <a:pt x="200" y="69"/>
                </a:lnTo>
                <a:lnTo>
                  <a:pt x="200" y="69"/>
                </a:lnTo>
                <a:lnTo>
                  <a:pt x="207" y="73"/>
                </a:lnTo>
                <a:lnTo>
                  <a:pt x="207" y="73"/>
                </a:lnTo>
                <a:lnTo>
                  <a:pt x="215" y="80"/>
                </a:lnTo>
                <a:lnTo>
                  <a:pt x="215" y="80"/>
                </a:lnTo>
                <a:lnTo>
                  <a:pt x="213" y="81"/>
                </a:lnTo>
                <a:lnTo>
                  <a:pt x="211" y="83"/>
                </a:lnTo>
                <a:lnTo>
                  <a:pt x="211" y="83"/>
                </a:lnTo>
                <a:lnTo>
                  <a:pt x="210" y="84"/>
                </a:lnTo>
                <a:lnTo>
                  <a:pt x="210" y="84"/>
                </a:lnTo>
                <a:lnTo>
                  <a:pt x="213" y="87"/>
                </a:lnTo>
                <a:lnTo>
                  <a:pt x="213" y="87"/>
                </a:lnTo>
                <a:lnTo>
                  <a:pt x="214" y="88"/>
                </a:lnTo>
                <a:lnTo>
                  <a:pt x="214" y="88"/>
                </a:lnTo>
                <a:lnTo>
                  <a:pt x="213" y="90"/>
                </a:lnTo>
                <a:lnTo>
                  <a:pt x="213" y="90"/>
                </a:lnTo>
                <a:lnTo>
                  <a:pt x="213" y="94"/>
                </a:lnTo>
                <a:lnTo>
                  <a:pt x="213" y="94"/>
                </a:lnTo>
                <a:lnTo>
                  <a:pt x="211" y="98"/>
                </a:lnTo>
                <a:lnTo>
                  <a:pt x="211" y="98"/>
                </a:lnTo>
                <a:lnTo>
                  <a:pt x="209" y="101"/>
                </a:lnTo>
                <a:lnTo>
                  <a:pt x="209" y="101"/>
                </a:lnTo>
                <a:lnTo>
                  <a:pt x="208" y="105"/>
                </a:lnTo>
                <a:lnTo>
                  <a:pt x="208" y="105"/>
                </a:lnTo>
                <a:lnTo>
                  <a:pt x="206" y="99"/>
                </a:lnTo>
                <a:lnTo>
                  <a:pt x="206" y="99"/>
                </a:lnTo>
                <a:lnTo>
                  <a:pt x="202" y="88"/>
                </a:lnTo>
                <a:lnTo>
                  <a:pt x="199" y="80"/>
                </a:lnTo>
                <a:lnTo>
                  <a:pt x="199" y="80"/>
                </a:lnTo>
                <a:lnTo>
                  <a:pt x="198" y="73"/>
                </a:lnTo>
                <a:lnTo>
                  <a:pt x="198" y="72"/>
                </a:lnTo>
                <a:lnTo>
                  <a:pt x="198" y="72"/>
                </a:lnTo>
                <a:lnTo>
                  <a:pt x="198" y="70"/>
                </a:lnTo>
                <a:lnTo>
                  <a:pt x="198" y="70"/>
                </a:lnTo>
                <a:lnTo>
                  <a:pt x="197" y="71"/>
                </a:lnTo>
                <a:lnTo>
                  <a:pt x="197" y="71"/>
                </a:lnTo>
                <a:lnTo>
                  <a:pt x="195" y="74"/>
                </a:lnTo>
                <a:lnTo>
                  <a:pt x="195" y="74"/>
                </a:lnTo>
                <a:lnTo>
                  <a:pt x="194" y="77"/>
                </a:lnTo>
                <a:lnTo>
                  <a:pt x="194" y="77"/>
                </a:lnTo>
                <a:lnTo>
                  <a:pt x="191" y="79"/>
                </a:lnTo>
                <a:lnTo>
                  <a:pt x="191" y="79"/>
                </a:lnTo>
                <a:lnTo>
                  <a:pt x="183" y="83"/>
                </a:lnTo>
                <a:lnTo>
                  <a:pt x="183" y="83"/>
                </a:lnTo>
                <a:lnTo>
                  <a:pt x="173" y="87"/>
                </a:lnTo>
                <a:lnTo>
                  <a:pt x="173" y="87"/>
                </a:lnTo>
                <a:lnTo>
                  <a:pt x="163" y="93"/>
                </a:lnTo>
                <a:lnTo>
                  <a:pt x="163" y="93"/>
                </a:lnTo>
                <a:lnTo>
                  <a:pt x="159" y="95"/>
                </a:lnTo>
                <a:lnTo>
                  <a:pt x="159" y="95"/>
                </a:lnTo>
                <a:lnTo>
                  <a:pt x="157" y="97"/>
                </a:lnTo>
                <a:lnTo>
                  <a:pt x="157" y="97"/>
                </a:lnTo>
                <a:lnTo>
                  <a:pt x="155" y="100"/>
                </a:lnTo>
                <a:lnTo>
                  <a:pt x="155" y="100"/>
                </a:lnTo>
                <a:lnTo>
                  <a:pt x="155" y="102"/>
                </a:lnTo>
                <a:lnTo>
                  <a:pt x="155" y="102"/>
                </a:lnTo>
                <a:lnTo>
                  <a:pt x="154" y="105"/>
                </a:lnTo>
                <a:lnTo>
                  <a:pt x="154" y="105"/>
                </a:lnTo>
                <a:lnTo>
                  <a:pt x="154" y="110"/>
                </a:lnTo>
                <a:lnTo>
                  <a:pt x="154" y="110"/>
                </a:lnTo>
                <a:lnTo>
                  <a:pt x="154" y="114"/>
                </a:lnTo>
                <a:lnTo>
                  <a:pt x="154" y="114"/>
                </a:lnTo>
                <a:lnTo>
                  <a:pt x="153" y="116"/>
                </a:lnTo>
                <a:lnTo>
                  <a:pt x="153" y="116"/>
                </a:lnTo>
                <a:lnTo>
                  <a:pt x="151" y="123"/>
                </a:lnTo>
                <a:lnTo>
                  <a:pt x="151" y="123"/>
                </a:lnTo>
                <a:lnTo>
                  <a:pt x="150" y="128"/>
                </a:lnTo>
                <a:lnTo>
                  <a:pt x="150" y="128"/>
                </a:lnTo>
                <a:lnTo>
                  <a:pt x="149" y="131"/>
                </a:lnTo>
                <a:lnTo>
                  <a:pt x="149" y="131"/>
                </a:lnTo>
                <a:lnTo>
                  <a:pt x="147" y="136"/>
                </a:lnTo>
                <a:lnTo>
                  <a:pt x="147" y="136"/>
                </a:lnTo>
                <a:lnTo>
                  <a:pt x="145" y="140"/>
                </a:lnTo>
                <a:lnTo>
                  <a:pt x="145" y="140"/>
                </a:lnTo>
                <a:lnTo>
                  <a:pt x="144" y="142"/>
                </a:lnTo>
                <a:lnTo>
                  <a:pt x="144" y="142"/>
                </a:lnTo>
                <a:lnTo>
                  <a:pt x="143" y="145"/>
                </a:lnTo>
                <a:lnTo>
                  <a:pt x="143" y="145"/>
                </a:lnTo>
                <a:lnTo>
                  <a:pt x="142" y="148"/>
                </a:lnTo>
                <a:lnTo>
                  <a:pt x="142" y="148"/>
                </a:lnTo>
                <a:lnTo>
                  <a:pt x="139" y="151"/>
                </a:lnTo>
                <a:lnTo>
                  <a:pt x="139" y="151"/>
                </a:lnTo>
                <a:lnTo>
                  <a:pt x="137" y="154"/>
                </a:lnTo>
                <a:lnTo>
                  <a:pt x="137" y="154"/>
                </a:lnTo>
                <a:lnTo>
                  <a:pt x="134" y="156"/>
                </a:lnTo>
                <a:lnTo>
                  <a:pt x="134" y="156"/>
                </a:lnTo>
                <a:lnTo>
                  <a:pt x="131" y="158"/>
                </a:lnTo>
                <a:lnTo>
                  <a:pt x="131" y="158"/>
                </a:lnTo>
                <a:lnTo>
                  <a:pt x="129" y="161"/>
                </a:lnTo>
                <a:lnTo>
                  <a:pt x="129" y="161"/>
                </a:lnTo>
                <a:lnTo>
                  <a:pt x="124" y="162"/>
                </a:lnTo>
                <a:lnTo>
                  <a:pt x="124" y="162"/>
                </a:lnTo>
                <a:lnTo>
                  <a:pt x="119" y="162"/>
                </a:lnTo>
                <a:lnTo>
                  <a:pt x="119" y="162"/>
                </a:lnTo>
                <a:lnTo>
                  <a:pt x="115" y="163"/>
                </a:lnTo>
                <a:lnTo>
                  <a:pt x="115" y="163"/>
                </a:lnTo>
                <a:lnTo>
                  <a:pt x="109" y="163"/>
                </a:lnTo>
                <a:lnTo>
                  <a:pt x="109" y="163"/>
                </a:lnTo>
                <a:lnTo>
                  <a:pt x="105" y="163"/>
                </a:lnTo>
                <a:lnTo>
                  <a:pt x="105" y="163"/>
                </a:lnTo>
                <a:lnTo>
                  <a:pt x="103" y="162"/>
                </a:lnTo>
                <a:lnTo>
                  <a:pt x="103" y="162"/>
                </a:lnTo>
                <a:lnTo>
                  <a:pt x="101" y="161"/>
                </a:lnTo>
                <a:lnTo>
                  <a:pt x="101" y="161"/>
                </a:lnTo>
                <a:lnTo>
                  <a:pt x="99" y="160"/>
                </a:lnTo>
                <a:lnTo>
                  <a:pt x="99" y="160"/>
                </a:lnTo>
                <a:lnTo>
                  <a:pt x="95" y="160"/>
                </a:lnTo>
                <a:lnTo>
                  <a:pt x="95" y="160"/>
                </a:lnTo>
                <a:lnTo>
                  <a:pt x="92" y="160"/>
                </a:lnTo>
                <a:lnTo>
                  <a:pt x="92" y="160"/>
                </a:lnTo>
                <a:lnTo>
                  <a:pt x="90" y="161"/>
                </a:lnTo>
                <a:lnTo>
                  <a:pt x="90" y="161"/>
                </a:lnTo>
                <a:lnTo>
                  <a:pt x="87" y="162"/>
                </a:lnTo>
                <a:lnTo>
                  <a:pt x="87" y="162"/>
                </a:lnTo>
                <a:lnTo>
                  <a:pt x="85" y="163"/>
                </a:lnTo>
                <a:lnTo>
                  <a:pt x="85" y="163"/>
                </a:lnTo>
                <a:lnTo>
                  <a:pt x="84" y="163"/>
                </a:lnTo>
                <a:lnTo>
                  <a:pt x="84" y="163"/>
                </a:lnTo>
                <a:lnTo>
                  <a:pt x="79" y="162"/>
                </a:lnTo>
                <a:lnTo>
                  <a:pt x="79" y="162"/>
                </a:lnTo>
                <a:lnTo>
                  <a:pt x="76" y="162"/>
                </a:lnTo>
                <a:lnTo>
                  <a:pt x="0" y="137"/>
                </a:lnTo>
                <a:lnTo>
                  <a:pt x="0" y="138"/>
                </a:lnTo>
                <a:lnTo>
                  <a:pt x="69" y="164"/>
                </a:lnTo>
                <a:lnTo>
                  <a:pt x="69" y="164"/>
                </a:lnTo>
                <a:lnTo>
                  <a:pt x="69" y="164"/>
                </a:lnTo>
                <a:lnTo>
                  <a:pt x="69" y="164"/>
                </a:lnTo>
                <a:lnTo>
                  <a:pt x="69" y="166"/>
                </a:lnTo>
                <a:lnTo>
                  <a:pt x="70" y="167"/>
                </a:lnTo>
                <a:lnTo>
                  <a:pt x="70" y="167"/>
                </a:lnTo>
                <a:lnTo>
                  <a:pt x="73" y="167"/>
                </a:lnTo>
                <a:lnTo>
                  <a:pt x="75" y="167"/>
                </a:lnTo>
                <a:lnTo>
                  <a:pt x="84" y="170"/>
                </a:lnTo>
                <a:lnTo>
                  <a:pt x="84" y="170"/>
                </a:lnTo>
                <a:lnTo>
                  <a:pt x="80" y="172"/>
                </a:lnTo>
                <a:lnTo>
                  <a:pt x="80" y="172"/>
                </a:lnTo>
                <a:lnTo>
                  <a:pt x="78" y="174"/>
                </a:lnTo>
                <a:lnTo>
                  <a:pt x="78" y="174"/>
                </a:lnTo>
                <a:lnTo>
                  <a:pt x="78" y="176"/>
                </a:lnTo>
                <a:lnTo>
                  <a:pt x="78" y="176"/>
                </a:lnTo>
                <a:lnTo>
                  <a:pt x="80" y="177"/>
                </a:lnTo>
                <a:lnTo>
                  <a:pt x="81" y="178"/>
                </a:lnTo>
                <a:lnTo>
                  <a:pt x="83" y="178"/>
                </a:lnTo>
                <a:lnTo>
                  <a:pt x="83" y="178"/>
                </a:lnTo>
                <a:lnTo>
                  <a:pt x="86" y="177"/>
                </a:lnTo>
                <a:lnTo>
                  <a:pt x="86" y="177"/>
                </a:lnTo>
                <a:lnTo>
                  <a:pt x="86" y="177"/>
                </a:lnTo>
                <a:lnTo>
                  <a:pt x="86" y="178"/>
                </a:lnTo>
                <a:lnTo>
                  <a:pt x="86" y="178"/>
                </a:lnTo>
                <a:lnTo>
                  <a:pt x="87" y="179"/>
                </a:lnTo>
                <a:lnTo>
                  <a:pt x="87" y="179"/>
                </a:lnTo>
                <a:lnTo>
                  <a:pt x="87" y="182"/>
                </a:lnTo>
                <a:lnTo>
                  <a:pt x="87" y="182"/>
                </a:lnTo>
                <a:lnTo>
                  <a:pt x="89" y="183"/>
                </a:lnTo>
                <a:lnTo>
                  <a:pt x="89" y="183"/>
                </a:lnTo>
                <a:lnTo>
                  <a:pt x="90" y="185"/>
                </a:lnTo>
                <a:lnTo>
                  <a:pt x="90" y="185"/>
                </a:lnTo>
                <a:lnTo>
                  <a:pt x="91" y="187"/>
                </a:lnTo>
                <a:lnTo>
                  <a:pt x="91" y="187"/>
                </a:lnTo>
                <a:lnTo>
                  <a:pt x="93" y="187"/>
                </a:lnTo>
                <a:lnTo>
                  <a:pt x="93" y="187"/>
                </a:lnTo>
                <a:lnTo>
                  <a:pt x="98" y="188"/>
                </a:lnTo>
                <a:lnTo>
                  <a:pt x="98" y="188"/>
                </a:lnTo>
                <a:lnTo>
                  <a:pt x="100" y="188"/>
                </a:lnTo>
                <a:lnTo>
                  <a:pt x="107" y="200"/>
                </a:lnTo>
                <a:lnTo>
                  <a:pt x="107" y="200"/>
                </a:lnTo>
                <a:lnTo>
                  <a:pt x="125" y="194"/>
                </a:lnTo>
                <a:lnTo>
                  <a:pt x="125" y="194"/>
                </a:lnTo>
                <a:lnTo>
                  <a:pt x="136" y="190"/>
                </a:lnTo>
                <a:lnTo>
                  <a:pt x="136" y="190"/>
                </a:lnTo>
                <a:lnTo>
                  <a:pt x="142" y="188"/>
                </a:lnTo>
                <a:lnTo>
                  <a:pt x="142" y="188"/>
                </a:lnTo>
                <a:lnTo>
                  <a:pt x="145" y="187"/>
                </a:lnTo>
                <a:lnTo>
                  <a:pt x="145" y="187"/>
                </a:lnTo>
                <a:lnTo>
                  <a:pt x="149" y="184"/>
                </a:lnTo>
                <a:lnTo>
                  <a:pt x="149" y="184"/>
                </a:lnTo>
                <a:lnTo>
                  <a:pt x="152" y="183"/>
                </a:lnTo>
                <a:lnTo>
                  <a:pt x="152" y="183"/>
                </a:lnTo>
                <a:lnTo>
                  <a:pt x="154" y="181"/>
                </a:lnTo>
                <a:lnTo>
                  <a:pt x="154" y="181"/>
                </a:lnTo>
                <a:lnTo>
                  <a:pt x="158" y="178"/>
                </a:lnTo>
                <a:lnTo>
                  <a:pt x="158" y="178"/>
                </a:lnTo>
                <a:lnTo>
                  <a:pt x="161" y="176"/>
                </a:lnTo>
                <a:lnTo>
                  <a:pt x="161" y="176"/>
                </a:lnTo>
                <a:lnTo>
                  <a:pt x="163" y="173"/>
                </a:lnTo>
                <a:lnTo>
                  <a:pt x="163" y="173"/>
                </a:lnTo>
                <a:lnTo>
                  <a:pt x="165" y="170"/>
                </a:lnTo>
                <a:lnTo>
                  <a:pt x="165" y="170"/>
                </a:lnTo>
                <a:lnTo>
                  <a:pt x="167" y="166"/>
                </a:lnTo>
                <a:lnTo>
                  <a:pt x="167" y="166"/>
                </a:lnTo>
                <a:lnTo>
                  <a:pt x="168" y="163"/>
                </a:lnTo>
                <a:lnTo>
                  <a:pt x="168" y="163"/>
                </a:lnTo>
                <a:lnTo>
                  <a:pt x="172" y="160"/>
                </a:lnTo>
                <a:lnTo>
                  <a:pt x="172" y="160"/>
                </a:lnTo>
                <a:lnTo>
                  <a:pt x="173" y="158"/>
                </a:lnTo>
                <a:lnTo>
                  <a:pt x="174" y="155"/>
                </a:lnTo>
                <a:lnTo>
                  <a:pt x="174" y="155"/>
                </a:lnTo>
                <a:lnTo>
                  <a:pt x="175" y="159"/>
                </a:lnTo>
                <a:lnTo>
                  <a:pt x="175" y="159"/>
                </a:lnTo>
                <a:lnTo>
                  <a:pt x="176" y="162"/>
                </a:lnTo>
                <a:lnTo>
                  <a:pt x="176" y="162"/>
                </a:lnTo>
                <a:lnTo>
                  <a:pt x="177" y="167"/>
                </a:lnTo>
                <a:lnTo>
                  <a:pt x="177" y="167"/>
                </a:lnTo>
                <a:lnTo>
                  <a:pt x="176" y="174"/>
                </a:lnTo>
                <a:lnTo>
                  <a:pt x="176" y="174"/>
                </a:lnTo>
                <a:lnTo>
                  <a:pt x="176" y="187"/>
                </a:lnTo>
                <a:lnTo>
                  <a:pt x="176" y="187"/>
                </a:lnTo>
                <a:lnTo>
                  <a:pt x="175" y="196"/>
                </a:lnTo>
                <a:lnTo>
                  <a:pt x="174" y="204"/>
                </a:lnTo>
                <a:lnTo>
                  <a:pt x="174" y="204"/>
                </a:lnTo>
                <a:lnTo>
                  <a:pt x="173" y="223"/>
                </a:lnTo>
                <a:lnTo>
                  <a:pt x="173" y="223"/>
                </a:lnTo>
                <a:lnTo>
                  <a:pt x="172" y="252"/>
                </a:lnTo>
                <a:lnTo>
                  <a:pt x="172" y="252"/>
                </a:lnTo>
                <a:lnTo>
                  <a:pt x="170" y="268"/>
                </a:lnTo>
                <a:lnTo>
                  <a:pt x="176" y="270"/>
                </a:lnTo>
                <a:lnTo>
                  <a:pt x="176" y="270"/>
                </a:lnTo>
                <a:lnTo>
                  <a:pt x="183" y="336"/>
                </a:lnTo>
                <a:lnTo>
                  <a:pt x="183" y="336"/>
                </a:lnTo>
                <a:lnTo>
                  <a:pt x="185" y="364"/>
                </a:lnTo>
                <a:lnTo>
                  <a:pt x="188" y="380"/>
                </a:lnTo>
                <a:lnTo>
                  <a:pt x="190" y="394"/>
                </a:lnTo>
                <a:lnTo>
                  <a:pt x="190" y="394"/>
                </a:lnTo>
                <a:lnTo>
                  <a:pt x="195" y="416"/>
                </a:lnTo>
                <a:lnTo>
                  <a:pt x="195" y="416"/>
                </a:lnTo>
                <a:lnTo>
                  <a:pt x="195" y="425"/>
                </a:lnTo>
                <a:lnTo>
                  <a:pt x="198" y="428"/>
                </a:lnTo>
                <a:lnTo>
                  <a:pt x="198" y="428"/>
                </a:lnTo>
                <a:lnTo>
                  <a:pt x="197" y="429"/>
                </a:lnTo>
                <a:lnTo>
                  <a:pt x="197" y="431"/>
                </a:lnTo>
                <a:lnTo>
                  <a:pt x="197" y="431"/>
                </a:lnTo>
                <a:lnTo>
                  <a:pt x="197" y="435"/>
                </a:lnTo>
                <a:lnTo>
                  <a:pt x="197" y="435"/>
                </a:lnTo>
                <a:lnTo>
                  <a:pt x="194" y="438"/>
                </a:lnTo>
                <a:lnTo>
                  <a:pt x="194" y="438"/>
                </a:lnTo>
                <a:lnTo>
                  <a:pt x="189" y="443"/>
                </a:lnTo>
                <a:lnTo>
                  <a:pt x="189" y="443"/>
                </a:lnTo>
                <a:lnTo>
                  <a:pt x="184" y="446"/>
                </a:lnTo>
                <a:lnTo>
                  <a:pt x="184" y="446"/>
                </a:lnTo>
                <a:lnTo>
                  <a:pt x="181" y="451"/>
                </a:lnTo>
                <a:lnTo>
                  <a:pt x="181" y="451"/>
                </a:lnTo>
                <a:lnTo>
                  <a:pt x="180" y="453"/>
                </a:lnTo>
                <a:lnTo>
                  <a:pt x="180" y="453"/>
                </a:lnTo>
                <a:lnTo>
                  <a:pt x="179" y="455"/>
                </a:lnTo>
                <a:lnTo>
                  <a:pt x="179" y="455"/>
                </a:lnTo>
                <a:lnTo>
                  <a:pt x="177" y="456"/>
                </a:lnTo>
                <a:lnTo>
                  <a:pt x="177" y="456"/>
                </a:lnTo>
                <a:lnTo>
                  <a:pt x="177" y="458"/>
                </a:lnTo>
                <a:lnTo>
                  <a:pt x="177" y="458"/>
                </a:lnTo>
                <a:lnTo>
                  <a:pt x="178" y="459"/>
                </a:lnTo>
                <a:lnTo>
                  <a:pt x="178" y="459"/>
                </a:lnTo>
                <a:lnTo>
                  <a:pt x="182" y="461"/>
                </a:lnTo>
                <a:lnTo>
                  <a:pt x="190" y="463"/>
                </a:lnTo>
                <a:lnTo>
                  <a:pt x="190" y="463"/>
                </a:lnTo>
                <a:lnTo>
                  <a:pt x="197" y="461"/>
                </a:lnTo>
                <a:lnTo>
                  <a:pt x="203" y="459"/>
                </a:lnTo>
                <a:lnTo>
                  <a:pt x="203" y="459"/>
                </a:lnTo>
                <a:lnTo>
                  <a:pt x="206" y="457"/>
                </a:lnTo>
                <a:lnTo>
                  <a:pt x="209" y="454"/>
                </a:lnTo>
                <a:lnTo>
                  <a:pt x="209" y="454"/>
                </a:lnTo>
                <a:lnTo>
                  <a:pt x="213" y="449"/>
                </a:lnTo>
                <a:lnTo>
                  <a:pt x="213" y="449"/>
                </a:lnTo>
                <a:lnTo>
                  <a:pt x="218" y="451"/>
                </a:lnTo>
                <a:lnTo>
                  <a:pt x="218" y="451"/>
                </a:lnTo>
                <a:lnTo>
                  <a:pt x="225" y="449"/>
                </a:lnTo>
                <a:lnTo>
                  <a:pt x="225" y="449"/>
                </a:lnTo>
                <a:lnTo>
                  <a:pt x="228" y="447"/>
                </a:lnTo>
                <a:lnTo>
                  <a:pt x="229" y="446"/>
                </a:lnTo>
                <a:lnTo>
                  <a:pt x="229" y="445"/>
                </a:lnTo>
                <a:lnTo>
                  <a:pt x="229" y="445"/>
                </a:lnTo>
                <a:lnTo>
                  <a:pt x="229" y="440"/>
                </a:lnTo>
                <a:lnTo>
                  <a:pt x="228" y="439"/>
                </a:lnTo>
                <a:lnTo>
                  <a:pt x="228" y="439"/>
                </a:lnTo>
                <a:lnTo>
                  <a:pt x="228" y="436"/>
                </a:lnTo>
                <a:lnTo>
                  <a:pt x="228" y="436"/>
                </a:lnTo>
                <a:lnTo>
                  <a:pt x="229" y="431"/>
                </a:lnTo>
                <a:lnTo>
                  <a:pt x="229" y="431"/>
                </a:lnTo>
                <a:lnTo>
                  <a:pt x="229" y="427"/>
                </a:lnTo>
                <a:lnTo>
                  <a:pt x="229" y="427"/>
                </a:lnTo>
                <a:lnTo>
                  <a:pt x="228" y="421"/>
                </a:lnTo>
                <a:lnTo>
                  <a:pt x="228" y="421"/>
                </a:lnTo>
                <a:lnTo>
                  <a:pt x="228" y="415"/>
                </a:lnTo>
                <a:lnTo>
                  <a:pt x="229" y="410"/>
                </a:lnTo>
                <a:lnTo>
                  <a:pt x="229" y="410"/>
                </a:lnTo>
                <a:lnTo>
                  <a:pt x="228" y="407"/>
                </a:lnTo>
                <a:lnTo>
                  <a:pt x="226" y="405"/>
                </a:lnTo>
                <a:lnTo>
                  <a:pt x="226" y="405"/>
                </a:lnTo>
                <a:lnTo>
                  <a:pt x="223" y="400"/>
                </a:lnTo>
                <a:lnTo>
                  <a:pt x="221" y="395"/>
                </a:lnTo>
                <a:lnTo>
                  <a:pt x="221" y="395"/>
                </a:lnTo>
                <a:lnTo>
                  <a:pt x="222" y="386"/>
                </a:lnTo>
                <a:lnTo>
                  <a:pt x="222" y="386"/>
                </a:lnTo>
                <a:lnTo>
                  <a:pt x="223" y="362"/>
                </a:lnTo>
                <a:lnTo>
                  <a:pt x="223" y="362"/>
                </a:lnTo>
                <a:lnTo>
                  <a:pt x="223" y="351"/>
                </a:lnTo>
                <a:lnTo>
                  <a:pt x="222" y="344"/>
                </a:lnTo>
                <a:lnTo>
                  <a:pt x="222" y="344"/>
                </a:lnTo>
                <a:lnTo>
                  <a:pt x="220" y="338"/>
                </a:lnTo>
                <a:lnTo>
                  <a:pt x="220" y="338"/>
                </a:lnTo>
                <a:lnTo>
                  <a:pt x="221" y="328"/>
                </a:lnTo>
                <a:lnTo>
                  <a:pt x="222" y="309"/>
                </a:lnTo>
                <a:lnTo>
                  <a:pt x="222" y="309"/>
                </a:lnTo>
                <a:lnTo>
                  <a:pt x="222" y="289"/>
                </a:lnTo>
                <a:lnTo>
                  <a:pt x="222" y="289"/>
                </a:lnTo>
                <a:lnTo>
                  <a:pt x="225" y="271"/>
                </a:lnTo>
                <a:lnTo>
                  <a:pt x="225" y="271"/>
                </a:lnTo>
                <a:lnTo>
                  <a:pt x="226" y="271"/>
                </a:lnTo>
                <a:lnTo>
                  <a:pt x="227" y="272"/>
                </a:lnTo>
                <a:lnTo>
                  <a:pt x="229" y="277"/>
                </a:lnTo>
                <a:lnTo>
                  <a:pt x="229" y="277"/>
                </a:lnTo>
                <a:lnTo>
                  <a:pt x="232" y="286"/>
                </a:lnTo>
                <a:lnTo>
                  <a:pt x="234" y="295"/>
                </a:lnTo>
                <a:lnTo>
                  <a:pt x="234" y="295"/>
                </a:lnTo>
                <a:lnTo>
                  <a:pt x="238" y="333"/>
                </a:lnTo>
                <a:lnTo>
                  <a:pt x="242" y="359"/>
                </a:lnTo>
                <a:lnTo>
                  <a:pt x="245" y="377"/>
                </a:lnTo>
                <a:lnTo>
                  <a:pt x="245" y="377"/>
                </a:lnTo>
                <a:lnTo>
                  <a:pt x="252" y="398"/>
                </a:lnTo>
                <a:lnTo>
                  <a:pt x="256" y="410"/>
                </a:lnTo>
                <a:lnTo>
                  <a:pt x="256" y="410"/>
                </a:lnTo>
                <a:lnTo>
                  <a:pt x="257" y="420"/>
                </a:lnTo>
                <a:lnTo>
                  <a:pt x="259" y="432"/>
                </a:lnTo>
                <a:lnTo>
                  <a:pt x="259" y="432"/>
                </a:lnTo>
                <a:lnTo>
                  <a:pt x="263" y="440"/>
                </a:lnTo>
                <a:lnTo>
                  <a:pt x="266" y="446"/>
                </a:lnTo>
                <a:lnTo>
                  <a:pt x="266" y="446"/>
                </a:lnTo>
                <a:lnTo>
                  <a:pt x="269" y="450"/>
                </a:lnTo>
                <a:lnTo>
                  <a:pt x="269" y="451"/>
                </a:lnTo>
                <a:lnTo>
                  <a:pt x="269" y="451"/>
                </a:lnTo>
                <a:lnTo>
                  <a:pt x="269" y="453"/>
                </a:lnTo>
                <a:lnTo>
                  <a:pt x="269" y="453"/>
                </a:lnTo>
                <a:lnTo>
                  <a:pt x="268" y="456"/>
                </a:lnTo>
                <a:lnTo>
                  <a:pt x="268" y="456"/>
                </a:lnTo>
                <a:lnTo>
                  <a:pt x="268" y="460"/>
                </a:lnTo>
                <a:lnTo>
                  <a:pt x="268" y="460"/>
                </a:lnTo>
                <a:lnTo>
                  <a:pt x="274" y="465"/>
                </a:lnTo>
                <a:lnTo>
                  <a:pt x="274" y="465"/>
                </a:lnTo>
                <a:lnTo>
                  <a:pt x="278" y="467"/>
                </a:lnTo>
                <a:lnTo>
                  <a:pt x="281" y="466"/>
                </a:lnTo>
                <a:lnTo>
                  <a:pt x="281" y="466"/>
                </a:lnTo>
                <a:lnTo>
                  <a:pt x="283" y="468"/>
                </a:lnTo>
                <a:lnTo>
                  <a:pt x="283" y="468"/>
                </a:lnTo>
                <a:lnTo>
                  <a:pt x="283" y="473"/>
                </a:lnTo>
                <a:lnTo>
                  <a:pt x="283" y="473"/>
                </a:lnTo>
                <a:lnTo>
                  <a:pt x="285" y="476"/>
                </a:lnTo>
                <a:lnTo>
                  <a:pt x="288" y="480"/>
                </a:lnTo>
                <a:lnTo>
                  <a:pt x="288" y="480"/>
                </a:lnTo>
                <a:lnTo>
                  <a:pt x="295" y="483"/>
                </a:lnTo>
                <a:lnTo>
                  <a:pt x="298" y="484"/>
                </a:lnTo>
                <a:lnTo>
                  <a:pt x="301" y="485"/>
                </a:lnTo>
                <a:lnTo>
                  <a:pt x="301" y="485"/>
                </a:lnTo>
                <a:lnTo>
                  <a:pt x="308" y="485"/>
                </a:lnTo>
                <a:lnTo>
                  <a:pt x="312" y="484"/>
                </a:lnTo>
                <a:lnTo>
                  <a:pt x="312" y="484"/>
                </a:lnTo>
                <a:lnTo>
                  <a:pt x="314" y="483"/>
                </a:lnTo>
                <a:lnTo>
                  <a:pt x="315" y="482"/>
                </a:lnTo>
                <a:lnTo>
                  <a:pt x="315" y="482"/>
                </a:lnTo>
                <a:lnTo>
                  <a:pt x="315" y="479"/>
                </a:lnTo>
                <a:lnTo>
                  <a:pt x="314" y="476"/>
                </a:lnTo>
                <a:lnTo>
                  <a:pt x="312" y="474"/>
                </a:lnTo>
                <a:lnTo>
                  <a:pt x="312" y="474"/>
                </a:lnTo>
                <a:close/>
                <a:moveTo>
                  <a:pt x="263" y="174"/>
                </a:moveTo>
                <a:lnTo>
                  <a:pt x="263" y="174"/>
                </a:lnTo>
                <a:lnTo>
                  <a:pt x="263" y="159"/>
                </a:lnTo>
                <a:lnTo>
                  <a:pt x="263" y="155"/>
                </a:lnTo>
                <a:lnTo>
                  <a:pt x="264" y="155"/>
                </a:lnTo>
                <a:lnTo>
                  <a:pt x="264" y="155"/>
                </a:lnTo>
                <a:lnTo>
                  <a:pt x="264" y="155"/>
                </a:lnTo>
                <a:lnTo>
                  <a:pt x="265" y="158"/>
                </a:lnTo>
                <a:lnTo>
                  <a:pt x="266" y="164"/>
                </a:lnTo>
                <a:lnTo>
                  <a:pt x="267" y="175"/>
                </a:lnTo>
                <a:lnTo>
                  <a:pt x="267" y="192"/>
                </a:lnTo>
                <a:lnTo>
                  <a:pt x="267" y="192"/>
                </a:lnTo>
                <a:lnTo>
                  <a:pt x="266" y="188"/>
                </a:lnTo>
                <a:lnTo>
                  <a:pt x="264" y="182"/>
                </a:lnTo>
                <a:lnTo>
                  <a:pt x="263" y="174"/>
                </a:lnTo>
                <a:lnTo>
                  <a:pt x="263" y="174"/>
                </a:lnTo>
                <a:close/>
              </a:path>
            </a:pathLst>
          </a:custGeom>
          <a:solidFill>
            <a:schemeClr val="bg1"/>
          </a:solidFill>
          <a:ln>
            <a:noFill/>
          </a:ln>
        </p:spPr>
        <p:txBody>
          <a:bodyPr vert="horz" wrap="square" lIns="68571" tIns="34286" rIns="68571" bIns="34286" numCol="1" anchor="t" anchorCtr="0" compatLnSpc="1"/>
          <a:lstStyle/>
          <a:p>
            <a:endParaRPr lang="zh-CN" altLang="en-US">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childTnLst>
                          </p:cTn>
                        </p:par>
                        <p:par>
                          <p:cTn id="25" fill="hold">
                            <p:stCondLst>
                              <p:cond delay="25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5"/>
                                        </p:tgtEl>
                                        <p:attrNameLst>
                                          <p:attrName>style.visibility</p:attrName>
                                        </p:attrNameLst>
                                      </p:cBhvr>
                                      <p:to>
                                        <p:strVal val="visible"/>
                                      </p:to>
                                    </p:set>
                                    <p:animEffect transition="in" filter="wipe(left)">
                                      <p:cBhvr>
                                        <p:cTn id="28" dur="100"/>
                                        <p:tgtEl>
                                          <p:spTgt spid="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5"/>
                                        </p:tgtEl>
                                      </p:cBhvr>
                                      <p:to x="80000" y="100000"/>
                                    </p:animScale>
                                    <p:anim by="(#ppt_w*0.10)" calcmode="lin" valueType="num">
                                      <p:cBhvr>
                                        <p:cTn id="31" dur="50" autoRev="1" fill="hold">
                                          <p:stCondLst>
                                            <p:cond delay="0"/>
                                          </p:stCondLst>
                                        </p:cTn>
                                        <p:tgtEl>
                                          <p:spTgt spid="5"/>
                                        </p:tgtEl>
                                        <p:attrNameLst>
                                          <p:attrName>ppt_x</p:attrName>
                                        </p:attrNameLst>
                                      </p:cBhvr>
                                    </p:anim>
                                    <p:anim by="(-#ppt_w*0.10)" calcmode="lin" valueType="num">
                                      <p:cBhvr>
                                        <p:cTn id="32" dur="50" autoRev="1" fill="hold">
                                          <p:stCondLst>
                                            <p:cond delay="0"/>
                                          </p:stCondLst>
                                        </p:cTn>
                                        <p:tgtEl>
                                          <p:spTgt spid="5"/>
                                        </p:tgtEl>
                                        <p:attrNameLst>
                                          <p:attrName>ppt_y</p:attrName>
                                        </p:attrNameLst>
                                      </p:cBhvr>
                                    </p:anim>
                                    <p:animRot by="-480000">
                                      <p:cBhvr>
                                        <p:cTn id="33" dur="50" autoRev="1" fill="hold">
                                          <p:stCondLst>
                                            <p:cond delay="0"/>
                                          </p:stCondLst>
                                        </p:cTn>
                                        <p:tgtEl>
                                          <p:spTgt spid="5"/>
                                        </p:tgtEl>
                                        <p:attrNameLst>
                                          <p:attrName>r</p:attrName>
                                        </p:attrNameLst>
                                      </p:cBhvr>
                                    </p:animRot>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999021" y="1276754"/>
            <a:ext cx="1900771" cy="1371178"/>
          </a:xfrm>
          <a:prstGeom prst="parallelogram">
            <a:avLst/>
          </a:prstGeom>
          <a:blipFill>
            <a:blip r:embed="rId3"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12" name="平行四边形 11"/>
          <p:cNvSpPr/>
          <p:nvPr/>
        </p:nvSpPr>
        <p:spPr>
          <a:xfrm>
            <a:off x="2747420" y="1276754"/>
            <a:ext cx="1900771" cy="1371178"/>
          </a:xfrm>
          <a:prstGeom prst="parallelogram">
            <a:avLst/>
          </a:prstGeom>
          <a:blipFill>
            <a:blip r:embed="rId4"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13" name="平行四边形 12"/>
          <p:cNvSpPr/>
          <p:nvPr/>
        </p:nvSpPr>
        <p:spPr>
          <a:xfrm>
            <a:off x="4499716" y="1276754"/>
            <a:ext cx="1900771" cy="1371178"/>
          </a:xfrm>
          <a:prstGeom prst="parallelogram">
            <a:avLst/>
          </a:prstGeom>
          <a:blipFill>
            <a:blip r:embed="rId5"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14" name="平行四边形 13"/>
          <p:cNvSpPr/>
          <p:nvPr/>
        </p:nvSpPr>
        <p:spPr>
          <a:xfrm>
            <a:off x="6252011" y="1276754"/>
            <a:ext cx="1900771" cy="1371178"/>
          </a:xfrm>
          <a:prstGeom prst="parallelogram">
            <a:avLst/>
          </a:prstGeom>
          <a:blipFill>
            <a:blip r:embed="rId6"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15" name="矩形 9"/>
          <p:cNvSpPr>
            <a:spLocks noChangeArrowheads="1"/>
          </p:cNvSpPr>
          <p:nvPr/>
        </p:nvSpPr>
        <p:spPr bwMode="auto">
          <a:xfrm>
            <a:off x="6552858" y="2876456"/>
            <a:ext cx="1155355" cy="3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项目一</a:t>
            </a:r>
          </a:p>
        </p:txBody>
      </p:sp>
      <p:grpSp>
        <p:nvGrpSpPr>
          <p:cNvPr id="16" name="组合 15"/>
          <p:cNvGrpSpPr/>
          <p:nvPr/>
        </p:nvGrpSpPr>
        <p:grpSpPr>
          <a:xfrm>
            <a:off x="6476669" y="3197414"/>
            <a:ext cx="1231543" cy="253906"/>
            <a:chOff x="6401594" y="3274594"/>
            <a:chExt cx="1231756" cy="253986"/>
          </a:xfrm>
        </p:grpSpPr>
        <p:sp>
          <p:nvSpPr>
            <p:cNvPr id="17" name="圆角矩形 16"/>
            <p:cNvSpPr/>
            <p:nvPr/>
          </p:nvSpPr>
          <p:spPr>
            <a:xfrm>
              <a:off x="6401594" y="3274594"/>
              <a:ext cx="1231756" cy="253906"/>
            </a:xfrm>
            <a:prstGeom prst="roundRect">
              <a:avLst>
                <a:gd name="adj" fmla="val 416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矩形 9"/>
            <p:cNvSpPr>
              <a:spLocks noChangeArrowheads="1"/>
            </p:cNvSpPr>
            <p:nvPr/>
          </p:nvSpPr>
          <p:spPr bwMode="auto">
            <a:xfrm>
              <a:off x="6477793"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19" name="矩形 1"/>
          <p:cNvSpPr>
            <a:spLocks noChangeArrowheads="1"/>
          </p:cNvSpPr>
          <p:nvPr/>
        </p:nvSpPr>
        <p:spPr bwMode="auto">
          <a:xfrm>
            <a:off x="6400486" y="3421617"/>
            <a:ext cx="1447548" cy="11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20" name="矩形 9"/>
          <p:cNvSpPr>
            <a:spLocks noChangeArrowheads="1"/>
          </p:cNvSpPr>
          <p:nvPr/>
        </p:nvSpPr>
        <p:spPr bwMode="auto">
          <a:xfrm>
            <a:off x="4724378" y="2876456"/>
            <a:ext cx="1155355" cy="3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项目二</a:t>
            </a:r>
          </a:p>
        </p:txBody>
      </p:sp>
      <p:grpSp>
        <p:nvGrpSpPr>
          <p:cNvPr id="21" name="组合 20"/>
          <p:cNvGrpSpPr/>
          <p:nvPr/>
        </p:nvGrpSpPr>
        <p:grpSpPr>
          <a:xfrm>
            <a:off x="4648189" y="3197414"/>
            <a:ext cx="1231543" cy="253906"/>
            <a:chOff x="6401594" y="3274594"/>
            <a:chExt cx="1231756" cy="253986"/>
          </a:xfrm>
        </p:grpSpPr>
        <p:sp>
          <p:nvSpPr>
            <p:cNvPr id="22" name="圆角矩形 21"/>
            <p:cNvSpPr/>
            <p:nvPr/>
          </p:nvSpPr>
          <p:spPr>
            <a:xfrm>
              <a:off x="6401594" y="3274594"/>
              <a:ext cx="1231756" cy="253906"/>
            </a:xfrm>
            <a:prstGeom prst="roundRect">
              <a:avLst>
                <a:gd name="adj" fmla="val 416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3" name="矩形 9"/>
            <p:cNvSpPr>
              <a:spLocks noChangeArrowheads="1"/>
            </p:cNvSpPr>
            <p:nvPr/>
          </p:nvSpPr>
          <p:spPr bwMode="auto">
            <a:xfrm>
              <a:off x="6477793"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24" name="矩形 1"/>
          <p:cNvSpPr>
            <a:spLocks noChangeArrowheads="1"/>
          </p:cNvSpPr>
          <p:nvPr/>
        </p:nvSpPr>
        <p:spPr bwMode="auto">
          <a:xfrm>
            <a:off x="4572006" y="3421617"/>
            <a:ext cx="1447548" cy="11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25" name="矩形 9"/>
          <p:cNvSpPr>
            <a:spLocks noChangeArrowheads="1"/>
          </p:cNvSpPr>
          <p:nvPr/>
        </p:nvSpPr>
        <p:spPr bwMode="auto">
          <a:xfrm>
            <a:off x="2895894" y="2876456"/>
            <a:ext cx="1155355" cy="3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项目三</a:t>
            </a:r>
          </a:p>
        </p:txBody>
      </p:sp>
      <p:grpSp>
        <p:nvGrpSpPr>
          <p:cNvPr id="26" name="组合 25"/>
          <p:cNvGrpSpPr/>
          <p:nvPr/>
        </p:nvGrpSpPr>
        <p:grpSpPr>
          <a:xfrm>
            <a:off x="2819704" y="3197414"/>
            <a:ext cx="1231543" cy="253906"/>
            <a:chOff x="6401594" y="3274594"/>
            <a:chExt cx="1231756" cy="253986"/>
          </a:xfrm>
        </p:grpSpPr>
        <p:sp>
          <p:nvSpPr>
            <p:cNvPr id="27" name="圆角矩形 26"/>
            <p:cNvSpPr/>
            <p:nvPr/>
          </p:nvSpPr>
          <p:spPr>
            <a:xfrm>
              <a:off x="6401594" y="3274594"/>
              <a:ext cx="1231756" cy="253906"/>
            </a:xfrm>
            <a:prstGeom prst="roundRect">
              <a:avLst>
                <a:gd name="adj" fmla="val 416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9"/>
            <p:cNvSpPr>
              <a:spLocks noChangeArrowheads="1"/>
            </p:cNvSpPr>
            <p:nvPr/>
          </p:nvSpPr>
          <p:spPr bwMode="auto">
            <a:xfrm>
              <a:off x="6477793"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29" name="矩形 1"/>
          <p:cNvSpPr>
            <a:spLocks noChangeArrowheads="1"/>
          </p:cNvSpPr>
          <p:nvPr/>
        </p:nvSpPr>
        <p:spPr bwMode="auto">
          <a:xfrm>
            <a:off x="2743522" y="3421617"/>
            <a:ext cx="1447548" cy="11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30" name="矩形 9"/>
          <p:cNvSpPr>
            <a:spLocks noChangeArrowheads="1"/>
          </p:cNvSpPr>
          <p:nvPr/>
        </p:nvSpPr>
        <p:spPr bwMode="auto">
          <a:xfrm>
            <a:off x="1143600" y="2876456"/>
            <a:ext cx="1155355" cy="3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项目四</a:t>
            </a:r>
          </a:p>
        </p:txBody>
      </p:sp>
      <p:grpSp>
        <p:nvGrpSpPr>
          <p:cNvPr id="31" name="组合 30"/>
          <p:cNvGrpSpPr/>
          <p:nvPr/>
        </p:nvGrpSpPr>
        <p:grpSpPr>
          <a:xfrm>
            <a:off x="1067411" y="3197414"/>
            <a:ext cx="1231543" cy="253906"/>
            <a:chOff x="6401594" y="3274594"/>
            <a:chExt cx="1231756" cy="253986"/>
          </a:xfrm>
        </p:grpSpPr>
        <p:sp>
          <p:nvSpPr>
            <p:cNvPr id="32" name="圆角矩形 31"/>
            <p:cNvSpPr/>
            <p:nvPr/>
          </p:nvSpPr>
          <p:spPr>
            <a:xfrm>
              <a:off x="6401594" y="3274594"/>
              <a:ext cx="1231756" cy="253906"/>
            </a:xfrm>
            <a:prstGeom prst="roundRect">
              <a:avLst>
                <a:gd name="adj" fmla="val 416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3" name="矩形 9"/>
            <p:cNvSpPr>
              <a:spLocks noChangeArrowheads="1"/>
            </p:cNvSpPr>
            <p:nvPr/>
          </p:nvSpPr>
          <p:spPr bwMode="auto">
            <a:xfrm>
              <a:off x="6477793" y="3274594"/>
              <a:ext cx="1155557" cy="2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34" name="矩形 1"/>
          <p:cNvSpPr>
            <a:spLocks noChangeArrowheads="1"/>
          </p:cNvSpPr>
          <p:nvPr/>
        </p:nvSpPr>
        <p:spPr bwMode="auto">
          <a:xfrm>
            <a:off x="991229" y="3421617"/>
            <a:ext cx="1447548" cy="11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13368"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等腰三角形 37"/>
          <p:cNvSpPr>
            <a:spLocks noChangeAspect="1"/>
          </p:cNvSpPr>
          <p:nvPr/>
        </p:nvSpPr>
        <p:spPr>
          <a:xfrm rot="5400000">
            <a:off x="428366" y="284068"/>
            <a:ext cx="301336" cy="182474"/>
          </a:xfrm>
          <a:prstGeom prst="triangl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39" name="组合 38"/>
          <p:cNvGrpSpPr/>
          <p:nvPr/>
        </p:nvGrpSpPr>
        <p:grpSpPr>
          <a:xfrm>
            <a:off x="7064753" y="258202"/>
            <a:ext cx="2043750" cy="337974"/>
            <a:chOff x="6627969" y="224548"/>
            <a:chExt cx="2364855" cy="450633"/>
          </a:xfrm>
        </p:grpSpPr>
        <p:sp>
          <p:nvSpPr>
            <p:cNvPr id="4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5696"/>
                  </a:solidFill>
                  <a:latin typeface="微软雅黑" panose="020B0503020204020204" pitchFamily="34" charset="-122"/>
                  <a:ea typeface="微软雅黑" panose="020B0503020204020204" pitchFamily="34" charset="-122"/>
                </a:rPr>
                <a:t>LOGO</a:t>
              </a:r>
              <a:endParaRPr lang="zh-CN" altLang="en-US" sz="1400" b="1" dirty="0">
                <a:solidFill>
                  <a:srgbClr val="005696"/>
                </a:solidFill>
                <a:latin typeface="微软雅黑" panose="020B0503020204020204" pitchFamily="34" charset="-122"/>
                <a:ea typeface="微软雅黑" panose="020B0503020204020204" pitchFamily="34" charset="-122"/>
              </a:endParaRPr>
            </a:p>
          </p:txBody>
        </p:sp>
        <p:sp>
          <p:nvSpPr>
            <p:cNvPr id="4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4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43" name="组合 42"/>
          <p:cNvGrpSpPr/>
          <p:nvPr/>
        </p:nvGrpSpPr>
        <p:grpSpPr>
          <a:xfrm>
            <a:off x="742950" y="219077"/>
            <a:ext cx="3171739" cy="336449"/>
            <a:chOff x="742950" y="219077"/>
            <a:chExt cx="3171739" cy="336449"/>
          </a:xfrm>
        </p:grpSpPr>
        <p:sp>
          <p:nvSpPr>
            <p:cNvPr id="44"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45"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sh dir="u"/>
      </p:transition>
    </mc:Choice>
    <mc:Fallback xmlns="">
      <p:transition spd="slow" advTm="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500"/>
                                            <p:tgtEl>
                                              <p:spTgt spid="38"/>
                                            </p:tgtEl>
                                            <p:attrNameLst>
                                              <p:attrName>ppt_x</p:attrName>
                                            </p:attrNameLst>
                                          </p:cBhvr>
                                          <p:tavLst>
                                            <p:tav tm="0">
                                              <p:val>
                                                <p:strVal val="#ppt_x-#ppt_w*1.125000"/>
                                              </p:val>
                                            </p:tav>
                                            <p:tav tm="100000">
                                              <p:val>
                                                <p:strVal val="#ppt_x"/>
                                              </p:val>
                                            </p:tav>
                                          </p:tavLst>
                                        </p:anim>
                                        <p:animEffect transition="in" filter="wipe(right)">
                                          <p:cBhvr>
                                            <p:cTn id="11" dur="500"/>
                                            <p:tgtEl>
                                              <p:spTgt spid="3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1500"/>
                                </p:stCondLst>
                                <p:childTnLst>
                                  <p:par>
                                    <p:cTn id="21" presetID="2" presetClass="entr" presetSubtype="8" fill="hold" grpId="0" nodeType="afterEffect" p14:presetBounceEnd="34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34000">
                                          <p:cBhvr additive="base">
                                            <p:cTn id="23"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34000">
                                      <p:stCondLst>
                                        <p:cond delay="200"/>
                                      </p:stCondLst>
                                      <p:childTnLst>
                                        <p:set>
                                          <p:cBhvr>
                                            <p:cTn id="26" dur="1" fill="hold">
                                              <p:stCondLst>
                                                <p:cond delay="0"/>
                                              </p:stCondLst>
                                            </p:cTn>
                                            <p:tgtEl>
                                              <p:spTgt spid="13"/>
                                            </p:tgtEl>
                                            <p:attrNameLst>
                                              <p:attrName>style.visibility</p:attrName>
                                            </p:attrNameLst>
                                          </p:cBhvr>
                                          <p:to>
                                            <p:strVal val="visible"/>
                                          </p:to>
                                        </p:set>
                                        <p:anim calcmode="lin" valueType="num" p14:bounceEnd="34000">
                                          <p:cBhvr additive="base">
                                            <p:cTn id="27" dur="500" fill="hold"/>
                                            <p:tgtEl>
                                              <p:spTgt spid="13"/>
                                            </p:tgtEl>
                                            <p:attrNameLst>
                                              <p:attrName>ppt_x</p:attrName>
                                            </p:attrNameLst>
                                          </p:cBhvr>
                                          <p:tavLst>
                                            <p:tav tm="0">
                                              <p:val>
                                                <p:strVal val="0-#ppt_w/2"/>
                                              </p:val>
                                            </p:tav>
                                            <p:tav tm="100000">
                                              <p:val>
                                                <p:strVal val="#ppt_x"/>
                                              </p:val>
                                            </p:tav>
                                          </p:tavLst>
                                        </p:anim>
                                        <p:anim calcmode="lin" valueType="num" p14:bounceEnd="34000">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34000">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14:bounceEnd="34000">
                                          <p:cBhvr additive="base">
                                            <p:cTn id="31" dur="500" fill="hold"/>
                                            <p:tgtEl>
                                              <p:spTgt spid="12"/>
                                            </p:tgtEl>
                                            <p:attrNameLst>
                                              <p:attrName>ppt_x</p:attrName>
                                            </p:attrNameLst>
                                          </p:cBhvr>
                                          <p:tavLst>
                                            <p:tav tm="0">
                                              <p:val>
                                                <p:strVal val="0-#ppt_w/2"/>
                                              </p:val>
                                            </p:tav>
                                            <p:tav tm="100000">
                                              <p:val>
                                                <p:strVal val="#ppt_x"/>
                                              </p:val>
                                            </p:tav>
                                          </p:tavLst>
                                        </p:anim>
                                        <p:anim calcmode="lin" valueType="num" p14:bounceEnd="34000">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34000">
                                      <p:stCondLst>
                                        <p:cond delay="700"/>
                                      </p:stCondLst>
                                      <p:childTnLst>
                                        <p:set>
                                          <p:cBhvr>
                                            <p:cTn id="34" dur="1" fill="hold">
                                              <p:stCondLst>
                                                <p:cond delay="0"/>
                                              </p:stCondLst>
                                            </p:cTn>
                                            <p:tgtEl>
                                              <p:spTgt spid="11"/>
                                            </p:tgtEl>
                                            <p:attrNameLst>
                                              <p:attrName>style.visibility</p:attrName>
                                            </p:attrNameLst>
                                          </p:cBhvr>
                                          <p:to>
                                            <p:strVal val="visible"/>
                                          </p:to>
                                        </p:set>
                                        <p:anim calcmode="lin" valueType="num" p14:bounceEnd="34000">
                                          <p:cBhvr additive="base">
                                            <p:cTn id="35" dur="500" fill="hold"/>
                                            <p:tgtEl>
                                              <p:spTgt spid="11"/>
                                            </p:tgtEl>
                                            <p:attrNameLst>
                                              <p:attrName>ppt_x</p:attrName>
                                            </p:attrNameLst>
                                          </p:cBhvr>
                                          <p:tavLst>
                                            <p:tav tm="0">
                                              <p:val>
                                                <p:strVal val="0-#ppt_w/2"/>
                                              </p:val>
                                            </p:tav>
                                            <p:tav tm="100000">
                                              <p:val>
                                                <p:strVal val="#ppt_x"/>
                                              </p:val>
                                            </p:tav>
                                          </p:tavLst>
                                        </p:anim>
                                        <p:anim calcmode="lin" valueType="num" p14:bounceEnd="34000">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2500"/>
                                </p:stCondLst>
                                <p:childTnLst>
                                  <p:par>
                                    <p:cTn id="44" presetID="16" presetClass="entr" presetSubtype="21"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47"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3500"/>
                                </p:stCondLst>
                                <p:childTnLst>
                                  <p:par>
                                    <p:cTn id="59" presetID="16" presetClass="entr" presetSubtype="21"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4500"/>
                                </p:stCondLst>
                                <p:childTnLst>
                                  <p:par>
                                    <p:cTn id="74" presetID="16" presetClass="entr" presetSubtype="21"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arn(inVertical)">
                                          <p:cBhvr>
                                            <p:cTn id="76" dur="500"/>
                                            <p:tgtEl>
                                              <p:spTgt spid="26"/>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par>
                              <p:cTn id="88" fill="hold">
                                <p:stCondLst>
                                  <p:cond delay="5500"/>
                                </p:stCondLst>
                                <p:childTnLst>
                                  <p:par>
                                    <p:cTn id="89" presetID="16" presetClass="entr" presetSubtype="21"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arn(inVertical)">
                                          <p:cBhvr>
                                            <p:cTn id="91" dur="500"/>
                                            <p:tgtEl>
                                              <p:spTgt spid="31"/>
                                            </p:tgtEl>
                                          </p:cBhvr>
                                        </p:animEffect>
                                      </p:childTnLst>
                                    </p:cTn>
                                  </p:par>
                                  <p:par>
                                    <p:cTn id="92" presetID="47"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1000"/>
                                            <p:tgtEl>
                                              <p:spTgt spid="34"/>
                                            </p:tgtEl>
                                          </p:cBhvr>
                                        </p:animEffect>
                                        <p:anim calcmode="lin" valueType="num">
                                          <p:cBhvr>
                                            <p:cTn id="95" dur="1000" fill="hold"/>
                                            <p:tgtEl>
                                              <p:spTgt spid="34"/>
                                            </p:tgtEl>
                                            <p:attrNameLst>
                                              <p:attrName>ppt_x</p:attrName>
                                            </p:attrNameLst>
                                          </p:cBhvr>
                                          <p:tavLst>
                                            <p:tav tm="0">
                                              <p:val>
                                                <p:strVal val="#ppt_x"/>
                                              </p:val>
                                            </p:tav>
                                            <p:tav tm="100000">
                                              <p:val>
                                                <p:strVal val="#ppt_x"/>
                                              </p:val>
                                            </p:tav>
                                          </p:tavLst>
                                        </p:anim>
                                        <p:anim calcmode="lin" valueType="num">
                                          <p:cBhvr>
                                            <p:cTn id="9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4" grpId="0"/>
          <p:bldP spid="25" grpId="0"/>
          <p:bldP spid="29" grpId="0"/>
          <p:bldP spid="30" grpId="0"/>
          <p:bldP spid="34" grpId="0"/>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500"/>
                                            <p:tgtEl>
                                              <p:spTgt spid="38"/>
                                            </p:tgtEl>
                                            <p:attrNameLst>
                                              <p:attrName>ppt_x</p:attrName>
                                            </p:attrNameLst>
                                          </p:cBhvr>
                                          <p:tavLst>
                                            <p:tav tm="0">
                                              <p:val>
                                                <p:strVal val="#ppt_x-#ppt_w*1.125000"/>
                                              </p:val>
                                            </p:tav>
                                            <p:tav tm="100000">
                                              <p:val>
                                                <p:strVal val="#ppt_x"/>
                                              </p:val>
                                            </p:tav>
                                          </p:tavLst>
                                        </p:anim>
                                        <p:animEffect transition="in" filter="wipe(right)">
                                          <p:cBhvr>
                                            <p:cTn id="11" dur="500"/>
                                            <p:tgtEl>
                                              <p:spTgt spid="3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7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2500"/>
                                </p:stCondLst>
                                <p:childTnLst>
                                  <p:par>
                                    <p:cTn id="44" presetID="16" presetClass="entr" presetSubtype="21"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47"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3500"/>
                                </p:stCondLst>
                                <p:childTnLst>
                                  <p:par>
                                    <p:cTn id="59" presetID="16" presetClass="entr" presetSubtype="21"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4500"/>
                                </p:stCondLst>
                                <p:childTnLst>
                                  <p:par>
                                    <p:cTn id="74" presetID="16" presetClass="entr" presetSubtype="21"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arn(inVertical)">
                                          <p:cBhvr>
                                            <p:cTn id="76" dur="500"/>
                                            <p:tgtEl>
                                              <p:spTgt spid="26"/>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par>
                              <p:cTn id="88" fill="hold">
                                <p:stCondLst>
                                  <p:cond delay="5500"/>
                                </p:stCondLst>
                                <p:childTnLst>
                                  <p:par>
                                    <p:cTn id="89" presetID="16" presetClass="entr" presetSubtype="21"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arn(inVertical)">
                                          <p:cBhvr>
                                            <p:cTn id="91" dur="500"/>
                                            <p:tgtEl>
                                              <p:spTgt spid="31"/>
                                            </p:tgtEl>
                                          </p:cBhvr>
                                        </p:animEffect>
                                      </p:childTnLst>
                                    </p:cTn>
                                  </p:par>
                                  <p:par>
                                    <p:cTn id="92" presetID="47"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1000"/>
                                            <p:tgtEl>
                                              <p:spTgt spid="34"/>
                                            </p:tgtEl>
                                          </p:cBhvr>
                                        </p:animEffect>
                                        <p:anim calcmode="lin" valueType="num">
                                          <p:cBhvr>
                                            <p:cTn id="95" dur="1000" fill="hold"/>
                                            <p:tgtEl>
                                              <p:spTgt spid="34"/>
                                            </p:tgtEl>
                                            <p:attrNameLst>
                                              <p:attrName>ppt_x</p:attrName>
                                            </p:attrNameLst>
                                          </p:cBhvr>
                                          <p:tavLst>
                                            <p:tav tm="0">
                                              <p:val>
                                                <p:strVal val="#ppt_x"/>
                                              </p:val>
                                            </p:tav>
                                            <p:tav tm="100000">
                                              <p:val>
                                                <p:strVal val="#ppt_x"/>
                                              </p:val>
                                            </p:tav>
                                          </p:tavLst>
                                        </p:anim>
                                        <p:anim calcmode="lin" valueType="num">
                                          <p:cBhvr>
                                            <p:cTn id="9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4" grpId="0"/>
          <p:bldP spid="25" grpId="0"/>
          <p:bldP spid="29" grpId="0"/>
          <p:bldP spid="30" grpId="0"/>
          <p:bldP spid="34" grpId="0"/>
          <p:bldP spid="3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13368"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127" name="矩形 126"/>
          <p:cNvSpPr/>
          <p:nvPr/>
        </p:nvSpPr>
        <p:spPr>
          <a:xfrm>
            <a:off x="3450363" y="1658251"/>
            <a:ext cx="1066827" cy="1060518"/>
          </a:xfrm>
          <a:prstGeom prst="rect">
            <a:avLst/>
          </a:prstGeom>
          <a:blipFill dpi="0" rotWithShape="1">
            <a:blip r:embed="rId3" cstate="print"/>
            <a:srcRect/>
            <a:stretch>
              <a:fillRect l="-17000" r="-2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dirty="0">
              <a:solidFill>
                <a:schemeClr val="tx1"/>
              </a:solidFill>
              <a:ea typeface="微软雅黑" panose="020B0503020204020204" pitchFamily="34" charset="-122"/>
            </a:endParaRPr>
          </a:p>
        </p:txBody>
      </p:sp>
      <p:sp>
        <p:nvSpPr>
          <p:cNvPr id="128" name="矩形 127"/>
          <p:cNvSpPr/>
          <p:nvPr/>
        </p:nvSpPr>
        <p:spPr>
          <a:xfrm>
            <a:off x="4662472" y="1658251"/>
            <a:ext cx="1066827" cy="1060518"/>
          </a:xfrm>
          <a:prstGeom prst="rect">
            <a:avLst/>
          </a:prstGeom>
          <a:blipFill>
            <a:blip r:embed="rId4" cstate="print"/>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dirty="0">
              <a:solidFill>
                <a:schemeClr val="tx1"/>
              </a:solidFill>
              <a:ea typeface="微软雅黑" panose="020B0503020204020204" pitchFamily="34" charset="-122"/>
            </a:endParaRPr>
          </a:p>
        </p:txBody>
      </p:sp>
      <p:sp>
        <p:nvSpPr>
          <p:cNvPr id="129" name="矩形 128"/>
          <p:cNvSpPr/>
          <p:nvPr/>
        </p:nvSpPr>
        <p:spPr>
          <a:xfrm>
            <a:off x="3450363" y="2863475"/>
            <a:ext cx="1066827" cy="1060518"/>
          </a:xfrm>
          <a:prstGeom prst="rect">
            <a:avLst/>
          </a:prstGeom>
          <a:blipFill dpi="0" rotWithShape="1">
            <a:blip r:embed="rId5" cstate="print"/>
            <a:srcRect/>
            <a:stretch>
              <a:fillRect l="-16300" r="-2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dirty="0">
              <a:solidFill>
                <a:schemeClr val="tx1"/>
              </a:solidFill>
              <a:ea typeface="微软雅黑" panose="020B0503020204020204" pitchFamily="34" charset="-122"/>
            </a:endParaRPr>
          </a:p>
        </p:txBody>
      </p:sp>
      <p:sp>
        <p:nvSpPr>
          <p:cNvPr id="130" name="矩形 129"/>
          <p:cNvSpPr/>
          <p:nvPr/>
        </p:nvSpPr>
        <p:spPr>
          <a:xfrm>
            <a:off x="4662472" y="2863475"/>
            <a:ext cx="1066827" cy="1060518"/>
          </a:xfrm>
          <a:prstGeom prst="rect">
            <a:avLst/>
          </a:prstGeom>
          <a:blipFill dpi="0" rotWithShape="1">
            <a:blip r:embed="rId6" cstate="print"/>
            <a:srcRect/>
            <a:stretch>
              <a:fillRect l="-25000" t="-1500" r="-11000" b="-15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dirty="0">
              <a:solidFill>
                <a:schemeClr val="tx1"/>
              </a:solidFill>
              <a:ea typeface="微软雅黑" panose="020B0503020204020204" pitchFamily="34" charset="-122"/>
            </a:endParaRPr>
          </a:p>
        </p:txBody>
      </p:sp>
      <p:sp>
        <p:nvSpPr>
          <p:cNvPr id="131" name="圆角矩形 130"/>
          <p:cNvSpPr/>
          <p:nvPr/>
        </p:nvSpPr>
        <p:spPr>
          <a:xfrm>
            <a:off x="4226238" y="2429536"/>
            <a:ext cx="290953"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2" name="圆角矩形 131"/>
          <p:cNvSpPr/>
          <p:nvPr/>
        </p:nvSpPr>
        <p:spPr>
          <a:xfrm>
            <a:off x="4662472" y="2429536"/>
            <a:ext cx="290953"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3" name="圆角矩形 132"/>
          <p:cNvSpPr/>
          <p:nvPr/>
        </p:nvSpPr>
        <p:spPr>
          <a:xfrm>
            <a:off x="4226238" y="2863476"/>
            <a:ext cx="290953"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4" name="圆角矩形 133"/>
          <p:cNvSpPr/>
          <p:nvPr/>
        </p:nvSpPr>
        <p:spPr>
          <a:xfrm>
            <a:off x="4662472" y="2863476"/>
            <a:ext cx="290953"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670272" y="1888514"/>
            <a:ext cx="2695366" cy="616012"/>
          </a:xfrm>
          <a:prstGeom prst="rect">
            <a:avLst/>
          </a:prstGeom>
          <a:noFill/>
        </p:spPr>
        <p:txBody>
          <a:bodyPr wrap="square" lIns="61415" tIns="30707" rIns="61415" bIns="30707" rtlCol="0">
            <a:spAutoFit/>
          </a:bodyPr>
          <a:lstStyle/>
          <a:p>
            <a:pPr algn="just">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2570199" y="1586503"/>
            <a:ext cx="754038" cy="253910"/>
          </a:xfrm>
          <a:prstGeom prst="rect">
            <a:avLst/>
          </a:prstGeom>
        </p:spPr>
        <p:txBody>
          <a:bodyPr wrap="none" lIns="68573" tIns="34287" rIns="68573" bIns="34287">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sz="1200" dirty="0">
                <a:solidFill>
                  <a:srgbClr val="0070C0"/>
                </a:solidFill>
              </a:rPr>
              <a:t>添加标题</a:t>
            </a:r>
          </a:p>
        </p:txBody>
      </p:sp>
      <p:sp>
        <p:nvSpPr>
          <p:cNvPr id="137" name="TextBox 136"/>
          <p:cNvSpPr txBox="1"/>
          <p:nvPr/>
        </p:nvSpPr>
        <p:spPr>
          <a:xfrm>
            <a:off x="5847791" y="1888514"/>
            <a:ext cx="2756657" cy="616012"/>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tx1">
                    <a:lumMod val="65000"/>
                    <a:lumOff val="35000"/>
                  </a:schemeClr>
                </a:solidFill>
              </a:rPr>
              <a:t>您的内容打在这里，或者通过复制您的文本后，在此框中选择粘贴，并选择只保留文字，</a:t>
            </a:r>
            <a:r>
              <a:rPr lang="zh-CN" altLang="en-US" sz="1000" dirty="0">
                <a:solidFill>
                  <a:schemeClr val="tx1">
                    <a:lumMod val="65000"/>
                    <a:lumOff val="35000"/>
                  </a:schemeClr>
                </a:solidFill>
                <a:sym typeface="微软雅黑" panose="020B0503020204020204" pitchFamily="34" charset="-122"/>
              </a:rPr>
              <a:t>在此录入上述图表的综合描述说明。</a:t>
            </a:r>
            <a:endParaRPr lang="zh-CN" altLang="en-US" sz="1000" dirty="0">
              <a:solidFill>
                <a:schemeClr val="tx1">
                  <a:lumMod val="65000"/>
                  <a:lumOff val="35000"/>
                </a:schemeClr>
              </a:solidFill>
            </a:endParaRPr>
          </a:p>
        </p:txBody>
      </p:sp>
      <p:sp>
        <p:nvSpPr>
          <p:cNvPr id="138" name="TextBox 137"/>
          <p:cNvSpPr txBox="1"/>
          <p:nvPr/>
        </p:nvSpPr>
        <p:spPr>
          <a:xfrm>
            <a:off x="5838132" y="1586503"/>
            <a:ext cx="754038" cy="253910"/>
          </a:xfrm>
          <a:prstGeom prst="rect">
            <a:avLst/>
          </a:prstGeom>
        </p:spPr>
        <p:txBody>
          <a:bodyPr wrap="none" lIns="68573" tIns="34287" rIns="68573" bIns="34287">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200" dirty="0">
                <a:solidFill>
                  <a:srgbClr val="0070C0"/>
                </a:solidFill>
              </a:rPr>
              <a:t>添加标题</a:t>
            </a:r>
          </a:p>
        </p:txBody>
      </p:sp>
      <p:sp>
        <p:nvSpPr>
          <p:cNvPr id="139" name="TextBox 138"/>
          <p:cNvSpPr txBox="1"/>
          <p:nvPr/>
        </p:nvSpPr>
        <p:spPr>
          <a:xfrm>
            <a:off x="670272" y="3179935"/>
            <a:ext cx="2695366" cy="616012"/>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tx1">
                    <a:lumMod val="65000"/>
                    <a:lumOff val="35000"/>
                  </a:schemeClr>
                </a:solidFill>
              </a:rPr>
              <a:t>您的内容打在这里，或者通过复制您的文本后，在此框中选择粘贴，并选择只保留文字，</a:t>
            </a:r>
            <a:r>
              <a:rPr lang="zh-CN" altLang="en-US" sz="1000" dirty="0">
                <a:solidFill>
                  <a:schemeClr val="tx1">
                    <a:lumMod val="65000"/>
                    <a:lumOff val="35000"/>
                  </a:schemeClr>
                </a:solidFill>
                <a:sym typeface="微软雅黑" panose="020B0503020204020204" pitchFamily="34" charset="-122"/>
              </a:rPr>
              <a:t>在此录入上述图表的综合描述说明。</a:t>
            </a:r>
            <a:endParaRPr lang="zh-CN" altLang="en-US" sz="1000" dirty="0">
              <a:solidFill>
                <a:schemeClr val="tx1">
                  <a:lumMod val="65000"/>
                  <a:lumOff val="35000"/>
                </a:schemeClr>
              </a:solidFill>
            </a:endParaRPr>
          </a:p>
        </p:txBody>
      </p:sp>
      <p:sp>
        <p:nvSpPr>
          <p:cNvPr id="140" name="TextBox 139"/>
          <p:cNvSpPr txBox="1"/>
          <p:nvPr/>
        </p:nvSpPr>
        <p:spPr>
          <a:xfrm>
            <a:off x="2570199" y="2868952"/>
            <a:ext cx="754038" cy="253910"/>
          </a:xfrm>
          <a:prstGeom prst="rect">
            <a:avLst/>
          </a:prstGeom>
        </p:spPr>
        <p:txBody>
          <a:bodyPr wrap="none" lIns="68573" tIns="34287" rIns="68573" bIns="34287">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0070C0"/>
                </a:solidFill>
              </a:rPr>
              <a:t>添加标题</a:t>
            </a:r>
          </a:p>
        </p:txBody>
      </p:sp>
      <p:sp>
        <p:nvSpPr>
          <p:cNvPr id="141" name="TextBox 140"/>
          <p:cNvSpPr txBox="1"/>
          <p:nvPr/>
        </p:nvSpPr>
        <p:spPr>
          <a:xfrm>
            <a:off x="5847791" y="3179935"/>
            <a:ext cx="2756657" cy="616012"/>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tx1">
                    <a:lumMod val="65000"/>
                    <a:lumOff val="35000"/>
                  </a:schemeClr>
                </a:solidFill>
              </a:rPr>
              <a:t>您的内容打在这里，或者通过复制您的文本后，在此框中选择粘贴，并选择只保留文字，</a:t>
            </a:r>
            <a:r>
              <a:rPr lang="zh-CN" altLang="en-US" sz="1000" dirty="0">
                <a:solidFill>
                  <a:schemeClr val="tx1">
                    <a:lumMod val="65000"/>
                    <a:lumOff val="35000"/>
                  </a:schemeClr>
                </a:solidFill>
                <a:sym typeface="微软雅黑" panose="020B0503020204020204" pitchFamily="34" charset="-122"/>
              </a:rPr>
              <a:t>在此录入上述图表的综合描述说明。</a:t>
            </a:r>
            <a:endParaRPr lang="zh-CN" altLang="en-US" sz="1000" dirty="0">
              <a:solidFill>
                <a:schemeClr val="tx1">
                  <a:lumMod val="65000"/>
                  <a:lumOff val="35000"/>
                </a:schemeClr>
              </a:solidFill>
            </a:endParaRPr>
          </a:p>
        </p:txBody>
      </p:sp>
      <p:sp>
        <p:nvSpPr>
          <p:cNvPr id="142" name="TextBox 141"/>
          <p:cNvSpPr txBox="1"/>
          <p:nvPr/>
        </p:nvSpPr>
        <p:spPr>
          <a:xfrm>
            <a:off x="5847791" y="2868952"/>
            <a:ext cx="754038" cy="253910"/>
          </a:xfrm>
          <a:prstGeom prst="rect">
            <a:avLst/>
          </a:prstGeom>
        </p:spPr>
        <p:txBody>
          <a:bodyPr wrap="none" lIns="68573" tIns="34287" rIns="68573" bIns="34287">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0070C0"/>
                </a:solidFill>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127"/>
                                        </p:tgtEl>
                                        <p:attrNameLst>
                                          <p:attrName>style.visibility</p:attrName>
                                        </p:attrNameLst>
                                      </p:cBhvr>
                                      <p:to>
                                        <p:strVal val="visible"/>
                                      </p:to>
                                    </p:set>
                                    <p:anim calcmode="lin" valueType="num">
                                      <p:cBhvr>
                                        <p:cTn id="23" dur="500" fill="hold"/>
                                        <p:tgtEl>
                                          <p:spTgt spid="127"/>
                                        </p:tgtEl>
                                        <p:attrNameLst>
                                          <p:attrName>ppt_w</p:attrName>
                                        </p:attrNameLst>
                                      </p:cBhvr>
                                      <p:tavLst>
                                        <p:tav tm="0">
                                          <p:val>
                                            <p:fltVal val="0"/>
                                          </p:val>
                                        </p:tav>
                                        <p:tav tm="100000">
                                          <p:val>
                                            <p:strVal val="#ppt_w"/>
                                          </p:val>
                                        </p:tav>
                                      </p:tavLst>
                                    </p:anim>
                                    <p:anim calcmode="lin" valueType="num">
                                      <p:cBhvr>
                                        <p:cTn id="24" dur="500" fill="hold"/>
                                        <p:tgtEl>
                                          <p:spTgt spid="127"/>
                                        </p:tgtEl>
                                        <p:attrNameLst>
                                          <p:attrName>ppt_h</p:attrName>
                                        </p:attrNameLst>
                                      </p:cBhvr>
                                      <p:tavLst>
                                        <p:tav tm="0">
                                          <p:val>
                                            <p:fltVal val="0"/>
                                          </p:val>
                                        </p:tav>
                                        <p:tav tm="100000">
                                          <p:val>
                                            <p:strVal val="#ppt_h"/>
                                          </p:val>
                                        </p:tav>
                                      </p:tavLst>
                                    </p:anim>
                                    <p:anim calcmode="lin" valueType="num">
                                      <p:cBhvr>
                                        <p:cTn id="25" dur="500" fill="hold"/>
                                        <p:tgtEl>
                                          <p:spTgt spid="127"/>
                                        </p:tgtEl>
                                        <p:attrNameLst>
                                          <p:attrName>style.rotation</p:attrName>
                                        </p:attrNameLst>
                                      </p:cBhvr>
                                      <p:tavLst>
                                        <p:tav tm="0">
                                          <p:val>
                                            <p:fltVal val="360"/>
                                          </p:val>
                                        </p:tav>
                                        <p:tav tm="100000">
                                          <p:val>
                                            <p:fltVal val="0"/>
                                          </p:val>
                                        </p:tav>
                                      </p:tavLst>
                                    </p:anim>
                                    <p:animEffect transition="in" filter="fade">
                                      <p:cBhvr>
                                        <p:cTn id="26" dur="500"/>
                                        <p:tgtEl>
                                          <p:spTgt spid="127"/>
                                        </p:tgtEl>
                                      </p:cBhvr>
                                    </p:animEffect>
                                  </p:childTnLst>
                                </p:cTn>
                              </p:par>
                              <p:par>
                                <p:cTn id="27" presetID="49" presetClass="entr" presetSubtype="0" decel="100000" fill="hold" grpId="0" nodeType="withEffect">
                                  <p:stCondLst>
                                    <p:cond delay="200"/>
                                  </p:stCondLst>
                                  <p:childTnLst>
                                    <p:set>
                                      <p:cBhvr>
                                        <p:cTn id="28" dur="1" fill="hold">
                                          <p:stCondLst>
                                            <p:cond delay="0"/>
                                          </p:stCondLst>
                                        </p:cTn>
                                        <p:tgtEl>
                                          <p:spTgt spid="128"/>
                                        </p:tgtEl>
                                        <p:attrNameLst>
                                          <p:attrName>style.visibility</p:attrName>
                                        </p:attrNameLst>
                                      </p:cBhvr>
                                      <p:to>
                                        <p:strVal val="visible"/>
                                      </p:to>
                                    </p:set>
                                    <p:anim calcmode="lin" valueType="num">
                                      <p:cBhvr>
                                        <p:cTn id="29" dur="500" fill="hold"/>
                                        <p:tgtEl>
                                          <p:spTgt spid="128"/>
                                        </p:tgtEl>
                                        <p:attrNameLst>
                                          <p:attrName>ppt_w</p:attrName>
                                        </p:attrNameLst>
                                      </p:cBhvr>
                                      <p:tavLst>
                                        <p:tav tm="0">
                                          <p:val>
                                            <p:fltVal val="0"/>
                                          </p:val>
                                        </p:tav>
                                        <p:tav tm="100000">
                                          <p:val>
                                            <p:strVal val="#ppt_w"/>
                                          </p:val>
                                        </p:tav>
                                      </p:tavLst>
                                    </p:anim>
                                    <p:anim calcmode="lin" valueType="num">
                                      <p:cBhvr>
                                        <p:cTn id="30" dur="500" fill="hold"/>
                                        <p:tgtEl>
                                          <p:spTgt spid="128"/>
                                        </p:tgtEl>
                                        <p:attrNameLst>
                                          <p:attrName>ppt_h</p:attrName>
                                        </p:attrNameLst>
                                      </p:cBhvr>
                                      <p:tavLst>
                                        <p:tav tm="0">
                                          <p:val>
                                            <p:fltVal val="0"/>
                                          </p:val>
                                        </p:tav>
                                        <p:tav tm="100000">
                                          <p:val>
                                            <p:strVal val="#ppt_h"/>
                                          </p:val>
                                        </p:tav>
                                      </p:tavLst>
                                    </p:anim>
                                    <p:anim calcmode="lin" valueType="num">
                                      <p:cBhvr>
                                        <p:cTn id="31" dur="500" fill="hold"/>
                                        <p:tgtEl>
                                          <p:spTgt spid="128"/>
                                        </p:tgtEl>
                                        <p:attrNameLst>
                                          <p:attrName>style.rotation</p:attrName>
                                        </p:attrNameLst>
                                      </p:cBhvr>
                                      <p:tavLst>
                                        <p:tav tm="0">
                                          <p:val>
                                            <p:fltVal val="360"/>
                                          </p:val>
                                        </p:tav>
                                        <p:tav tm="100000">
                                          <p:val>
                                            <p:fltVal val="0"/>
                                          </p:val>
                                        </p:tav>
                                      </p:tavLst>
                                    </p:anim>
                                    <p:animEffect transition="in" filter="fade">
                                      <p:cBhvr>
                                        <p:cTn id="32" dur="500"/>
                                        <p:tgtEl>
                                          <p:spTgt spid="128"/>
                                        </p:tgtEl>
                                      </p:cBhvr>
                                    </p:animEffect>
                                  </p:childTnLst>
                                </p:cTn>
                              </p:par>
                              <p:par>
                                <p:cTn id="33" presetID="49" presetClass="entr" presetSubtype="0" decel="100000" fill="hold" grpId="0" nodeType="withEffect">
                                  <p:stCondLst>
                                    <p:cond delay="400"/>
                                  </p:stCondLst>
                                  <p:childTnLst>
                                    <p:set>
                                      <p:cBhvr>
                                        <p:cTn id="34" dur="1" fill="hold">
                                          <p:stCondLst>
                                            <p:cond delay="0"/>
                                          </p:stCondLst>
                                        </p:cTn>
                                        <p:tgtEl>
                                          <p:spTgt spid="129"/>
                                        </p:tgtEl>
                                        <p:attrNameLst>
                                          <p:attrName>style.visibility</p:attrName>
                                        </p:attrNameLst>
                                      </p:cBhvr>
                                      <p:to>
                                        <p:strVal val="visible"/>
                                      </p:to>
                                    </p:set>
                                    <p:anim calcmode="lin" valueType="num">
                                      <p:cBhvr>
                                        <p:cTn id="35" dur="500" fill="hold"/>
                                        <p:tgtEl>
                                          <p:spTgt spid="129"/>
                                        </p:tgtEl>
                                        <p:attrNameLst>
                                          <p:attrName>ppt_w</p:attrName>
                                        </p:attrNameLst>
                                      </p:cBhvr>
                                      <p:tavLst>
                                        <p:tav tm="0">
                                          <p:val>
                                            <p:fltVal val="0"/>
                                          </p:val>
                                        </p:tav>
                                        <p:tav tm="100000">
                                          <p:val>
                                            <p:strVal val="#ppt_w"/>
                                          </p:val>
                                        </p:tav>
                                      </p:tavLst>
                                    </p:anim>
                                    <p:anim calcmode="lin" valueType="num">
                                      <p:cBhvr>
                                        <p:cTn id="36" dur="500" fill="hold"/>
                                        <p:tgtEl>
                                          <p:spTgt spid="129"/>
                                        </p:tgtEl>
                                        <p:attrNameLst>
                                          <p:attrName>ppt_h</p:attrName>
                                        </p:attrNameLst>
                                      </p:cBhvr>
                                      <p:tavLst>
                                        <p:tav tm="0">
                                          <p:val>
                                            <p:fltVal val="0"/>
                                          </p:val>
                                        </p:tav>
                                        <p:tav tm="100000">
                                          <p:val>
                                            <p:strVal val="#ppt_h"/>
                                          </p:val>
                                        </p:tav>
                                      </p:tavLst>
                                    </p:anim>
                                    <p:anim calcmode="lin" valueType="num">
                                      <p:cBhvr>
                                        <p:cTn id="37" dur="500" fill="hold"/>
                                        <p:tgtEl>
                                          <p:spTgt spid="129"/>
                                        </p:tgtEl>
                                        <p:attrNameLst>
                                          <p:attrName>style.rotation</p:attrName>
                                        </p:attrNameLst>
                                      </p:cBhvr>
                                      <p:tavLst>
                                        <p:tav tm="0">
                                          <p:val>
                                            <p:fltVal val="360"/>
                                          </p:val>
                                        </p:tav>
                                        <p:tav tm="100000">
                                          <p:val>
                                            <p:fltVal val="0"/>
                                          </p:val>
                                        </p:tav>
                                      </p:tavLst>
                                    </p:anim>
                                    <p:animEffect transition="in" filter="fade">
                                      <p:cBhvr>
                                        <p:cTn id="38" dur="500"/>
                                        <p:tgtEl>
                                          <p:spTgt spid="129"/>
                                        </p:tgtEl>
                                      </p:cBhvr>
                                    </p:animEffect>
                                  </p:childTnLst>
                                </p:cTn>
                              </p:par>
                              <p:par>
                                <p:cTn id="39" presetID="49" presetClass="entr" presetSubtype="0" decel="100000" fill="hold" grpId="0" nodeType="withEffect">
                                  <p:stCondLst>
                                    <p:cond delay="600"/>
                                  </p:stCondLst>
                                  <p:childTnLst>
                                    <p:set>
                                      <p:cBhvr>
                                        <p:cTn id="40" dur="1" fill="hold">
                                          <p:stCondLst>
                                            <p:cond delay="0"/>
                                          </p:stCondLst>
                                        </p:cTn>
                                        <p:tgtEl>
                                          <p:spTgt spid="130"/>
                                        </p:tgtEl>
                                        <p:attrNameLst>
                                          <p:attrName>style.visibility</p:attrName>
                                        </p:attrNameLst>
                                      </p:cBhvr>
                                      <p:to>
                                        <p:strVal val="visible"/>
                                      </p:to>
                                    </p:set>
                                    <p:anim calcmode="lin" valueType="num">
                                      <p:cBhvr>
                                        <p:cTn id="41" dur="500" fill="hold"/>
                                        <p:tgtEl>
                                          <p:spTgt spid="130"/>
                                        </p:tgtEl>
                                        <p:attrNameLst>
                                          <p:attrName>ppt_w</p:attrName>
                                        </p:attrNameLst>
                                      </p:cBhvr>
                                      <p:tavLst>
                                        <p:tav tm="0">
                                          <p:val>
                                            <p:fltVal val="0"/>
                                          </p:val>
                                        </p:tav>
                                        <p:tav tm="100000">
                                          <p:val>
                                            <p:strVal val="#ppt_w"/>
                                          </p:val>
                                        </p:tav>
                                      </p:tavLst>
                                    </p:anim>
                                    <p:anim calcmode="lin" valueType="num">
                                      <p:cBhvr>
                                        <p:cTn id="42" dur="500" fill="hold"/>
                                        <p:tgtEl>
                                          <p:spTgt spid="130"/>
                                        </p:tgtEl>
                                        <p:attrNameLst>
                                          <p:attrName>ppt_h</p:attrName>
                                        </p:attrNameLst>
                                      </p:cBhvr>
                                      <p:tavLst>
                                        <p:tav tm="0">
                                          <p:val>
                                            <p:fltVal val="0"/>
                                          </p:val>
                                        </p:tav>
                                        <p:tav tm="100000">
                                          <p:val>
                                            <p:strVal val="#ppt_h"/>
                                          </p:val>
                                        </p:tav>
                                      </p:tavLst>
                                    </p:anim>
                                    <p:anim calcmode="lin" valueType="num">
                                      <p:cBhvr>
                                        <p:cTn id="43" dur="500" fill="hold"/>
                                        <p:tgtEl>
                                          <p:spTgt spid="130"/>
                                        </p:tgtEl>
                                        <p:attrNameLst>
                                          <p:attrName>style.rotation</p:attrName>
                                        </p:attrNameLst>
                                      </p:cBhvr>
                                      <p:tavLst>
                                        <p:tav tm="0">
                                          <p:val>
                                            <p:fltVal val="360"/>
                                          </p:val>
                                        </p:tav>
                                        <p:tav tm="100000">
                                          <p:val>
                                            <p:fltVal val="0"/>
                                          </p:val>
                                        </p:tav>
                                      </p:tavLst>
                                    </p:anim>
                                    <p:animEffect transition="in" filter="fade">
                                      <p:cBhvr>
                                        <p:cTn id="44" dur="500"/>
                                        <p:tgtEl>
                                          <p:spTgt spid="130"/>
                                        </p:tgtEl>
                                      </p:cBhvr>
                                    </p:animEffect>
                                  </p:childTnLst>
                                </p:cTn>
                              </p:par>
                            </p:childTnLst>
                          </p:cTn>
                        </p:par>
                        <p:par>
                          <p:cTn id="45" fill="hold">
                            <p:stCondLst>
                              <p:cond delay="2000"/>
                            </p:stCondLst>
                            <p:childTnLst>
                              <p:par>
                                <p:cTn id="46" presetID="23" presetClass="entr" presetSubtype="16" fill="hold" grpId="0" nodeType="afterEffect">
                                  <p:stCondLst>
                                    <p:cond delay="0"/>
                                  </p:stCondLst>
                                  <p:childTnLst>
                                    <p:set>
                                      <p:cBhvr>
                                        <p:cTn id="47" dur="1" fill="hold">
                                          <p:stCondLst>
                                            <p:cond delay="0"/>
                                          </p:stCondLst>
                                        </p:cTn>
                                        <p:tgtEl>
                                          <p:spTgt spid="131"/>
                                        </p:tgtEl>
                                        <p:attrNameLst>
                                          <p:attrName>style.visibility</p:attrName>
                                        </p:attrNameLst>
                                      </p:cBhvr>
                                      <p:to>
                                        <p:strVal val="visible"/>
                                      </p:to>
                                    </p:set>
                                    <p:anim calcmode="lin" valueType="num">
                                      <p:cBhvr>
                                        <p:cTn id="48" dur="500" fill="hold"/>
                                        <p:tgtEl>
                                          <p:spTgt spid="131"/>
                                        </p:tgtEl>
                                        <p:attrNameLst>
                                          <p:attrName>ppt_w</p:attrName>
                                        </p:attrNameLst>
                                      </p:cBhvr>
                                      <p:tavLst>
                                        <p:tav tm="0">
                                          <p:val>
                                            <p:fltVal val="0"/>
                                          </p:val>
                                        </p:tav>
                                        <p:tav tm="100000">
                                          <p:val>
                                            <p:strVal val="#ppt_w"/>
                                          </p:val>
                                        </p:tav>
                                      </p:tavLst>
                                    </p:anim>
                                    <p:anim calcmode="lin" valueType="num">
                                      <p:cBhvr>
                                        <p:cTn id="49" dur="500" fill="hold"/>
                                        <p:tgtEl>
                                          <p:spTgt spid="131"/>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32"/>
                                        </p:tgtEl>
                                        <p:attrNameLst>
                                          <p:attrName>style.visibility</p:attrName>
                                        </p:attrNameLst>
                                      </p:cBhvr>
                                      <p:to>
                                        <p:strVal val="visible"/>
                                      </p:to>
                                    </p:set>
                                    <p:anim calcmode="lin" valueType="num">
                                      <p:cBhvr>
                                        <p:cTn id="52" dur="500" fill="hold"/>
                                        <p:tgtEl>
                                          <p:spTgt spid="132"/>
                                        </p:tgtEl>
                                        <p:attrNameLst>
                                          <p:attrName>ppt_w</p:attrName>
                                        </p:attrNameLst>
                                      </p:cBhvr>
                                      <p:tavLst>
                                        <p:tav tm="0">
                                          <p:val>
                                            <p:fltVal val="0"/>
                                          </p:val>
                                        </p:tav>
                                        <p:tav tm="100000">
                                          <p:val>
                                            <p:strVal val="#ppt_w"/>
                                          </p:val>
                                        </p:tav>
                                      </p:tavLst>
                                    </p:anim>
                                    <p:anim calcmode="lin" valueType="num">
                                      <p:cBhvr>
                                        <p:cTn id="53" dur="500" fill="hold"/>
                                        <p:tgtEl>
                                          <p:spTgt spid="132"/>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33"/>
                                        </p:tgtEl>
                                        <p:attrNameLst>
                                          <p:attrName>style.visibility</p:attrName>
                                        </p:attrNameLst>
                                      </p:cBhvr>
                                      <p:to>
                                        <p:strVal val="visible"/>
                                      </p:to>
                                    </p:set>
                                    <p:anim calcmode="lin" valueType="num">
                                      <p:cBhvr>
                                        <p:cTn id="56" dur="500" fill="hold"/>
                                        <p:tgtEl>
                                          <p:spTgt spid="133"/>
                                        </p:tgtEl>
                                        <p:attrNameLst>
                                          <p:attrName>ppt_w</p:attrName>
                                        </p:attrNameLst>
                                      </p:cBhvr>
                                      <p:tavLst>
                                        <p:tav tm="0">
                                          <p:val>
                                            <p:fltVal val="0"/>
                                          </p:val>
                                        </p:tav>
                                        <p:tav tm="100000">
                                          <p:val>
                                            <p:strVal val="#ppt_w"/>
                                          </p:val>
                                        </p:tav>
                                      </p:tavLst>
                                    </p:anim>
                                    <p:anim calcmode="lin" valueType="num">
                                      <p:cBhvr>
                                        <p:cTn id="57" dur="500" fill="hold"/>
                                        <p:tgtEl>
                                          <p:spTgt spid="133"/>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134"/>
                                        </p:tgtEl>
                                        <p:attrNameLst>
                                          <p:attrName>style.visibility</p:attrName>
                                        </p:attrNameLst>
                                      </p:cBhvr>
                                      <p:to>
                                        <p:strVal val="visible"/>
                                      </p:to>
                                    </p:set>
                                    <p:anim calcmode="lin" valueType="num">
                                      <p:cBhvr>
                                        <p:cTn id="60" dur="500" fill="hold"/>
                                        <p:tgtEl>
                                          <p:spTgt spid="134"/>
                                        </p:tgtEl>
                                        <p:attrNameLst>
                                          <p:attrName>ppt_w</p:attrName>
                                        </p:attrNameLst>
                                      </p:cBhvr>
                                      <p:tavLst>
                                        <p:tav tm="0">
                                          <p:val>
                                            <p:fltVal val="0"/>
                                          </p:val>
                                        </p:tav>
                                        <p:tav tm="100000">
                                          <p:val>
                                            <p:strVal val="#ppt_w"/>
                                          </p:val>
                                        </p:tav>
                                      </p:tavLst>
                                    </p:anim>
                                    <p:anim calcmode="lin" valueType="num">
                                      <p:cBhvr>
                                        <p:cTn id="61" dur="500" fill="hold"/>
                                        <p:tgtEl>
                                          <p:spTgt spid="134"/>
                                        </p:tgtEl>
                                        <p:attrNameLst>
                                          <p:attrName>ppt_h</p:attrName>
                                        </p:attrNameLst>
                                      </p:cBhvr>
                                      <p:tavLst>
                                        <p:tav tm="0">
                                          <p:val>
                                            <p:fltVal val="0"/>
                                          </p:val>
                                        </p:tav>
                                        <p:tav tm="100000">
                                          <p:val>
                                            <p:strVal val="#ppt_h"/>
                                          </p:val>
                                        </p:tav>
                                      </p:tavLst>
                                    </p:anim>
                                  </p:childTnLst>
                                </p:cTn>
                              </p:par>
                            </p:childTnLst>
                          </p:cTn>
                        </p:par>
                        <p:par>
                          <p:cTn id="62" fill="hold">
                            <p:stCondLst>
                              <p:cond delay="2500"/>
                            </p:stCondLst>
                            <p:childTnLst>
                              <p:par>
                                <p:cTn id="63" presetID="12" presetClass="entr" presetSubtype="2" fill="hold" grpId="0" nodeType="afterEffect">
                                  <p:stCondLst>
                                    <p:cond delay="0"/>
                                  </p:stCondLst>
                                  <p:childTnLst>
                                    <p:set>
                                      <p:cBhvr>
                                        <p:cTn id="64" dur="1" fill="hold">
                                          <p:stCondLst>
                                            <p:cond delay="0"/>
                                          </p:stCondLst>
                                        </p:cTn>
                                        <p:tgtEl>
                                          <p:spTgt spid="136"/>
                                        </p:tgtEl>
                                        <p:attrNameLst>
                                          <p:attrName>style.visibility</p:attrName>
                                        </p:attrNameLst>
                                      </p:cBhvr>
                                      <p:to>
                                        <p:strVal val="visible"/>
                                      </p:to>
                                    </p:set>
                                    <p:anim calcmode="lin" valueType="num">
                                      <p:cBhvr additive="base">
                                        <p:cTn id="65" dur="500"/>
                                        <p:tgtEl>
                                          <p:spTgt spid="136"/>
                                        </p:tgtEl>
                                        <p:attrNameLst>
                                          <p:attrName>ppt_x</p:attrName>
                                        </p:attrNameLst>
                                      </p:cBhvr>
                                      <p:tavLst>
                                        <p:tav tm="0">
                                          <p:val>
                                            <p:strVal val="#ppt_x+#ppt_w*1.125000"/>
                                          </p:val>
                                        </p:tav>
                                        <p:tav tm="100000">
                                          <p:val>
                                            <p:strVal val="#ppt_x"/>
                                          </p:val>
                                        </p:tav>
                                      </p:tavLst>
                                    </p:anim>
                                    <p:animEffect transition="in" filter="wipe(left)">
                                      <p:cBhvr>
                                        <p:cTn id="66" dur="500"/>
                                        <p:tgtEl>
                                          <p:spTgt spid="136"/>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135"/>
                                        </p:tgtEl>
                                        <p:attrNameLst>
                                          <p:attrName>style.visibility</p:attrName>
                                        </p:attrNameLst>
                                      </p:cBhvr>
                                      <p:to>
                                        <p:strVal val="visible"/>
                                      </p:to>
                                    </p:set>
                                    <p:anim calcmode="lin" valueType="num">
                                      <p:cBhvr additive="base">
                                        <p:cTn id="69" dur="500"/>
                                        <p:tgtEl>
                                          <p:spTgt spid="135"/>
                                        </p:tgtEl>
                                        <p:attrNameLst>
                                          <p:attrName>ppt_x</p:attrName>
                                        </p:attrNameLst>
                                      </p:cBhvr>
                                      <p:tavLst>
                                        <p:tav tm="0">
                                          <p:val>
                                            <p:strVal val="#ppt_x+#ppt_w*1.125000"/>
                                          </p:val>
                                        </p:tav>
                                        <p:tav tm="100000">
                                          <p:val>
                                            <p:strVal val="#ppt_x"/>
                                          </p:val>
                                        </p:tav>
                                      </p:tavLst>
                                    </p:anim>
                                    <p:animEffect transition="in" filter="wipe(left)">
                                      <p:cBhvr>
                                        <p:cTn id="70" dur="500"/>
                                        <p:tgtEl>
                                          <p:spTgt spid="135"/>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 calcmode="lin" valueType="num">
                                      <p:cBhvr additive="base">
                                        <p:cTn id="73" dur="500"/>
                                        <p:tgtEl>
                                          <p:spTgt spid="138"/>
                                        </p:tgtEl>
                                        <p:attrNameLst>
                                          <p:attrName>ppt_x</p:attrName>
                                        </p:attrNameLst>
                                      </p:cBhvr>
                                      <p:tavLst>
                                        <p:tav tm="0">
                                          <p:val>
                                            <p:strVal val="#ppt_x-#ppt_w*1.125000"/>
                                          </p:val>
                                        </p:tav>
                                        <p:tav tm="100000">
                                          <p:val>
                                            <p:strVal val="#ppt_x"/>
                                          </p:val>
                                        </p:tav>
                                      </p:tavLst>
                                    </p:anim>
                                    <p:animEffect transition="in" filter="wipe(right)">
                                      <p:cBhvr>
                                        <p:cTn id="74" dur="500"/>
                                        <p:tgtEl>
                                          <p:spTgt spid="138"/>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137"/>
                                        </p:tgtEl>
                                        <p:attrNameLst>
                                          <p:attrName>style.visibility</p:attrName>
                                        </p:attrNameLst>
                                      </p:cBhvr>
                                      <p:to>
                                        <p:strVal val="visible"/>
                                      </p:to>
                                    </p:set>
                                    <p:anim calcmode="lin" valueType="num">
                                      <p:cBhvr additive="base">
                                        <p:cTn id="77" dur="500"/>
                                        <p:tgtEl>
                                          <p:spTgt spid="137"/>
                                        </p:tgtEl>
                                        <p:attrNameLst>
                                          <p:attrName>ppt_x</p:attrName>
                                        </p:attrNameLst>
                                      </p:cBhvr>
                                      <p:tavLst>
                                        <p:tav tm="0">
                                          <p:val>
                                            <p:strVal val="#ppt_x-#ppt_w*1.125000"/>
                                          </p:val>
                                        </p:tav>
                                        <p:tav tm="100000">
                                          <p:val>
                                            <p:strVal val="#ppt_x"/>
                                          </p:val>
                                        </p:tav>
                                      </p:tavLst>
                                    </p:anim>
                                    <p:animEffect transition="in" filter="wipe(right)">
                                      <p:cBhvr>
                                        <p:cTn id="78" dur="500"/>
                                        <p:tgtEl>
                                          <p:spTgt spid="137"/>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additive="base">
                                        <p:cTn id="81" dur="500"/>
                                        <p:tgtEl>
                                          <p:spTgt spid="140"/>
                                        </p:tgtEl>
                                        <p:attrNameLst>
                                          <p:attrName>ppt_x</p:attrName>
                                        </p:attrNameLst>
                                      </p:cBhvr>
                                      <p:tavLst>
                                        <p:tav tm="0">
                                          <p:val>
                                            <p:strVal val="#ppt_x+#ppt_w*1.125000"/>
                                          </p:val>
                                        </p:tav>
                                        <p:tav tm="100000">
                                          <p:val>
                                            <p:strVal val="#ppt_x"/>
                                          </p:val>
                                        </p:tav>
                                      </p:tavLst>
                                    </p:anim>
                                    <p:animEffect transition="in" filter="wipe(left)">
                                      <p:cBhvr>
                                        <p:cTn id="82" dur="500"/>
                                        <p:tgtEl>
                                          <p:spTgt spid="140"/>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139"/>
                                        </p:tgtEl>
                                        <p:attrNameLst>
                                          <p:attrName>style.visibility</p:attrName>
                                        </p:attrNameLst>
                                      </p:cBhvr>
                                      <p:to>
                                        <p:strVal val="visible"/>
                                      </p:to>
                                    </p:set>
                                    <p:anim calcmode="lin" valueType="num">
                                      <p:cBhvr additive="base">
                                        <p:cTn id="85" dur="500"/>
                                        <p:tgtEl>
                                          <p:spTgt spid="139"/>
                                        </p:tgtEl>
                                        <p:attrNameLst>
                                          <p:attrName>ppt_x</p:attrName>
                                        </p:attrNameLst>
                                      </p:cBhvr>
                                      <p:tavLst>
                                        <p:tav tm="0">
                                          <p:val>
                                            <p:strVal val="#ppt_x+#ppt_w*1.125000"/>
                                          </p:val>
                                        </p:tav>
                                        <p:tav tm="100000">
                                          <p:val>
                                            <p:strVal val="#ppt_x"/>
                                          </p:val>
                                        </p:tav>
                                      </p:tavLst>
                                    </p:anim>
                                    <p:animEffect transition="in" filter="wipe(left)">
                                      <p:cBhvr>
                                        <p:cTn id="86" dur="500"/>
                                        <p:tgtEl>
                                          <p:spTgt spid="139"/>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additive="base">
                                        <p:cTn id="89" dur="500"/>
                                        <p:tgtEl>
                                          <p:spTgt spid="142"/>
                                        </p:tgtEl>
                                        <p:attrNameLst>
                                          <p:attrName>ppt_x</p:attrName>
                                        </p:attrNameLst>
                                      </p:cBhvr>
                                      <p:tavLst>
                                        <p:tav tm="0">
                                          <p:val>
                                            <p:strVal val="#ppt_x-#ppt_w*1.125000"/>
                                          </p:val>
                                        </p:tav>
                                        <p:tav tm="100000">
                                          <p:val>
                                            <p:strVal val="#ppt_x"/>
                                          </p:val>
                                        </p:tav>
                                      </p:tavLst>
                                    </p:anim>
                                    <p:animEffect transition="in" filter="wipe(right)">
                                      <p:cBhvr>
                                        <p:cTn id="90" dur="500"/>
                                        <p:tgtEl>
                                          <p:spTgt spid="142"/>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41"/>
                                        </p:tgtEl>
                                        <p:attrNameLst>
                                          <p:attrName>style.visibility</p:attrName>
                                        </p:attrNameLst>
                                      </p:cBhvr>
                                      <p:to>
                                        <p:strVal val="visible"/>
                                      </p:to>
                                    </p:set>
                                    <p:anim calcmode="lin" valueType="num">
                                      <p:cBhvr additive="base">
                                        <p:cTn id="93" dur="500"/>
                                        <p:tgtEl>
                                          <p:spTgt spid="141"/>
                                        </p:tgtEl>
                                        <p:attrNameLst>
                                          <p:attrName>ppt_x</p:attrName>
                                        </p:attrNameLst>
                                      </p:cBhvr>
                                      <p:tavLst>
                                        <p:tav tm="0">
                                          <p:val>
                                            <p:strVal val="#ppt_x-#ppt_w*1.125000"/>
                                          </p:val>
                                        </p:tav>
                                        <p:tav tm="100000">
                                          <p:val>
                                            <p:strVal val="#ppt_x"/>
                                          </p:val>
                                        </p:tav>
                                      </p:tavLst>
                                    </p:anim>
                                    <p:animEffect transition="in" filter="wipe(right)">
                                      <p:cBhvr>
                                        <p:cTn id="94"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7" grpId="0" animBg="1"/>
      <p:bldP spid="128" grpId="0" animBg="1"/>
      <p:bldP spid="129" grpId="0" animBg="1"/>
      <p:bldP spid="130" grpId="0" animBg="1"/>
      <p:bldP spid="131" grpId="0" animBg="1"/>
      <p:bldP spid="132" grpId="0" animBg="1"/>
      <p:bldP spid="133" grpId="0" animBg="1"/>
      <p:bldP spid="134" grpId="0" animBg="1"/>
      <p:bldP spid="135" grpId="0"/>
      <p:bldP spid="136" grpId="0"/>
      <p:bldP spid="137" grpId="0"/>
      <p:bldP spid="138" grpId="0"/>
      <p:bldP spid="139" grpId="0"/>
      <p:bldP spid="140" grpId="0"/>
      <p:bldP spid="141" grpId="0"/>
      <p:bldP spid="1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13368"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grpSp>
        <p:nvGrpSpPr>
          <p:cNvPr id="27" name="组合 26"/>
          <p:cNvGrpSpPr/>
          <p:nvPr/>
        </p:nvGrpSpPr>
        <p:grpSpPr bwMode="auto">
          <a:xfrm>
            <a:off x="783432" y="1526381"/>
            <a:ext cx="2331244" cy="2595563"/>
            <a:chOff x="1045241" y="2035205"/>
            <a:chExt cx="3107373" cy="3461355"/>
          </a:xfrm>
        </p:grpSpPr>
        <p:pic>
          <p:nvPicPr>
            <p:cNvPr id="28"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241" y="2035205"/>
              <a:ext cx="3107373" cy="18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1045241" y="3881791"/>
              <a:ext cx="3107373" cy="16147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2"/>
                </a:solidFill>
              </a:endParaRPr>
            </a:p>
          </p:txBody>
        </p:sp>
        <p:grpSp>
          <p:nvGrpSpPr>
            <p:cNvPr id="30" name="组合 4"/>
            <p:cNvGrpSpPr/>
            <p:nvPr/>
          </p:nvGrpSpPr>
          <p:grpSpPr bwMode="auto">
            <a:xfrm>
              <a:off x="1392037" y="4146394"/>
              <a:ext cx="2475895" cy="1105340"/>
              <a:chOff x="451679" y="3078191"/>
              <a:chExt cx="2475895" cy="1105340"/>
            </a:xfrm>
          </p:grpSpPr>
          <p:sp>
            <p:nvSpPr>
              <p:cNvPr id="31" name="文本框 5"/>
              <p:cNvSpPr txBox="1">
                <a:spLocks noChangeArrowheads="1"/>
              </p:cNvSpPr>
              <p:nvPr/>
            </p:nvSpPr>
            <p:spPr bwMode="auto">
              <a:xfrm>
                <a:off x="894330" y="3078191"/>
                <a:ext cx="1590594" cy="36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dirty="0">
                    <a:solidFill>
                      <a:srgbClr val="0070C0"/>
                    </a:solidFill>
                    <a:latin typeface="微软雅黑" panose="020B0503020204020204" pitchFamily="34" charset="-122"/>
                    <a:ea typeface="微软雅黑" panose="020B0503020204020204" pitchFamily="34" charset="-122"/>
                  </a:rPr>
                  <a:t>单击添加标题</a:t>
                </a:r>
              </a:p>
            </p:txBody>
          </p:sp>
          <p:sp>
            <p:nvSpPr>
              <p:cNvPr id="32" name="文本框 6"/>
              <p:cNvSpPr txBox="1">
                <a:spLocks noChangeArrowheads="1"/>
              </p:cNvSpPr>
              <p:nvPr/>
            </p:nvSpPr>
            <p:spPr bwMode="auto">
              <a:xfrm>
                <a:off x="451679" y="3444738"/>
                <a:ext cx="2475895" cy="73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33" name="组合 32"/>
          <p:cNvGrpSpPr/>
          <p:nvPr/>
        </p:nvGrpSpPr>
        <p:grpSpPr bwMode="auto">
          <a:xfrm>
            <a:off x="3455194" y="1526381"/>
            <a:ext cx="2331244" cy="2595563"/>
            <a:chOff x="4607616" y="2035204"/>
            <a:chExt cx="3107374" cy="3461356"/>
          </a:xfrm>
        </p:grpSpPr>
        <p:pic>
          <p:nvPicPr>
            <p:cNvPr id="34"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616" y="2035204"/>
              <a:ext cx="3107373" cy="18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4607616" y="3881790"/>
              <a:ext cx="3107374" cy="161477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2"/>
                </a:solidFill>
              </a:endParaRPr>
            </a:p>
          </p:txBody>
        </p:sp>
        <p:grpSp>
          <p:nvGrpSpPr>
            <p:cNvPr id="36" name="组合 35"/>
            <p:cNvGrpSpPr/>
            <p:nvPr/>
          </p:nvGrpSpPr>
          <p:grpSpPr>
            <a:xfrm>
              <a:off x="4944462" y="4146394"/>
              <a:ext cx="2485847" cy="1105340"/>
              <a:chOff x="441728" y="3078191"/>
              <a:chExt cx="2485847" cy="1105340"/>
            </a:xfrm>
            <a:solidFill>
              <a:srgbClr val="3CBDDC"/>
            </a:solidFill>
          </p:grpSpPr>
          <p:sp>
            <p:nvSpPr>
              <p:cNvPr id="37" name="文本框 11"/>
              <p:cNvSpPr txBox="1"/>
              <p:nvPr/>
            </p:nvSpPr>
            <p:spPr>
              <a:xfrm>
                <a:off x="846340" y="3078191"/>
                <a:ext cx="1676623" cy="369397"/>
              </a:xfrm>
              <a:prstGeom prst="rect">
                <a:avLst/>
              </a:prstGeom>
              <a:noFill/>
              <a:ln>
                <a:noFill/>
              </a:ln>
            </p:spPr>
            <p:txBody>
              <a:bodyPr wrap="square">
                <a:spAutoFit/>
              </a:bodyPr>
              <a:lstStyle/>
              <a:p>
                <a:pPr algn="ctr">
                  <a:defRPr/>
                </a:pPr>
                <a:r>
                  <a:rPr lang="zh-CN" altLang="en-US" sz="1200" b="1" dirty="0">
                    <a:solidFill>
                      <a:srgbClr val="0070C0"/>
                    </a:solidFill>
                    <a:latin typeface="微软雅黑" panose="020B0503020204020204" pitchFamily="34" charset="-122"/>
                    <a:ea typeface="微软雅黑" panose="020B0503020204020204" pitchFamily="34" charset="-122"/>
                  </a:rPr>
                  <a:t>单击添加标题</a:t>
                </a:r>
              </a:p>
            </p:txBody>
          </p:sp>
          <p:sp>
            <p:nvSpPr>
              <p:cNvPr id="38" name="文本框 12"/>
              <p:cNvSpPr txBox="1"/>
              <p:nvPr/>
            </p:nvSpPr>
            <p:spPr>
              <a:xfrm>
                <a:off x="441728" y="3444738"/>
                <a:ext cx="2485847" cy="738793"/>
              </a:xfrm>
              <a:prstGeom prst="rect">
                <a:avLst/>
              </a:prstGeom>
              <a:noFill/>
              <a:ln>
                <a:noFill/>
              </a:ln>
            </p:spPr>
            <p:txBody>
              <a:bodyPr wrap="square">
                <a:spAutoFit/>
              </a:body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bwMode="auto">
          <a:xfrm>
            <a:off x="6126957" y="1534717"/>
            <a:ext cx="2331244" cy="2587228"/>
            <a:chOff x="8169990" y="2046930"/>
            <a:chExt cx="3107376" cy="3449630"/>
          </a:xfrm>
        </p:grpSpPr>
        <p:pic>
          <p:nvPicPr>
            <p:cNvPr id="40" name="图片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9990" y="2046930"/>
              <a:ext cx="3107375" cy="183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8169990" y="3880487"/>
              <a:ext cx="3107376" cy="161607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2"/>
                </a:solidFill>
              </a:endParaRPr>
            </a:p>
          </p:txBody>
        </p:sp>
        <p:grpSp>
          <p:nvGrpSpPr>
            <p:cNvPr id="42" name="组合 41"/>
            <p:cNvGrpSpPr/>
            <p:nvPr/>
          </p:nvGrpSpPr>
          <p:grpSpPr>
            <a:xfrm>
              <a:off x="8418186" y="4146394"/>
              <a:ext cx="2610985" cy="1105209"/>
              <a:chOff x="353076" y="3078191"/>
              <a:chExt cx="2610985" cy="1105209"/>
            </a:xfrm>
            <a:solidFill>
              <a:srgbClr val="3CBDDC"/>
            </a:solidFill>
          </p:grpSpPr>
          <p:sp>
            <p:nvSpPr>
              <p:cNvPr id="43" name="文本框 17"/>
              <p:cNvSpPr txBox="1"/>
              <p:nvPr/>
            </p:nvSpPr>
            <p:spPr>
              <a:xfrm>
                <a:off x="873224" y="3078191"/>
                <a:ext cx="1570688" cy="369331"/>
              </a:xfrm>
              <a:prstGeom prst="rect">
                <a:avLst/>
              </a:prstGeom>
              <a:noFill/>
            </p:spPr>
            <p:txBody>
              <a:bodyPr wrap="square">
                <a:spAutoFit/>
              </a:bodyPr>
              <a:lstStyle/>
              <a:p>
                <a:pPr algn="ctr">
                  <a:defRPr/>
                </a:pPr>
                <a:r>
                  <a:rPr lang="zh-CN" altLang="en-US" sz="1200" b="1" dirty="0">
                    <a:solidFill>
                      <a:srgbClr val="0070C0"/>
                    </a:solidFill>
                    <a:latin typeface="微软雅黑" panose="020B0503020204020204" pitchFamily="34" charset="-122"/>
                    <a:ea typeface="微软雅黑" panose="020B0503020204020204" pitchFamily="34" charset="-122"/>
                  </a:rPr>
                  <a:t>单击添加标题</a:t>
                </a:r>
              </a:p>
            </p:txBody>
          </p:sp>
          <p:sp>
            <p:nvSpPr>
              <p:cNvPr id="44" name="文本框 18"/>
              <p:cNvSpPr txBox="1"/>
              <p:nvPr/>
            </p:nvSpPr>
            <p:spPr>
              <a:xfrm>
                <a:off x="353076" y="3444738"/>
                <a:ext cx="2610985" cy="738662"/>
              </a:xfrm>
              <a:prstGeom prst="rect">
                <a:avLst/>
              </a:prstGeom>
              <a:noFill/>
            </p:spPr>
            <p:txBody>
              <a:bodyPr wrap="square">
                <a:spAutoFit/>
              </a:body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1000" fill="hold"/>
                                        <p:tgtEl>
                                          <p:spTgt spid="33"/>
                                        </p:tgtEl>
                                        <p:attrNameLst>
                                          <p:attrName>ppt_x</p:attrName>
                                        </p:attrNameLst>
                                      </p:cBhvr>
                                      <p:tavLst>
                                        <p:tav tm="0">
                                          <p:val>
                                            <p:strVal val="0-#ppt_w/2"/>
                                          </p:val>
                                        </p:tav>
                                        <p:tav tm="100000">
                                          <p:val>
                                            <p:strVal val="#ppt_x"/>
                                          </p:val>
                                        </p:tav>
                                      </p:tavLst>
                                    </p:anim>
                                    <p:anim calcmode="lin" valueType="num">
                                      <p:cBhvr additive="base">
                                        <p:cTn id="29" dur="10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1000" fill="hold"/>
                                        <p:tgtEl>
                                          <p:spTgt spid="27"/>
                                        </p:tgtEl>
                                        <p:attrNameLst>
                                          <p:attrName>ppt_x</p:attrName>
                                        </p:attrNameLst>
                                      </p:cBhvr>
                                      <p:tavLst>
                                        <p:tav tm="0">
                                          <p:val>
                                            <p:strVal val="0-#ppt_w/2"/>
                                          </p:val>
                                        </p:tav>
                                        <p:tav tm="100000">
                                          <p:val>
                                            <p:strVal val="#ppt_x"/>
                                          </p:val>
                                        </p:tav>
                                      </p:tavLst>
                                    </p:anim>
                                    <p:anim calcmode="lin" valueType="num">
                                      <p:cBhvr additive="base">
                                        <p:cTn id="3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5" name="Straight Arrow Connector 6"/>
          <p:cNvCxnSpPr/>
          <p:nvPr/>
        </p:nvCxnSpPr>
        <p:spPr>
          <a:xfrm flipV="1">
            <a:off x="4659538" y="1009294"/>
            <a:ext cx="0" cy="4134206"/>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6" name="Oval 7"/>
          <p:cNvSpPr/>
          <p:nvPr/>
        </p:nvSpPr>
        <p:spPr>
          <a:xfrm>
            <a:off x="4572357" y="1522139"/>
            <a:ext cx="174371" cy="1743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64" tIns="34281" rIns="68564" bIns="34281" rtlCol="0" anchor="ctr"/>
          <a:lstStyle/>
          <a:p>
            <a:pPr algn="ctr"/>
            <a:endParaRPr lang="en-US" sz="10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7" name="Oval 8"/>
          <p:cNvSpPr/>
          <p:nvPr/>
        </p:nvSpPr>
        <p:spPr>
          <a:xfrm>
            <a:off x="4572355" y="2182683"/>
            <a:ext cx="174371" cy="1743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64" tIns="34281" rIns="68564" bIns="34281" rtlCol="0" anchor="ctr"/>
          <a:lstStyle/>
          <a:p>
            <a:pPr algn="ctr"/>
            <a:endParaRPr lang="en-US" sz="10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8" name="Oval 9"/>
          <p:cNvSpPr/>
          <p:nvPr/>
        </p:nvSpPr>
        <p:spPr>
          <a:xfrm>
            <a:off x="4572357" y="2806034"/>
            <a:ext cx="174371" cy="1743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64" tIns="34281" rIns="68564" bIns="34281" rtlCol="0" anchor="ctr"/>
          <a:lstStyle/>
          <a:p>
            <a:pPr algn="ctr"/>
            <a:endParaRPr lang="en-US" sz="10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99" name="Oval 10"/>
          <p:cNvSpPr/>
          <p:nvPr/>
        </p:nvSpPr>
        <p:spPr>
          <a:xfrm>
            <a:off x="4572357" y="3504822"/>
            <a:ext cx="174371" cy="1743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64" tIns="34281" rIns="68564" bIns="34281" rtlCol="0" anchor="ctr"/>
          <a:lstStyle/>
          <a:p>
            <a:pPr algn="ctr"/>
            <a:endParaRPr lang="en-US" sz="10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200" name="Oval 11"/>
          <p:cNvSpPr/>
          <p:nvPr/>
        </p:nvSpPr>
        <p:spPr>
          <a:xfrm>
            <a:off x="4572355" y="4179136"/>
            <a:ext cx="174371" cy="1743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64" tIns="34281" rIns="68564" bIns="34281" rtlCol="0" anchor="ctr"/>
          <a:lstStyle/>
          <a:p>
            <a:pPr algn="ctr"/>
            <a:endParaRPr lang="en-US" sz="1000" b="1">
              <a:solidFill>
                <a:schemeClr val="accent2">
                  <a:lumMod val="75000"/>
                </a:schemeClr>
              </a:solidFill>
              <a:latin typeface="微软雅黑" panose="020B0503020204020204" pitchFamily="34" charset="-122"/>
              <a:ea typeface="微软雅黑" panose="020B0503020204020204" pitchFamily="34" charset="-122"/>
            </a:endParaRPr>
          </a:p>
        </p:txBody>
      </p:sp>
      <p:grpSp>
        <p:nvGrpSpPr>
          <p:cNvPr id="201" name="Group 72"/>
          <p:cNvGrpSpPr/>
          <p:nvPr/>
        </p:nvGrpSpPr>
        <p:grpSpPr>
          <a:xfrm>
            <a:off x="2591145" y="3865489"/>
            <a:ext cx="1867376" cy="868770"/>
            <a:chOff x="2101796" y="4606597"/>
            <a:chExt cx="3535402" cy="952107"/>
          </a:xfrm>
          <a:solidFill>
            <a:srgbClr val="0067B4"/>
          </a:solidFill>
        </p:grpSpPr>
        <p:sp>
          <p:nvSpPr>
            <p:cNvPr id="202" name="Isosceles Triangle 73"/>
            <p:cNvSpPr/>
            <p:nvPr/>
          </p:nvSpPr>
          <p:spPr>
            <a:xfrm rot="5400000">
              <a:off x="5328847" y="4920507"/>
              <a:ext cx="346303" cy="27039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sp>
          <p:nvSpPr>
            <p:cNvPr id="203" name="Rectangle 74"/>
            <p:cNvSpPr/>
            <p:nvPr/>
          </p:nvSpPr>
          <p:spPr>
            <a:xfrm>
              <a:off x="2101796" y="4606597"/>
              <a:ext cx="3337089" cy="9521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grpSp>
      <p:sp>
        <p:nvSpPr>
          <p:cNvPr id="204" name="Rectangle 94"/>
          <p:cNvSpPr/>
          <p:nvPr/>
        </p:nvSpPr>
        <p:spPr>
          <a:xfrm>
            <a:off x="3075707" y="4366448"/>
            <a:ext cx="1259208" cy="223120"/>
          </a:xfrm>
          <a:prstGeom prst="rect">
            <a:avLst/>
          </a:prstGeom>
        </p:spPr>
        <p:txBody>
          <a:bodyPr wrap="square" lIns="68564" tIns="34281" rIns="68564" bIns="34281">
            <a:spAutoFit/>
          </a:bodyPr>
          <a:lstStyle/>
          <a:p>
            <a:r>
              <a:rPr lang="zh-CN" altLang="en-US" sz="1000" b="1" dirty="0">
                <a:solidFill>
                  <a:schemeClr val="bg1"/>
                </a:solidFill>
                <a:latin typeface="微软雅黑" panose="020B0503020204020204" pitchFamily="34" charset="-122"/>
                <a:ea typeface="微软雅黑" panose="020B0503020204020204" pitchFamily="34" charset="-122"/>
              </a:rPr>
              <a:t>单击此处添加标题</a:t>
            </a:r>
            <a:endParaRPr lang="id-ID" sz="1000" b="1" dirty="0">
              <a:solidFill>
                <a:schemeClr val="bg1"/>
              </a:solidFill>
              <a:latin typeface="微软雅黑" panose="020B0503020204020204" pitchFamily="34" charset="-122"/>
              <a:ea typeface="微软雅黑" panose="020B0503020204020204" pitchFamily="34" charset="-122"/>
            </a:endParaRPr>
          </a:p>
        </p:txBody>
      </p:sp>
      <p:sp>
        <p:nvSpPr>
          <p:cNvPr id="205" name="Rectangle 96"/>
          <p:cNvSpPr/>
          <p:nvPr/>
        </p:nvSpPr>
        <p:spPr>
          <a:xfrm>
            <a:off x="3008910" y="3951515"/>
            <a:ext cx="1296636" cy="253897"/>
          </a:xfrm>
          <a:prstGeom prst="rect">
            <a:avLst/>
          </a:prstGeom>
        </p:spPr>
        <p:txBody>
          <a:bodyPr wrap="square" lIns="68564" tIns="34281" rIns="68564" bIns="34281">
            <a:spAutoFit/>
          </a:bodyPr>
          <a:lstStyle/>
          <a:p>
            <a:pPr algn="ct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a:solidFill>
                  <a:schemeClr val="bg1">
                    <a:lumMod val="95000"/>
                  </a:schemeClr>
                </a:solidFill>
                <a:latin typeface="微软雅黑" panose="020B0503020204020204" pitchFamily="34" charset="-122"/>
                <a:ea typeface="微软雅黑" panose="020B0503020204020204" pitchFamily="34" charset="-122"/>
              </a:rPr>
              <a:t>01</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06" name="直接连接符 205"/>
          <p:cNvCxnSpPr/>
          <p:nvPr/>
        </p:nvCxnSpPr>
        <p:spPr>
          <a:xfrm>
            <a:off x="2928210" y="4268813"/>
            <a:ext cx="142672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08" name="Group 72"/>
          <p:cNvGrpSpPr/>
          <p:nvPr/>
        </p:nvGrpSpPr>
        <p:grpSpPr>
          <a:xfrm>
            <a:off x="2667333" y="2484709"/>
            <a:ext cx="1791188" cy="868770"/>
            <a:chOff x="1718835" y="4606597"/>
            <a:chExt cx="3918363" cy="952107"/>
          </a:xfrm>
          <a:solidFill>
            <a:srgbClr val="0067B4"/>
          </a:solidFill>
        </p:grpSpPr>
        <p:sp>
          <p:nvSpPr>
            <p:cNvPr id="209" name="Isosceles Triangle 73"/>
            <p:cNvSpPr/>
            <p:nvPr/>
          </p:nvSpPr>
          <p:spPr>
            <a:xfrm rot="5400000">
              <a:off x="5328847" y="4920507"/>
              <a:ext cx="346303" cy="27039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sp>
          <p:nvSpPr>
            <p:cNvPr id="210" name="Rectangle 74"/>
            <p:cNvSpPr/>
            <p:nvPr/>
          </p:nvSpPr>
          <p:spPr>
            <a:xfrm>
              <a:off x="1718835" y="4606597"/>
              <a:ext cx="3720050" cy="9521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grpSp>
      <p:sp>
        <p:nvSpPr>
          <p:cNvPr id="211" name="Rectangle 94"/>
          <p:cNvSpPr/>
          <p:nvPr/>
        </p:nvSpPr>
        <p:spPr>
          <a:xfrm>
            <a:off x="3075707" y="2985663"/>
            <a:ext cx="1259208" cy="223120"/>
          </a:xfrm>
          <a:prstGeom prst="rect">
            <a:avLst/>
          </a:prstGeom>
        </p:spPr>
        <p:txBody>
          <a:bodyPr wrap="square" lIns="68564" tIns="34281" rIns="68564" bIns="34281">
            <a:spAutoFit/>
          </a:bodyPr>
          <a:lstStyle/>
          <a:p>
            <a:r>
              <a:rPr lang="zh-CN" altLang="en-US" sz="1000" b="1" dirty="0">
                <a:solidFill>
                  <a:schemeClr val="bg1"/>
                </a:solidFill>
                <a:latin typeface="微软雅黑" panose="020B0503020204020204" pitchFamily="34" charset="-122"/>
                <a:ea typeface="微软雅黑" panose="020B0503020204020204" pitchFamily="34" charset="-122"/>
              </a:rPr>
              <a:t>单击此处添加标题</a:t>
            </a:r>
            <a:endParaRPr lang="id-ID" sz="1000" b="1" dirty="0">
              <a:solidFill>
                <a:schemeClr val="bg1"/>
              </a:solidFill>
              <a:latin typeface="微软雅黑" panose="020B0503020204020204" pitchFamily="34" charset="-122"/>
              <a:ea typeface="微软雅黑" panose="020B0503020204020204" pitchFamily="34" charset="-122"/>
            </a:endParaRPr>
          </a:p>
        </p:txBody>
      </p:sp>
      <p:sp>
        <p:nvSpPr>
          <p:cNvPr id="212" name="Rectangle 96"/>
          <p:cNvSpPr/>
          <p:nvPr/>
        </p:nvSpPr>
        <p:spPr>
          <a:xfrm>
            <a:off x="3008910" y="2570735"/>
            <a:ext cx="1296636" cy="253897"/>
          </a:xfrm>
          <a:prstGeom prst="rect">
            <a:avLst/>
          </a:prstGeom>
        </p:spPr>
        <p:txBody>
          <a:bodyPr wrap="square" lIns="68564" tIns="34281" rIns="68564" bIns="34281">
            <a:spAutoFit/>
          </a:bodyPr>
          <a:lstStyle/>
          <a:p>
            <a:pPr algn="ct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a:solidFill>
                  <a:schemeClr val="bg1">
                    <a:lumMod val="95000"/>
                  </a:schemeClr>
                </a:solidFill>
                <a:latin typeface="微软雅黑" panose="020B0503020204020204" pitchFamily="34" charset="-122"/>
                <a:ea typeface="微软雅黑" panose="020B0503020204020204" pitchFamily="34" charset="-122"/>
              </a:rPr>
              <a:t>03</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13" name="直接连接符 212"/>
          <p:cNvCxnSpPr/>
          <p:nvPr/>
        </p:nvCxnSpPr>
        <p:spPr>
          <a:xfrm>
            <a:off x="2928210" y="2888033"/>
            <a:ext cx="142672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15" name="Group 72"/>
          <p:cNvGrpSpPr/>
          <p:nvPr/>
        </p:nvGrpSpPr>
        <p:grpSpPr>
          <a:xfrm>
            <a:off x="2591149" y="1194339"/>
            <a:ext cx="1867375" cy="868770"/>
            <a:chOff x="1552173" y="4606597"/>
            <a:chExt cx="4085025" cy="952107"/>
          </a:xfrm>
          <a:solidFill>
            <a:srgbClr val="0067B4"/>
          </a:solidFill>
        </p:grpSpPr>
        <p:sp>
          <p:nvSpPr>
            <p:cNvPr id="216" name="Isosceles Triangle 73"/>
            <p:cNvSpPr/>
            <p:nvPr/>
          </p:nvSpPr>
          <p:spPr>
            <a:xfrm rot="5400000">
              <a:off x="5328847" y="4920507"/>
              <a:ext cx="346303" cy="27039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sp>
          <p:nvSpPr>
            <p:cNvPr id="217" name="Rectangle 74"/>
            <p:cNvSpPr/>
            <p:nvPr/>
          </p:nvSpPr>
          <p:spPr>
            <a:xfrm>
              <a:off x="1552173" y="4606597"/>
              <a:ext cx="3886712" cy="9521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grpSp>
      <p:sp>
        <p:nvSpPr>
          <p:cNvPr id="218" name="Rectangle 94"/>
          <p:cNvSpPr/>
          <p:nvPr/>
        </p:nvSpPr>
        <p:spPr>
          <a:xfrm>
            <a:off x="3075704" y="1695299"/>
            <a:ext cx="1259208" cy="223120"/>
          </a:xfrm>
          <a:prstGeom prst="rect">
            <a:avLst/>
          </a:prstGeom>
        </p:spPr>
        <p:txBody>
          <a:bodyPr wrap="square" lIns="68564" tIns="34281" rIns="68564" bIns="34281">
            <a:spAutoFit/>
          </a:bodyPr>
          <a:lstStyle/>
          <a:p>
            <a:r>
              <a:rPr lang="zh-CN" altLang="en-US" sz="1000" b="1" dirty="0">
                <a:solidFill>
                  <a:schemeClr val="bg1"/>
                </a:solidFill>
                <a:latin typeface="微软雅黑" panose="020B0503020204020204" pitchFamily="34" charset="-122"/>
                <a:ea typeface="微软雅黑" panose="020B0503020204020204" pitchFamily="34" charset="-122"/>
              </a:rPr>
              <a:t>单击此处添加标题</a:t>
            </a:r>
            <a:endParaRPr lang="id-ID" sz="1000" b="1" dirty="0">
              <a:solidFill>
                <a:schemeClr val="bg1"/>
              </a:solidFill>
              <a:latin typeface="微软雅黑" panose="020B0503020204020204" pitchFamily="34" charset="-122"/>
              <a:ea typeface="微软雅黑" panose="020B0503020204020204" pitchFamily="34" charset="-122"/>
            </a:endParaRPr>
          </a:p>
        </p:txBody>
      </p:sp>
      <p:sp>
        <p:nvSpPr>
          <p:cNvPr id="219" name="Rectangle 96"/>
          <p:cNvSpPr/>
          <p:nvPr/>
        </p:nvSpPr>
        <p:spPr>
          <a:xfrm>
            <a:off x="3008910" y="1280366"/>
            <a:ext cx="1296636" cy="253897"/>
          </a:xfrm>
          <a:prstGeom prst="rect">
            <a:avLst/>
          </a:prstGeom>
        </p:spPr>
        <p:txBody>
          <a:bodyPr wrap="square" lIns="68564" tIns="34281" rIns="68564" bIns="34281">
            <a:spAutoFit/>
          </a:bodyPr>
          <a:lstStyle/>
          <a:p>
            <a:pPr algn="ct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a:solidFill>
                  <a:schemeClr val="bg1">
                    <a:lumMod val="95000"/>
                  </a:schemeClr>
                </a:solidFill>
                <a:latin typeface="微软雅黑" panose="020B0503020204020204" pitchFamily="34" charset="-122"/>
                <a:ea typeface="微软雅黑" panose="020B0503020204020204" pitchFamily="34" charset="-122"/>
              </a:rPr>
              <a:t>05</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20" name="直接连接符 219"/>
          <p:cNvCxnSpPr/>
          <p:nvPr/>
        </p:nvCxnSpPr>
        <p:spPr>
          <a:xfrm>
            <a:off x="2928210" y="1597669"/>
            <a:ext cx="142672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22" name="Group 72"/>
          <p:cNvGrpSpPr/>
          <p:nvPr/>
        </p:nvGrpSpPr>
        <p:grpSpPr>
          <a:xfrm rot="10800000">
            <a:off x="4860545" y="3184256"/>
            <a:ext cx="1844685" cy="868770"/>
            <a:chOff x="1601807" y="4606597"/>
            <a:chExt cx="4035391" cy="952107"/>
          </a:xfrm>
          <a:solidFill>
            <a:srgbClr val="0067B4"/>
          </a:solidFill>
        </p:grpSpPr>
        <p:sp>
          <p:nvSpPr>
            <p:cNvPr id="223" name="Isosceles Triangle 73"/>
            <p:cNvSpPr/>
            <p:nvPr/>
          </p:nvSpPr>
          <p:spPr>
            <a:xfrm rot="5400000">
              <a:off x="5328847" y="4961357"/>
              <a:ext cx="346303" cy="27039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sp>
          <p:nvSpPr>
            <p:cNvPr id="224" name="Rectangle 74"/>
            <p:cNvSpPr/>
            <p:nvPr/>
          </p:nvSpPr>
          <p:spPr>
            <a:xfrm>
              <a:off x="1601807" y="4606597"/>
              <a:ext cx="3837080" cy="9521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grpSp>
      <p:sp>
        <p:nvSpPr>
          <p:cNvPr id="225" name="Rectangle 94"/>
          <p:cNvSpPr/>
          <p:nvPr/>
        </p:nvSpPr>
        <p:spPr>
          <a:xfrm>
            <a:off x="5093856" y="3685210"/>
            <a:ext cx="1259208" cy="223120"/>
          </a:xfrm>
          <a:prstGeom prst="rect">
            <a:avLst/>
          </a:prstGeom>
        </p:spPr>
        <p:txBody>
          <a:bodyPr wrap="square" lIns="68564" tIns="34281" rIns="68564" bIns="34281">
            <a:spAutoFit/>
          </a:bodyPr>
          <a:lstStyle/>
          <a:p>
            <a:r>
              <a:rPr lang="zh-CN" altLang="en-US" sz="1000" b="1" dirty="0">
                <a:solidFill>
                  <a:schemeClr val="bg1"/>
                </a:solidFill>
                <a:latin typeface="微软雅黑" panose="020B0503020204020204" pitchFamily="34" charset="-122"/>
                <a:ea typeface="微软雅黑" panose="020B0503020204020204" pitchFamily="34" charset="-122"/>
              </a:rPr>
              <a:t>单击此处添加标题</a:t>
            </a:r>
            <a:endParaRPr lang="id-ID" sz="1000" b="1" dirty="0">
              <a:solidFill>
                <a:schemeClr val="bg1"/>
              </a:solidFill>
              <a:latin typeface="微软雅黑" panose="020B0503020204020204" pitchFamily="34" charset="-122"/>
              <a:ea typeface="微软雅黑" panose="020B0503020204020204" pitchFamily="34" charset="-122"/>
            </a:endParaRPr>
          </a:p>
        </p:txBody>
      </p:sp>
      <p:sp>
        <p:nvSpPr>
          <p:cNvPr id="226" name="Rectangle 96"/>
          <p:cNvSpPr/>
          <p:nvPr/>
        </p:nvSpPr>
        <p:spPr>
          <a:xfrm>
            <a:off x="5027062" y="3270282"/>
            <a:ext cx="1296636" cy="253897"/>
          </a:xfrm>
          <a:prstGeom prst="rect">
            <a:avLst/>
          </a:prstGeom>
        </p:spPr>
        <p:txBody>
          <a:bodyPr wrap="square" lIns="68564" tIns="34281" rIns="68564" bIns="34281">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dirty="0">
                <a:solidFill>
                  <a:schemeClr val="bg1">
                    <a:lumMod val="95000"/>
                  </a:schemeClr>
                </a:solidFill>
                <a:latin typeface="微软雅黑" panose="020B0503020204020204" pitchFamily="34" charset="-122"/>
                <a:ea typeface="微软雅黑" panose="020B0503020204020204" pitchFamily="34" charset="-122"/>
              </a:rPr>
              <a:t>02</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27" name="直接连接符 226"/>
          <p:cNvCxnSpPr/>
          <p:nvPr/>
        </p:nvCxnSpPr>
        <p:spPr>
          <a:xfrm>
            <a:off x="4946358" y="3595596"/>
            <a:ext cx="142672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29" name="Group 72"/>
          <p:cNvGrpSpPr/>
          <p:nvPr/>
        </p:nvGrpSpPr>
        <p:grpSpPr>
          <a:xfrm rot="10800000">
            <a:off x="4860544" y="1868068"/>
            <a:ext cx="1844689" cy="868770"/>
            <a:chOff x="2101796" y="4606597"/>
            <a:chExt cx="3535402" cy="952107"/>
          </a:xfrm>
          <a:solidFill>
            <a:srgbClr val="0067B4"/>
          </a:solidFill>
        </p:grpSpPr>
        <p:sp>
          <p:nvSpPr>
            <p:cNvPr id="230" name="Isosceles Triangle 73"/>
            <p:cNvSpPr/>
            <p:nvPr/>
          </p:nvSpPr>
          <p:spPr>
            <a:xfrm rot="5400000">
              <a:off x="5328847" y="4961359"/>
              <a:ext cx="346303" cy="27039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sp>
          <p:nvSpPr>
            <p:cNvPr id="231" name="Rectangle 74"/>
            <p:cNvSpPr/>
            <p:nvPr/>
          </p:nvSpPr>
          <p:spPr>
            <a:xfrm>
              <a:off x="2101796" y="4606597"/>
              <a:ext cx="3337089" cy="9521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ea typeface="微软雅黑" panose="020B0503020204020204" pitchFamily="34" charset="-122"/>
              </a:endParaRPr>
            </a:p>
          </p:txBody>
        </p:sp>
      </p:grpSp>
      <p:sp>
        <p:nvSpPr>
          <p:cNvPr id="232" name="Rectangle 94"/>
          <p:cNvSpPr/>
          <p:nvPr/>
        </p:nvSpPr>
        <p:spPr>
          <a:xfrm>
            <a:off x="5093856" y="2369028"/>
            <a:ext cx="1259208" cy="223120"/>
          </a:xfrm>
          <a:prstGeom prst="rect">
            <a:avLst/>
          </a:prstGeom>
        </p:spPr>
        <p:txBody>
          <a:bodyPr wrap="square" lIns="68564" tIns="34281" rIns="68564" bIns="34281">
            <a:spAutoFit/>
          </a:bodyPr>
          <a:lstStyle/>
          <a:p>
            <a:r>
              <a:rPr lang="zh-CN" altLang="en-US" sz="1000" b="1" dirty="0">
                <a:solidFill>
                  <a:schemeClr val="bg1"/>
                </a:solidFill>
                <a:latin typeface="微软雅黑" panose="020B0503020204020204" pitchFamily="34" charset="-122"/>
                <a:ea typeface="微软雅黑" panose="020B0503020204020204" pitchFamily="34" charset="-122"/>
              </a:rPr>
              <a:t>单击此处添加标题</a:t>
            </a:r>
            <a:endParaRPr lang="id-ID" sz="1000" b="1" dirty="0">
              <a:solidFill>
                <a:schemeClr val="bg1"/>
              </a:solidFill>
              <a:latin typeface="微软雅黑" panose="020B0503020204020204" pitchFamily="34" charset="-122"/>
              <a:ea typeface="微软雅黑" panose="020B0503020204020204" pitchFamily="34" charset="-122"/>
            </a:endParaRPr>
          </a:p>
        </p:txBody>
      </p:sp>
      <p:sp>
        <p:nvSpPr>
          <p:cNvPr id="233" name="Rectangle 96"/>
          <p:cNvSpPr/>
          <p:nvPr/>
        </p:nvSpPr>
        <p:spPr>
          <a:xfrm>
            <a:off x="5027060" y="1954094"/>
            <a:ext cx="1296636" cy="253897"/>
          </a:xfrm>
          <a:prstGeom prst="rect">
            <a:avLst/>
          </a:prstGeom>
        </p:spPr>
        <p:txBody>
          <a:bodyPr wrap="square" lIns="68564" tIns="34281" rIns="68564" bIns="34281">
            <a:spAutoFit/>
          </a:bodyPr>
          <a:lstStyle/>
          <a:p>
            <a:pPr algn="ct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项目展示</a:t>
            </a:r>
            <a:r>
              <a:rPr lang="en-US" altLang="zh-CN" sz="1200" b="1" dirty="0">
                <a:solidFill>
                  <a:schemeClr val="bg1">
                    <a:lumMod val="95000"/>
                  </a:schemeClr>
                </a:solidFill>
                <a:latin typeface="微软雅黑" panose="020B0503020204020204" pitchFamily="34" charset="-122"/>
                <a:ea typeface="微软雅黑" panose="020B0503020204020204" pitchFamily="34" charset="-122"/>
              </a:rPr>
              <a:t>04</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34" name="直接连接符 233"/>
          <p:cNvCxnSpPr/>
          <p:nvPr/>
        </p:nvCxnSpPr>
        <p:spPr>
          <a:xfrm>
            <a:off x="4946358" y="2279408"/>
            <a:ext cx="142672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六边形 1"/>
          <p:cNvSpPr/>
          <p:nvPr/>
        </p:nvSpPr>
        <p:spPr>
          <a:xfrm>
            <a:off x="6386472" y="1733813"/>
            <a:ext cx="1385378" cy="1090997"/>
          </a:xfrm>
          <a:prstGeom prst="hexagon">
            <a:avLst/>
          </a:prstGeom>
          <a:blipFill>
            <a:blip r:embed="rId3"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236" name="六边形 235"/>
          <p:cNvSpPr/>
          <p:nvPr/>
        </p:nvSpPr>
        <p:spPr>
          <a:xfrm>
            <a:off x="6386472" y="3080467"/>
            <a:ext cx="1385378" cy="1090997"/>
          </a:xfrm>
          <a:prstGeom prst="hexagon">
            <a:avLst/>
          </a:prstGeom>
          <a:blipFill>
            <a:blip r:embed="rId4"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237" name="六边形 236"/>
          <p:cNvSpPr/>
          <p:nvPr/>
        </p:nvSpPr>
        <p:spPr>
          <a:xfrm>
            <a:off x="1643584" y="1076363"/>
            <a:ext cx="1385378" cy="1090997"/>
          </a:xfrm>
          <a:prstGeom prst="hexagon">
            <a:avLst/>
          </a:prstGeom>
          <a:blipFill>
            <a:blip r:embed="rId5"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238" name="六边形 237"/>
          <p:cNvSpPr/>
          <p:nvPr/>
        </p:nvSpPr>
        <p:spPr>
          <a:xfrm>
            <a:off x="1643584" y="2369022"/>
            <a:ext cx="1385378" cy="1090997"/>
          </a:xfrm>
          <a:prstGeom prst="hexagon">
            <a:avLst/>
          </a:prstGeom>
          <a:blipFill>
            <a:blip r:embed="rId6"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239" name="六边形 238"/>
          <p:cNvSpPr/>
          <p:nvPr/>
        </p:nvSpPr>
        <p:spPr>
          <a:xfrm>
            <a:off x="1643584" y="3749465"/>
            <a:ext cx="1385378" cy="1090997"/>
          </a:xfrm>
          <a:prstGeom prst="hexagon">
            <a:avLst/>
          </a:prstGeom>
          <a:blipFill>
            <a:blip r:embed="rId7" cstate="print">
              <a:extLst>
                <a:ext uri="{28A0092B-C50C-407E-A947-70E740481C1C}">
                  <a14:useLocalDpi xmlns:a14="http://schemas.microsoft.com/office/drawing/2010/main"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cxnSp>
        <p:nvCxnSpPr>
          <p:cNvPr id="45" name="直接连接符 44"/>
          <p:cNvCxnSpPr/>
          <p:nvPr/>
        </p:nvCxnSpPr>
        <p:spPr>
          <a:xfrm>
            <a:off x="413368"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等腰三角形 45"/>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47" name="组合 46"/>
          <p:cNvGrpSpPr/>
          <p:nvPr/>
        </p:nvGrpSpPr>
        <p:grpSpPr>
          <a:xfrm>
            <a:off x="7064753" y="258202"/>
            <a:ext cx="2043750" cy="337974"/>
            <a:chOff x="6627969" y="224548"/>
            <a:chExt cx="2364855" cy="450633"/>
          </a:xfrm>
        </p:grpSpPr>
        <p:sp>
          <p:nvSpPr>
            <p:cNvPr id="48"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49"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50"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51" name="组合 50"/>
          <p:cNvGrpSpPr/>
          <p:nvPr/>
        </p:nvGrpSpPr>
        <p:grpSpPr>
          <a:xfrm>
            <a:off x="742950" y="219077"/>
            <a:ext cx="3171739" cy="336449"/>
            <a:chOff x="742950" y="219077"/>
            <a:chExt cx="3171739" cy="336449"/>
          </a:xfrm>
        </p:grpSpPr>
        <p:sp>
          <p:nvSpPr>
            <p:cNvPr id="54"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55"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additive="base">
                                        <p:cTn id="10" dur="500"/>
                                        <p:tgtEl>
                                          <p:spTgt spid="46"/>
                                        </p:tgtEl>
                                        <p:attrNameLst>
                                          <p:attrName>ppt_x</p:attrName>
                                        </p:attrNameLst>
                                      </p:cBhvr>
                                      <p:tavLst>
                                        <p:tav tm="0">
                                          <p:val>
                                            <p:strVal val="#ppt_x-#ppt_w*1.125000"/>
                                          </p:val>
                                        </p:tav>
                                        <p:tav tm="100000">
                                          <p:val>
                                            <p:strVal val="#ppt_x"/>
                                          </p:val>
                                        </p:tav>
                                      </p:tavLst>
                                    </p:anim>
                                    <p:animEffect transition="in" filter="wipe(right)">
                                      <p:cBhvr>
                                        <p:cTn id="11" dur="500"/>
                                        <p:tgtEl>
                                          <p:spTgt spid="46"/>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95"/>
                                        </p:tgtEl>
                                        <p:attrNameLst>
                                          <p:attrName>style.visibility</p:attrName>
                                        </p:attrNameLst>
                                      </p:cBhvr>
                                      <p:to>
                                        <p:strVal val="visible"/>
                                      </p:to>
                                    </p:set>
                                    <p:anim calcmode="lin" valueType="num">
                                      <p:cBhvr additive="base">
                                        <p:cTn id="23" dur="250" fill="hold"/>
                                        <p:tgtEl>
                                          <p:spTgt spid="195"/>
                                        </p:tgtEl>
                                        <p:attrNameLst>
                                          <p:attrName>ppt_x</p:attrName>
                                        </p:attrNameLst>
                                      </p:cBhvr>
                                      <p:tavLst>
                                        <p:tav tm="0">
                                          <p:val>
                                            <p:strVal val="#ppt_x"/>
                                          </p:val>
                                        </p:tav>
                                        <p:tav tm="100000">
                                          <p:val>
                                            <p:strVal val="#ppt_x"/>
                                          </p:val>
                                        </p:tav>
                                      </p:tavLst>
                                    </p:anim>
                                    <p:anim calcmode="lin" valueType="num">
                                      <p:cBhvr additive="base">
                                        <p:cTn id="24" dur="250" fill="hold"/>
                                        <p:tgtEl>
                                          <p:spTgt spid="19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200"/>
                                        </p:tgtEl>
                                        <p:attrNameLst>
                                          <p:attrName>style.visibility</p:attrName>
                                        </p:attrNameLst>
                                      </p:cBhvr>
                                      <p:to>
                                        <p:strVal val="visible"/>
                                      </p:to>
                                    </p:set>
                                    <p:anim calcmode="lin" valueType="num">
                                      <p:cBhvr additive="base">
                                        <p:cTn id="28" dur="250" fill="hold"/>
                                        <p:tgtEl>
                                          <p:spTgt spid="200"/>
                                        </p:tgtEl>
                                        <p:attrNameLst>
                                          <p:attrName>ppt_x</p:attrName>
                                        </p:attrNameLst>
                                      </p:cBhvr>
                                      <p:tavLst>
                                        <p:tav tm="0">
                                          <p:val>
                                            <p:strVal val="#ppt_x"/>
                                          </p:val>
                                        </p:tav>
                                        <p:tav tm="100000">
                                          <p:val>
                                            <p:strVal val="#ppt_x"/>
                                          </p:val>
                                        </p:tav>
                                      </p:tavLst>
                                    </p:anim>
                                    <p:anim calcmode="lin" valueType="num">
                                      <p:cBhvr additive="base">
                                        <p:cTn id="29" dur="250" fill="hold"/>
                                        <p:tgtEl>
                                          <p:spTgt spid="200"/>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12" presetClass="entr" presetSubtype="8" fill="hold" nodeType="afterEffect">
                                  <p:stCondLst>
                                    <p:cond delay="0"/>
                                  </p:stCondLst>
                                  <p:childTnLst>
                                    <p:set>
                                      <p:cBhvr>
                                        <p:cTn id="32" dur="1" fill="hold">
                                          <p:stCondLst>
                                            <p:cond delay="0"/>
                                          </p:stCondLst>
                                        </p:cTn>
                                        <p:tgtEl>
                                          <p:spTgt spid="201"/>
                                        </p:tgtEl>
                                        <p:attrNameLst>
                                          <p:attrName>style.visibility</p:attrName>
                                        </p:attrNameLst>
                                      </p:cBhvr>
                                      <p:to>
                                        <p:strVal val="visible"/>
                                      </p:to>
                                    </p:set>
                                    <p:anim calcmode="lin" valueType="num">
                                      <p:cBhvr additive="base">
                                        <p:cTn id="33" dur="500"/>
                                        <p:tgtEl>
                                          <p:spTgt spid="201"/>
                                        </p:tgtEl>
                                        <p:attrNameLst>
                                          <p:attrName>ppt_x</p:attrName>
                                        </p:attrNameLst>
                                      </p:cBhvr>
                                      <p:tavLst>
                                        <p:tav tm="0">
                                          <p:val>
                                            <p:strVal val="#ppt_x-#ppt_w*1.125000"/>
                                          </p:val>
                                        </p:tav>
                                        <p:tav tm="100000">
                                          <p:val>
                                            <p:strVal val="#ppt_x"/>
                                          </p:val>
                                        </p:tav>
                                      </p:tavLst>
                                    </p:anim>
                                    <p:animEffect transition="in" filter="wipe(right)">
                                      <p:cBhvr>
                                        <p:cTn id="34" dur="500"/>
                                        <p:tgtEl>
                                          <p:spTgt spid="20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9"/>
                                        </p:tgtEl>
                                        <p:attrNameLst>
                                          <p:attrName>style.visibility</p:attrName>
                                        </p:attrNameLst>
                                      </p:cBhvr>
                                      <p:to>
                                        <p:strVal val="visible"/>
                                      </p:to>
                                    </p:set>
                                    <p:anim calcmode="lin" valueType="num">
                                      <p:cBhvr>
                                        <p:cTn id="37" dur="500" fill="hold"/>
                                        <p:tgtEl>
                                          <p:spTgt spid="239"/>
                                        </p:tgtEl>
                                        <p:attrNameLst>
                                          <p:attrName>ppt_w</p:attrName>
                                        </p:attrNameLst>
                                      </p:cBhvr>
                                      <p:tavLst>
                                        <p:tav tm="0">
                                          <p:val>
                                            <p:fltVal val="0"/>
                                          </p:val>
                                        </p:tav>
                                        <p:tav tm="100000">
                                          <p:val>
                                            <p:strVal val="#ppt_w"/>
                                          </p:val>
                                        </p:tav>
                                      </p:tavLst>
                                    </p:anim>
                                    <p:anim calcmode="lin" valueType="num">
                                      <p:cBhvr>
                                        <p:cTn id="38" dur="500" fill="hold"/>
                                        <p:tgtEl>
                                          <p:spTgt spid="239"/>
                                        </p:tgtEl>
                                        <p:attrNameLst>
                                          <p:attrName>ppt_h</p:attrName>
                                        </p:attrNameLst>
                                      </p:cBhvr>
                                      <p:tavLst>
                                        <p:tav tm="0">
                                          <p:val>
                                            <p:fltVal val="0"/>
                                          </p:val>
                                        </p:tav>
                                        <p:tav tm="100000">
                                          <p:val>
                                            <p:strVal val="#ppt_h"/>
                                          </p:val>
                                        </p:tav>
                                      </p:tavLst>
                                    </p:anim>
                                    <p:animEffect transition="in" filter="fade">
                                      <p:cBhvr>
                                        <p:cTn id="39" dur="500"/>
                                        <p:tgtEl>
                                          <p:spTgt spid="239"/>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05"/>
                                        </p:tgtEl>
                                        <p:attrNameLst>
                                          <p:attrName>style.visibility</p:attrName>
                                        </p:attrNameLst>
                                      </p:cBhvr>
                                      <p:to>
                                        <p:strVal val="visible"/>
                                      </p:to>
                                    </p:set>
                                    <p:animEffect transition="in" filter="wipe(left)">
                                      <p:cBhvr>
                                        <p:cTn id="43" dur="500"/>
                                        <p:tgtEl>
                                          <p:spTgt spid="20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04"/>
                                        </p:tgtEl>
                                        <p:attrNameLst>
                                          <p:attrName>style.visibility</p:attrName>
                                        </p:attrNameLst>
                                      </p:cBhvr>
                                      <p:to>
                                        <p:strVal val="visible"/>
                                      </p:to>
                                    </p:set>
                                    <p:animEffect transition="in" filter="wipe(left)">
                                      <p:cBhvr>
                                        <p:cTn id="47" dur="500"/>
                                        <p:tgtEl>
                                          <p:spTgt spid="204"/>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199"/>
                                        </p:tgtEl>
                                        <p:attrNameLst>
                                          <p:attrName>style.visibility</p:attrName>
                                        </p:attrNameLst>
                                      </p:cBhvr>
                                      <p:to>
                                        <p:strVal val="visible"/>
                                      </p:to>
                                    </p:set>
                                    <p:anim calcmode="lin" valueType="num">
                                      <p:cBhvr additive="base">
                                        <p:cTn id="50" dur="250" fill="hold"/>
                                        <p:tgtEl>
                                          <p:spTgt spid="199"/>
                                        </p:tgtEl>
                                        <p:attrNameLst>
                                          <p:attrName>ppt_x</p:attrName>
                                        </p:attrNameLst>
                                      </p:cBhvr>
                                      <p:tavLst>
                                        <p:tav tm="0">
                                          <p:val>
                                            <p:strVal val="#ppt_x"/>
                                          </p:val>
                                        </p:tav>
                                        <p:tav tm="100000">
                                          <p:val>
                                            <p:strVal val="#ppt_x"/>
                                          </p:val>
                                        </p:tav>
                                      </p:tavLst>
                                    </p:anim>
                                    <p:anim calcmode="lin" valueType="num">
                                      <p:cBhvr additive="base">
                                        <p:cTn id="51" dur="250" fill="hold"/>
                                        <p:tgtEl>
                                          <p:spTgt spid="199"/>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2" presetClass="entr" presetSubtype="2" fill="hold" nodeType="afterEffect">
                                  <p:stCondLst>
                                    <p:cond delay="0"/>
                                  </p:stCondLst>
                                  <p:childTnLst>
                                    <p:set>
                                      <p:cBhvr>
                                        <p:cTn id="54" dur="1" fill="hold">
                                          <p:stCondLst>
                                            <p:cond delay="0"/>
                                          </p:stCondLst>
                                        </p:cTn>
                                        <p:tgtEl>
                                          <p:spTgt spid="222"/>
                                        </p:tgtEl>
                                        <p:attrNameLst>
                                          <p:attrName>style.visibility</p:attrName>
                                        </p:attrNameLst>
                                      </p:cBhvr>
                                      <p:to>
                                        <p:strVal val="visible"/>
                                      </p:to>
                                    </p:set>
                                    <p:anim calcmode="lin" valueType="num">
                                      <p:cBhvr additive="base">
                                        <p:cTn id="55" dur="500"/>
                                        <p:tgtEl>
                                          <p:spTgt spid="222"/>
                                        </p:tgtEl>
                                        <p:attrNameLst>
                                          <p:attrName>ppt_x</p:attrName>
                                        </p:attrNameLst>
                                      </p:cBhvr>
                                      <p:tavLst>
                                        <p:tav tm="0">
                                          <p:val>
                                            <p:strVal val="#ppt_x+#ppt_w*1.125000"/>
                                          </p:val>
                                        </p:tav>
                                        <p:tav tm="100000">
                                          <p:val>
                                            <p:strVal val="#ppt_x"/>
                                          </p:val>
                                        </p:tav>
                                      </p:tavLst>
                                    </p:anim>
                                    <p:animEffect transition="in" filter="wipe(left)">
                                      <p:cBhvr>
                                        <p:cTn id="56" dur="500"/>
                                        <p:tgtEl>
                                          <p:spTgt spid="2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6"/>
                                        </p:tgtEl>
                                        <p:attrNameLst>
                                          <p:attrName>style.visibility</p:attrName>
                                        </p:attrNameLst>
                                      </p:cBhvr>
                                      <p:to>
                                        <p:strVal val="visible"/>
                                      </p:to>
                                    </p:set>
                                    <p:anim calcmode="lin" valueType="num">
                                      <p:cBhvr>
                                        <p:cTn id="59" dur="500" fill="hold"/>
                                        <p:tgtEl>
                                          <p:spTgt spid="236"/>
                                        </p:tgtEl>
                                        <p:attrNameLst>
                                          <p:attrName>ppt_w</p:attrName>
                                        </p:attrNameLst>
                                      </p:cBhvr>
                                      <p:tavLst>
                                        <p:tav tm="0">
                                          <p:val>
                                            <p:fltVal val="0"/>
                                          </p:val>
                                        </p:tav>
                                        <p:tav tm="100000">
                                          <p:val>
                                            <p:strVal val="#ppt_w"/>
                                          </p:val>
                                        </p:tav>
                                      </p:tavLst>
                                    </p:anim>
                                    <p:anim calcmode="lin" valueType="num">
                                      <p:cBhvr>
                                        <p:cTn id="60" dur="500" fill="hold"/>
                                        <p:tgtEl>
                                          <p:spTgt spid="236"/>
                                        </p:tgtEl>
                                        <p:attrNameLst>
                                          <p:attrName>ppt_h</p:attrName>
                                        </p:attrNameLst>
                                      </p:cBhvr>
                                      <p:tavLst>
                                        <p:tav tm="0">
                                          <p:val>
                                            <p:fltVal val="0"/>
                                          </p:val>
                                        </p:tav>
                                        <p:tav tm="100000">
                                          <p:val>
                                            <p:strVal val="#ppt_h"/>
                                          </p:val>
                                        </p:tav>
                                      </p:tavLst>
                                    </p:anim>
                                    <p:animEffect transition="in" filter="fade">
                                      <p:cBhvr>
                                        <p:cTn id="61" dur="500"/>
                                        <p:tgtEl>
                                          <p:spTgt spid="236"/>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226"/>
                                        </p:tgtEl>
                                        <p:attrNameLst>
                                          <p:attrName>style.visibility</p:attrName>
                                        </p:attrNameLst>
                                      </p:cBhvr>
                                      <p:to>
                                        <p:strVal val="visible"/>
                                      </p:to>
                                    </p:set>
                                    <p:animEffect transition="in" filter="wipe(left)">
                                      <p:cBhvr>
                                        <p:cTn id="65" dur="500"/>
                                        <p:tgtEl>
                                          <p:spTgt spid="226"/>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25"/>
                                        </p:tgtEl>
                                        <p:attrNameLst>
                                          <p:attrName>style.visibility</p:attrName>
                                        </p:attrNameLst>
                                      </p:cBhvr>
                                      <p:to>
                                        <p:strVal val="visible"/>
                                      </p:to>
                                    </p:set>
                                    <p:animEffect transition="in" filter="wipe(left)">
                                      <p:cBhvr>
                                        <p:cTn id="69" dur="500"/>
                                        <p:tgtEl>
                                          <p:spTgt spid="225"/>
                                        </p:tgtEl>
                                      </p:cBhvr>
                                    </p:animEffect>
                                  </p:childTnLst>
                                </p:cTn>
                              </p:par>
                            </p:childTnLst>
                          </p:cTn>
                        </p:par>
                        <p:par>
                          <p:cTn id="70" fill="hold">
                            <p:stCondLst>
                              <p:cond delay="5500"/>
                            </p:stCondLst>
                            <p:childTnLst>
                              <p:par>
                                <p:cTn id="71" presetID="2" presetClass="entr" presetSubtype="4" fill="hold" grpId="0" nodeType="afterEffect">
                                  <p:stCondLst>
                                    <p:cond delay="0"/>
                                  </p:stCondLst>
                                  <p:childTnLst>
                                    <p:set>
                                      <p:cBhvr>
                                        <p:cTn id="72" dur="1" fill="hold">
                                          <p:stCondLst>
                                            <p:cond delay="0"/>
                                          </p:stCondLst>
                                        </p:cTn>
                                        <p:tgtEl>
                                          <p:spTgt spid="198"/>
                                        </p:tgtEl>
                                        <p:attrNameLst>
                                          <p:attrName>style.visibility</p:attrName>
                                        </p:attrNameLst>
                                      </p:cBhvr>
                                      <p:to>
                                        <p:strVal val="visible"/>
                                      </p:to>
                                    </p:set>
                                    <p:anim calcmode="lin" valueType="num">
                                      <p:cBhvr additive="base">
                                        <p:cTn id="73" dur="250" fill="hold"/>
                                        <p:tgtEl>
                                          <p:spTgt spid="198"/>
                                        </p:tgtEl>
                                        <p:attrNameLst>
                                          <p:attrName>ppt_x</p:attrName>
                                        </p:attrNameLst>
                                      </p:cBhvr>
                                      <p:tavLst>
                                        <p:tav tm="0">
                                          <p:val>
                                            <p:strVal val="#ppt_x"/>
                                          </p:val>
                                        </p:tav>
                                        <p:tav tm="100000">
                                          <p:val>
                                            <p:strVal val="#ppt_x"/>
                                          </p:val>
                                        </p:tav>
                                      </p:tavLst>
                                    </p:anim>
                                    <p:anim calcmode="lin" valueType="num">
                                      <p:cBhvr additive="base">
                                        <p:cTn id="74" dur="250" fill="hold"/>
                                        <p:tgtEl>
                                          <p:spTgt spid="198"/>
                                        </p:tgtEl>
                                        <p:attrNameLst>
                                          <p:attrName>ppt_y</p:attrName>
                                        </p:attrNameLst>
                                      </p:cBhvr>
                                      <p:tavLst>
                                        <p:tav tm="0">
                                          <p:val>
                                            <p:strVal val="1+#ppt_h/2"/>
                                          </p:val>
                                        </p:tav>
                                        <p:tav tm="100000">
                                          <p:val>
                                            <p:strVal val="#ppt_y"/>
                                          </p:val>
                                        </p:tav>
                                      </p:tavLst>
                                    </p:anim>
                                  </p:childTnLst>
                                </p:cTn>
                              </p:par>
                            </p:childTnLst>
                          </p:cTn>
                        </p:par>
                        <p:par>
                          <p:cTn id="75" fill="hold">
                            <p:stCondLst>
                              <p:cond delay="6000"/>
                            </p:stCondLst>
                            <p:childTnLst>
                              <p:par>
                                <p:cTn id="76" presetID="12" presetClass="entr" presetSubtype="8" fill="hold" nodeType="afterEffect">
                                  <p:stCondLst>
                                    <p:cond delay="0"/>
                                  </p:stCondLst>
                                  <p:childTnLst>
                                    <p:set>
                                      <p:cBhvr>
                                        <p:cTn id="77" dur="1" fill="hold">
                                          <p:stCondLst>
                                            <p:cond delay="0"/>
                                          </p:stCondLst>
                                        </p:cTn>
                                        <p:tgtEl>
                                          <p:spTgt spid="208"/>
                                        </p:tgtEl>
                                        <p:attrNameLst>
                                          <p:attrName>style.visibility</p:attrName>
                                        </p:attrNameLst>
                                      </p:cBhvr>
                                      <p:to>
                                        <p:strVal val="visible"/>
                                      </p:to>
                                    </p:set>
                                    <p:anim calcmode="lin" valueType="num">
                                      <p:cBhvr additive="base">
                                        <p:cTn id="78" dur="500"/>
                                        <p:tgtEl>
                                          <p:spTgt spid="208"/>
                                        </p:tgtEl>
                                        <p:attrNameLst>
                                          <p:attrName>ppt_x</p:attrName>
                                        </p:attrNameLst>
                                      </p:cBhvr>
                                      <p:tavLst>
                                        <p:tav tm="0">
                                          <p:val>
                                            <p:strVal val="#ppt_x-#ppt_w*1.125000"/>
                                          </p:val>
                                        </p:tav>
                                        <p:tav tm="100000">
                                          <p:val>
                                            <p:strVal val="#ppt_x"/>
                                          </p:val>
                                        </p:tav>
                                      </p:tavLst>
                                    </p:anim>
                                    <p:animEffect transition="in" filter="wipe(right)">
                                      <p:cBhvr>
                                        <p:cTn id="79" dur="500"/>
                                        <p:tgtEl>
                                          <p:spTgt spid="20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8"/>
                                        </p:tgtEl>
                                        <p:attrNameLst>
                                          <p:attrName>style.visibility</p:attrName>
                                        </p:attrNameLst>
                                      </p:cBhvr>
                                      <p:to>
                                        <p:strVal val="visible"/>
                                      </p:to>
                                    </p:set>
                                    <p:anim calcmode="lin" valueType="num">
                                      <p:cBhvr>
                                        <p:cTn id="82" dur="500" fill="hold"/>
                                        <p:tgtEl>
                                          <p:spTgt spid="238"/>
                                        </p:tgtEl>
                                        <p:attrNameLst>
                                          <p:attrName>ppt_w</p:attrName>
                                        </p:attrNameLst>
                                      </p:cBhvr>
                                      <p:tavLst>
                                        <p:tav tm="0">
                                          <p:val>
                                            <p:fltVal val="0"/>
                                          </p:val>
                                        </p:tav>
                                        <p:tav tm="100000">
                                          <p:val>
                                            <p:strVal val="#ppt_w"/>
                                          </p:val>
                                        </p:tav>
                                      </p:tavLst>
                                    </p:anim>
                                    <p:anim calcmode="lin" valueType="num">
                                      <p:cBhvr>
                                        <p:cTn id="83" dur="500" fill="hold"/>
                                        <p:tgtEl>
                                          <p:spTgt spid="238"/>
                                        </p:tgtEl>
                                        <p:attrNameLst>
                                          <p:attrName>ppt_h</p:attrName>
                                        </p:attrNameLst>
                                      </p:cBhvr>
                                      <p:tavLst>
                                        <p:tav tm="0">
                                          <p:val>
                                            <p:fltVal val="0"/>
                                          </p:val>
                                        </p:tav>
                                        <p:tav tm="100000">
                                          <p:val>
                                            <p:strVal val="#ppt_h"/>
                                          </p:val>
                                        </p:tav>
                                      </p:tavLst>
                                    </p:anim>
                                    <p:animEffect transition="in" filter="fade">
                                      <p:cBhvr>
                                        <p:cTn id="84" dur="500"/>
                                        <p:tgtEl>
                                          <p:spTgt spid="238"/>
                                        </p:tgtEl>
                                      </p:cBhvr>
                                    </p:animEffect>
                                  </p:childTnLst>
                                </p:cTn>
                              </p:par>
                            </p:childTnLst>
                          </p:cTn>
                        </p:par>
                        <p:par>
                          <p:cTn id="85" fill="hold">
                            <p:stCondLst>
                              <p:cond delay="6500"/>
                            </p:stCondLst>
                            <p:childTnLst>
                              <p:par>
                                <p:cTn id="86" presetID="22" presetClass="entr" presetSubtype="8" fill="hold" grpId="0" nodeType="afterEffect">
                                  <p:stCondLst>
                                    <p:cond delay="0"/>
                                  </p:stCondLst>
                                  <p:childTnLst>
                                    <p:set>
                                      <p:cBhvr>
                                        <p:cTn id="87" dur="1" fill="hold">
                                          <p:stCondLst>
                                            <p:cond delay="0"/>
                                          </p:stCondLst>
                                        </p:cTn>
                                        <p:tgtEl>
                                          <p:spTgt spid="212"/>
                                        </p:tgtEl>
                                        <p:attrNameLst>
                                          <p:attrName>style.visibility</p:attrName>
                                        </p:attrNameLst>
                                      </p:cBhvr>
                                      <p:to>
                                        <p:strVal val="visible"/>
                                      </p:to>
                                    </p:set>
                                    <p:animEffect transition="in" filter="wipe(left)">
                                      <p:cBhvr>
                                        <p:cTn id="88" dur="500"/>
                                        <p:tgtEl>
                                          <p:spTgt spid="212"/>
                                        </p:tgtEl>
                                      </p:cBhvr>
                                    </p:animEffect>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211"/>
                                        </p:tgtEl>
                                        <p:attrNameLst>
                                          <p:attrName>style.visibility</p:attrName>
                                        </p:attrNameLst>
                                      </p:cBhvr>
                                      <p:to>
                                        <p:strVal val="visible"/>
                                      </p:to>
                                    </p:set>
                                    <p:animEffect transition="in" filter="wipe(left)">
                                      <p:cBhvr>
                                        <p:cTn id="92" dur="500"/>
                                        <p:tgtEl>
                                          <p:spTgt spid="211"/>
                                        </p:tgtEl>
                                      </p:cBhvr>
                                    </p:animEffect>
                                  </p:childTnLst>
                                </p:cTn>
                              </p:par>
                            </p:childTnLst>
                          </p:cTn>
                        </p:par>
                        <p:par>
                          <p:cTn id="93" fill="hold">
                            <p:stCondLst>
                              <p:cond delay="7500"/>
                            </p:stCondLst>
                            <p:childTnLst>
                              <p:par>
                                <p:cTn id="94" presetID="2" presetClass="entr" presetSubtype="4" fill="hold" grpId="0" nodeType="afterEffect">
                                  <p:stCondLst>
                                    <p:cond delay="0"/>
                                  </p:stCondLst>
                                  <p:childTnLst>
                                    <p:set>
                                      <p:cBhvr>
                                        <p:cTn id="95" dur="1" fill="hold">
                                          <p:stCondLst>
                                            <p:cond delay="0"/>
                                          </p:stCondLst>
                                        </p:cTn>
                                        <p:tgtEl>
                                          <p:spTgt spid="197"/>
                                        </p:tgtEl>
                                        <p:attrNameLst>
                                          <p:attrName>style.visibility</p:attrName>
                                        </p:attrNameLst>
                                      </p:cBhvr>
                                      <p:to>
                                        <p:strVal val="visible"/>
                                      </p:to>
                                    </p:set>
                                    <p:anim calcmode="lin" valueType="num">
                                      <p:cBhvr additive="base">
                                        <p:cTn id="96" dur="250" fill="hold"/>
                                        <p:tgtEl>
                                          <p:spTgt spid="197"/>
                                        </p:tgtEl>
                                        <p:attrNameLst>
                                          <p:attrName>ppt_x</p:attrName>
                                        </p:attrNameLst>
                                      </p:cBhvr>
                                      <p:tavLst>
                                        <p:tav tm="0">
                                          <p:val>
                                            <p:strVal val="#ppt_x"/>
                                          </p:val>
                                        </p:tav>
                                        <p:tav tm="100000">
                                          <p:val>
                                            <p:strVal val="#ppt_x"/>
                                          </p:val>
                                        </p:tav>
                                      </p:tavLst>
                                    </p:anim>
                                    <p:anim calcmode="lin" valueType="num">
                                      <p:cBhvr additive="base">
                                        <p:cTn id="97" dur="250" fill="hold"/>
                                        <p:tgtEl>
                                          <p:spTgt spid="197"/>
                                        </p:tgtEl>
                                        <p:attrNameLst>
                                          <p:attrName>ppt_y</p:attrName>
                                        </p:attrNameLst>
                                      </p:cBhvr>
                                      <p:tavLst>
                                        <p:tav tm="0">
                                          <p:val>
                                            <p:strVal val="1+#ppt_h/2"/>
                                          </p:val>
                                        </p:tav>
                                        <p:tav tm="100000">
                                          <p:val>
                                            <p:strVal val="#ppt_y"/>
                                          </p:val>
                                        </p:tav>
                                      </p:tavLst>
                                    </p:anim>
                                  </p:childTnLst>
                                </p:cTn>
                              </p:par>
                            </p:childTnLst>
                          </p:cTn>
                        </p:par>
                        <p:par>
                          <p:cTn id="98" fill="hold">
                            <p:stCondLst>
                              <p:cond delay="8000"/>
                            </p:stCondLst>
                            <p:childTnLst>
                              <p:par>
                                <p:cTn id="99" presetID="12" presetClass="entr" presetSubtype="2" fill="hold" nodeType="afterEffect">
                                  <p:stCondLst>
                                    <p:cond delay="0"/>
                                  </p:stCondLst>
                                  <p:childTnLst>
                                    <p:set>
                                      <p:cBhvr>
                                        <p:cTn id="100" dur="1" fill="hold">
                                          <p:stCondLst>
                                            <p:cond delay="0"/>
                                          </p:stCondLst>
                                        </p:cTn>
                                        <p:tgtEl>
                                          <p:spTgt spid="229"/>
                                        </p:tgtEl>
                                        <p:attrNameLst>
                                          <p:attrName>style.visibility</p:attrName>
                                        </p:attrNameLst>
                                      </p:cBhvr>
                                      <p:to>
                                        <p:strVal val="visible"/>
                                      </p:to>
                                    </p:set>
                                    <p:anim calcmode="lin" valueType="num">
                                      <p:cBhvr additive="base">
                                        <p:cTn id="101" dur="500"/>
                                        <p:tgtEl>
                                          <p:spTgt spid="229"/>
                                        </p:tgtEl>
                                        <p:attrNameLst>
                                          <p:attrName>ppt_x</p:attrName>
                                        </p:attrNameLst>
                                      </p:cBhvr>
                                      <p:tavLst>
                                        <p:tav tm="0">
                                          <p:val>
                                            <p:strVal val="#ppt_x+#ppt_w*1.125000"/>
                                          </p:val>
                                        </p:tav>
                                        <p:tav tm="100000">
                                          <p:val>
                                            <p:strVal val="#ppt_x"/>
                                          </p:val>
                                        </p:tav>
                                      </p:tavLst>
                                    </p:anim>
                                    <p:animEffect transition="in" filter="wipe(left)">
                                      <p:cBhvr>
                                        <p:cTn id="102" dur="500"/>
                                        <p:tgtEl>
                                          <p:spTgt spid="229"/>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
                                        </p:tgtEl>
                                        <p:attrNameLst>
                                          <p:attrName>style.visibility</p:attrName>
                                        </p:attrNameLst>
                                      </p:cBhvr>
                                      <p:to>
                                        <p:strVal val="visible"/>
                                      </p:to>
                                    </p:set>
                                    <p:anim calcmode="lin" valueType="num">
                                      <p:cBhvr>
                                        <p:cTn id="105" dur="500" fill="hold"/>
                                        <p:tgtEl>
                                          <p:spTgt spid="2"/>
                                        </p:tgtEl>
                                        <p:attrNameLst>
                                          <p:attrName>ppt_w</p:attrName>
                                        </p:attrNameLst>
                                      </p:cBhvr>
                                      <p:tavLst>
                                        <p:tav tm="0">
                                          <p:val>
                                            <p:fltVal val="0"/>
                                          </p:val>
                                        </p:tav>
                                        <p:tav tm="100000">
                                          <p:val>
                                            <p:strVal val="#ppt_w"/>
                                          </p:val>
                                        </p:tav>
                                      </p:tavLst>
                                    </p:anim>
                                    <p:anim calcmode="lin" valueType="num">
                                      <p:cBhvr>
                                        <p:cTn id="106" dur="500" fill="hold"/>
                                        <p:tgtEl>
                                          <p:spTgt spid="2"/>
                                        </p:tgtEl>
                                        <p:attrNameLst>
                                          <p:attrName>ppt_h</p:attrName>
                                        </p:attrNameLst>
                                      </p:cBhvr>
                                      <p:tavLst>
                                        <p:tav tm="0">
                                          <p:val>
                                            <p:fltVal val="0"/>
                                          </p:val>
                                        </p:tav>
                                        <p:tav tm="100000">
                                          <p:val>
                                            <p:strVal val="#ppt_h"/>
                                          </p:val>
                                        </p:tav>
                                      </p:tavLst>
                                    </p:anim>
                                    <p:animEffect transition="in" filter="fade">
                                      <p:cBhvr>
                                        <p:cTn id="107" dur="500"/>
                                        <p:tgtEl>
                                          <p:spTgt spid="2"/>
                                        </p:tgtEl>
                                      </p:cBhvr>
                                    </p:animEffect>
                                  </p:childTnLst>
                                </p:cTn>
                              </p:par>
                            </p:childTnLst>
                          </p:cTn>
                        </p:par>
                        <p:par>
                          <p:cTn id="108" fill="hold">
                            <p:stCondLst>
                              <p:cond delay="8500"/>
                            </p:stCondLst>
                            <p:childTnLst>
                              <p:par>
                                <p:cTn id="109" presetID="22" presetClass="entr" presetSubtype="8" fill="hold" grpId="0" nodeType="afterEffect">
                                  <p:stCondLst>
                                    <p:cond delay="0"/>
                                  </p:stCondLst>
                                  <p:childTnLst>
                                    <p:set>
                                      <p:cBhvr>
                                        <p:cTn id="110" dur="1" fill="hold">
                                          <p:stCondLst>
                                            <p:cond delay="0"/>
                                          </p:stCondLst>
                                        </p:cTn>
                                        <p:tgtEl>
                                          <p:spTgt spid="233"/>
                                        </p:tgtEl>
                                        <p:attrNameLst>
                                          <p:attrName>style.visibility</p:attrName>
                                        </p:attrNameLst>
                                      </p:cBhvr>
                                      <p:to>
                                        <p:strVal val="visible"/>
                                      </p:to>
                                    </p:set>
                                    <p:animEffect transition="in" filter="wipe(left)">
                                      <p:cBhvr>
                                        <p:cTn id="111" dur="500"/>
                                        <p:tgtEl>
                                          <p:spTgt spid="233"/>
                                        </p:tgtEl>
                                      </p:cBhvr>
                                    </p:animEffect>
                                  </p:childTnLst>
                                </p:cTn>
                              </p:par>
                            </p:childTnLst>
                          </p:cTn>
                        </p:par>
                        <p:par>
                          <p:cTn id="112" fill="hold">
                            <p:stCondLst>
                              <p:cond delay="9000"/>
                            </p:stCondLst>
                            <p:childTnLst>
                              <p:par>
                                <p:cTn id="113" presetID="22" presetClass="entr" presetSubtype="8" fill="hold" grpId="0" nodeType="afterEffect">
                                  <p:stCondLst>
                                    <p:cond delay="0"/>
                                  </p:stCondLst>
                                  <p:childTnLst>
                                    <p:set>
                                      <p:cBhvr>
                                        <p:cTn id="114" dur="1" fill="hold">
                                          <p:stCondLst>
                                            <p:cond delay="0"/>
                                          </p:stCondLst>
                                        </p:cTn>
                                        <p:tgtEl>
                                          <p:spTgt spid="232"/>
                                        </p:tgtEl>
                                        <p:attrNameLst>
                                          <p:attrName>style.visibility</p:attrName>
                                        </p:attrNameLst>
                                      </p:cBhvr>
                                      <p:to>
                                        <p:strVal val="visible"/>
                                      </p:to>
                                    </p:set>
                                    <p:animEffect transition="in" filter="wipe(left)">
                                      <p:cBhvr>
                                        <p:cTn id="115" dur="500"/>
                                        <p:tgtEl>
                                          <p:spTgt spid="232"/>
                                        </p:tgtEl>
                                      </p:cBhvr>
                                    </p:animEffect>
                                  </p:childTnLst>
                                </p:cTn>
                              </p:par>
                            </p:childTnLst>
                          </p:cTn>
                        </p:par>
                        <p:par>
                          <p:cTn id="116" fill="hold">
                            <p:stCondLst>
                              <p:cond delay="9500"/>
                            </p:stCondLst>
                            <p:childTnLst>
                              <p:par>
                                <p:cTn id="117" presetID="2" presetClass="entr" presetSubtype="4" fill="hold" grpId="0" nodeType="afterEffect">
                                  <p:stCondLst>
                                    <p:cond delay="0"/>
                                  </p:stCondLst>
                                  <p:childTnLst>
                                    <p:set>
                                      <p:cBhvr>
                                        <p:cTn id="118" dur="1" fill="hold">
                                          <p:stCondLst>
                                            <p:cond delay="0"/>
                                          </p:stCondLst>
                                        </p:cTn>
                                        <p:tgtEl>
                                          <p:spTgt spid="196"/>
                                        </p:tgtEl>
                                        <p:attrNameLst>
                                          <p:attrName>style.visibility</p:attrName>
                                        </p:attrNameLst>
                                      </p:cBhvr>
                                      <p:to>
                                        <p:strVal val="visible"/>
                                      </p:to>
                                    </p:set>
                                    <p:anim calcmode="lin" valueType="num">
                                      <p:cBhvr additive="base">
                                        <p:cTn id="119" dur="250" fill="hold"/>
                                        <p:tgtEl>
                                          <p:spTgt spid="196"/>
                                        </p:tgtEl>
                                        <p:attrNameLst>
                                          <p:attrName>ppt_x</p:attrName>
                                        </p:attrNameLst>
                                      </p:cBhvr>
                                      <p:tavLst>
                                        <p:tav tm="0">
                                          <p:val>
                                            <p:strVal val="#ppt_x"/>
                                          </p:val>
                                        </p:tav>
                                        <p:tav tm="100000">
                                          <p:val>
                                            <p:strVal val="#ppt_x"/>
                                          </p:val>
                                        </p:tav>
                                      </p:tavLst>
                                    </p:anim>
                                    <p:anim calcmode="lin" valueType="num">
                                      <p:cBhvr additive="base">
                                        <p:cTn id="120" dur="250" fill="hold"/>
                                        <p:tgtEl>
                                          <p:spTgt spid="196"/>
                                        </p:tgtEl>
                                        <p:attrNameLst>
                                          <p:attrName>ppt_y</p:attrName>
                                        </p:attrNameLst>
                                      </p:cBhvr>
                                      <p:tavLst>
                                        <p:tav tm="0">
                                          <p:val>
                                            <p:strVal val="1+#ppt_h/2"/>
                                          </p:val>
                                        </p:tav>
                                        <p:tav tm="100000">
                                          <p:val>
                                            <p:strVal val="#ppt_y"/>
                                          </p:val>
                                        </p:tav>
                                      </p:tavLst>
                                    </p:anim>
                                  </p:childTnLst>
                                </p:cTn>
                              </p:par>
                            </p:childTnLst>
                          </p:cTn>
                        </p:par>
                        <p:par>
                          <p:cTn id="121" fill="hold">
                            <p:stCondLst>
                              <p:cond delay="10000"/>
                            </p:stCondLst>
                            <p:childTnLst>
                              <p:par>
                                <p:cTn id="122" presetID="12" presetClass="entr" presetSubtype="8" fill="hold" nodeType="afterEffect">
                                  <p:stCondLst>
                                    <p:cond delay="0"/>
                                  </p:stCondLst>
                                  <p:childTnLst>
                                    <p:set>
                                      <p:cBhvr>
                                        <p:cTn id="123" dur="1" fill="hold">
                                          <p:stCondLst>
                                            <p:cond delay="0"/>
                                          </p:stCondLst>
                                        </p:cTn>
                                        <p:tgtEl>
                                          <p:spTgt spid="215"/>
                                        </p:tgtEl>
                                        <p:attrNameLst>
                                          <p:attrName>style.visibility</p:attrName>
                                        </p:attrNameLst>
                                      </p:cBhvr>
                                      <p:to>
                                        <p:strVal val="visible"/>
                                      </p:to>
                                    </p:set>
                                    <p:anim calcmode="lin" valueType="num">
                                      <p:cBhvr additive="base">
                                        <p:cTn id="124" dur="500"/>
                                        <p:tgtEl>
                                          <p:spTgt spid="215"/>
                                        </p:tgtEl>
                                        <p:attrNameLst>
                                          <p:attrName>ppt_x</p:attrName>
                                        </p:attrNameLst>
                                      </p:cBhvr>
                                      <p:tavLst>
                                        <p:tav tm="0">
                                          <p:val>
                                            <p:strVal val="#ppt_x-#ppt_w*1.125000"/>
                                          </p:val>
                                        </p:tav>
                                        <p:tav tm="100000">
                                          <p:val>
                                            <p:strVal val="#ppt_x"/>
                                          </p:val>
                                        </p:tav>
                                      </p:tavLst>
                                    </p:anim>
                                    <p:animEffect transition="in" filter="wipe(right)">
                                      <p:cBhvr>
                                        <p:cTn id="125" dur="500"/>
                                        <p:tgtEl>
                                          <p:spTgt spid="21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7"/>
                                        </p:tgtEl>
                                        <p:attrNameLst>
                                          <p:attrName>style.visibility</p:attrName>
                                        </p:attrNameLst>
                                      </p:cBhvr>
                                      <p:to>
                                        <p:strVal val="visible"/>
                                      </p:to>
                                    </p:set>
                                    <p:anim calcmode="lin" valueType="num">
                                      <p:cBhvr>
                                        <p:cTn id="128" dur="500" fill="hold"/>
                                        <p:tgtEl>
                                          <p:spTgt spid="237"/>
                                        </p:tgtEl>
                                        <p:attrNameLst>
                                          <p:attrName>ppt_w</p:attrName>
                                        </p:attrNameLst>
                                      </p:cBhvr>
                                      <p:tavLst>
                                        <p:tav tm="0">
                                          <p:val>
                                            <p:fltVal val="0"/>
                                          </p:val>
                                        </p:tav>
                                        <p:tav tm="100000">
                                          <p:val>
                                            <p:strVal val="#ppt_w"/>
                                          </p:val>
                                        </p:tav>
                                      </p:tavLst>
                                    </p:anim>
                                    <p:anim calcmode="lin" valueType="num">
                                      <p:cBhvr>
                                        <p:cTn id="129" dur="500" fill="hold"/>
                                        <p:tgtEl>
                                          <p:spTgt spid="237"/>
                                        </p:tgtEl>
                                        <p:attrNameLst>
                                          <p:attrName>ppt_h</p:attrName>
                                        </p:attrNameLst>
                                      </p:cBhvr>
                                      <p:tavLst>
                                        <p:tav tm="0">
                                          <p:val>
                                            <p:fltVal val="0"/>
                                          </p:val>
                                        </p:tav>
                                        <p:tav tm="100000">
                                          <p:val>
                                            <p:strVal val="#ppt_h"/>
                                          </p:val>
                                        </p:tav>
                                      </p:tavLst>
                                    </p:anim>
                                    <p:animEffect transition="in" filter="fade">
                                      <p:cBhvr>
                                        <p:cTn id="130" dur="500"/>
                                        <p:tgtEl>
                                          <p:spTgt spid="237"/>
                                        </p:tgtEl>
                                      </p:cBhvr>
                                    </p:animEffect>
                                  </p:childTnLst>
                                </p:cTn>
                              </p:par>
                            </p:childTnLst>
                          </p:cTn>
                        </p:par>
                        <p:par>
                          <p:cTn id="131" fill="hold">
                            <p:stCondLst>
                              <p:cond delay="10500"/>
                            </p:stCondLst>
                            <p:childTnLst>
                              <p:par>
                                <p:cTn id="132" presetID="22" presetClass="entr" presetSubtype="8" fill="hold" grpId="0" nodeType="afterEffect">
                                  <p:stCondLst>
                                    <p:cond delay="0"/>
                                  </p:stCondLst>
                                  <p:childTnLst>
                                    <p:set>
                                      <p:cBhvr>
                                        <p:cTn id="133" dur="1" fill="hold">
                                          <p:stCondLst>
                                            <p:cond delay="0"/>
                                          </p:stCondLst>
                                        </p:cTn>
                                        <p:tgtEl>
                                          <p:spTgt spid="219"/>
                                        </p:tgtEl>
                                        <p:attrNameLst>
                                          <p:attrName>style.visibility</p:attrName>
                                        </p:attrNameLst>
                                      </p:cBhvr>
                                      <p:to>
                                        <p:strVal val="visible"/>
                                      </p:to>
                                    </p:set>
                                    <p:animEffect transition="in" filter="wipe(left)">
                                      <p:cBhvr>
                                        <p:cTn id="134" dur="500"/>
                                        <p:tgtEl>
                                          <p:spTgt spid="219"/>
                                        </p:tgtEl>
                                      </p:cBhvr>
                                    </p:animEffect>
                                  </p:childTnLst>
                                </p:cTn>
                              </p:par>
                            </p:childTnLst>
                          </p:cTn>
                        </p:par>
                        <p:par>
                          <p:cTn id="135" fill="hold">
                            <p:stCondLst>
                              <p:cond delay="11000"/>
                            </p:stCondLst>
                            <p:childTnLst>
                              <p:par>
                                <p:cTn id="136" presetID="22" presetClass="entr" presetSubtype="8" fill="hold" grpId="0" nodeType="afterEffect">
                                  <p:stCondLst>
                                    <p:cond delay="0"/>
                                  </p:stCondLst>
                                  <p:childTnLst>
                                    <p:set>
                                      <p:cBhvr>
                                        <p:cTn id="137" dur="1" fill="hold">
                                          <p:stCondLst>
                                            <p:cond delay="0"/>
                                          </p:stCondLst>
                                        </p:cTn>
                                        <p:tgtEl>
                                          <p:spTgt spid="218"/>
                                        </p:tgtEl>
                                        <p:attrNameLst>
                                          <p:attrName>style.visibility</p:attrName>
                                        </p:attrNameLst>
                                      </p:cBhvr>
                                      <p:to>
                                        <p:strVal val="visible"/>
                                      </p:to>
                                    </p:set>
                                    <p:animEffect transition="in" filter="wipe(left)">
                                      <p:cBhvr>
                                        <p:cTn id="138"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7" grpId="0" animBg="1"/>
      <p:bldP spid="198" grpId="0" animBg="1"/>
      <p:bldP spid="199" grpId="0" animBg="1"/>
      <p:bldP spid="200" grpId="0" animBg="1"/>
      <p:bldP spid="204" grpId="0"/>
      <p:bldP spid="205" grpId="0"/>
      <p:bldP spid="211" grpId="0"/>
      <p:bldP spid="212" grpId="0"/>
      <p:bldP spid="218" grpId="0"/>
      <p:bldP spid="219" grpId="0"/>
      <p:bldP spid="225" grpId="0"/>
      <p:bldP spid="226" grpId="0"/>
      <p:bldP spid="232" grpId="0"/>
      <p:bldP spid="233" grpId="0"/>
      <p:bldP spid="2" grpId="0" animBg="1"/>
      <p:bldP spid="236" grpId="0" animBg="1"/>
      <p:bldP spid="237" grpId="0" animBg="1"/>
      <p:bldP spid="238" grpId="0" animBg="1"/>
      <p:bldP spid="239"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文本框 17"/>
          <p:cNvSpPr txBox="1"/>
          <p:nvPr/>
        </p:nvSpPr>
        <p:spPr>
          <a:xfrm>
            <a:off x="2952216" y="2355726"/>
            <a:ext cx="323956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工作成果展示</a:t>
            </a:r>
          </a:p>
        </p:txBody>
      </p:sp>
      <p:sp>
        <p:nvSpPr>
          <p:cNvPr id="35" name="文本框 19"/>
          <p:cNvSpPr txBox="1"/>
          <p:nvPr/>
        </p:nvSpPr>
        <p:spPr bwMode="auto">
          <a:xfrm>
            <a:off x="3247096"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1835696" y="3003798"/>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912643" y="752738"/>
            <a:ext cx="1314630" cy="1314956"/>
            <a:chOff x="1041891" y="2887277"/>
            <a:chExt cx="1036261" cy="1036518"/>
          </a:xfrm>
          <a:solidFill>
            <a:srgbClr val="0070C0"/>
          </a:solidFill>
        </p:grpSpPr>
        <p:sp>
          <p:nvSpPr>
            <p:cNvPr id="38" name="Oval 53"/>
            <p:cNvSpPr>
              <a:spLocks noChangeArrowheads="1"/>
            </p:cNvSpPr>
            <p:nvPr/>
          </p:nvSpPr>
          <p:spPr bwMode="auto">
            <a:xfrm>
              <a:off x="1041891" y="2887277"/>
              <a:ext cx="1036261" cy="1036518"/>
            </a:xfrm>
            <a:prstGeom prst="ellipse">
              <a:avLst/>
            </a:prstGeom>
            <a:grp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39" name="Text Box 58"/>
            <p:cNvSpPr txBox="1">
              <a:spLocks noChangeArrowheads="1"/>
            </p:cNvSpPr>
            <p:nvPr/>
          </p:nvSpPr>
          <p:spPr bwMode="auto">
            <a:xfrm>
              <a:off x="1177282" y="3069495"/>
              <a:ext cx="782803" cy="63684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04</a:t>
              </a:r>
            </a:p>
          </p:txBody>
        </p:sp>
      </p:grpSp>
      <p:sp>
        <p:nvSpPr>
          <p:cNvPr id="40" name="文本框 19"/>
          <p:cNvSpPr txBox="1"/>
          <p:nvPr/>
        </p:nvSpPr>
        <p:spPr bwMode="auto">
          <a:xfrm>
            <a:off x="3247096"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19"/>
          <p:cNvSpPr txBox="1"/>
          <p:nvPr/>
        </p:nvSpPr>
        <p:spPr bwMode="auto">
          <a:xfrm>
            <a:off x="3247096"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19"/>
          <p:cNvSpPr txBox="1"/>
          <p:nvPr/>
        </p:nvSpPr>
        <p:spPr bwMode="auto">
          <a:xfrm>
            <a:off x="3247096"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19"/>
          <p:cNvSpPr txBox="1"/>
          <p:nvPr/>
        </p:nvSpPr>
        <p:spPr bwMode="auto">
          <a:xfrm>
            <a:off x="4933033"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19"/>
          <p:cNvSpPr txBox="1"/>
          <p:nvPr/>
        </p:nvSpPr>
        <p:spPr bwMode="auto">
          <a:xfrm>
            <a:off x="4933033"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933033"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19"/>
          <p:cNvSpPr txBox="1"/>
          <p:nvPr/>
        </p:nvSpPr>
        <p:spPr bwMode="auto">
          <a:xfrm>
            <a:off x="4933033"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1979712" y="4200495"/>
            <a:ext cx="5184576" cy="315471"/>
          </a:xfrm>
          <a:prstGeom prst="rect">
            <a:avLst/>
          </a:prstGeom>
        </p:spPr>
        <p:txBody>
          <a:bodyPr wrap="square" lIns="68580" tIns="34290" rIns="68580" bIns="34290">
            <a:spAutoFit/>
          </a:bodyPr>
          <a:lstStyle/>
          <a:p>
            <a:pPr algn="ctr"/>
            <a:r>
              <a:rPr lang="en-US" altLang="zh-CN" sz="800" dirty="0">
                <a:solidFill>
                  <a:schemeClr val="tx1">
                    <a:lumMod val="65000"/>
                    <a:lumOff val="35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Their</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900" decel="100000" fill="hold"/>
                                        <p:tgtEl>
                                          <p:spTgt spid="3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2000"/>
                            </p:stCondLst>
                            <p:childTnLst>
                              <p:par>
                                <p:cTn id="23" presetID="22" presetClass="entr" presetSubtype="2" fill="hold" grpId="0" nodeType="afterEffect">
                                  <p:stCondLst>
                                    <p:cond delay="0"/>
                                  </p:stCondLst>
                                  <p:iterate type="lt">
                                    <p:tmPct val="4878"/>
                                  </p:iterate>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2621"/>
                            </p:stCondLst>
                            <p:childTnLst>
                              <p:par>
                                <p:cTn id="27" presetID="22" presetClass="entr" presetSubtype="2" fill="hold" grpId="0" nodeType="afterEffect">
                                  <p:stCondLst>
                                    <p:cond delay="0"/>
                                  </p:stCondLst>
                                  <p:iterate type="lt">
                                    <p:tmPct val="4878"/>
                                  </p:iterate>
                                  <p:childTnLst>
                                    <p:set>
                                      <p:cBhvr>
                                        <p:cTn id="28" dur="1" fill="hold">
                                          <p:stCondLst>
                                            <p:cond delay="0"/>
                                          </p:stCondLst>
                                        </p:cTn>
                                        <p:tgtEl>
                                          <p:spTgt spid="40"/>
                                        </p:tgtEl>
                                        <p:attrNameLst>
                                          <p:attrName>style.visibility</p:attrName>
                                        </p:attrNameLst>
                                      </p:cBhvr>
                                      <p:to>
                                        <p:strVal val="visible"/>
                                      </p:to>
                                    </p:set>
                                    <p:animEffect transition="in" filter="wipe(right)">
                                      <p:cBhvr>
                                        <p:cTn id="29" dur="500"/>
                                        <p:tgtEl>
                                          <p:spTgt spid="40"/>
                                        </p:tgtEl>
                                      </p:cBhvr>
                                    </p:animEffect>
                                  </p:childTnLst>
                                </p:cTn>
                              </p:par>
                            </p:childTnLst>
                          </p:cTn>
                        </p:par>
                        <p:par>
                          <p:cTn id="30" fill="hold">
                            <p:stCondLst>
                              <p:cond delay="3243"/>
                            </p:stCondLst>
                            <p:childTnLst>
                              <p:par>
                                <p:cTn id="31" presetID="22" presetClass="entr" presetSubtype="2" fill="hold" grpId="0" nodeType="afterEffect">
                                  <p:stCondLst>
                                    <p:cond delay="0"/>
                                  </p:stCondLst>
                                  <p:iterate type="lt">
                                    <p:tmPct val="4878"/>
                                  </p:iterate>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childTnLst>
                          </p:cTn>
                        </p:par>
                        <p:par>
                          <p:cTn id="34" fill="hold">
                            <p:stCondLst>
                              <p:cond delay="3865"/>
                            </p:stCondLst>
                            <p:childTnLst>
                              <p:par>
                                <p:cTn id="35" presetID="22" presetClass="entr" presetSubtype="2" fill="hold" grpId="0" nodeType="afterEffect">
                                  <p:stCondLst>
                                    <p:cond delay="0"/>
                                  </p:stCondLst>
                                  <p:iterate type="lt">
                                    <p:tmPct val="4878"/>
                                  </p:iterate>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childTnLst>
                          </p:cTn>
                        </p:par>
                        <p:par>
                          <p:cTn id="38" fill="hold">
                            <p:stCondLst>
                              <p:cond delay="4487"/>
                            </p:stCondLst>
                            <p:childTnLst>
                              <p:par>
                                <p:cTn id="39" presetID="22" presetClass="entr" presetSubtype="2" fill="hold" grpId="0" nodeType="afterEffect">
                                  <p:stCondLst>
                                    <p:cond delay="0"/>
                                  </p:stCondLst>
                                  <p:iterate type="lt">
                                    <p:tmPct val="4878"/>
                                  </p:iterate>
                                  <p:childTnLst>
                                    <p:set>
                                      <p:cBhvr>
                                        <p:cTn id="40" dur="1" fill="hold">
                                          <p:stCondLst>
                                            <p:cond delay="0"/>
                                          </p:stCondLst>
                                        </p:cTn>
                                        <p:tgtEl>
                                          <p:spTgt spid="79"/>
                                        </p:tgtEl>
                                        <p:attrNameLst>
                                          <p:attrName>style.visibility</p:attrName>
                                        </p:attrNameLst>
                                      </p:cBhvr>
                                      <p:to>
                                        <p:strVal val="visible"/>
                                      </p:to>
                                    </p:set>
                                    <p:animEffect transition="in" filter="wipe(right)">
                                      <p:cBhvr>
                                        <p:cTn id="41" dur="500"/>
                                        <p:tgtEl>
                                          <p:spTgt spid="79"/>
                                        </p:tgtEl>
                                      </p:cBhvr>
                                    </p:animEffect>
                                  </p:childTnLst>
                                </p:cTn>
                              </p:par>
                            </p:childTnLst>
                          </p:cTn>
                        </p:par>
                        <p:par>
                          <p:cTn id="42" fill="hold">
                            <p:stCondLst>
                              <p:cond delay="5109"/>
                            </p:stCondLst>
                            <p:childTnLst>
                              <p:par>
                                <p:cTn id="43" presetID="22" presetClass="entr" presetSubtype="2" fill="hold" grpId="0" nodeType="afterEffect">
                                  <p:stCondLst>
                                    <p:cond delay="0"/>
                                  </p:stCondLst>
                                  <p:iterate type="lt">
                                    <p:tmPct val="4878"/>
                                  </p:iterate>
                                  <p:childTnLst>
                                    <p:set>
                                      <p:cBhvr>
                                        <p:cTn id="44" dur="1" fill="hold">
                                          <p:stCondLst>
                                            <p:cond delay="0"/>
                                          </p:stCondLst>
                                        </p:cTn>
                                        <p:tgtEl>
                                          <p:spTgt spid="80"/>
                                        </p:tgtEl>
                                        <p:attrNameLst>
                                          <p:attrName>style.visibility</p:attrName>
                                        </p:attrNameLst>
                                      </p:cBhvr>
                                      <p:to>
                                        <p:strVal val="visible"/>
                                      </p:to>
                                    </p:set>
                                    <p:animEffect transition="in" filter="wipe(right)">
                                      <p:cBhvr>
                                        <p:cTn id="45" dur="500"/>
                                        <p:tgtEl>
                                          <p:spTgt spid="80"/>
                                        </p:tgtEl>
                                      </p:cBhvr>
                                    </p:animEffect>
                                  </p:childTnLst>
                                </p:cTn>
                              </p:par>
                            </p:childTnLst>
                          </p:cTn>
                        </p:par>
                        <p:par>
                          <p:cTn id="46" fill="hold">
                            <p:stCondLst>
                              <p:cond delay="5731"/>
                            </p:stCondLst>
                            <p:childTnLst>
                              <p:par>
                                <p:cTn id="47" presetID="22" presetClass="entr" presetSubtype="2" fill="hold" grpId="0" nodeType="afterEffect">
                                  <p:stCondLst>
                                    <p:cond delay="0"/>
                                  </p:stCondLst>
                                  <p:iterate type="lt">
                                    <p:tmPct val="4878"/>
                                  </p:iterate>
                                  <p:childTnLst>
                                    <p:set>
                                      <p:cBhvr>
                                        <p:cTn id="48" dur="1" fill="hold">
                                          <p:stCondLst>
                                            <p:cond delay="0"/>
                                          </p:stCondLst>
                                        </p:cTn>
                                        <p:tgtEl>
                                          <p:spTgt spid="81"/>
                                        </p:tgtEl>
                                        <p:attrNameLst>
                                          <p:attrName>style.visibility</p:attrName>
                                        </p:attrNameLst>
                                      </p:cBhvr>
                                      <p:to>
                                        <p:strVal val="visible"/>
                                      </p:to>
                                    </p:set>
                                    <p:animEffect transition="in" filter="wipe(right)">
                                      <p:cBhvr>
                                        <p:cTn id="49" dur="500"/>
                                        <p:tgtEl>
                                          <p:spTgt spid="81"/>
                                        </p:tgtEl>
                                      </p:cBhvr>
                                    </p:animEffect>
                                  </p:childTnLst>
                                </p:cTn>
                              </p:par>
                            </p:childTnLst>
                          </p:cTn>
                        </p:par>
                        <p:par>
                          <p:cTn id="50" fill="hold">
                            <p:stCondLst>
                              <p:cond delay="6353"/>
                            </p:stCondLst>
                            <p:childTnLst>
                              <p:par>
                                <p:cTn id="51" presetID="22" presetClass="entr" presetSubtype="2" fill="hold" grpId="0" nodeType="afterEffect">
                                  <p:stCondLst>
                                    <p:cond delay="0"/>
                                  </p:stCondLst>
                                  <p:iterate type="lt">
                                    <p:tmPct val="4878"/>
                                  </p:iterate>
                                  <p:childTnLst>
                                    <p:set>
                                      <p:cBhvr>
                                        <p:cTn id="52" dur="1" fill="hold">
                                          <p:stCondLst>
                                            <p:cond delay="0"/>
                                          </p:stCondLst>
                                        </p:cTn>
                                        <p:tgtEl>
                                          <p:spTgt spid="82"/>
                                        </p:tgtEl>
                                        <p:attrNameLst>
                                          <p:attrName>style.visibility</p:attrName>
                                        </p:attrNameLst>
                                      </p:cBhvr>
                                      <p:to>
                                        <p:strVal val="visible"/>
                                      </p:to>
                                    </p:set>
                                    <p:animEffect transition="in" filter="wipe(right)">
                                      <p:cBhvr>
                                        <p:cTn id="53" dur="500"/>
                                        <p:tgtEl>
                                          <p:spTgt spid="82"/>
                                        </p:tgtEl>
                                      </p:cBhvr>
                                    </p:animEffect>
                                  </p:childTnLst>
                                </p:cTn>
                              </p:par>
                            </p:childTnLst>
                          </p:cTn>
                        </p:par>
                        <p:par>
                          <p:cTn id="54" fill="hold">
                            <p:stCondLst>
                              <p:cond delay="6975"/>
                            </p:stCondLst>
                            <p:childTnLst>
                              <p:par>
                                <p:cTn id="55" presetID="41" presetClass="entr" presetSubtype="0" fill="hold" grpId="0" nodeType="afterEffect">
                                  <p:stCondLst>
                                    <p:cond delay="0"/>
                                  </p:stCondLst>
                                  <p:iterate type="lt">
                                    <p:tmPct val="2193"/>
                                  </p:iterate>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83"/>
                                        </p:tgtEl>
                                        <p:attrNameLst>
                                          <p:attrName>ppt_y</p:attrName>
                                        </p:attrNameLst>
                                      </p:cBhvr>
                                      <p:tavLst>
                                        <p:tav tm="0">
                                          <p:val>
                                            <p:strVal val="#ppt_y"/>
                                          </p:val>
                                        </p:tav>
                                        <p:tav tm="100000">
                                          <p:val>
                                            <p:strVal val="#ppt_y"/>
                                          </p:val>
                                        </p:tav>
                                      </p:tavLst>
                                    </p:anim>
                                    <p:anim calcmode="lin" valueType="num">
                                      <p:cBhvr>
                                        <p:cTn id="59"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40" grpId="0"/>
      <p:bldP spid="77" grpId="0"/>
      <p:bldP spid="78" grpId="0"/>
      <p:bldP spid="79" grpId="0"/>
      <p:bldP spid="80" grpId="0"/>
      <p:bldP spid="81" grpId="0"/>
      <p:bldP spid="82"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13368"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35" name="流程图: 联系 34"/>
          <p:cNvSpPr/>
          <p:nvPr/>
        </p:nvSpPr>
        <p:spPr>
          <a:xfrm>
            <a:off x="2529980" y="3050776"/>
            <a:ext cx="222006" cy="222006"/>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90880">
              <a:defRPr/>
            </a:pPr>
            <a:endParaRPr lang="zh-CN" altLang="en-US"/>
          </a:p>
        </p:txBody>
      </p:sp>
      <p:cxnSp>
        <p:nvCxnSpPr>
          <p:cNvPr id="36" name="直接连接符 35"/>
          <p:cNvCxnSpPr/>
          <p:nvPr/>
        </p:nvCxnSpPr>
        <p:spPr>
          <a:xfrm flipV="1">
            <a:off x="674643" y="3190852"/>
            <a:ext cx="1099460" cy="832523"/>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44544" y="3085134"/>
            <a:ext cx="274865" cy="68717"/>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762558" y="2707194"/>
            <a:ext cx="673947" cy="41229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14877" y="2646408"/>
            <a:ext cx="957896" cy="348867"/>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6814458" y="1315995"/>
            <a:ext cx="1748518" cy="714377"/>
          </a:xfrm>
          <a:prstGeom prst="straightConnector1">
            <a:avLst/>
          </a:prstGeom>
          <a:ln w="50800">
            <a:solidFill>
              <a:srgbClr val="008BBC"/>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6"/>
          </p:cNvCxnSpPr>
          <p:nvPr/>
        </p:nvCxnSpPr>
        <p:spPr>
          <a:xfrm flipV="1">
            <a:off x="5382090" y="2417794"/>
            <a:ext cx="953396" cy="66734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246186" y="1894091"/>
            <a:ext cx="632760" cy="632760"/>
            <a:chOff x="8328248" y="2436308"/>
            <a:chExt cx="843680" cy="843680"/>
          </a:xfrm>
        </p:grpSpPr>
        <p:sp>
          <p:nvSpPr>
            <p:cNvPr id="43" name="椭圆 42"/>
            <p:cNvSpPr/>
            <p:nvPr/>
          </p:nvSpPr>
          <p:spPr>
            <a:xfrm>
              <a:off x="8328248" y="2436308"/>
              <a:ext cx="843680" cy="8436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Shape"/>
            <p:cNvSpPr/>
            <p:nvPr/>
          </p:nvSpPr>
          <p:spPr bwMode="auto">
            <a:xfrm>
              <a:off x="8480463" y="2653727"/>
              <a:ext cx="585453" cy="408841"/>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69" name="组合 68"/>
          <p:cNvGrpSpPr/>
          <p:nvPr/>
        </p:nvGrpSpPr>
        <p:grpSpPr>
          <a:xfrm>
            <a:off x="4872772" y="2830475"/>
            <a:ext cx="509318" cy="509318"/>
            <a:chOff x="6497030" y="3684820"/>
            <a:chExt cx="679090" cy="679090"/>
          </a:xfrm>
        </p:grpSpPr>
        <p:sp>
          <p:nvSpPr>
            <p:cNvPr id="70" name="椭圆 69"/>
            <p:cNvSpPr/>
            <p:nvPr/>
          </p:nvSpPr>
          <p:spPr>
            <a:xfrm>
              <a:off x="6497030" y="3684820"/>
              <a:ext cx="679090" cy="6790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KSO_Shape"/>
            <p:cNvSpPr/>
            <p:nvPr/>
          </p:nvSpPr>
          <p:spPr bwMode="auto">
            <a:xfrm>
              <a:off x="6673239" y="3927267"/>
              <a:ext cx="412395" cy="222006"/>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72" name="组合 71"/>
          <p:cNvGrpSpPr/>
          <p:nvPr/>
        </p:nvGrpSpPr>
        <p:grpSpPr>
          <a:xfrm>
            <a:off x="3405559" y="2321157"/>
            <a:ext cx="509318" cy="509318"/>
            <a:chOff x="4540745" y="3005730"/>
            <a:chExt cx="679090" cy="679090"/>
          </a:xfrm>
        </p:grpSpPr>
        <p:sp>
          <p:nvSpPr>
            <p:cNvPr id="73" name="椭圆 72"/>
            <p:cNvSpPr/>
            <p:nvPr/>
          </p:nvSpPr>
          <p:spPr>
            <a:xfrm>
              <a:off x="4540745" y="3005730"/>
              <a:ext cx="679090" cy="6790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KSO_Shape"/>
            <p:cNvSpPr/>
            <p:nvPr/>
          </p:nvSpPr>
          <p:spPr>
            <a:xfrm>
              <a:off x="4663586" y="3279988"/>
              <a:ext cx="433407" cy="16541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75" name="组合 74"/>
          <p:cNvGrpSpPr/>
          <p:nvPr/>
        </p:nvGrpSpPr>
        <p:grpSpPr>
          <a:xfrm>
            <a:off x="1735226" y="2802250"/>
            <a:ext cx="509318" cy="509318"/>
            <a:chOff x="2313635" y="3647187"/>
            <a:chExt cx="679090" cy="679090"/>
          </a:xfrm>
        </p:grpSpPr>
        <p:sp>
          <p:nvSpPr>
            <p:cNvPr id="76" name="椭圆 75"/>
            <p:cNvSpPr/>
            <p:nvPr/>
          </p:nvSpPr>
          <p:spPr>
            <a:xfrm>
              <a:off x="2313635" y="3647187"/>
              <a:ext cx="679090" cy="6790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KSO_Shape"/>
            <p:cNvSpPr/>
            <p:nvPr/>
          </p:nvSpPr>
          <p:spPr bwMode="auto">
            <a:xfrm>
              <a:off x="2522728" y="3846909"/>
              <a:ext cx="260904" cy="279646"/>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chemeClr val="bg1"/>
            </a:solidFill>
            <a:ln>
              <a:noFill/>
            </a:ln>
          </p:spPr>
          <p:txBody>
            <a:bodyPr anchor="ctr" anchorCtr="1"/>
            <a:lstStyle/>
            <a:p>
              <a:endParaRPr lang="zh-CN" altLang="en-US"/>
            </a:p>
          </p:txBody>
        </p:sp>
      </p:grpSp>
      <p:grpSp>
        <p:nvGrpSpPr>
          <p:cNvPr id="78" name="组合 77"/>
          <p:cNvGrpSpPr/>
          <p:nvPr/>
        </p:nvGrpSpPr>
        <p:grpSpPr>
          <a:xfrm>
            <a:off x="973909" y="1723846"/>
            <a:ext cx="1741025" cy="1053514"/>
            <a:chOff x="1298545" y="2209314"/>
            <a:chExt cx="2321366" cy="1404684"/>
          </a:xfrm>
        </p:grpSpPr>
        <p:sp>
          <p:nvSpPr>
            <p:cNvPr id="79" name="TextBox 1"/>
            <p:cNvSpPr txBox="1">
              <a:spLocks noChangeArrowheads="1"/>
            </p:cNvSpPr>
            <p:nvPr/>
          </p:nvSpPr>
          <p:spPr bwMode="auto">
            <a:xfrm>
              <a:off x="1667326" y="2209314"/>
              <a:ext cx="1403958" cy="410369"/>
            </a:xfrm>
            <a:prstGeom prst="rect">
              <a:avLst/>
            </a:prstGeom>
            <a:noFill/>
            <a:ln w="9525">
              <a:noFill/>
              <a:miter lim="800000"/>
            </a:ln>
          </p:spPr>
          <p:txBody>
            <a:bodyPr wrap="square">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80" name="矩形 79"/>
            <p:cNvSpPr/>
            <p:nvPr/>
          </p:nvSpPr>
          <p:spPr>
            <a:xfrm>
              <a:off x="1298545" y="2659890"/>
              <a:ext cx="2321366" cy="954108"/>
            </a:xfrm>
            <a:prstGeom prst="rect">
              <a:avLst/>
            </a:prstGeom>
            <a:noFill/>
          </p:spPr>
          <p:txBody>
            <a:bodyPr wrap="square" rtlCol="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81" name="组合 80"/>
          <p:cNvGrpSpPr/>
          <p:nvPr/>
        </p:nvGrpSpPr>
        <p:grpSpPr>
          <a:xfrm>
            <a:off x="2952232" y="1315996"/>
            <a:ext cx="1741025" cy="1008392"/>
            <a:chOff x="3936310" y="1665514"/>
            <a:chExt cx="2321366" cy="1344523"/>
          </a:xfrm>
        </p:grpSpPr>
        <p:sp>
          <p:nvSpPr>
            <p:cNvPr id="82" name="TextBox 25"/>
            <p:cNvSpPr txBox="1">
              <a:spLocks noChangeArrowheads="1"/>
            </p:cNvSpPr>
            <p:nvPr/>
          </p:nvSpPr>
          <p:spPr bwMode="auto">
            <a:xfrm>
              <a:off x="4178475" y="1665514"/>
              <a:ext cx="1403958" cy="410369"/>
            </a:xfrm>
            <a:prstGeom prst="rect">
              <a:avLst/>
            </a:prstGeom>
            <a:noFill/>
            <a:ln w="9525">
              <a:noFill/>
              <a:miter lim="800000"/>
            </a:ln>
          </p:spPr>
          <p:txBody>
            <a:bodyPr wrap="square">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83" name="矩形 82"/>
            <p:cNvSpPr/>
            <p:nvPr/>
          </p:nvSpPr>
          <p:spPr>
            <a:xfrm>
              <a:off x="3936310" y="2055929"/>
              <a:ext cx="2321366" cy="954108"/>
            </a:xfrm>
            <a:prstGeom prst="rect">
              <a:avLst/>
            </a:prstGeom>
            <a:noFill/>
          </p:spPr>
          <p:txBody>
            <a:bodyPr wrap="square" rtlCol="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84" name="组合 83"/>
          <p:cNvGrpSpPr/>
          <p:nvPr/>
        </p:nvGrpSpPr>
        <p:grpSpPr>
          <a:xfrm>
            <a:off x="4351549" y="3512954"/>
            <a:ext cx="1741025" cy="1003012"/>
            <a:chOff x="5802065" y="4594790"/>
            <a:chExt cx="2321366" cy="1337348"/>
          </a:xfrm>
        </p:grpSpPr>
        <p:sp>
          <p:nvSpPr>
            <p:cNvPr id="85" name="TextBox 26"/>
            <p:cNvSpPr txBox="1">
              <a:spLocks noChangeArrowheads="1"/>
            </p:cNvSpPr>
            <p:nvPr/>
          </p:nvSpPr>
          <p:spPr bwMode="auto">
            <a:xfrm>
              <a:off x="5898108" y="4594790"/>
              <a:ext cx="1805283" cy="410369"/>
            </a:xfrm>
            <a:prstGeom prst="rect">
              <a:avLst/>
            </a:prstGeom>
            <a:noFill/>
            <a:ln w="9525">
              <a:noFill/>
              <a:miter lim="800000"/>
            </a:ln>
          </p:spPr>
          <p:txBody>
            <a:bodyPr wrap="square">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86" name="矩形 85"/>
            <p:cNvSpPr/>
            <p:nvPr/>
          </p:nvSpPr>
          <p:spPr>
            <a:xfrm>
              <a:off x="5802065" y="4978030"/>
              <a:ext cx="2321366" cy="954108"/>
            </a:xfrm>
            <a:prstGeom prst="rect">
              <a:avLst/>
            </a:prstGeom>
            <a:noFill/>
          </p:spPr>
          <p:txBody>
            <a:bodyPr wrap="square" rtlCol="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87" name="组合 86"/>
          <p:cNvGrpSpPr/>
          <p:nvPr/>
        </p:nvGrpSpPr>
        <p:grpSpPr>
          <a:xfrm>
            <a:off x="6246186" y="2578623"/>
            <a:ext cx="1741025" cy="1015664"/>
            <a:chOff x="8328248" y="3349019"/>
            <a:chExt cx="2321366" cy="1354219"/>
          </a:xfrm>
        </p:grpSpPr>
        <p:sp>
          <p:nvSpPr>
            <p:cNvPr id="88" name="TextBox 26"/>
            <p:cNvSpPr txBox="1">
              <a:spLocks noChangeArrowheads="1"/>
            </p:cNvSpPr>
            <p:nvPr/>
          </p:nvSpPr>
          <p:spPr bwMode="auto">
            <a:xfrm>
              <a:off x="8419619" y="3349019"/>
              <a:ext cx="1805283" cy="410369"/>
            </a:xfrm>
            <a:prstGeom prst="rect">
              <a:avLst/>
            </a:prstGeom>
            <a:noFill/>
            <a:ln w="9525">
              <a:noFill/>
              <a:miter lim="800000"/>
            </a:ln>
          </p:spPr>
          <p:txBody>
            <a:bodyPr wrap="square">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89" name="矩形 88"/>
            <p:cNvSpPr/>
            <p:nvPr/>
          </p:nvSpPr>
          <p:spPr>
            <a:xfrm>
              <a:off x="8328248" y="3749130"/>
              <a:ext cx="2321366" cy="954108"/>
            </a:xfrm>
            <a:prstGeom prst="rect">
              <a:avLst/>
            </a:prstGeom>
            <a:noFill/>
          </p:spPr>
          <p:txBody>
            <a:bodyPr wrap="square" rtlCol="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200"/>
                                        <p:tgtEl>
                                          <p:spTgt spid="36"/>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par>
                                <p:cTn id="34" presetID="22" presetClass="entr" presetSubtype="8"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200"/>
                                        <p:tgtEl>
                                          <p:spTgt spid="37"/>
                                        </p:tgtEl>
                                      </p:cBhvr>
                                    </p:animEffect>
                                  </p:childTnLst>
                                </p:cTn>
                              </p:par>
                              <p:par>
                                <p:cTn id="37" presetID="53" presetClass="entr" presetSubtype="16" fill="hold" grpId="0" nodeType="withEffect">
                                  <p:stCondLst>
                                    <p:cond delay="100"/>
                                  </p:stCondLst>
                                  <p:childTnLst>
                                    <p:set>
                                      <p:cBhvr>
                                        <p:cTn id="38" dur="1" fill="hold">
                                          <p:stCondLst>
                                            <p:cond delay="0"/>
                                          </p:stCondLst>
                                        </p:cTn>
                                        <p:tgtEl>
                                          <p:spTgt spid="35"/>
                                        </p:tgtEl>
                                        <p:attrNameLst>
                                          <p:attrName>style.visibility</p:attrName>
                                        </p:attrNameLst>
                                      </p:cBhvr>
                                      <p:to>
                                        <p:strVal val="visible"/>
                                      </p:to>
                                    </p:set>
                                    <p:anim calcmode="lin" valueType="num">
                                      <p:cBhvr>
                                        <p:cTn id="39" dur="400" fill="hold"/>
                                        <p:tgtEl>
                                          <p:spTgt spid="35"/>
                                        </p:tgtEl>
                                        <p:attrNameLst>
                                          <p:attrName>ppt_w</p:attrName>
                                        </p:attrNameLst>
                                      </p:cBhvr>
                                      <p:tavLst>
                                        <p:tav tm="0">
                                          <p:val>
                                            <p:fltVal val="0"/>
                                          </p:val>
                                        </p:tav>
                                        <p:tav tm="100000">
                                          <p:val>
                                            <p:strVal val="#ppt_w"/>
                                          </p:val>
                                        </p:tav>
                                      </p:tavLst>
                                    </p:anim>
                                    <p:anim calcmode="lin" valueType="num">
                                      <p:cBhvr>
                                        <p:cTn id="40" dur="400" fill="hold"/>
                                        <p:tgtEl>
                                          <p:spTgt spid="35"/>
                                        </p:tgtEl>
                                        <p:attrNameLst>
                                          <p:attrName>ppt_h</p:attrName>
                                        </p:attrNameLst>
                                      </p:cBhvr>
                                      <p:tavLst>
                                        <p:tav tm="0">
                                          <p:val>
                                            <p:fltVal val="0"/>
                                          </p:val>
                                        </p:tav>
                                        <p:tav tm="100000">
                                          <p:val>
                                            <p:strVal val="#ppt_h"/>
                                          </p:val>
                                        </p:tav>
                                      </p:tavLst>
                                    </p:anim>
                                    <p:animEffect transition="in" filter="fade">
                                      <p:cBhvr>
                                        <p:cTn id="41" dur="400"/>
                                        <p:tgtEl>
                                          <p:spTgt spid="35"/>
                                        </p:tgtEl>
                                      </p:cBhvr>
                                    </p:animEffect>
                                  </p:childTnLst>
                                </p:cTn>
                              </p:par>
                              <p:par>
                                <p:cTn id="42" presetID="22" presetClass="entr" presetSubtype="8" fill="hold" nodeType="withEffect">
                                  <p:stCondLst>
                                    <p:cond delay="50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200"/>
                                        <p:tgtEl>
                                          <p:spTgt spid="38"/>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p:cTn id="48" dur="500" fill="hold"/>
                                        <p:tgtEl>
                                          <p:spTgt spid="72"/>
                                        </p:tgtEl>
                                        <p:attrNameLst>
                                          <p:attrName>ppt_w</p:attrName>
                                        </p:attrNameLst>
                                      </p:cBhvr>
                                      <p:tavLst>
                                        <p:tav tm="0">
                                          <p:val>
                                            <p:fltVal val="0"/>
                                          </p:val>
                                        </p:tav>
                                        <p:tav tm="100000">
                                          <p:val>
                                            <p:strVal val="#ppt_w"/>
                                          </p:val>
                                        </p:tav>
                                      </p:tavLst>
                                    </p:anim>
                                    <p:anim calcmode="lin" valueType="num">
                                      <p:cBhvr>
                                        <p:cTn id="49" dur="500" fill="hold"/>
                                        <p:tgtEl>
                                          <p:spTgt spid="72"/>
                                        </p:tgtEl>
                                        <p:attrNameLst>
                                          <p:attrName>ppt_h</p:attrName>
                                        </p:attrNameLst>
                                      </p:cBhvr>
                                      <p:tavLst>
                                        <p:tav tm="0">
                                          <p:val>
                                            <p:fltVal val="0"/>
                                          </p:val>
                                        </p:tav>
                                        <p:tav tm="100000">
                                          <p:val>
                                            <p:strVal val="#ppt_h"/>
                                          </p:val>
                                        </p:tav>
                                      </p:tavLst>
                                    </p:anim>
                                    <p:animEffect transition="in" filter="fade">
                                      <p:cBhvr>
                                        <p:cTn id="50" dur="500"/>
                                        <p:tgtEl>
                                          <p:spTgt spid="72"/>
                                        </p:tgtEl>
                                      </p:cBhvr>
                                    </p:animEffect>
                                  </p:childTnLst>
                                </p:cTn>
                              </p:par>
                            </p:childTnLst>
                          </p:cTn>
                        </p:par>
                        <p:par>
                          <p:cTn id="51" fill="hold">
                            <p:stCondLst>
                              <p:cond delay="3000"/>
                            </p:stCondLst>
                            <p:childTnLst>
                              <p:par>
                                <p:cTn id="52" presetID="12" presetClass="entr" presetSubtype="4" fill="hold" nodeType="afterEffect">
                                  <p:stCondLst>
                                    <p:cond delay="0"/>
                                  </p:stCondLst>
                                  <p:childTnLst>
                                    <p:set>
                                      <p:cBhvr>
                                        <p:cTn id="53" dur="1" fill="hold">
                                          <p:stCondLst>
                                            <p:cond delay="0"/>
                                          </p:stCondLst>
                                        </p:cTn>
                                        <p:tgtEl>
                                          <p:spTgt spid="81"/>
                                        </p:tgtEl>
                                        <p:attrNameLst>
                                          <p:attrName>style.visibility</p:attrName>
                                        </p:attrNameLst>
                                      </p:cBhvr>
                                      <p:to>
                                        <p:strVal val="visible"/>
                                      </p:to>
                                    </p:set>
                                    <p:anim calcmode="lin" valueType="num">
                                      <p:cBhvr additive="base">
                                        <p:cTn id="54" dur="500"/>
                                        <p:tgtEl>
                                          <p:spTgt spid="81"/>
                                        </p:tgtEl>
                                        <p:attrNameLst>
                                          <p:attrName>ppt_y</p:attrName>
                                        </p:attrNameLst>
                                      </p:cBhvr>
                                      <p:tavLst>
                                        <p:tav tm="0">
                                          <p:val>
                                            <p:strVal val="#ppt_y+#ppt_h*1.125000"/>
                                          </p:val>
                                        </p:tav>
                                        <p:tav tm="100000">
                                          <p:val>
                                            <p:strVal val="#ppt_y"/>
                                          </p:val>
                                        </p:tav>
                                      </p:tavLst>
                                    </p:anim>
                                    <p:animEffect transition="in" filter="wipe(up)">
                                      <p:cBhvr>
                                        <p:cTn id="55" dur="500"/>
                                        <p:tgtEl>
                                          <p:spTgt spid="81"/>
                                        </p:tgtEl>
                                      </p:cBhvr>
                                    </p:animEffect>
                                  </p:childTnLst>
                                </p:cTn>
                              </p:par>
                              <p:par>
                                <p:cTn id="56" presetID="22" presetClass="entr" presetSubtype="8"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200"/>
                                        <p:tgtEl>
                                          <p:spTgt spid="39"/>
                                        </p:tgtEl>
                                      </p:cBhvr>
                                    </p:animEffect>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Effect transition="in" filter="fade">
                                      <p:cBhvr>
                                        <p:cTn id="64" dur="500"/>
                                        <p:tgtEl>
                                          <p:spTgt spid="69"/>
                                        </p:tgtEl>
                                      </p:cBhvr>
                                    </p:animEffect>
                                  </p:childTnLst>
                                </p:cTn>
                              </p:par>
                            </p:childTnLst>
                          </p:cTn>
                        </p:par>
                        <p:par>
                          <p:cTn id="65" fill="hold">
                            <p:stCondLst>
                              <p:cond delay="4000"/>
                            </p:stCondLst>
                            <p:childTnLst>
                              <p:par>
                                <p:cTn id="66" presetID="12" presetClass="entr" presetSubtype="1"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p:tgtEl>
                                          <p:spTgt spid="84"/>
                                        </p:tgtEl>
                                        <p:attrNameLst>
                                          <p:attrName>ppt_y</p:attrName>
                                        </p:attrNameLst>
                                      </p:cBhvr>
                                      <p:tavLst>
                                        <p:tav tm="0">
                                          <p:val>
                                            <p:strVal val="#ppt_y-#ppt_h*1.125000"/>
                                          </p:val>
                                        </p:tav>
                                        <p:tav tm="100000">
                                          <p:val>
                                            <p:strVal val="#ppt_y"/>
                                          </p:val>
                                        </p:tav>
                                      </p:tavLst>
                                    </p:anim>
                                    <p:animEffect transition="in" filter="wipe(down)">
                                      <p:cBhvr>
                                        <p:cTn id="69" dur="500"/>
                                        <p:tgtEl>
                                          <p:spTgt spid="84"/>
                                        </p:tgtEl>
                                      </p:cBhvr>
                                    </p:animEffect>
                                  </p:childTnLst>
                                </p:cTn>
                              </p:par>
                              <p:par>
                                <p:cTn id="70" presetID="22" presetClass="entr" presetSubtype="8"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200"/>
                                        <p:tgtEl>
                                          <p:spTgt spid="41"/>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childTnLst>
                          </p:cTn>
                        </p:par>
                        <p:par>
                          <p:cTn id="79" fill="hold">
                            <p:stCondLst>
                              <p:cond delay="5000"/>
                            </p:stCondLst>
                            <p:childTnLst>
                              <p:par>
                                <p:cTn id="80" presetID="12" presetClass="entr" presetSubtype="1" fill="hold" nodeType="afterEffect">
                                  <p:stCondLst>
                                    <p:cond delay="0"/>
                                  </p:stCondLst>
                                  <p:childTnLst>
                                    <p:set>
                                      <p:cBhvr>
                                        <p:cTn id="81" dur="1" fill="hold">
                                          <p:stCondLst>
                                            <p:cond delay="0"/>
                                          </p:stCondLst>
                                        </p:cTn>
                                        <p:tgtEl>
                                          <p:spTgt spid="87"/>
                                        </p:tgtEl>
                                        <p:attrNameLst>
                                          <p:attrName>style.visibility</p:attrName>
                                        </p:attrNameLst>
                                      </p:cBhvr>
                                      <p:to>
                                        <p:strVal val="visible"/>
                                      </p:to>
                                    </p:set>
                                    <p:anim calcmode="lin" valueType="num">
                                      <p:cBhvr additive="base">
                                        <p:cTn id="82" dur="500"/>
                                        <p:tgtEl>
                                          <p:spTgt spid="87"/>
                                        </p:tgtEl>
                                        <p:attrNameLst>
                                          <p:attrName>ppt_y</p:attrName>
                                        </p:attrNameLst>
                                      </p:cBhvr>
                                      <p:tavLst>
                                        <p:tav tm="0">
                                          <p:val>
                                            <p:strVal val="#ppt_y-#ppt_h*1.125000"/>
                                          </p:val>
                                        </p:tav>
                                        <p:tav tm="100000">
                                          <p:val>
                                            <p:strVal val="#ppt_y"/>
                                          </p:val>
                                        </p:tav>
                                      </p:tavLst>
                                    </p:anim>
                                    <p:animEffect transition="in" filter="wipe(down)">
                                      <p:cBhvr>
                                        <p:cTn id="83" dur="500"/>
                                        <p:tgtEl>
                                          <p:spTgt spid="87"/>
                                        </p:tgtEl>
                                      </p:cBhvr>
                                    </p:animEffect>
                                  </p:childTnLst>
                                </p:cTn>
                              </p:par>
                              <p:par>
                                <p:cTn id="84" presetID="22" presetClass="entr" presetSubtype="8"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left)">
                                      <p:cBhvr>
                                        <p:cTn id="86" dur="2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13368"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grpSp>
        <p:nvGrpSpPr>
          <p:cNvPr id="45" name="组合 44"/>
          <p:cNvGrpSpPr/>
          <p:nvPr/>
        </p:nvGrpSpPr>
        <p:grpSpPr>
          <a:xfrm>
            <a:off x="2800472" y="1240821"/>
            <a:ext cx="2029590" cy="720508"/>
            <a:chOff x="3666731" y="1984470"/>
            <a:chExt cx="2636520" cy="1447800"/>
          </a:xfrm>
          <a:solidFill>
            <a:schemeClr val="tx1">
              <a:lumMod val="75000"/>
            </a:schemeClr>
          </a:solidFill>
        </p:grpSpPr>
        <p:sp>
          <p:nvSpPr>
            <p:cNvPr id="46" name="任意多边形 45"/>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35"/>
            <p:cNvSpPr txBox="1"/>
            <p:nvPr/>
          </p:nvSpPr>
          <p:spPr>
            <a:xfrm>
              <a:off x="3971726" y="2409461"/>
              <a:ext cx="2230361" cy="597835"/>
            </a:xfrm>
            <a:prstGeom prst="rect">
              <a:avLst/>
            </a:prstGeom>
            <a:noFill/>
          </p:spPr>
          <p:txBody>
            <a:bodyPr wrap="square" rtlCol="0" anchor="ctr">
              <a:spAutoFit/>
            </a:bodyPr>
            <a:lstStyle/>
            <a:p>
              <a:pPr algn="ctr"/>
              <a:r>
                <a:rPr lang="zh-CN" altLang="en-US" sz="20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p>
          </p:txBody>
        </p:sp>
      </p:grpSp>
      <p:grpSp>
        <p:nvGrpSpPr>
          <p:cNvPr id="48" name="组合 47"/>
          <p:cNvGrpSpPr/>
          <p:nvPr/>
        </p:nvGrpSpPr>
        <p:grpSpPr>
          <a:xfrm>
            <a:off x="1104122" y="1240821"/>
            <a:ext cx="2029590" cy="720508"/>
            <a:chOff x="1436370" y="1984470"/>
            <a:chExt cx="2636520" cy="1447800"/>
          </a:xfrm>
          <a:solidFill>
            <a:schemeClr val="tx1">
              <a:lumMod val="75000"/>
            </a:schemeClr>
          </a:solidFill>
        </p:grpSpPr>
        <p:sp>
          <p:nvSpPr>
            <p:cNvPr id="49" name="任意多边形 48"/>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3"/>
            <p:cNvSpPr txBox="1"/>
            <p:nvPr/>
          </p:nvSpPr>
          <p:spPr>
            <a:xfrm>
              <a:off x="1709209" y="2368224"/>
              <a:ext cx="2293960" cy="680296"/>
            </a:xfrm>
            <a:prstGeom prst="rect">
              <a:avLst/>
            </a:prstGeom>
            <a:noFill/>
          </p:spPr>
          <p:txBody>
            <a:bodyPr wrap="square" rtlCol="0" anchor="ctr">
              <a:spAutoFit/>
            </a:bodyPr>
            <a:lstStyle/>
            <a:p>
              <a:pPr algn="ctr">
                <a:lnSpc>
                  <a:spcPct val="120000"/>
                </a:lnSpc>
              </a:pPr>
              <a:r>
                <a:rPr lang="zh-CN" altLang="en-US" sz="20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p>
          </p:txBody>
        </p:sp>
      </p:grpSp>
      <p:grpSp>
        <p:nvGrpSpPr>
          <p:cNvPr id="51" name="组合 50"/>
          <p:cNvGrpSpPr/>
          <p:nvPr/>
        </p:nvGrpSpPr>
        <p:grpSpPr>
          <a:xfrm>
            <a:off x="6193174" y="1240821"/>
            <a:ext cx="2029590" cy="720508"/>
            <a:chOff x="8127453" y="1984470"/>
            <a:chExt cx="2636520" cy="1447800"/>
          </a:xfrm>
          <a:solidFill>
            <a:schemeClr val="tx1">
              <a:lumMod val="75000"/>
            </a:schemeClr>
          </a:solidFill>
        </p:grpSpPr>
        <p:sp>
          <p:nvSpPr>
            <p:cNvPr id="52" name="任意多边形 51"/>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文本框 46"/>
            <p:cNvSpPr txBox="1"/>
            <p:nvPr/>
          </p:nvSpPr>
          <p:spPr>
            <a:xfrm>
              <a:off x="8439016" y="2409451"/>
              <a:ext cx="2230361" cy="597835"/>
            </a:xfrm>
            <a:prstGeom prst="rect">
              <a:avLst/>
            </a:prstGeom>
            <a:noFill/>
          </p:spPr>
          <p:txBody>
            <a:bodyPr wrap="square" rtlCol="0" anchor="ctr">
              <a:spAutoFit/>
            </a:bodyPr>
            <a:lstStyle/>
            <a:p>
              <a:pPr algn="ctr"/>
              <a:r>
                <a:rPr lang="zh-CN" altLang="en-US" sz="20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p>
          </p:txBody>
        </p:sp>
      </p:grpSp>
      <p:grpSp>
        <p:nvGrpSpPr>
          <p:cNvPr id="54" name="组合 53"/>
          <p:cNvGrpSpPr/>
          <p:nvPr/>
        </p:nvGrpSpPr>
        <p:grpSpPr>
          <a:xfrm>
            <a:off x="4496823" y="1240821"/>
            <a:ext cx="2029590" cy="720508"/>
            <a:chOff x="5897092" y="1984470"/>
            <a:chExt cx="2636520" cy="1447800"/>
          </a:xfrm>
          <a:solidFill>
            <a:schemeClr val="tx1">
              <a:lumMod val="75000"/>
            </a:schemeClr>
          </a:solidFill>
        </p:grpSpPr>
        <p:sp>
          <p:nvSpPr>
            <p:cNvPr id="55" name="任意多边形 54"/>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49"/>
            <p:cNvSpPr txBox="1"/>
            <p:nvPr/>
          </p:nvSpPr>
          <p:spPr>
            <a:xfrm>
              <a:off x="6227711" y="2409459"/>
              <a:ext cx="2205655" cy="597835"/>
            </a:xfrm>
            <a:prstGeom prst="rect">
              <a:avLst/>
            </a:prstGeom>
            <a:noFill/>
          </p:spPr>
          <p:txBody>
            <a:bodyPr wrap="square" rtlCol="0" anchor="ctr">
              <a:spAutoFit/>
            </a:bodyPr>
            <a:lstStyle/>
            <a:p>
              <a:pPr algn="ctr"/>
              <a:r>
                <a:rPr lang="zh-CN" altLang="en-US" sz="20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p>
          </p:txBody>
        </p:sp>
      </p:grpSp>
      <p:sp>
        <p:nvSpPr>
          <p:cNvPr id="57" name="矩形 47"/>
          <p:cNvSpPr>
            <a:spLocks noChangeArrowheads="1"/>
          </p:cNvSpPr>
          <p:nvPr/>
        </p:nvSpPr>
        <p:spPr bwMode="auto">
          <a:xfrm>
            <a:off x="892433" y="3930956"/>
            <a:ext cx="7448360" cy="51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49" tIns="36277" rIns="72549" bIns="36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65000"/>
                    <a:lumOff val="35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58" name="矩形 57"/>
          <p:cNvSpPr/>
          <p:nvPr/>
        </p:nvSpPr>
        <p:spPr>
          <a:xfrm>
            <a:off x="1443014" y="2181987"/>
            <a:ext cx="1242523" cy="292573"/>
          </a:xfrm>
          <a:prstGeom prst="rect">
            <a:avLst/>
          </a:prstGeom>
        </p:spPr>
        <p:txBody>
          <a:bodyPr wrap="none" lIns="72549" tIns="36277" rIns="72549" bIns="36277">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单击添加标题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1309578" y="2571751"/>
            <a:ext cx="1514111" cy="11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49" tIns="36277" rIns="72549" bIns="36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60" name="矩形 59"/>
          <p:cNvSpPr/>
          <p:nvPr/>
        </p:nvSpPr>
        <p:spPr>
          <a:xfrm>
            <a:off x="3163004" y="2181987"/>
            <a:ext cx="1242523" cy="292573"/>
          </a:xfrm>
          <a:prstGeom prst="rect">
            <a:avLst/>
          </a:prstGeom>
        </p:spPr>
        <p:txBody>
          <a:bodyPr wrap="none" lIns="72549" tIns="36277" rIns="72549" bIns="36277">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单击添加标题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61" name="矩形 47"/>
          <p:cNvSpPr>
            <a:spLocks noChangeArrowheads="1"/>
          </p:cNvSpPr>
          <p:nvPr/>
        </p:nvSpPr>
        <p:spPr bwMode="auto">
          <a:xfrm>
            <a:off x="3063431" y="2571751"/>
            <a:ext cx="1488300" cy="11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49" tIns="36277" rIns="72549" bIns="36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62" name="矩形 61"/>
          <p:cNvSpPr/>
          <p:nvPr/>
        </p:nvSpPr>
        <p:spPr>
          <a:xfrm>
            <a:off x="4882990" y="2181987"/>
            <a:ext cx="1242523" cy="292573"/>
          </a:xfrm>
          <a:prstGeom prst="rect">
            <a:avLst/>
          </a:prstGeom>
        </p:spPr>
        <p:txBody>
          <a:bodyPr wrap="none" lIns="72549" tIns="36277" rIns="72549" bIns="36277">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单击添加标题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63" name="矩形 47"/>
          <p:cNvSpPr>
            <a:spLocks noChangeArrowheads="1"/>
          </p:cNvSpPr>
          <p:nvPr/>
        </p:nvSpPr>
        <p:spPr bwMode="auto">
          <a:xfrm>
            <a:off x="4791473" y="2571751"/>
            <a:ext cx="1501986" cy="11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49" tIns="36277" rIns="72549" bIns="36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64" name="矩形 63"/>
          <p:cNvSpPr/>
          <p:nvPr/>
        </p:nvSpPr>
        <p:spPr>
          <a:xfrm>
            <a:off x="6602978" y="2181987"/>
            <a:ext cx="1242523" cy="292573"/>
          </a:xfrm>
          <a:prstGeom prst="rect">
            <a:avLst/>
          </a:prstGeom>
        </p:spPr>
        <p:txBody>
          <a:bodyPr wrap="none" lIns="72549" tIns="36277" rIns="72549" bIns="36277">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单击添加标题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65" name="矩形 47"/>
          <p:cNvSpPr>
            <a:spLocks noChangeArrowheads="1"/>
          </p:cNvSpPr>
          <p:nvPr/>
        </p:nvSpPr>
        <p:spPr bwMode="auto">
          <a:xfrm>
            <a:off x="6533200" y="2571751"/>
            <a:ext cx="1488008" cy="11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49" tIns="36277" rIns="72549" bIns="36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cxnSp>
        <p:nvCxnSpPr>
          <p:cNvPr id="66" name="直接连接符 8"/>
          <p:cNvCxnSpPr/>
          <p:nvPr/>
        </p:nvCxnSpPr>
        <p:spPr>
          <a:xfrm>
            <a:off x="902572" y="3833846"/>
            <a:ext cx="742808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400" fill="hold"/>
                                        <p:tgtEl>
                                          <p:spTgt spid="48"/>
                                        </p:tgtEl>
                                        <p:attrNameLst>
                                          <p:attrName>ppt_x</p:attrName>
                                        </p:attrNameLst>
                                      </p:cBhvr>
                                      <p:tavLst>
                                        <p:tav tm="0">
                                          <p:val>
                                            <p:strVal val="0-#ppt_w/2"/>
                                          </p:val>
                                        </p:tav>
                                        <p:tav tm="100000">
                                          <p:val>
                                            <p:strVal val="#ppt_x"/>
                                          </p:val>
                                        </p:tav>
                                      </p:tavLst>
                                    </p:anim>
                                    <p:anim calcmode="lin" valueType="num">
                                      <p:cBhvr additive="base">
                                        <p:cTn id="24" dur="400" fill="hold"/>
                                        <p:tgtEl>
                                          <p:spTgt spid="48"/>
                                        </p:tgtEl>
                                        <p:attrNameLst>
                                          <p:attrName>ppt_y</p:attrName>
                                        </p:attrNameLst>
                                      </p:cBhvr>
                                      <p:tavLst>
                                        <p:tav tm="0">
                                          <p:val>
                                            <p:strVal val="#ppt_y"/>
                                          </p:val>
                                        </p:tav>
                                        <p:tav tm="100000">
                                          <p:val>
                                            <p:strVal val="#ppt_y"/>
                                          </p:val>
                                        </p:tav>
                                      </p:tavLst>
                                    </p:anim>
                                  </p:childTnLst>
                                </p:cTn>
                              </p:par>
                              <p:par>
                                <p:cTn id="25" presetID="12" presetClass="entr" presetSubtype="1" fill="hold" grpId="0" nodeType="withEffect">
                                  <p:stCondLst>
                                    <p:cond delay="5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400"/>
                                        <p:tgtEl>
                                          <p:spTgt spid="58"/>
                                        </p:tgtEl>
                                        <p:attrNameLst>
                                          <p:attrName>ppt_y</p:attrName>
                                        </p:attrNameLst>
                                      </p:cBhvr>
                                      <p:tavLst>
                                        <p:tav tm="0">
                                          <p:val>
                                            <p:strVal val="#ppt_y-#ppt_h*1.125000"/>
                                          </p:val>
                                        </p:tav>
                                        <p:tav tm="100000">
                                          <p:val>
                                            <p:strVal val="#ppt_y"/>
                                          </p:val>
                                        </p:tav>
                                      </p:tavLst>
                                    </p:anim>
                                    <p:animEffect transition="in" filter="wipe(down)">
                                      <p:cBhvr>
                                        <p:cTn id="28" dur="400"/>
                                        <p:tgtEl>
                                          <p:spTgt spid="58"/>
                                        </p:tgtEl>
                                      </p:cBhvr>
                                    </p:animEffect>
                                  </p:childTnLst>
                                </p:cTn>
                              </p:par>
                              <p:par>
                                <p:cTn id="29" presetID="12" presetClass="entr" presetSubtype="1" fill="hold" grpId="0" nodeType="withEffect">
                                  <p:stCondLst>
                                    <p:cond delay="50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400"/>
                                        <p:tgtEl>
                                          <p:spTgt spid="59"/>
                                        </p:tgtEl>
                                        <p:attrNameLst>
                                          <p:attrName>ppt_y</p:attrName>
                                        </p:attrNameLst>
                                      </p:cBhvr>
                                      <p:tavLst>
                                        <p:tav tm="0">
                                          <p:val>
                                            <p:strVal val="#ppt_y-#ppt_h*1.125000"/>
                                          </p:val>
                                        </p:tav>
                                        <p:tav tm="100000">
                                          <p:val>
                                            <p:strVal val="#ppt_y"/>
                                          </p:val>
                                        </p:tav>
                                      </p:tavLst>
                                    </p:anim>
                                    <p:animEffect transition="in" filter="wipe(down)">
                                      <p:cBhvr>
                                        <p:cTn id="32" dur="400"/>
                                        <p:tgtEl>
                                          <p:spTgt spid="59"/>
                                        </p:tgtEl>
                                      </p:cBhvr>
                                    </p:animEffect>
                                  </p:childTnLst>
                                </p:cTn>
                              </p:par>
                            </p:childTnLst>
                          </p:cTn>
                        </p:par>
                        <p:par>
                          <p:cTn id="33" fill="hold">
                            <p:stCondLst>
                              <p:cond delay="2000"/>
                            </p:stCondLst>
                            <p:childTnLst>
                              <p:par>
                                <p:cTn id="34" presetID="12" presetClass="entr" presetSubtype="8"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400"/>
                                        <p:tgtEl>
                                          <p:spTgt spid="45"/>
                                        </p:tgtEl>
                                        <p:attrNameLst>
                                          <p:attrName>ppt_x</p:attrName>
                                        </p:attrNameLst>
                                      </p:cBhvr>
                                      <p:tavLst>
                                        <p:tav tm="0">
                                          <p:val>
                                            <p:strVal val="#ppt_x-#ppt_w*1.125000"/>
                                          </p:val>
                                        </p:tav>
                                        <p:tav tm="100000">
                                          <p:val>
                                            <p:strVal val="#ppt_x"/>
                                          </p:val>
                                        </p:tav>
                                      </p:tavLst>
                                    </p:anim>
                                    <p:animEffect transition="in" filter="wipe(right)">
                                      <p:cBhvr>
                                        <p:cTn id="37" dur="400"/>
                                        <p:tgtEl>
                                          <p:spTgt spid="45"/>
                                        </p:tgtEl>
                                      </p:cBhvr>
                                    </p:animEffect>
                                  </p:childTnLst>
                                </p:cTn>
                              </p:par>
                              <p:par>
                                <p:cTn id="38" presetID="12" presetClass="entr" presetSubtype="1" fill="hold" grpId="0" nodeType="withEffect">
                                  <p:stCondLst>
                                    <p:cond delay="50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400"/>
                                        <p:tgtEl>
                                          <p:spTgt spid="60"/>
                                        </p:tgtEl>
                                        <p:attrNameLst>
                                          <p:attrName>ppt_y</p:attrName>
                                        </p:attrNameLst>
                                      </p:cBhvr>
                                      <p:tavLst>
                                        <p:tav tm="0">
                                          <p:val>
                                            <p:strVal val="#ppt_y-#ppt_h*1.125000"/>
                                          </p:val>
                                        </p:tav>
                                        <p:tav tm="100000">
                                          <p:val>
                                            <p:strVal val="#ppt_y"/>
                                          </p:val>
                                        </p:tav>
                                      </p:tavLst>
                                    </p:anim>
                                    <p:animEffect transition="in" filter="wipe(down)">
                                      <p:cBhvr>
                                        <p:cTn id="41" dur="400"/>
                                        <p:tgtEl>
                                          <p:spTgt spid="60"/>
                                        </p:tgtEl>
                                      </p:cBhvr>
                                    </p:animEffect>
                                  </p:childTnLst>
                                </p:cTn>
                              </p:par>
                              <p:par>
                                <p:cTn id="42" presetID="12" presetClass="entr" presetSubtype="1" fill="hold" grpId="0" nodeType="withEffect">
                                  <p:stCondLst>
                                    <p:cond delay="50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400"/>
                                        <p:tgtEl>
                                          <p:spTgt spid="61"/>
                                        </p:tgtEl>
                                        <p:attrNameLst>
                                          <p:attrName>ppt_y</p:attrName>
                                        </p:attrNameLst>
                                      </p:cBhvr>
                                      <p:tavLst>
                                        <p:tav tm="0">
                                          <p:val>
                                            <p:strVal val="#ppt_y-#ppt_h*1.125000"/>
                                          </p:val>
                                        </p:tav>
                                        <p:tav tm="100000">
                                          <p:val>
                                            <p:strVal val="#ppt_y"/>
                                          </p:val>
                                        </p:tav>
                                      </p:tavLst>
                                    </p:anim>
                                    <p:animEffect transition="in" filter="wipe(down)">
                                      <p:cBhvr>
                                        <p:cTn id="45" dur="400"/>
                                        <p:tgtEl>
                                          <p:spTgt spid="61"/>
                                        </p:tgtEl>
                                      </p:cBhvr>
                                    </p:animEffect>
                                  </p:childTnLst>
                                </p:cTn>
                              </p:par>
                            </p:childTnLst>
                          </p:cTn>
                        </p:par>
                        <p:par>
                          <p:cTn id="46" fill="hold">
                            <p:stCondLst>
                              <p:cond delay="2500"/>
                            </p:stCondLst>
                            <p:childTnLst>
                              <p:par>
                                <p:cTn id="47" presetID="12" presetClass="entr" presetSubtype="8"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400"/>
                                        <p:tgtEl>
                                          <p:spTgt spid="54"/>
                                        </p:tgtEl>
                                        <p:attrNameLst>
                                          <p:attrName>ppt_x</p:attrName>
                                        </p:attrNameLst>
                                      </p:cBhvr>
                                      <p:tavLst>
                                        <p:tav tm="0">
                                          <p:val>
                                            <p:strVal val="#ppt_x-#ppt_w*1.125000"/>
                                          </p:val>
                                        </p:tav>
                                        <p:tav tm="100000">
                                          <p:val>
                                            <p:strVal val="#ppt_x"/>
                                          </p:val>
                                        </p:tav>
                                      </p:tavLst>
                                    </p:anim>
                                    <p:animEffect transition="in" filter="wipe(right)">
                                      <p:cBhvr>
                                        <p:cTn id="50" dur="400"/>
                                        <p:tgtEl>
                                          <p:spTgt spid="54"/>
                                        </p:tgtEl>
                                      </p:cBhvr>
                                    </p:animEffect>
                                  </p:childTnLst>
                                </p:cTn>
                              </p:par>
                              <p:par>
                                <p:cTn id="51" presetID="12" presetClass="entr" presetSubtype="1" fill="hold" grpId="0"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400"/>
                                        <p:tgtEl>
                                          <p:spTgt spid="62"/>
                                        </p:tgtEl>
                                        <p:attrNameLst>
                                          <p:attrName>ppt_y</p:attrName>
                                        </p:attrNameLst>
                                      </p:cBhvr>
                                      <p:tavLst>
                                        <p:tav tm="0">
                                          <p:val>
                                            <p:strVal val="#ppt_y-#ppt_h*1.125000"/>
                                          </p:val>
                                        </p:tav>
                                        <p:tav tm="100000">
                                          <p:val>
                                            <p:strVal val="#ppt_y"/>
                                          </p:val>
                                        </p:tav>
                                      </p:tavLst>
                                    </p:anim>
                                    <p:animEffect transition="in" filter="wipe(down)">
                                      <p:cBhvr>
                                        <p:cTn id="54" dur="400"/>
                                        <p:tgtEl>
                                          <p:spTgt spid="62"/>
                                        </p:tgtEl>
                                      </p:cBhvr>
                                    </p:animEffect>
                                  </p:childTnLst>
                                </p:cTn>
                              </p:par>
                              <p:par>
                                <p:cTn id="55" presetID="12" presetClass="entr" presetSubtype="1" fill="hold" grpId="0" nodeType="withEffect">
                                  <p:stCondLst>
                                    <p:cond delay="50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400"/>
                                        <p:tgtEl>
                                          <p:spTgt spid="63"/>
                                        </p:tgtEl>
                                        <p:attrNameLst>
                                          <p:attrName>ppt_y</p:attrName>
                                        </p:attrNameLst>
                                      </p:cBhvr>
                                      <p:tavLst>
                                        <p:tav tm="0">
                                          <p:val>
                                            <p:strVal val="#ppt_y-#ppt_h*1.125000"/>
                                          </p:val>
                                        </p:tav>
                                        <p:tav tm="100000">
                                          <p:val>
                                            <p:strVal val="#ppt_y"/>
                                          </p:val>
                                        </p:tav>
                                      </p:tavLst>
                                    </p:anim>
                                    <p:animEffect transition="in" filter="wipe(down)">
                                      <p:cBhvr>
                                        <p:cTn id="58" dur="400"/>
                                        <p:tgtEl>
                                          <p:spTgt spid="63"/>
                                        </p:tgtEl>
                                      </p:cBhvr>
                                    </p:animEffect>
                                  </p:childTnLst>
                                </p:cTn>
                              </p:par>
                            </p:childTnLst>
                          </p:cTn>
                        </p:par>
                        <p:par>
                          <p:cTn id="59" fill="hold">
                            <p:stCondLst>
                              <p:cond delay="3000"/>
                            </p:stCondLst>
                            <p:childTnLst>
                              <p:par>
                                <p:cTn id="60" presetID="12" presetClass="entr" presetSubtype="8"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400"/>
                                        <p:tgtEl>
                                          <p:spTgt spid="51"/>
                                        </p:tgtEl>
                                        <p:attrNameLst>
                                          <p:attrName>ppt_x</p:attrName>
                                        </p:attrNameLst>
                                      </p:cBhvr>
                                      <p:tavLst>
                                        <p:tav tm="0">
                                          <p:val>
                                            <p:strVal val="#ppt_x-#ppt_w*1.125000"/>
                                          </p:val>
                                        </p:tav>
                                        <p:tav tm="100000">
                                          <p:val>
                                            <p:strVal val="#ppt_x"/>
                                          </p:val>
                                        </p:tav>
                                      </p:tavLst>
                                    </p:anim>
                                    <p:animEffect transition="in" filter="wipe(right)">
                                      <p:cBhvr>
                                        <p:cTn id="63" dur="400"/>
                                        <p:tgtEl>
                                          <p:spTgt spid="51"/>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400"/>
                                        <p:tgtEl>
                                          <p:spTgt spid="64"/>
                                        </p:tgtEl>
                                        <p:attrNameLst>
                                          <p:attrName>ppt_y</p:attrName>
                                        </p:attrNameLst>
                                      </p:cBhvr>
                                      <p:tavLst>
                                        <p:tav tm="0">
                                          <p:val>
                                            <p:strVal val="#ppt_y-#ppt_h*1.125000"/>
                                          </p:val>
                                        </p:tav>
                                        <p:tav tm="100000">
                                          <p:val>
                                            <p:strVal val="#ppt_y"/>
                                          </p:val>
                                        </p:tav>
                                      </p:tavLst>
                                    </p:anim>
                                    <p:animEffect transition="in" filter="wipe(down)">
                                      <p:cBhvr>
                                        <p:cTn id="67" dur="400"/>
                                        <p:tgtEl>
                                          <p:spTgt spid="64"/>
                                        </p:tgtEl>
                                      </p:cBhvr>
                                    </p:animEffect>
                                  </p:childTnLst>
                                </p:cTn>
                              </p:par>
                              <p:par>
                                <p:cTn id="68" presetID="12" presetClass="entr" presetSubtype="1" fill="hold" grpId="0" nodeType="withEffect">
                                  <p:stCondLst>
                                    <p:cond delay="500"/>
                                  </p:stCondLst>
                                  <p:childTnLst>
                                    <p:set>
                                      <p:cBhvr>
                                        <p:cTn id="69" dur="1" fill="hold">
                                          <p:stCondLst>
                                            <p:cond delay="0"/>
                                          </p:stCondLst>
                                        </p:cTn>
                                        <p:tgtEl>
                                          <p:spTgt spid="65"/>
                                        </p:tgtEl>
                                        <p:attrNameLst>
                                          <p:attrName>style.visibility</p:attrName>
                                        </p:attrNameLst>
                                      </p:cBhvr>
                                      <p:to>
                                        <p:strVal val="visible"/>
                                      </p:to>
                                    </p:set>
                                    <p:anim calcmode="lin" valueType="num">
                                      <p:cBhvr additive="base">
                                        <p:cTn id="70" dur="400"/>
                                        <p:tgtEl>
                                          <p:spTgt spid="65"/>
                                        </p:tgtEl>
                                        <p:attrNameLst>
                                          <p:attrName>ppt_y</p:attrName>
                                        </p:attrNameLst>
                                      </p:cBhvr>
                                      <p:tavLst>
                                        <p:tav tm="0">
                                          <p:val>
                                            <p:strVal val="#ppt_y-#ppt_h*1.125000"/>
                                          </p:val>
                                        </p:tav>
                                        <p:tav tm="100000">
                                          <p:val>
                                            <p:strVal val="#ppt_y"/>
                                          </p:val>
                                        </p:tav>
                                      </p:tavLst>
                                    </p:anim>
                                    <p:animEffect transition="in" filter="wipe(down)">
                                      <p:cBhvr>
                                        <p:cTn id="71" dur="400"/>
                                        <p:tgtEl>
                                          <p:spTgt spid="65"/>
                                        </p:tgtEl>
                                      </p:cBhvr>
                                    </p:animEffect>
                                  </p:childTnLst>
                                </p:cTn>
                              </p:par>
                            </p:childTnLst>
                          </p:cTn>
                        </p:par>
                        <p:par>
                          <p:cTn id="72" fill="hold">
                            <p:stCondLst>
                              <p:cond delay="3500"/>
                            </p:stCondLst>
                            <p:childTnLst>
                              <p:par>
                                <p:cTn id="73" presetID="16" presetClass="entr" presetSubtype="37"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barn(outVertical)">
                                      <p:cBhvr>
                                        <p:cTn id="75" dur="750"/>
                                        <p:tgtEl>
                                          <p:spTgt spid="66"/>
                                        </p:tgtEl>
                                      </p:cBhvr>
                                    </p:animEffect>
                                  </p:childTnLst>
                                </p:cTn>
                              </p:par>
                              <p:par>
                                <p:cTn id="76" presetID="53" presetClass="entr" presetSubtype="16" fill="hold" grpId="0" nodeType="withEffect">
                                  <p:stCondLst>
                                    <p:cond delay="250"/>
                                  </p:stCondLst>
                                  <p:childTnLst>
                                    <p:set>
                                      <p:cBhvr>
                                        <p:cTn id="77" dur="1" fill="hold">
                                          <p:stCondLst>
                                            <p:cond delay="0"/>
                                          </p:stCondLst>
                                        </p:cTn>
                                        <p:tgtEl>
                                          <p:spTgt spid="57"/>
                                        </p:tgtEl>
                                        <p:attrNameLst>
                                          <p:attrName>style.visibility</p:attrName>
                                        </p:attrNameLst>
                                      </p:cBhvr>
                                      <p:to>
                                        <p:strVal val="visible"/>
                                      </p:to>
                                    </p:set>
                                    <p:anim calcmode="lin" valueType="num">
                                      <p:cBhvr>
                                        <p:cTn id="78" dur="500" fill="hold"/>
                                        <p:tgtEl>
                                          <p:spTgt spid="57"/>
                                        </p:tgtEl>
                                        <p:attrNameLst>
                                          <p:attrName>ppt_w</p:attrName>
                                        </p:attrNameLst>
                                      </p:cBhvr>
                                      <p:tavLst>
                                        <p:tav tm="0">
                                          <p:val>
                                            <p:fltVal val="0"/>
                                          </p:val>
                                        </p:tav>
                                        <p:tav tm="100000">
                                          <p:val>
                                            <p:strVal val="#ppt_w"/>
                                          </p:val>
                                        </p:tav>
                                      </p:tavLst>
                                    </p:anim>
                                    <p:anim calcmode="lin" valueType="num">
                                      <p:cBhvr>
                                        <p:cTn id="79" dur="500" fill="hold"/>
                                        <p:tgtEl>
                                          <p:spTgt spid="57"/>
                                        </p:tgtEl>
                                        <p:attrNameLst>
                                          <p:attrName>ppt_h</p:attrName>
                                        </p:attrNameLst>
                                      </p:cBhvr>
                                      <p:tavLst>
                                        <p:tav tm="0">
                                          <p:val>
                                            <p:fltVal val="0"/>
                                          </p:val>
                                        </p:tav>
                                        <p:tav tm="100000">
                                          <p:val>
                                            <p:strVal val="#ppt_h"/>
                                          </p:val>
                                        </p:tav>
                                      </p:tavLst>
                                    </p:anim>
                                    <p:animEffect transition="in" filter="fade">
                                      <p:cBhvr>
                                        <p:cTn id="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p:bldP spid="58" grpId="0"/>
      <p:bldP spid="59" grpId="0"/>
      <p:bldP spid="60" grpId="0"/>
      <p:bldP spid="61" grpId="0"/>
      <p:bldP spid="62" grpId="0"/>
      <p:bldP spid="63" grpId="0"/>
      <p:bldP spid="64"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45825"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33" name="流程图: 联系 2"/>
          <p:cNvSpPr/>
          <p:nvPr/>
        </p:nvSpPr>
        <p:spPr>
          <a:xfrm>
            <a:off x="5329314" y="2611129"/>
            <a:ext cx="417517" cy="417517"/>
          </a:xfrm>
          <a:custGeom>
            <a:avLst/>
            <a:gdLst/>
            <a:ahLst/>
            <a:cxnLst/>
            <a:rect l="l" t="t" r="r" b="b"/>
            <a:pathLst>
              <a:path w="485778" h="485778">
                <a:moveTo>
                  <a:pt x="250230" y="191379"/>
                </a:moveTo>
                <a:lnTo>
                  <a:pt x="250720" y="191514"/>
                </a:lnTo>
                <a:lnTo>
                  <a:pt x="250230" y="191513"/>
                </a:lnTo>
                <a:close/>
                <a:moveTo>
                  <a:pt x="235294" y="165537"/>
                </a:moveTo>
                <a:lnTo>
                  <a:pt x="243087" y="224798"/>
                </a:lnTo>
                <a:cubicBezTo>
                  <a:pt x="240327" y="224528"/>
                  <a:pt x="237567" y="243740"/>
                  <a:pt x="234806" y="243470"/>
                </a:cubicBezTo>
                <a:lnTo>
                  <a:pt x="227501" y="224798"/>
                </a:lnTo>
                <a:close/>
                <a:moveTo>
                  <a:pt x="234364" y="163037"/>
                </a:moveTo>
                <a:lnTo>
                  <a:pt x="234148" y="163820"/>
                </a:lnTo>
                <a:lnTo>
                  <a:pt x="197963" y="173787"/>
                </a:lnTo>
                <a:lnTo>
                  <a:pt x="197993" y="173408"/>
                </a:lnTo>
                <a:lnTo>
                  <a:pt x="188453" y="176036"/>
                </a:lnTo>
                <a:lnTo>
                  <a:pt x="187542" y="180002"/>
                </a:lnTo>
                <a:lnTo>
                  <a:pt x="186657" y="179849"/>
                </a:lnTo>
                <a:lnTo>
                  <a:pt x="171835" y="258234"/>
                </a:lnTo>
                <a:lnTo>
                  <a:pt x="172144" y="258287"/>
                </a:lnTo>
                <a:lnTo>
                  <a:pt x="170979" y="261098"/>
                </a:lnTo>
                <a:cubicBezTo>
                  <a:pt x="170979" y="266888"/>
                  <a:pt x="175673" y="271582"/>
                  <a:pt x="181463" y="271582"/>
                </a:cubicBezTo>
                <a:cubicBezTo>
                  <a:pt x="187253" y="271582"/>
                  <a:pt x="191947" y="266888"/>
                  <a:pt x="191947" y="261098"/>
                </a:cubicBezTo>
                <a:cubicBezTo>
                  <a:pt x="191947" y="260600"/>
                  <a:pt x="191912" y="260110"/>
                  <a:pt x="191367" y="259698"/>
                </a:cubicBezTo>
                <a:lnTo>
                  <a:pt x="197123" y="197949"/>
                </a:lnTo>
                <a:lnTo>
                  <a:pt x="197662" y="197813"/>
                </a:lnTo>
                <a:lnTo>
                  <a:pt x="197669" y="197840"/>
                </a:lnTo>
                <a:lnTo>
                  <a:pt x="211462" y="194040"/>
                </a:lnTo>
                <a:lnTo>
                  <a:pt x="195841" y="383099"/>
                </a:lnTo>
                <a:lnTo>
                  <a:pt x="197325" y="383099"/>
                </a:lnTo>
                <a:cubicBezTo>
                  <a:pt x="197602" y="388650"/>
                  <a:pt x="202320" y="392842"/>
                  <a:pt x="208018" y="392842"/>
                </a:cubicBezTo>
                <a:cubicBezTo>
                  <a:pt x="213715" y="392842"/>
                  <a:pt x="218434" y="388649"/>
                  <a:pt x="218711" y="383099"/>
                </a:cubicBezTo>
                <a:lnTo>
                  <a:pt x="218861" y="383099"/>
                </a:lnTo>
                <a:lnTo>
                  <a:pt x="226607" y="282843"/>
                </a:lnTo>
                <a:lnTo>
                  <a:pt x="243980" y="282843"/>
                </a:lnTo>
                <a:lnTo>
                  <a:pt x="251726" y="383099"/>
                </a:lnTo>
                <a:lnTo>
                  <a:pt x="252667" y="383099"/>
                </a:lnTo>
                <a:cubicBezTo>
                  <a:pt x="252666" y="389376"/>
                  <a:pt x="257755" y="394464"/>
                  <a:pt x="264032" y="394464"/>
                </a:cubicBezTo>
                <a:cubicBezTo>
                  <a:pt x="270309" y="394464"/>
                  <a:pt x="275397" y="389376"/>
                  <a:pt x="275397" y="383099"/>
                </a:cubicBezTo>
                <a:lnTo>
                  <a:pt x="259773" y="194007"/>
                </a:lnTo>
                <a:lnTo>
                  <a:pt x="269175" y="196598"/>
                </a:lnTo>
                <a:lnTo>
                  <a:pt x="269215" y="196442"/>
                </a:lnTo>
                <a:lnTo>
                  <a:pt x="272968" y="197391"/>
                </a:lnTo>
                <a:lnTo>
                  <a:pt x="278718" y="259081"/>
                </a:lnTo>
                <a:cubicBezTo>
                  <a:pt x="278173" y="259494"/>
                  <a:pt x="278138" y="259983"/>
                  <a:pt x="278138" y="260481"/>
                </a:cubicBezTo>
                <a:cubicBezTo>
                  <a:pt x="278138" y="265796"/>
                  <a:pt x="282093" y="270187"/>
                  <a:pt x="287283" y="270410"/>
                </a:cubicBezTo>
                <a:lnTo>
                  <a:pt x="286345" y="283298"/>
                </a:lnTo>
                <a:lnTo>
                  <a:pt x="273350" y="283298"/>
                </a:lnTo>
                <a:lnTo>
                  <a:pt x="273350" y="352985"/>
                </a:lnTo>
                <a:lnTo>
                  <a:pt x="304801" y="352985"/>
                </a:lnTo>
                <a:lnTo>
                  <a:pt x="304801" y="283298"/>
                </a:lnTo>
                <a:lnTo>
                  <a:pt x="293162" y="283298"/>
                </a:lnTo>
                <a:lnTo>
                  <a:pt x="292159" y="269500"/>
                </a:lnTo>
                <a:cubicBezTo>
                  <a:pt x="296347" y="268714"/>
                  <a:pt x="299106" y="264920"/>
                  <a:pt x="299106" y="260481"/>
                </a:cubicBezTo>
                <a:lnTo>
                  <a:pt x="297941" y="257670"/>
                </a:lnTo>
                <a:lnTo>
                  <a:pt x="298250" y="257617"/>
                </a:lnTo>
                <a:lnTo>
                  <a:pt x="287559" y="201077"/>
                </a:lnTo>
                <a:lnTo>
                  <a:pt x="288604" y="201341"/>
                </a:lnTo>
                <a:lnTo>
                  <a:pt x="283703" y="176256"/>
                </a:lnTo>
                <a:lnTo>
                  <a:pt x="271375" y="172860"/>
                </a:lnTo>
                <a:lnTo>
                  <a:pt x="271404" y="173240"/>
                </a:lnTo>
                <a:close/>
                <a:moveTo>
                  <a:pt x="234807" y="103840"/>
                </a:moveTo>
                <a:cubicBezTo>
                  <a:pt x="219563" y="103840"/>
                  <a:pt x="207205" y="116198"/>
                  <a:pt x="207205" y="131442"/>
                </a:cubicBezTo>
                <a:cubicBezTo>
                  <a:pt x="207205" y="146686"/>
                  <a:pt x="219563" y="159044"/>
                  <a:pt x="234807" y="159044"/>
                </a:cubicBezTo>
                <a:cubicBezTo>
                  <a:pt x="250051" y="159044"/>
                  <a:pt x="262409" y="146686"/>
                  <a:pt x="262409" y="131442"/>
                </a:cubicBezTo>
                <a:cubicBezTo>
                  <a:pt x="262409" y="116198"/>
                  <a:pt x="250051" y="103840"/>
                  <a:pt x="234807" y="103840"/>
                </a:cubicBezTo>
                <a:close/>
                <a:moveTo>
                  <a:pt x="242889" y="0"/>
                </a:moveTo>
                <a:cubicBezTo>
                  <a:pt x="377033" y="0"/>
                  <a:pt x="485778" y="108745"/>
                  <a:pt x="485778" y="242889"/>
                </a:cubicBezTo>
                <a:cubicBezTo>
                  <a:pt x="485778" y="377033"/>
                  <a:pt x="377033" y="485778"/>
                  <a:pt x="242889" y="485778"/>
                </a:cubicBezTo>
                <a:cubicBezTo>
                  <a:pt x="108745" y="485778"/>
                  <a:pt x="0" y="377033"/>
                  <a:pt x="0" y="242889"/>
                </a:cubicBezTo>
                <a:cubicBezTo>
                  <a:pt x="0" y="108745"/>
                  <a:pt x="108745" y="0"/>
                  <a:pt x="24288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90880">
              <a:defRPr/>
            </a:pPr>
            <a:endParaRPr lang="zh-CN" altLang="en-US"/>
          </a:p>
        </p:txBody>
      </p:sp>
      <p:sp>
        <p:nvSpPr>
          <p:cNvPr id="34" name="流程图: 联系 3"/>
          <p:cNvSpPr/>
          <p:nvPr/>
        </p:nvSpPr>
        <p:spPr>
          <a:xfrm>
            <a:off x="4446526" y="3503468"/>
            <a:ext cx="414788" cy="413423"/>
          </a:xfrm>
          <a:custGeom>
            <a:avLst/>
            <a:gdLst/>
            <a:ahLst/>
            <a:cxnLst/>
            <a:rect l="l" t="t" r="r" b="b"/>
            <a:pathLst>
              <a:path w="481014" h="481014">
                <a:moveTo>
                  <a:pt x="220701" y="331142"/>
                </a:moveTo>
                <a:lnTo>
                  <a:pt x="219653" y="333660"/>
                </a:lnTo>
                <a:cubicBezTo>
                  <a:pt x="219981" y="333780"/>
                  <a:pt x="220311" y="333896"/>
                  <a:pt x="220701" y="333835"/>
                </a:cubicBezTo>
                <a:close/>
                <a:moveTo>
                  <a:pt x="300720" y="190282"/>
                </a:moveTo>
                <a:lnTo>
                  <a:pt x="295026" y="259196"/>
                </a:lnTo>
                <a:cubicBezTo>
                  <a:pt x="292805" y="251494"/>
                  <a:pt x="288986" y="244489"/>
                  <a:pt x="283555" y="238882"/>
                </a:cubicBezTo>
                <a:lnTo>
                  <a:pt x="287756" y="193816"/>
                </a:lnTo>
                <a:lnTo>
                  <a:pt x="288244" y="193693"/>
                </a:lnTo>
                <a:lnTo>
                  <a:pt x="288250" y="193717"/>
                </a:lnTo>
                <a:close/>
                <a:moveTo>
                  <a:pt x="335768" y="187876"/>
                </a:moveTo>
                <a:lnTo>
                  <a:pt x="336211" y="187998"/>
                </a:lnTo>
                <a:lnTo>
                  <a:pt x="335768" y="187998"/>
                </a:lnTo>
                <a:close/>
                <a:moveTo>
                  <a:pt x="176482" y="184901"/>
                </a:moveTo>
                <a:lnTo>
                  <a:pt x="184983" y="187242"/>
                </a:lnTo>
                <a:lnTo>
                  <a:pt x="185019" y="187102"/>
                </a:lnTo>
                <a:lnTo>
                  <a:pt x="188412" y="187959"/>
                </a:lnTo>
                <a:lnTo>
                  <a:pt x="192946" y="236603"/>
                </a:lnTo>
                <a:lnTo>
                  <a:pt x="182095" y="252825"/>
                </a:lnTo>
                <a:close/>
                <a:moveTo>
                  <a:pt x="167856" y="182525"/>
                </a:moveTo>
                <a:lnTo>
                  <a:pt x="168298" y="182646"/>
                </a:lnTo>
                <a:lnTo>
                  <a:pt x="167856" y="182646"/>
                </a:lnTo>
                <a:close/>
                <a:moveTo>
                  <a:pt x="322265" y="164514"/>
                </a:moveTo>
                <a:lnTo>
                  <a:pt x="329311" y="218089"/>
                </a:lnTo>
                <a:cubicBezTo>
                  <a:pt x="326815" y="217844"/>
                  <a:pt x="324319" y="235214"/>
                  <a:pt x="321824" y="234969"/>
                </a:cubicBezTo>
                <a:lnTo>
                  <a:pt x="315219" y="218089"/>
                </a:lnTo>
                <a:close/>
                <a:moveTo>
                  <a:pt x="321424" y="162254"/>
                </a:moveTo>
                <a:lnTo>
                  <a:pt x="321229" y="162962"/>
                </a:lnTo>
                <a:lnTo>
                  <a:pt x="288516" y="171973"/>
                </a:lnTo>
                <a:lnTo>
                  <a:pt x="288542" y="171629"/>
                </a:lnTo>
                <a:lnTo>
                  <a:pt x="279918" y="174005"/>
                </a:lnTo>
                <a:lnTo>
                  <a:pt x="279095" y="177591"/>
                </a:lnTo>
                <a:lnTo>
                  <a:pt x="278294" y="177453"/>
                </a:lnTo>
                <a:lnTo>
                  <a:pt x="269027" y="226459"/>
                </a:lnTo>
                <a:lnTo>
                  <a:pt x="265299" y="223942"/>
                </a:lnTo>
                <a:lnTo>
                  <a:pt x="258999" y="239084"/>
                </a:lnTo>
                <a:cubicBezTo>
                  <a:pt x="261474" y="240377"/>
                  <a:pt x="263779" y="241932"/>
                  <a:pt x="265731" y="243892"/>
                </a:cubicBezTo>
                <a:lnTo>
                  <a:pt x="264895" y="248316"/>
                </a:lnTo>
                <a:lnTo>
                  <a:pt x="265174" y="248364"/>
                </a:lnTo>
                <a:lnTo>
                  <a:pt x="264121" y="250906"/>
                </a:lnTo>
                <a:cubicBezTo>
                  <a:pt x="264121" y="256140"/>
                  <a:pt x="268364" y="260383"/>
                  <a:pt x="273598" y="260383"/>
                </a:cubicBezTo>
                <a:cubicBezTo>
                  <a:pt x="274701" y="260383"/>
                  <a:pt x="275759" y="260195"/>
                  <a:pt x="276507" y="259178"/>
                </a:cubicBezTo>
                <a:cubicBezTo>
                  <a:pt x="278601" y="263598"/>
                  <a:pt x="279570" y="268560"/>
                  <a:pt x="279570" y="273750"/>
                </a:cubicBezTo>
                <a:cubicBezTo>
                  <a:pt x="279570" y="294996"/>
                  <a:pt x="263333" y="312450"/>
                  <a:pt x="242549" y="313746"/>
                </a:cubicBezTo>
                <a:lnTo>
                  <a:pt x="242843" y="309612"/>
                </a:lnTo>
                <a:lnTo>
                  <a:pt x="222064" y="323555"/>
                </a:lnTo>
                <a:lnTo>
                  <a:pt x="240653" y="340307"/>
                </a:lnTo>
                <a:lnTo>
                  <a:pt x="241439" y="329297"/>
                </a:lnTo>
                <a:lnTo>
                  <a:pt x="241439" y="336228"/>
                </a:lnTo>
                <a:cubicBezTo>
                  <a:pt x="263857" y="334941"/>
                  <a:pt x="282916" y="321259"/>
                  <a:pt x="291513" y="301706"/>
                </a:cubicBezTo>
                <a:lnTo>
                  <a:pt x="286597" y="361201"/>
                </a:lnTo>
                <a:lnTo>
                  <a:pt x="287938" y="361200"/>
                </a:lnTo>
                <a:cubicBezTo>
                  <a:pt x="288189" y="366219"/>
                  <a:pt x="292454" y="370008"/>
                  <a:pt x="297606" y="370008"/>
                </a:cubicBezTo>
                <a:cubicBezTo>
                  <a:pt x="302757" y="370008"/>
                  <a:pt x="307022" y="366218"/>
                  <a:pt x="307273" y="361201"/>
                </a:cubicBezTo>
                <a:lnTo>
                  <a:pt x="307409" y="361201"/>
                </a:lnTo>
                <a:lnTo>
                  <a:pt x="314411" y="270564"/>
                </a:lnTo>
                <a:lnTo>
                  <a:pt x="330118" y="270564"/>
                </a:lnTo>
                <a:lnTo>
                  <a:pt x="337120" y="361201"/>
                </a:lnTo>
                <a:lnTo>
                  <a:pt x="337971" y="361201"/>
                </a:lnTo>
                <a:cubicBezTo>
                  <a:pt x="337971" y="366875"/>
                  <a:pt x="342571" y="371475"/>
                  <a:pt x="348245" y="371475"/>
                </a:cubicBezTo>
                <a:cubicBezTo>
                  <a:pt x="353920" y="371475"/>
                  <a:pt x="358520" y="366875"/>
                  <a:pt x="358520" y="361201"/>
                </a:cubicBezTo>
                <a:lnTo>
                  <a:pt x="344395" y="190253"/>
                </a:lnTo>
                <a:lnTo>
                  <a:pt x="352896" y="192594"/>
                </a:lnTo>
                <a:lnTo>
                  <a:pt x="352931" y="192454"/>
                </a:lnTo>
                <a:lnTo>
                  <a:pt x="356324" y="193311"/>
                </a:lnTo>
                <a:lnTo>
                  <a:pt x="361523" y="249082"/>
                </a:lnTo>
                <a:cubicBezTo>
                  <a:pt x="361030" y="249455"/>
                  <a:pt x="360998" y="249898"/>
                  <a:pt x="360998" y="250348"/>
                </a:cubicBezTo>
                <a:cubicBezTo>
                  <a:pt x="360998" y="255583"/>
                  <a:pt x="365242" y="259826"/>
                  <a:pt x="370476" y="259826"/>
                </a:cubicBezTo>
                <a:cubicBezTo>
                  <a:pt x="375711" y="259826"/>
                  <a:pt x="379954" y="255583"/>
                  <a:pt x="379954" y="250348"/>
                </a:cubicBezTo>
                <a:lnTo>
                  <a:pt x="378901" y="247807"/>
                </a:lnTo>
                <a:lnTo>
                  <a:pt x="379181" y="247759"/>
                </a:lnTo>
                <a:lnTo>
                  <a:pt x="369516" y="196644"/>
                </a:lnTo>
                <a:lnTo>
                  <a:pt x="370460" y="196883"/>
                </a:lnTo>
                <a:lnTo>
                  <a:pt x="366029" y="174205"/>
                </a:lnTo>
                <a:lnTo>
                  <a:pt x="354884" y="171135"/>
                </a:lnTo>
                <a:lnTo>
                  <a:pt x="354911" y="171478"/>
                </a:lnTo>
                <a:close/>
                <a:moveTo>
                  <a:pt x="154353" y="159162"/>
                </a:moveTo>
                <a:lnTo>
                  <a:pt x="161398" y="212737"/>
                </a:lnTo>
                <a:cubicBezTo>
                  <a:pt x="158902" y="212493"/>
                  <a:pt x="156407" y="229862"/>
                  <a:pt x="153912" y="229617"/>
                </a:cubicBezTo>
                <a:lnTo>
                  <a:pt x="147307" y="212737"/>
                </a:lnTo>
                <a:close/>
                <a:moveTo>
                  <a:pt x="153511" y="156902"/>
                </a:moveTo>
                <a:lnTo>
                  <a:pt x="153316" y="157610"/>
                </a:lnTo>
                <a:lnTo>
                  <a:pt x="120603" y="166621"/>
                </a:lnTo>
                <a:lnTo>
                  <a:pt x="120630" y="166278"/>
                </a:lnTo>
                <a:lnTo>
                  <a:pt x="112005" y="168653"/>
                </a:lnTo>
                <a:lnTo>
                  <a:pt x="111182" y="172240"/>
                </a:lnTo>
                <a:lnTo>
                  <a:pt x="110381" y="172101"/>
                </a:lnTo>
                <a:lnTo>
                  <a:pt x="96982" y="242964"/>
                </a:lnTo>
                <a:lnTo>
                  <a:pt x="97261" y="243012"/>
                </a:lnTo>
                <a:lnTo>
                  <a:pt x="96208" y="245554"/>
                </a:lnTo>
                <a:cubicBezTo>
                  <a:pt x="96208" y="250788"/>
                  <a:pt x="100452" y="255032"/>
                  <a:pt x="105686" y="255032"/>
                </a:cubicBezTo>
                <a:cubicBezTo>
                  <a:pt x="110921" y="255032"/>
                  <a:pt x="115164" y="250788"/>
                  <a:pt x="115164" y="245554"/>
                </a:cubicBezTo>
                <a:cubicBezTo>
                  <a:pt x="115164" y="245104"/>
                  <a:pt x="115133" y="244661"/>
                  <a:pt x="114640" y="244288"/>
                </a:cubicBezTo>
                <a:lnTo>
                  <a:pt x="119843" y="188465"/>
                </a:lnTo>
                <a:lnTo>
                  <a:pt x="120332" y="188341"/>
                </a:lnTo>
                <a:lnTo>
                  <a:pt x="120337" y="188365"/>
                </a:lnTo>
                <a:lnTo>
                  <a:pt x="132808" y="184930"/>
                </a:lnTo>
                <a:lnTo>
                  <a:pt x="118685" y="355849"/>
                </a:lnTo>
                <a:lnTo>
                  <a:pt x="120026" y="355849"/>
                </a:lnTo>
                <a:cubicBezTo>
                  <a:pt x="120277" y="360867"/>
                  <a:pt x="124542" y="364657"/>
                  <a:pt x="129693" y="364657"/>
                </a:cubicBezTo>
                <a:cubicBezTo>
                  <a:pt x="134844" y="364657"/>
                  <a:pt x="139110" y="360867"/>
                  <a:pt x="139360" y="355849"/>
                </a:cubicBezTo>
                <a:lnTo>
                  <a:pt x="139496" y="355849"/>
                </a:lnTo>
                <a:lnTo>
                  <a:pt x="146499" y="265212"/>
                </a:lnTo>
                <a:lnTo>
                  <a:pt x="162205" y="265212"/>
                </a:lnTo>
                <a:lnTo>
                  <a:pt x="169208" y="355849"/>
                </a:lnTo>
                <a:lnTo>
                  <a:pt x="170058" y="355849"/>
                </a:lnTo>
                <a:cubicBezTo>
                  <a:pt x="170058" y="361523"/>
                  <a:pt x="174658" y="366123"/>
                  <a:pt x="180333" y="366123"/>
                </a:cubicBezTo>
                <a:cubicBezTo>
                  <a:pt x="186008" y="366123"/>
                  <a:pt x="190607" y="361523"/>
                  <a:pt x="190608" y="355849"/>
                </a:cubicBezTo>
                <a:lnTo>
                  <a:pt x="186683" y="308346"/>
                </a:lnTo>
                <a:cubicBezTo>
                  <a:pt x="192027" y="316916"/>
                  <a:pt x="199666" y="323840"/>
                  <a:pt x="208785" y="328393"/>
                </a:cubicBezTo>
                <a:lnTo>
                  <a:pt x="217444" y="307686"/>
                </a:lnTo>
                <a:cubicBezTo>
                  <a:pt x="205579" y="301086"/>
                  <a:pt x="197955" y="288308"/>
                  <a:pt x="197955" y="273750"/>
                </a:cubicBezTo>
                <a:cubicBezTo>
                  <a:pt x="197955" y="266431"/>
                  <a:pt x="199882" y="259562"/>
                  <a:pt x="203817" y="253955"/>
                </a:cubicBezTo>
                <a:cubicBezTo>
                  <a:pt x="208490" y="253745"/>
                  <a:pt x="212042" y="249786"/>
                  <a:pt x="212042" y="244996"/>
                </a:cubicBezTo>
                <a:lnTo>
                  <a:pt x="211606" y="243945"/>
                </a:lnTo>
                <a:cubicBezTo>
                  <a:pt x="218097" y="237493"/>
                  <a:pt x="226973" y="233664"/>
                  <a:pt x="236756" y="233348"/>
                </a:cubicBezTo>
                <a:lnTo>
                  <a:pt x="236756" y="238629"/>
                </a:lnTo>
                <a:lnTo>
                  <a:pt x="242962" y="233791"/>
                </a:lnTo>
                <a:lnTo>
                  <a:pt x="247926" y="234793"/>
                </a:lnTo>
                <a:lnTo>
                  <a:pt x="250950" y="227563"/>
                </a:lnTo>
                <a:lnTo>
                  <a:pt x="256491" y="223243"/>
                </a:lnTo>
                <a:lnTo>
                  <a:pt x="253675" y="221047"/>
                </a:lnTo>
                <a:lnTo>
                  <a:pt x="254536" y="218986"/>
                </a:lnTo>
                <a:cubicBezTo>
                  <a:pt x="253135" y="218491"/>
                  <a:pt x="251706" y="218065"/>
                  <a:pt x="250114" y="218271"/>
                </a:cubicBezTo>
                <a:lnTo>
                  <a:pt x="236756" y="207856"/>
                </a:lnTo>
                <a:lnTo>
                  <a:pt x="236756" y="216285"/>
                </a:lnTo>
                <a:cubicBezTo>
                  <a:pt x="226121" y="216381"/>
                  <a:pt x="216148" y="219240"/>
                  <a:pt x="207972" y="224974"/>
                </a:cubicBezTo>
                <a:lnTo>
                  <a:pt x="201603" y="191292"/>
                </a:lnTo>
                <a:lnTo>
                  <a:pt x="202547" y="191531"/>
                </a:lnTo>
                <a:lnTo>
                  <a:pt x="198117" y="168853"/>
                </a:lnTo>
                <a:lnTo>
                  <a:pt x="186971" y="165783"/>
                </a:lnTo>
                <a:lnTo>
                  <a:pt x="186998" y="166126"/>
                </a:lnTo>
                <a:close/>
                <a:moveTo>
                  <a:pt x="321824" y="108737"/>
                </a:moveTo>
                <a:cubicBezTo>
                  <a:pt x="308043" y="108737"/>
                  <a:pt x="296871" y="119909"/>
                  <a:pt x="296871" y="133690"/>
                </a:cubicBezTo>
                <a:cubicBezTo>
                  <a:pt x="296871" y="147471"/>
                  <a:pt x="308043" y="158644"/>
                  <a:pt x="321824" y="158644"/>
                </a:cubicBezTo>
                <a:cubicBezTo>
                  <a:pt x="335606" y="158644"/>
                  <a:pt x="346778" y="147471"/>
                  <a:pt x="346778" y="133690"/>
                </a:cubicBezTo>
                <a:cubicBezTo>
                  <a:pt x="346778" y="119909"/>
                  <a:pt x="335606" y="108737"/>
                  <a:pt x="321824" y="108737"/>
                </a:cubicBezTo>
                <a:close/>
                <a:moveTo>
                  <a:pt x="153912" y="103385"/>
                </a:moveTo>
                <a:cubicBezTo>
                  <a:pt x="140131" y="103385"/>
                  <a:pt x="128959" y="114557"/>
                  <a:pt x="128959" y="128338"/>
                </a:cubicBezTo>
                <a:cubicBezTo>
                  <a:pt x="128959" y="142120"/>
                  <a:pt x="140131" y="153292"/>
                  <a:pt x="153912" y="153292"/>
                </a:cubicBezTo>
                <a:cubicBezTo>
                  <a:pt x="167693" y="153292"/>
                  <a:pt x="178866" y="142120"/>
                  <a:pt x="178866" y="128338"/>
                </a:cubicBezTo>
                <a:cubicBezTo>
                  <a:pt x="178866" y="114557"/>
                  <a:pt x="167693" y="103385"/>
                  <a:pt x="153912" y="103385"/>
                </a:cubicBezTo>
                <a:close/>
                <a:moveTo>
                  <a:pt x="240507" y="0"/>
                </a:moveTo>
                <a:cubicBezTo>
                  <a:pt x="373335" y="0"/>
                  <a:pt x="481014" y="107679"/>
                  <a:pt x="481014" y="240507"/>
                </a:cubicBezTo>
                <a:cubicBezTo>
                  <a:pt x="481014" y="373335"/>
                  <a:pt x="373335" y="481014"/>
                  <a:pt x="240507" y="481014"/>
                </a:cubicBezTo>
                <a:cubicBezTo>
                  <a:pt x="107679" y="481014"/>
                  <a:pt x="0" y="373335"/>
                  <a:pt x="0" y="240507"/>
                </a:cubicBezTo>
                <a:cubicBezTo>
                  <a:pt x="0" y="107679"/>
                  <a:pt x="107679" y="0"/>
                  <a:pt x="24050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90880">
              <a:defRPr/>
            </a:pPr>
            <a:endParaRPr lang="zh-CN" altLang="en-US"/>
          </a:p>
        </p:txBody>
      </p:sp>
      <p:sp>
        <p:nvSpPr>
          <p:cNvPr id="35" name="流程图: 联系 44"/>
          <p:cNvSpPr/>
          <p:nvPr/>
        </p:nvSpPr>
        <p:spPr>
          <a:xfrm>
            <a:off x="4447891" y="1731069"/>
            <a:ext cx="413423" cy="413424"/>
          </a:xfrm>
          <a:custGeom>
            <a:avLst/>
            <a:gdLst/>
            <a:ahLst/>
            <a:cxnLst/>
            <a:rect l="l" t="t" r="r" b="b"/>
            <a:pathLst>
              <a:path w="481014" h="481014">
                <a:moveTo>
                  <a:pt x="220643" y="207029"/>
                </a:moveTo>
                <a:lnTo>
                  <a:pt x="221056" y="207143"/>
                </a:lnTo>
                <a:lnTo>
                  <a:pt x="220643" y="207143"/>
                </a:lnTo>
                <a:close/>
                <a:moveTo>
                  <a:pt x="208023" y="185195"/>
                </a:moveTo>
                <a:lnTo>
                  <a:pt x="214607" y="235265"/>
                </a:lnTo>
                <a:cubicBezTo>
                  <a:pt x="212275" y="235037"/>
                  <a:pt x="209943" y="251270"/>
                  <a:pt x="207611" y="251041"/>
                </a:cubicBezTo>
                <a:lnTo>
                  <a:pt x="201438" y="235265"/>
                </a:lnTo>
                <a:close/>
                <a:moveTo>
                  <a:pt x="207237" y="183083"/>
                </a:moveTo>
                <a:lnTo>
                  <a:pt x="207054" y="183745"/>
                </a:lnTo>
                <a:lnTo>
                  <a:pt x="176482" y="192166"/>
                </a:lnTo>
                <a:lnTo>
                  <a:pt x="176507" y="191845"/>
                </a:lnTo>
                <a:lnTo>
                  <a:pt x="168446" y="194066"/>
                </a:lnTo>
                <a:lnTo>
                  <a:pt x="167677" y="197417"/>
                </a:lnTo>
                <a:lnTo>
                  <a:pt x="166928" y="197287"/>
                </a:lnTo>
                <a:lnTo>
                  <a:pt x="154405" y="263515"/>
                </a:lnTo>
                <a:lnTo>
                  <a:pt x="154666" y="263560"/>
                </a:lnTo>
                <a:lnTo>
                  <a:pt x="153682" y="265935"/>
                </a:lnTo>
                <a:cubicBezTo>
                  <a:pt x="153682" y="270827"/>
                  <a:pt x="157648" y="274793"/>
                  <a:pt x="162540" y="274793"/>
                </a:cubicBezTo>
                <a:cubicBezTo>
                  <a:pt x="167432" y="274793"/>
                  <a:pt x="171398" y="270827"/>
                  <a:pt x="171398" y="265935"/>
                </a:cubicBezTo>
                <a:cubicBezTo>
                  <a:pt x="171398" y="265515"/>
                  <a:pt x="171369" y="265101"/>
                  <a:pt x="170908" y="264752"/>
                </a:cubicBezTo>
                <a:lnTo>
                  <a:pt x="175771" y="212581"/>
                </a:lnTo>
                <a:lnTo>
                  <a:pt x="176227" y="212465"/>
                </a:lnTo>
                <a:lnTo>
                  <a:pt x="176233" y="212488"/>
                </a:lnTo>
                <a:lnTo>
                  <a:pt x="187887" y="209278"/>
                </a:lnTo>
                <a:lnTo>
                  <a:pt x="174688" y="369015"/>
                </a:lnTo>
                <a:lnTo>
                  <a:pt x="175942" y="369014"/>
                </a:lnTo>
                <a:cubicBezTo>
                  <a:pt x="176176" y="373704"/>
                  <a:pt x="180163" y="377246"/>
                  <a:pt x="184977" y="377246"/>
                </a:cubicBezTo>
                <a:cubicBezTo>
                  <a:pt x="189791" y="377246"/>
                  <a:pt x="193777" y="373704"/>
                  <a:pt x="194011" y="369015"/>
                </a:cubicBezTo>
                <a:lnTo>
                  <a:pt x="194138" y="369015"/>
                </a:lnTo>
                <a:lnTo>
                  <a:pt x="200683" y="284307"/>
                </a:lnTo>
                <a:lnTo>
                  <a:pt x="215362" y="284308"/>
                </a:lnTo>
                <a:lnTo>
                  <a:pt x="221906" y="369015"/>
                </a:lnTo>
                <a:lnTo>
                  <a:pt x="222701" y="369015"/>
                </a:lnTo>
                <a:cubicBezTo>
                  <a:pt x="222701" y="374318"/>
                  <a:pt x="227000" y="378617"/>
                  <a:pt x="232304" y="378617"/>
                </a:cubicBezTo>
                <a:cubicBezTo>
                  <a:pt x="237607" y="378617"/>
                  <a:pt x="241906" y="374318"/>
                  <a:pt x="241906" y="369015"/>
                </a:cubicBezTo>
                <a:lnTo>
                  <a:pt x="228705" y="209250"/>
                </a:lnTo>
                <a:lnTo>
                  <a:pt x="236650" y="211438"/>
                </a:lnTo>
                <a:lnTo>
                  <a:pt x="236683" y="211307"/>
                </a:lnTo>
                <a:lnTo>
                  <a:pt x="239854" y="212108"/>
                </a:lnTo>
                <a:lnTo>
                  <a:pt x="244712" y="264231"/>
                </a:lnTo>
                <a:cubicBezTo>
                  <a:pt x="244252" y="264580"/>
                  <a:pt x="244222" y="264994"/>
                  <a:pt x="244222" y="265414"/>
                </a:cubicBezTo>
                <a:cubicBezTo>
                  <a:pt x="244222" y="270306"/>
                  <a:pt x="248188" y="274272"/>
                  <a:pt x="253080" y="274272"/>
                </a:cubicBezTo>
                <a:cubicBezTo>
                  <a:pt x="257972" y="274272"/>
                  <a:pt x="261938" y="270306"/>
                  <a:pt x="261938" y="265414"/>
                </a:cubicBezTo>
                <a:lnTo>
                  <a:pt x="260954" y="263039"/>
                </a:lnTo>
                <a:lnTo>
                  <a:pt x="261215" y="262994"/>
                </a:lnTo>
                <a:lnTo>
                  <a:pt x="252182" y="215223"/>
                </a:lnTo>
                <a:lnTo>
                  <a:pt x="253065" y="215446"/>
                </a:lnTo>
                <a:lnTo>
                  <a:pt x="248924" y="194252"/>
                </a:lnTo>
                <a:lnTo>
                  <a:pt x="238508" y="191383"/>
                </a:lnTo>
                <a:lnTo>
                  <a:pt x="238533" y="191703"/>
                </a:lnTo>
                <a:close/>
                <a:moveTo>
                  <a:pt x="207611" y="133067"/>
                </a:moveTo>
                <a:cubicBezTo>
                  <a:pt x="194731" y="133067"/>
                  <a:pt x="184290" y="143508"/>
                  <a:pt x="184290" y="156388"/>
                </a:cubicBezTo>
                <a:cubicBezTo>
                  <a:pt x="184290" y="169268"/>
                  <a:pt x="194731" y="179709"/>
                  <a:pt x="207611" y="179709"/>
                </a:cubicBezTo>
                <a:cubicBezTo>
                  <a:pt x="220491" y="179709"/>
                  <a:pt x="230932" y="169268"/>
                  <a:pt x="230932" y="156388"/>
                </a:cubicBezTo>
                <a:cubicBezTo>
                  <a:pt x="230932" y="143508"/>
                  <a:pt x="220491" y="133067"/>
                  <a:pt x="207611" y="133067"/>
                </a:cubicBezTo>
                <a:close/>
                <a:moveTo>
                  <a:pt x="267299" y="78447"/>
                </a:moveTo>
                <a:cubicBezTo>
                  <a:pt x="259365" y="78447"/>
                  <a:pt x="252932" y="84879"/>
                  <a:pt x="252932" y="92814"/>
                </a:cubicBezTo>
                <a:lnTo>
                  <a:pt x="252932" y="150280"/>
                </a:lnTo>
                <a:cubicBezTo>
                  <a:pt x="252932" y="158214"/>
                  <a:pt x="259365" y="164647"/>
                  <a:pt x="267299" y="164647"/>
                </a:cubicBezTo>
                <a:lnTo>
                  <a:pt x="269002" y="164647"/>
                </a:lnTo>
                <a:lnTo>
                  <a:pt x="253595" y="184539"/>
                </a:lnTo>
                <a:lnTo>
                  <a:pt x="288170" y="164647"/>
                </a:lnTo>
                <a:lnTo>
                  <a:pt x="349961" y="164647"/>
                </a:lnTo>
                <a:cubicBezTo>
                  <a:pt x="357896" y="164647"/>
                  <a:pt x="364328" y="158214"/>
                  <a:pt x="364328" y="150280"/>
                </a:cubicBezTo>
                <a:lnTo>
                  <a:pt x="364328" y="92814"/>
                </a:lnTo>
                <a:cubicBezTo>
                  <a:pt x="364328" y="84879"/>
                  <a:pt x="357896" y="78447"/>
                  <a:pt x="349961" y="78447"/>
                </a:cubicBezTo>
                <a:close/>
                <a:moveTo>
                  <a:pt x="240507" y="0"/>
                </a:moveTo>
                <a:cubicBezTo>
                  <a:pt x="373335" y="0"/>
                  <a:pt x="481014" y="107679"/>
                  <a:pt x="481014" y="240507"/>
                </a:cubicBezTo>
                <a:cubicBezTo>
                  <a:pt x="481014" y="373335"/>
                  <a:pt x="373335" y="481014"/>
                  <a:pt x="240507" y="481014"/>
                </a:cubicBezTo>
                <a:cubicBezTo>
                  <a:pt x="107679" y="481014"/>
                  <a:pt x="0" y="373335"/>
                  <a:pt x="0" y="240507"/>
                </a:cubicBezTo>
                <a:cubicBezTo>
                  <a:pt x="0" y="107679"/>
                  <a:pt x="107679" y="0"/>
                  <a:pt x="24050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90880">
              <a:defRPr/>
            </a:pPr>
            <a:endParaRPr lang="zh-CN" altLang="en-US"/>
          </a:p>
        </p:txBody>
      </p:sp>
      <p:grpSp>
        <p:nvGrpSpPr>
          <p:cNvPr id="36" name="组合 35"/>
          <p:cNvGrpSpPr/>
          <p:nvPr/>
        </p:nvGrpSpPr>
        <p:grpSpPr>
          <a:xfrm>
            <a:off x="3566467" y="2613857"/>
            <a:ext cx="414788" cy="413423"/>
            <a:chOff x="4755289" y="3440757"/>
            <a:chExt cx="553050" cy="551231"/>
          </a:xfrm>
          <a:blipFill>
            <a:blip r:embed="rId3"/>
            <a:stretch>
              <a:fillRect/>
            </a:stretch>
          </a:blipFill>
        </p:grpSpPr>
        <p:sp>
          <p:nvSpPr>
            <p:cNvPr id="37" name="流程图: 联系 43"/>
            <p:cNvSpPr/>
            <p:nvPr/>
          </p:nvSpPr>
          <p:spPr>
            <a:xfrm>
              <a:off x="4755289" y="3440757"/>
              <a:ext cx="553050" cy="551231"/>
            </a:xfrm>
            <a:custGeom>
              <a:avLst/>
              <a:gdLst/>
              <a:ahLst/>
              <a:cxnLst/>
              <a:rect l="l" t="t" r="r" b="b"/>
              <a:pathLst>
                <a:path w="481014" h="481014">
                  <a:moveTo>
                    <a:pt x="249625" y="309120"/>
                  </a:moveTo>
                  <a:lnTo>
                    <a:pt x="249625" y="396233"/>
                  </a:lnTo>
                  <a:lnTo>
                    <a:pt x="281495" y="396233"/>
                  </a:lnTo>
                  <a:lnTo>
                    <a:pt x="281495" y="309120"/>
                  </a:lnTo>
                  <a:close/>
                  <a:moveTo>
                    <a:pt x="298493" y="275833"/>
                  </a:moveTo>
                  <a:lnTo>
                    <a:pt x="298493" y="394108"/>
                  </a:lnTo>
                  <a:lnTo>
                    <a:pt x="321865" y="394108"/>
                  </a:lnTo>
                  <a:lnTo>
                    <a:pt x="321865" y="275833"/>
                  </a:lnTo>
                  <a:close/>
                  <a:moveTo>
                    <a:pt x="343820" y="231922"/>
                  </a:moveTo>
                  <a:lnTo>
                    <a:pt x="343820" y="396233"/>
                  </a:lnTo>
                  <a:lnTo>
                    <a:pt x="367192" y="396233"/>
                  </a:lnTo>
                  <a:lnTo>
                    <a:pt x="367192" y="231922"/>
                  </a:lnTo>
                  <a:close/>
                  <a:moveTo>
                    <a:pt x="183411" y="167436"/>
                  </a:moveTo>
                  <a:lnTo>
                    <a:pt x="183973" y="167591"/>
                  </a:lnTo>
                  <a:lnTo>
                    <a:pt x="183411" y="167590"/>
                  </a:lnTo>
                  <a:close/>
                  <a:moveTo>
                    <a:pt x="166258" y="137758"/>
                  </a:moveTo>
                  <a:lnTo>
                    <a:pt x="175208" y="205816"/>
                  </a:lnTo>
                  <a:cubicBezTo>
                    <a:pt x="172038" y="205505"/>
                    <a:pt x="168868" y="227570"/>
                    <a:pt x="165698" y="227259"/>
                  </a:cubicBezTo>
                  <a:lnTo>
                    <a:pt x="157308" y="205816"/>
                  </a:lnTo>
                  <a:close/>
                  <a:moveTo>
                    <a:pt x="165189" y="134887"/>
                  </a:moveTo>
                  <a:lnTo>
                    <a:pt x="164941" y="135786"/>
                  </a:lnTo>
                  <a:lnTo>
                    <a:pt x="123386" y="147233"/>
                  </a:lnTo>
                  <a:lnTo>
                    <a:pt x="123420" y="146797"/>
                  </a:lnTo>
                  <a:lnTo>
                    <a:pt x="112463" y="149815"/>
                  </a:lnTo>
                  <a:lnTo>
                    <a:pt x="111418" y="154371"/>
                  </a:lnTo>
                  <a:lnTo>
                    <a:pt x="110401" y="154194"/>
                  </a:lnTo>
                  <a:lnTo>
                    <a:pt x="93379" y="244214"/>
                  </a:lnTo>
                  <a:lnTo>
                    <a:pt x="93734" y="244275"/>
                  </a:lnTo>
                  <a:lnTo>
                    <a:pt x="92396" y="247504"/>
                  </a:lnTo>
                  <a:cubicBezTo>
                    <a:pt x="92396" y="254153"/>
                    <a:pt x="97787" y="259543"/>
                    <a:pt x="104436" y="259543"/>
                  </a:cubicBezTo>
                  <a:cubicBezTo>
                    <a:pt x="111086" y="259543"/>
                    <a:pt x="116476" y="254153"/>
                    <a:pt x="116476" y="247504"/>
                  </a:cubicBezTo>
                  <a:cubicBezTo>
                    <a:pt x="116476" y="246932"/>
                    <a:pt x="116436" y="246369"/>
                    <a:pt x="115810" y="245896"/>
                  </a:cubicBezTo>
                  <a:lnTo>
                    <a:pt x="122420" y="174982"/>
                  </a:lnTo>
                  <a:lnTo>
                    <a:pt x="123040" y="174825"/>
                  </a:lnTo>
                  <a:lnTo>
                    <a:pt x="123048" y="174855"/>
                  </a:lnTo>
                  <a:lnTo>
                    <a:pt x="138889" y="170492"/>
                  </a:lnTo>
                  <a:lnTo>
                    <a:pt x="120948" y="387614"/>
                  </a:lnTo>
                  <a:lnTo>
                    <a:pt x="122652" y="387614"/>
                  </a:lnTo>
                  <a:cubicBezTo>
                    <a:pt x="122971" y="393988"/>
                    <a:pt x="128389" y="398803"/>
                    <a:pt x="134933" y="398803"/>
                  </a:cubicBezTo>
                  <a:cubicBezTo>
                    <a:pt x="141476" y="398803"/>
                    <a:pt x="146895" y="393988"/>
                    <a:pt x="147213" y="387614"/>
                  </a:cubicBezTo>
                  <a:lnTo>
                    <a:pt x="147385" y="387614"/>
                  </a:lnTo>
                  <a:lnTo>
                    <a:pt x="156281" y="272476"/>
                  </a:lnTo>
                  <a:lnTo>
                    <a:pt x="176233" y="272476"/>
                  </a:lnTo>
                  <a:lnTo>
                    <a:pt x="185128" y="387614"/>
                  </a:lnTo>
                  <a:lnTo>
                    <a:pt x="186209" y="387614"/>
                  </a:lnTo>
                  <a:cubicBezTo>
                    <a:pt x="186209" y="394822"/>
                    <a:pt x="192053" y="400666"/>
                    <a:pt x="199261" y="400666"/>
                  </a:cubicBezTo>
                  <a:cubicBezTo>
                    <a:pt x="206470" y="400666"/>
                    <a:pt x="212313" y="394823"/>
                    <a:pt x="212313" y="387614"/>
                  </a:cubicBezTo>
                  <a:lnTo>
                    <a:pt x="194370" y="170455"/>
                  </a:lnTo>
                  <a:lnTo>
                    <a:pt x="205168" y="173429"/>
                  </a:lnTo>
                  <a:lnTo>
                    <a:pt x="205214" y="173251"/>
                  </a:lnTo>
                  <a:lnTo>
                    <a:pt x="209524" y="174340"/>
                  </a:lnTo>
                  <a:lnTo>
                    <a:pt x="216127" y="245187"/>
                  </a:lnTo>
                  <a:cubicBezTo>
                    <a:pt x="215501" y="245661"/>
                    <a:pt x="215461" y="246224"/>
                    <a:pt x="215461" y="246795"/>
                  </a:cubicBezTo>
                  <a:cubicBezTo>
                    <a:pt x="215461" y="253445"/>
                    <a:pt x="220852" y="258835"/>
                    <a:pt x="227501" y="258835"/>
                  </a:cubicBezTo>
                  <a:cubicBezTo>
                    <a:pt x="234151" y="258835"/>
                    <a:pt x="239541" y="253445"/>
                    <a:pt x="239541" y="246796"/>
                  </a:cubicBezTo>
                  <a:lnTo>
                    <a:pt x="238204" y="243567"/>
                  </a:lnTo>
                  <a:lnTo>
                    <a:pt x="238558" y="243506"/>
                  </a:lnTo>
                  <a:lnTo>
                    <a:pt x="226281" y="178574"/>
                  </a:lnTo>
                  <a:lnTo>
                    <a:pt x="227481" y="178877"/>
                  </a:lnTo>
                  <a:lnTo>
                    <a:pt x="221852" y="150069"/>
                  </a:lnTo>
                  <a:lnTo>
                    <a:pt x="207694" y="146169"/>
                  </a:lnTo>
                  <a:lnTo>
                    <a:pt x="207728" y="146604"/>
                  </a:lnTo>
                  <a:close/>
                  <a:moveTo>
                    <a:pt x="165698" y="66903"/>
                  </a:moveTo>
                  <a:cubicBezTo>
                    <a:pt x="148192" y="66903"/>
                    <a:pt x="134000" y="81095"/>
                    <a:pt x="134000" y="98602"/>
                  </a:cubicBezTo>
                  <a:cubicBezTo>
                    <a:pt x="134000" y="116109"/>
                    <a:pt x="148192" y="130301"/>
                    <a:pt x="165698" y="130301"/>
                  </a:cubicBezTo>
                  <a:cubicBezTo>
                    <a:pt x="183205" y="130301"/>
                    <a:pt x="197397" y="116109"/>
                    <a:pt x="197397" y="98602"/>
                  </a:cubicBezTo>
                  <a:cubicBezTo>
                    <a:pt x="197397" y="81095"/>
                    <a:pt x="183205" y="66903"/>
                    <a:pt x="165698" y="66903"/>
                  </a:cubicBezTo>
                  <a:close/>
                  <a:moveTo>
                    <a:pt x="240507" y="0"/>
                  </a:moveTo>
                  <a:cubicBezTo>
                    <a:pt x="373335" y="0"/>
                    <a:pt x="481014" y="107679"/>
                    <a:pt x="481014" y="240507"/>
                  </a:cubicBezTo>
                  <a:cubicBezTo>
                    <a:pt x="481014" y="373335"/>
                    <a:pt x="373335" y="481014"/>
                    <a:pt x="240507" y="481014"/>
                  </a:cubicBezTo>
                  <a:cubicBezTo>
                    <a:pt x="107679" y="481014"/>
                    <a:pt x="0" y="373335"/>
                    <a:pt x="0" y="240507"/>
                  </a:cubicBezTo>
                  <a:cubicBezTo>
                    <a:pt x="0" y="107679"/>
                    <a:pt x="107679" y="0"/>
                    <a:pt x="24050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p>
          </p:txBody>
        </p:sp>
        <p:cxnSp>
          <p:nvCxnSpPr>
            <p:cNvPr id="38" name="直接箭头连接符 37"/>
            <p:cNvCxnSpPr/>
            <p:nvPr/>
          </p:nvCxnSpPr>
          <p:spPr>
            <a:xfrm flipV="1">
              <a:off x="5050007" y="3671801"/>
              <a:ext cx="107335" cy="78228"/>
            </a:xfrm>
            <a:prstGeom prst="straightConnector1">
              <a:avLst/>
            </a:prstGeom>
            <a:grpFill/>
            <a:ln>
              <a:solidFill>
                <a:srgbClr val="FFFFFF"/>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3891202" y="2050346"/>
            <a:ext cx="1530894" cy="1532259"/>
            <a:chOff x="5188269" y="2689409"/>
            <a:chExt cx="2041192" cy="2043012"/>
          </a:xfrm>
          <a:solidFill>
            <a:srgbClr val="0070C0"/>
          </a:solidFill>
        </p:grpSpPr>
        <p:sp>
          <p:nvSpPr>
            <p:cNvPr id="40" name="等腰三角形 2"/>
            <p:cNvSpPr/>
            <p:nvPr/>
          </p:nvSpPr>
          <p:spPr>
            <a:xfrm>
              <a:off x="5188269" y="2689409"/>
              <a:ext cx="2041192" cy="2043012"/>
            </a:xfrm>
            <a:custGeom>
              <a:avLst/>
              <a:gdLst/>
              <a:ahLst/>
              <a:cxnLst/>
              <a:rect l="l" t="t" r="r" b="b"/>
              <a:pathLst>
                <a:path w="6461564" h="6470705">
                  <a:moveTo>
                    <a:pt x="4063682" y="6470705"/>
                  </a:moveTo>
                  <a:lnTo>
                    <a:pt x="4917365" y="5014948"/>
                  </a:lnTo>
                  <a:lnTo>
                    <a:pt x="6458422" y="4111244"/>
                  </a:lnTo>
                  <a:cubicBezTo>
                    <a:pt x="6178496" y="3919253"/>
                    <a:pt x="5997134" y="3607461"/>
                    <a:pt x="5997134" y="3255671"/>
                  </a:cubicBezTo>
                  <a:cubicBezTo>
                    <a:pt x="5997134" y="2902551"/>
                    <a:pt x="6179870" y="2589733"/>
                    <a:pt x="6461564" y="2397880"/>
                  </a:cubicBezTo>
                  <a:lnTo>
                    <a:pt x="4963992" y="1519676"/>
                  </a:lnTo>
                  <a:lnTo>
                    <a:pt x="4072826" y="0"/>
                  </a:lnTo>
                  <a:cubicBezTo>
                    <a:pt x="3880973" y="281694"/>
                    <a:pt x="3568155" y="464430"/>
                    <a:pt x="3215035" y="464430"/>
                  </a:cubicBezTo>
                  <a:cubicBezTo>
                    <a:pt x="2863245" y="464430"/>
                    <a:pt x="2551453" y="283068"/>
                    <a:pt x="2359462" y="3142"/>
                  </a:cubicBezTo>
                  <a:lnTo>
                    <a:pt x="1447587" y="1558132"/>
                  </a:lnTo>
                  <a:lnTo>
                    <a:pt x="3141" y="2405182"/>
                  </a:lnTo>
                  <a:cubicBezTo>
                    <a:pt x="283067" y="2597173"/>
                    <a:pt x="464429" y="2908965"/>
                    <a:pt x="464429" y="3260755"/>
                  </a:cubicBezTo>
                  <a:cubicBezTo>
                    <a:pt x="464429" y="3613875"/>
                    <a:pt x="281693" y="3926693"/>
                    <a:pt x="0" y="4118546"/>
                  </a:cubicBezTo>
                  <a:lnTo>
                    <a:pt x="1482687" y="4988021"/>
                  </a:lnTo>
                  <a:lnTo>
                    <a:pt x="2350318" y="6467563"/>
                  </a:lnTo>
                  <a:cubicBezTo>
                    <a:pt x="2542309" y="6187637"/>
                    <a:pt x="2854101" y="6006275"/>
                    <a:pt x="3205891" y="6006275"/>
                  </a:cubicBezTo>
                  <a:cubicBezTo>
                    <a:pt x="3559011" y="6006275"/>
                    <a:pt x="3871829" y="6189011"/>
                    <a:pt x="4063682" y="64707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p>
          </p:txBody>
        </p:sp>
        <p:sp>
          <p:nvSpPr>
            <p:cNvPr id="41" name="矩形 40"/>
            <p:cNvSpPr/>
            <p:nvPr/>
          </p:nvSpPr>
          <p:spPr>
            <a:xfrm>
              <a:off x="5357336" y="3429000"/>
              <a:ext cx="1477328" cy="492443"/>
            </a:xfrm>
            <a:prstGeom prst="rect">
              <a:avLst/>
            </a:prstGeom>
            <a:grpFill/>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745564" y="915566"/>
            <a:ext cx="3695052" cy="1058834"/>
            <a:chOff x="3660752" y="1240541"/>
            <a:chExt cx="4926736" cy="1283434"/>
          </a:xfrm>
        </p:grpSpPr>
        <p:sp>
          <p:nvSpPr>
            <p:cNvPr id="43" name="TextBox 51"/>
            <p:cNvSpPr txBox="1">
              <a:spLocks noChangeArrowheads="1"/>
            </p:cNvSpPr>
            <p:nvPr/>
          </p:nvSpPr>
          <p:spPr bwMode="auto">
            <a:xfrm>
              <a:off x="6163384" y="2298272"/>
              <a:ext cx="236503" cy="225703"/>
            </a:xfrm>
            <a:prstGeom prst="rect">
              <a:avLst/>
            </a:prstGeom>
            <a:noFill/>
            <a:ln w="9525">
              <a:noFill/>
              <a:miter lim="800000"/>
            </a:ln>
          </p:spPr>
          <p:txBody>
            <a:bodyPr>
              <a:spAutoFit/>
            </a:bodyPr>
            <a:lstStyle/>
            <a:p>
              <a:r>
                <a:rPr lang="en-US" altLang="zh-CN" sz="500" b="1">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522245" y="1240541"/>
              <a:ext cx="1203748" cy="373063"/>
            </a:xfrm>
            <a:prstGeom prst="rect">
              <a:avLst/>
            </a:prstGeom>
            <a:noFill/>
          </p:spPr>
          <p:txBody>
            <a:bodyPr wrap="none"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67" name="KSO_GI1"/>
            <p:cNvSpPr/>
            <p:nvPr/>
          </p:nvSpPr>
          <p:spPr bwMode="auto">
            <a:xfrm>
              <a:off x="3660752" y="1613043"/>
              <a:ext cx="4926736" cy="60712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5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68" name="组合 67"/>
          <p:cNvGrpSpPr/>
          <p:nvPr/>
        </p:nvGrpSpPr>
        <p:grpSpPr>
          <a:xfrm>
            <a:off x="5697136" y="2525987"/>
            <a:ext cx="2907312" cy="804353"/>
            <a:chOff x="7566318" y="3323598"/>
            <a:chExt cx="3876416" cy="1072470"/>
          </a:xfrm>
        </p:grpSpPr>
        <p:sp>
          <p:nvSpPr>
            <p:cNvPr id="69" name="TextBox 68"/>
            <p:cNvSpPr txBox="1"/>
            <p:nvPr/>
          </p:nvSpPr>
          <p:spPr>
            <a:xfrm>
              <a:off x="7566318" y="3323598"/>
              <a:ext cx="1203748" cy="410369"/>
            </a:xfrm>
            <a:prstGeom prst="rect">
              <a:avLst/>
            </a:prstGeom>
            <a:noFill/>
          </p:spPr>
          <p:txBody>
            <a:bodyPr wrap="none"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70" name="KSO_GI1"/>
            <p:cNvSpPr/>
            <p:nvPr/>
          </p:nvSpPr>
          <p:spPr bwMode="auto">
            <a:xfrm>
              <a:off x="7566318" y="3788948"/>
              <a:ext cx="3876416" cy="60712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nSpc>
                  <a:spcPct val="15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71" name="组合 70"/>
          <p:cNvGrpSpPr/>
          <p:nvPr/>
        </p:nvGrpSpPr>
        <p:grpSpPr>
          <a:xfrm>
            <a:off x="2843808" y="3990368"/>
            <a:ext cx="3695052" cy="702061"/>
            <a:chOff x="4018383" y="5180094"/>
            <a:chExt cx="4926736" cy="936081"/>
          </a:xfrm>
        </p:grpSpPr>
        <p:sp>
          <p:nvSpPr>
            <p:cNvPr id="72" name="TextBox 71"/>
            <p:cNvSpPr txBox="1"/>
            <p:nvPr/>
          </p:nvSpPr>
          <p:spPr>
            <a:xfrm>
              <a:off x="5879876" y="5180094"/>
              <a:ext cx="1203748" cy="410369"/>
            </a:xfrm>
            <a:prstGeom prst="rect">
              <a:avLst/>
            </a:prstGeom>
            <a:noFill/>
          </p:spPr>
          <p:txBody>
            <a:bodyPr wrap="none"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73" name="KSO_GI1"/>
            <p:cNvSpPr/>
            <p:nvPr/>
          </p:nvSpPr>
          <p:spPr bwMode="auto">
            <a:xfrm>
              <a:off x="4018383" y="5509055"/>
              <a:ext cx="4926736" cy="60712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5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74" name="组合 73"/>
          <p:cNvGrpSpPr/>
          <p:nvPr/>
        </p:nvGrpSpPr>
        <p:grpSpPr>
          <a:xfrm>
            <a:off x="587828" y="2569071"/>
            <a:ext cx="2978639" cy="767375"/>
            <a:chOff x="783771" y="3381042"/>
            <a:chExt cx="3971518" cy="1023167"/>
          </a:xfrm>
        </p:grpSpPr>
        <p:sp>
          <p:nvSpPr>
            <p:cNvPr id="75" name="TextBox 74"/>
            <p:cNvSpPr txBox="1"/>
            <p:nvPr/>
          </p:nvSpPr>
          <p:spPr>
            <a:xfrm>
              <a:off x="3551541" y="3381042"/>
              <a:ext cx="1203748" cy="410369"/>
            </a:xfrm>
            <a:prstGeom prst="rect">
              <a:avLst/>
            </a:prstGeom>
            <a:noFill/>
          </p:spPr>
          <p:txBody>
            <a:bodyPr wrap="none" rtlCol="0">
              <a:spAutoFit/>
            </a:bodyPr>
            <a:lstStyle/>
            <a:p>
              <a:pPr algn="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76" name="KSO_GI1"/>
            <p:cNvSpPr/>
            <p:nvPr/>
          </p:nvSpPr>
          <p:spPr bwMode="auto">
            <a:xfrm>
              <a:off x="783771" y="3797089"/>
              <a:ext cx="3971518" cy="60712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r">
                <a:lnSpc>
                  <a:spcPct val="15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35"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style.rotation</p:attrName>
                                        </p:attrNameLst>
                                      </p:cBhvr>
                                      <p:tavLst>
                                        <p:tav tm="0">
                                          <p:val>
                                            <p:fltVal val="720"/>
                                          </p:val>
                                        </p:tav>
                                        <p:tav tm="100000">
                                          <p:val>
                                            <p:fltVal val="0"/>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 calcmode="lin" valueType="num">
                                      <p:cBhvr>
                                        <p:cTn id="25" dur="500" fill="hold"/>
                                        <p:tgtEl>
                                          <p:spTgt spid="39"/>
                                        </p:tgtEl>
                                        <p:attrNameLst>
                                          <p:attrName>ppt_w</p:attrName>
                                        </p:attrNameLst>
                                      </p:cBhvr>
                                      <p:tavLst>
                                        <p:tav tm="0">
                                          <p:val>
                                            <p:fltVal val="0"/>
                                          </p:val>
                                        </p:tav>
                                        <p:tav tm="100000">
                                          <p:val>
                                            <p:strVal val="#ppt_w"/>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par>
                                <p:cTn id="32" presetID="53" presetClass="entr" presetSubtype="16"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22" presetClass="entr" presetSubtype="8"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left)">
                                      <p:cBhvr>
                                        <p:cTn id="53" dur="500"/>
                                        <p:tgtEl>
                                          <p:spTgt spid="68"/>
                                        </p:tgtEl>
                                      </p:cBhvr>
                                    </p:animEffect>
                                  </p:childTnLst>
                                </p:cTn>
                              </p:par>
                              <p:par>
                                <p:cTn id="54" presetID="22" presetClass="entr" presetSubtype="1"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up)">
                                      <p:cBhvr>
                                        <p:cTn id="56" dur="500"/>
                                        <p:tgtEl>
                                          <p:spTgt spid="71"/>
                                        </p:tgtEl>
                                      </p:cBhvr>
                                    </p:animEffect>
                                  </p:childTnLst>
                                </p:cTn>
                              </p:par>
                              <p:par>
                                <p:cTn id="57" presetID="22" presetClass="entr" presetSubtype="2"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right)">
                                      <p:cBhvr>
                                        <p:cTn id="5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animBg="1"/>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45825"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45" name="圆角矩形 5"/>
          <p:cNvSpPr/>
          <p:nvPr/>
        </p:nvSpPr>
        <p:spPr bwMode="auto">
          <a:xfrm>
            <a:off x="3914689" y="3590760"/>
            <a:ext cx="3071808" cy="54212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70C0"/>
          </a:solidFill>
          <a:ln w="9525" cap="flat" cmpd="sng" algn="ctr">
            <a:noFill/>
            <a:prstDash val="solid"/>
            <a:round/>
            <a:headEnd type="none" w="med" len="med"/>
            <a:tailEnd type="none" w="med" len="med"/>
          </a:ln>
          <a:effectLst/>
        </p:spPr>
        <p:txBody>
          <a:bodyPr vert="horz" wrap="square" lIns="86378" tIns="43189" rIns="86378" bIns="43189" numCol="1" rtlCol="0" anchor="t" anchorCtr="0" compatLnSpc="1"/>
          <a:lstStyle/>
          <a:p>
            <a:pPr defTabSz="863600" fontAlgn="base">
              <a:spcBef>
                <a:spcPct val="0"/>
              </a:spcBef>
              <a:spcAft>
                <a:spcPct val="0"/>
              </a:spcAft>
            </a:pPr>
            <a:endParaRPr lang="zh-CN" altLang="en-US" sz="1700">
              <a:latin typeface="微软雅黑" panose="020B0503020204020204" pitchFamily="34" charset="-122"/>
              <a:ea typeface="微软雅黑" panose="020B0503020204020204" pitchFamily="34" charset="-122"/>
            </a:endParaRPr>
          </a:p>
        </p:txBody>
      </p:sp>
      <p:sp>
        <p:nvSpPr>
          <p:cNvPr id="46" name="圆角矩形 5"/>
          <p:cNvSpPr/>
          <p:nvPr/>
        </p:nvSpPr>
        <p:spPr bwMode="auto">
          <a:xfrm>
            <a:off x="3848834" y="1212873"/>
            <a:ext cx="3071808" cy="54212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70C0"/>
          </a:solidFill>
          <a:ln w="9525" cap="flat" cmpd="sng" algn="ctr">
            <a:noFill/>
            <a:prstDash val="solid"/>
            <a:round/>
            <a:headEnd type="none" w="med" len="med"/>
            <a:tailEnd type="none" w="med" len="med"/>
          </a:ln>
          <a:effectLst/>
        </p:spPr>
        <p:txBody>
          <a:bodyPr vert="horz" wrap="square" lIns="86378" tIns="43189" rIns="86378" bIns="43189" numCol="1" rtlCol="0" anchor="t" anchorCtr="0" compatLnSpc="1"/>
          <a:lstStyle/>
          <a:p>
            <a:pPr defTabSz="863600" fontAlgn="base">
              <a:spcBef>
                <a:spcPct val="0"/>
              </a:spcBef>
              <a:spcAft>
                <a:spcPct val="0"/>
              </a:spcAft>
            </a:pPr>
            <a:endParaRPr lang="zh-CN" altLang="en-US" sz="1700">
              <a:latin typeface="微软雅黑" panose="020B0503020204020204" pitchFamily="34" charset="-122"/>
              <a:ea typeface="微软雅黑" panose="020B0503020204020204" pitchFamily="34" charset="-122"/>
            </a:endParaRPr>
          </a:p>
        </p:txBody>
      </p:sp>
      <p:sp>
        <p:nvSpPr>
          <p:cNvPr id="47" name="TextBox 46"/>
          <p:cNvSpPr txBox="1"/>
          <p:nvPr/>
        </p:nvSpPr>
        <p:spPr>
          <a:xfrm>
            <a:off x="4453570" y="1317215"/>
            <a:ext cx="995181" cy="333443"/>
          </a:xfrm>
          <a:prstGeom prst="rect">
            <a:avLst/>
          </a:prstGeom>
          <a:noFill/>
        </p:spPr>
        <p:txBody>
          <a:bodyPr wrap="none" lIns="86378" tIns="43189" rIns="86378" bIns="43189" rtlCol="0">
            <a:spAutoFit/>
          </a:bodyPr>
          <a:lstStyle/>
          <a:p>
            <a:r>
              <a:rPr lang="zh-CN" altLang="en-US" sz="1600" b="1" dirty="0">
                <a:solidFill>
                  <a:srgbClr val="F8F8F8"/>
                </a:solidFill>
                <a:latin typeface="微软雅黑" panose="020B0503020204020204" pitchFamily="34" charset="-122"/>
                <a:ea typeface="微软雅黑" panose="020B0503020204020204" pitchFamily="34" charset="-122"/>
              </a:rPr>
              <a:t>添加标题</a:t>
            </a:r>
          </a:p>
        </p:txBody>
      </p:sp>
      <p:sp>
        <p:nvSpPr>
          <p:cNvPr id="48" name="空心弧 47"/>
          <p:cNvSpPr/>
          <p:nvPr/>
        </p:nvSpPr>
        <p:spPr bwMode="auto">
          <a:xfrm flipV="1">
            <a:off x="1591891" y="787673"/>
            <a:ext cx="1373813" cy="1391079"/>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vert="horz" wrap="square" lIns="86378" tIns="43189" rIns="86378" bIns="43189" numCol="1" rtlCol="0" anchor="t" anchorCtr="0" compatLnSpc="1"/>
          <a:lstStyle/>
          <a:p>
            <a:pPr defTabSz="863600" fontAlgn="base">
              <a:spcBef>
                <a:spcPct val="0"/>
              </a:spcBef>
              <a:spcAft>
                <a:spcPct val="0"/>
              </a:spcAft>
            </a:pPr>
            <a:endParaRPr lang="zh-CN" altLang="en-US" sz="1700">
              <a:latin typeface="微软雅黑" panose="020B0503020204020204" pitchFamily="34" charset="-122"/>
              <a:ea typeface="微软雅黑" panose="020B0503020204020204" pitchFamily="34" charset="-122"/>
            </a:endParaRPr>
          </a:p>
        </p:txBody>
      </p:sp>
      <p:sp>
        <p:nvSpPr>
          <p:cNvPr id="49" name="空心弧 48"/>
          <p:cNvSpPr/>
          <p:nvPr/>
        </p:nvSpPr>
        <p:spPr bwMode="auto">
          <a:xfrm rot="10800000" flipV="1">
            <a:off x="2694555" y="1036656"/>
            <a:ext cx="1373813" cy="1391079"/>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vert="horz" wrap="square" lIns="86378" tIns="43189" rIns="86378" bIns="43189" numCol="1" rtlCol="0" anchor="t" anchorCtr="0" compatLnSpc="1"/>
          <a:lstStyle/>
          <a:p>
            <a:pPr defTabSz="863600" fontAlgn="base">
              <a:spcBef>
                <a:spcPct val="0"/>
              </a:spcBef>
              <a:spcAft>
                <a:spcPct val="0"/>
              </a:spcAft>
            </a:pPr>
            <a:endParaRPr lang="zh-CN" altLang="en-US" sz="1700">
              <a:latin typeface="微软雅黑" panose="020B0503020204020204" pitchFamily="34" charset="-122"/>
              <a:ea typeface="微软雅黑" panose="020B0503020204020204" pitchFamily="34" charset="-122"/>
            </a:endParaRPr>
          </a:p>
        </p:txBody>
      </p:sp>
      <p:sp>
        <p:nvSpPr>
          <p:cNvPr id="50" name="空心弧 49"/>
          <p:cNvSpPr/>
          <p:nvPr/>
        </p:nvSpPr>
        <p:spPr bwMode="auto">
          <a:xfrm rot="4631022" flipV="1">
            <a:off x="2717757" y="2198971"/>
            <a:ext cx="1391079" cy="1373813"/>
          </a:xfrm>
          <a:prstGeom prst="blockArc">
            <a:avLst>
              <a:gd name="adj1" fmla="val 1016882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vert="horz" wrap="square" lIns="86378" tIns="43189" rIns="86378" bIns="43189" numCol="1" rtlCol="0" anchor="t" anchorCtr="0" compatLnSpc="1"/>
          <a:lstStyle/>
          <a:p>
            <a:pPr defTabSz="863600" fontAlgn="base">
              <a:spcBef>
                <a:spcPct val="0"/>
              </a:spcBef>
              <a:spcAft>
                <a:spcPct val="0"/>
              </a:spcAft>
            </a:pPr>
            <a:endParaRPr lang="zh-CN" altLang="en-US" sz="1700">
              <a:latin typeface="微软雅黑" panose="020B0503020204020204" pitchFamily="34" charset="-122"/>
              <a:ea typeface="微软雅黑" panose="020B0503020204020204" pitchFamily="34" charset="-122"/>
            </a:endParaRPr>
          </a:p>
        </p:txBody>
      </p:sp>
      <p:sp>
        <p:nvSpPr>
          <p:cNvPr id="51" name="空心弧 50"/>
          <p:cNvSpPr/>
          <p:nvPr/>
        </p:nvSpPr>
        <p:spPr bwMode="auto">
          <a:xfrm>
            <a:off x="1625890" y="3628943"/>
            <a:ext cx="1373813" cy="1391079"/>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vert="horz" wrap="square" lIns="86378" tIns="43189" rIns="86378" bIns="43189" numCol="1" rtlCol="0" anchor="t" anchorCtr="0" compatLnSpc="1"/>
          <a:lstStyle/>
          <a:p>
            <a:pPr defTabSz="863600" fontAlgn="base">
              <a:spcBef>
                <a:spcPct val="0"/>
              </a:spcBef>
              <a:spcAft>
                <a:spcPct val="0"/>
              </a:spcAft>
            </a:pPr>
            <a:endParaRPr lang="zh-CN" altLang="en-US" sz="1700">
              <a:latin typeface="微软雅黑" panose="020B0503020204020204" pitchFamily="34" charset="-122"/>
              <a:ea typeface="微软雅黑" panose="020B0503020204020204" pitchFamily="34" charset="-122"/>
            </a:endParaRPr>
          </a:p>
        </p:txBody>
      </p:sp>
      <p:sp>
        <p:nvSpPr>
          <p:cNvPr id="52" name="空心弧 51"/>
          <p:cNvSpPr/>
          <p:nvPr/>
        </p:nvSpPr>
        <p:spPr bwMode="auto">
          <a:xfrm rot="10800000">
            <a:off x="2724150" y="3344526"/>
            <a:ext cx="1373813" cy="1391079"/>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vert="horz" wrap="square" lIns="86378" tIns="43189" rIns="86378" bIns="43189" numCol="1" rtlCol="0" anchor="t" anchorCtr="0" compatLnSpc="1"/>
          <a:lstStyle/>
          <a:p>
            <a:pPr defTabSz="863600" fontAlgn="base">
              <a:spcBef>
                <a:spcPct val="0"/>
              </a:spcBef>
              <a:spcAft>
                <a:spcPct val="0"/>
              </a:spcAft>
            </a:pPr>
            <a:endParaRPr lang="zh-CN" altLang="en-US" sz="1700">
              <a:latin typeface="微软雅黑" panose="020B0503020204020204" pitchFamily="34" charset="-122"/>
              <a:ea typeface="微软雅黑" panose="020B0503020204020204" pitchFamily="34" charset="-122"/>
            </a:endParaRPr>
          </a:p>
        </p:txBody>
      </p:sp>
      <p:sp>
        <p:nvSpPr>
          <p:cNvPr id="53" name="TextBox 52"/>
          <p:cNvSpPr txBox="1"/>
          <p:nvPr/>
        </p:nvSpPr>
        <p:spPr>
          <a:xfrm>
            <a:off x="3157886" y="1403448"/>
            <a:ext cx="541531" cy="671997"/>
          </a:xfrm>
          <a:prstGeom prst="rect">
            <a:avLst/>
          </a:prstGeom>
          <a:noFill/>
        </p:spPr>
        <p:txBody>
          <a:bodyPr wrap="none" lIns="86378" tIns="43189" rIns="86378" bIns="43189" rtlCol="0">
            <a:spAutoFit/>
          </a:bodyPr>
          <a:lstStyle/>
          <a:p>
            <a:r>
              <a:rPr lang="en-US" altLang="zh-CN" sz="3800" b="1" dirty="0">
                <a:solidFill>
                  <a:srgbClr val="0070C0"/>
                </a:solidFill>
                <a:latin typeface="微软雅黑" panose="020B0503020204020204" pitchFamily="34" charset="-122"/>
                <a:ea typeface="微软雅黑" panose="020B0503020204020204" pitchFamily="34" charset="-122"/>
              </a:rPr>
              <a:t>A</a:t>
            </a:r>
            <a:endParaRPr lang="zh-CN" altLang="en-US" sz="3800" b="1" dirty="0">
              <a:solidFill>
                <a:srgbClr val="0070C0"/>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3157885" y="3704068"/>
            <a:ext cx="507868" cy="671997"/>
          </a:xfrm>
          <a:prstGeom prst="rect">
            <a:avLst/>
          </a:prstGeom>
          <a:noFill/>
        </p:spPr>
        <p:txBody>
          <a:bodyPr wrap="none" lIns="86378" tIns="43189" rIns="86378" bIns="43189" rtlCol="0">
            <a:spAutoFit/>
          </a:bodyPr>
          <a:lstStyle/>
          <a:p>
            <a:r>
              <a:rPr lang="en-US" altLang="zh-CN" sz="3800" b="1" dirty="0">
                <a:solidFill>
                  <a:srgbClr val="0070C0"/>
                </a:solidFill>
                <a:latin typeface="微软雅黑" panose="020B0503020204020204" pitchFamily="34" charset="-122"/>
                <a:ea typeface="微软雅黑" panose="020B0503020204020204" pitchFamily="34" charset="-122"/>
              </a:rPr>
              <a:t>B</a:t>
            </a:r>
            <a:endParaRPr lang="zh-CN" altLang="en-US" sz="3800" b="1" dirty="0">
              <a:solidFill>
                <a:srgbClr val="0070C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235466" y="1913568"/>
            <a:ext cx="3993851" cy="641219"/>
          </a:xfrm>
          <a:prstGeom prst="rect">
            <a:avLst/>
          </a:prstGeom>
          <a:noFill/>
        </p:spPr>
        <p:txBody>
          <a:bodyPr wrap="square" lIns="86378" tIns="43189" rIns="86378" bIns="43189"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sp>
        <p:nvSpPr>
          <p:cNvPr id="56" name="TextBox 55"/>
          <p:cNvSpPr txBox="1"/>
          <p:nvPr/>
        </p:nvSpPr>
        <p:spPr>
          <a:xfrm>
            <a:off x="4235462" y="4102627"/>
            <a:ext cx="4061579" cy="641219"/>
          </a:xfrm>
          <a:prstGeom prst="rect">
            <a:avLst/>
          </a:prstGeom>
          <a:noFill/>
        </p:spPr>
        <p:txBody>
          <a:bodyPr wrap="square" lIns="86378" tIns="43189" rIns="86378" bIns="43189" rtlCol="0">
            <a:spAutoFit/>
          </a:bodyPr>
          <a:lstStyle>
            <a:defPPr>
              <a:defRPr lang="zh-CN"/>
            </a:defPPr>
            <a:lvl1pPr>
              <a:lnSpc>
                <a:spcPct val="150000"/>
              </a:lnSpc>
              <a:defRPr sz="1400">
                <a:solidFill>
                  <a:schemeClr val="tx1">
                    <a:lumMod val="50000"/>
                    <a:lumOff val="50000"/>
                  </a:schemeClr>
                </a:solidFill>
                <a:latin typeface="+mn-ea"/>
              </a:defRPr>
            </a:lvl1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sp>
        <p:nvSpPr>
          <p:cNvPr id="57" name="TextBox 56"/>
          <p:cNvSpPr txBox="1"/>
          <p:nvPr/>
        </p:nvSpPr>
        <p:spPr>
          <a:xfrm>
            <a:off x="4453570" y="3687407"/>
            <a:ext cx="995181" cy="333443"/>
          </a:xfrm>
          <a:prstGeom prst="rect">
            <a:avLst/>
          </a:prstGeom>
          <a:noFill/>
        </p:spPr>
        <p:txBody>
          <a:bodyPr wrap="none" lIns="86378" tIns="43189" rIns="86378" bIns="43189" rtlCol="0">
            <a:spAutoFit/>
          </a:bodyPr>
          <a:lstStyle/>
          <a:p>
            <a:r>
              <a:rPr lang="zh-CN" altLang="en-US" sz="1600" b="1" dirty="0">
                <a:solidFill>
                  <a:srgbClr val="F8F8F8"/>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up)">
                                      <p:cBhvr>
                                        <p:cTn id="31" dur="500"/>
                                        <p:tgtEl>
                                          <p:spTgt spid="5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500"/>
                                        <p:tgtEl>
                                          <p:spTgt spid="52"/>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0-#ppt_w/2"/>
                                          </p:val>
                                        </p:tav>
                                        <p:tav tm="100000">
                                          <p:val>
                                            <p:strVal val="#ppt_x"/>
                                          </p:val>
                                        </p:tav>
                                      </p:tavLst>
                                    </p:anim>
                                    <p:anim calcmode="lin" valueType="num">
                                      <p:cBhvr additive="base">
                                        <p:cTn id="44" dur="500" fill="hold"/>
                                        <p:tgtEl>
                                          <p:spTgt spid="53"/>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50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47"/>
                                        </p:tgtEl>
                                        <p:attrNameLst>
                                          <p:attrName>style.visibility</p:attrName>
                                        </p:attrNameLst>
                                      </p:cBhvr>
                                      <p:to>
                                        <p:strVal val="visible"/>
                                      </p:to>
                                    </p:set>
                                    <p:anim calcmode="lin" valueType="num">
                                      <p:cBhvr>
                                        <p:cTn id="52" dur="3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53" dur="300" fill="hold"/>
                                        <p:tgtEl>
                                          <p:spTgt spid="47"/>
                                        </p:tgtEl>
                                        <p:attrNameLst>
                                          <p:attrName>ppt_y</p:attrName>
                                        </p:attrNameLst>
                                      </p:cBhvr>
                                      <p:tavLst>
                                        <p:tav tm="0">
                                          <p:val>
                                            <p:strVal val="#ppt_y"/>
                                          </p:val>
                                        </p:tav>
                                        <p:tav tm="100000">
                                          <p:val>
                                            <p:strVal val="#ppt_y"/>
                                          </p:val>
                                        </p:tav>
                                      </p:tavLst>
                                    </p:anim>
                                    <p:anim calcmode="lin" valueType="num">
                                      <p:cBhvr>
                                        <p:cTn id="54" dur="3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55" dur="3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300" tmFilter="0,0; .5, 1; 1, 1"/>
                                        <p:tgtEl>
                                          <p:spTgt spid="47"/>
                                        </p:tgtEl>
                                      </p:cBhvr>
                                    </p:animEffect>
                                  </p:childTnLst>
                                </p:cTn>
                              </p:par>
                            </p:childTnLst>
                          </p:cTn>
                        </p:par>
                        <p:par>
                          <p:cTn id="57" fill="hold">
                            <p:stCondLst>
                              <p:cond delay="5390"/>
                            </p:stCondLst>
                            <p:childTnLst>
                              <p:par>
                                <p:cTn id="58" presetID="42"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anim calcmode="lin" valueType="num">
                                      <p:cBhvr>
                                        <p:cTn id="61" dur="500" fill="hold"/>
                                        <p:tgtEl>
                                          <p:spTgt spid="55"/>
                                        </p:tgtEl>
                                        <p:attrNameLst>
                                          <p:attrName>ppt_x</p:attrName>
                                        </p:attrNameLst>
                                      </p:cBhvr>
                                      <p:tavLst>
                                        <p:tav tm="0">
                                          <p:val>
                                            <p:strVal val="#ppt_x"/>
                                          </p:val>
                                        </p:tav>
                                        <p:tav tm="100000">
                                          <p:val>
                                            <p:strVal val="#ppt_x"/>
                                          </p:val>
                                        </p:tav>
                                      </p:tavLst>
                                    </p:anim>
                                    <p:anim calcmode="lin" valueType="num">
                                      <p:cBhvr>
                                        <p:cTn id="62" dur="500" fill="hold"/>
                                        <p:tgtEl>
                                          <p:spTgt spid="55"/>
                                        </p:tgtEl>
                                        <p:attrNameLst>
                                          <p:attrName>ppt_y</p:attrName>
                                        </p:attrNameLst>
                                      </p:cBhvr>
                                      <p:tavLst>
                                        <p:tav tm="0">
                                          <p:val>
                                            <p:strVal val="#ppt_y+.1"/>
                                          </p:val>
                                        </p:tav>
                                        <p:tav tm="100000">
                                          <p:val>
                                            <p:strVal val="#ppt_y"/>
                                          </p:val>
                                        </p:tav>
                                      </p:tavLst>
                                    </p:anim>
                                  </p:childTnLst>
                                </p:cTn>
                              </p:par>
                            </p:childTnLst>
                          </p:cTn>
                        </p:par>
                        <p:par>
                          <p:cTn id="63" fill="hold">
                            <p:stCondLst>
                              <p:cond delay="5890"/>
                            </p:stCondLst>
                            <p:childTnLst>
                              <p:par>
                                <p:cTn id="64" presetID="2" presetClass="entr" presetSubtype="8"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0-#ppt_w/2"/>
                                          </p:val>
                                        </p:tav>
                                        <p:tav tm="100000">
                                          <p:val>
                                            <p:strVal val="#ppt_x"/>
                                          </p:val>
                                        </p:tav>
                                      </p:tavLst>
                                    </p:anim>
                                    <p:anim calcmode="lin" valueType="num">
                                      <p:cBhvr additive="base">
                                        <p:cTn id="67" dur="500" fill="hold"/>
                                        <p:tgtEl>
                                          <p:spTgt spid="54"/>
                                        </p:tgtEl>
                                        <p:attrNameLst>
                                          <p:attrName>ppt_y</p:attrName>
                                        </p:attrNameLst>
                                      </p:cBhvr>
                                      <p:tavLst>
                                        <p:tav tm="0">
                                          <p:val>
                                            <p:strVal val="#ppt_y"/>
                                          </p:val>
                                        </p:tav>
                                        <p:tav tm="100000">
                                          <p:val>
                                            <p:strVal val="#ppt_y"/>
                                          </p:val>
                                        </p:tav>
                                      </p:tavLst>
                                    </p:anim>
                                  </p:childTnLst>
                                </p:cTn>
                              </p:par>
                            </p:childTnLst>
                          </p:cTn>
                        </p:par>
                        <p:par>
                          <p:cTn id="68" fill="hold">
                            <p:stCondLst>
                              <p:cond delay="6390"/>
                            </p:stCondLst>
                            <p:childTnLst>
                              <p:par>
                                <p:cTn id="69" presetID="22" presetClass="entr" presetSubtype="8"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par>
                          <p:cTn id="72" fill="hold">
                            <p:stCondLst>
                              <p:cond delay="689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7"/>
                                        </p:tgtEl>
                                        <p:attrNameLst>
                                          <p:attrName>style.visibility</p:attrName>
                                        </p:attrNameLst>
                                      </p:cBhvr>
                                      <p:to>
                                        <p:strVal val="visible"/>
                                      </p:to>
                                    </p:set>
                                    <p:anim calcmode="lin" valueType="num">
                                      <p:cBhvr>
                                        <p:cTn id="75" dur="3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76" dur="300" fill="hold"/>
                                        <p:tgtEl>
                                          <p:spTgt spid="57"/>
                                        </p:tgtEl>
                                        <p:attrNameLst>
                                          <p:attrName>ppt_y</p:attrName>
                                        </p:attrNameLst>
                                      </p:cBhvr>
                                      <p:tavLst>
                                        <p:tav tm="0">
                                          <p:val>
                                            <p:strVal val="#ppt_y"/>
                                          </p:val>
                                        </p:tav>
                                        <p:tav tm="100000">
                                          <p:val>
                                            <p:strVal val="#ppt_y"/>
                                          </p:val>
                                        </p:tav>
                                      </p:tavLst>
                                    </p:anim>
                                    <p:anim calcmode="lin" valueType="num">
                                      <p:cBhvr>
                                        <p:cTn id="77" dur="3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78" dur="3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79" dur="300" tmFilter="0,0; .5, 1; 1, 1"/>
                                        <p:tgtEl>
                                          <p:spTgt spid="57"/>
                                        </p:tgtEl>
                                      </p:cBhvr>
                                    </p:animEffect>
                                  </p:childTnLst>
                                </p:cTn>
                              </p:par>
                            </p:childTnLst>
                          </p:cTn>
                        </p:par>
                        <p:par>
                          <p:cTn id="80" fill="hold">
                            <p:stCondLst>
                              <p:cond delay="7280"/>
                            </p:stCondLst>
                            <p:childTnLst>
                              <p:par>
                                <p:cTn id="81" presetID="42" presetClass="entr" presetSubtype="0"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anim calcmode="lin" valueType="num">
                                      <p:cBhvr>
                                        <p:cTn id="84" dur="500" fill="hold"/>
                                        <p:tgtEl>
                                          <p:spTgt spid="56"/>
                                        </p:tgtEl>
                                        <p:attrNameLst>
                                          <p:attrName>ppt_x</p:attrName>
                                        </p:attrNameLst>
                                      </p:cBhvr>
                                      <p:tavLst>
                                        <p:tav tm="0">
                                          <p:val>
                                            <p:strVal val="#ppt_x"/>
                                          </p:val>
                                        </p:tav>
                                        <p:tav tm="100000">
                                          <p:val>
                                            <p:strVal val="#ppt_x"/>
                                          </p:val>
                                        </p:tav>
                                      </p:tavLst>
                                    </p:anim>
                                    <p:anim calcmode="lin" valueType="num">
                                      <p:cBhvr>
                                        <p:cTn id="85"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5" grpId="0" animBg="1"/>
      <p:bldP spid="46" grpId="0" animBg="1"/>
      <p:bldP spid="47" grpId="0"/>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文本框 17"/>
          <p:cNvSpPr txBox="1"/>
          <p:nvPr/>
        </p:nvSpPr>
        <p:spPr>
          <a:xfrm>
            <a:off x="2952216" y="2355726"/>
            <a:ext cx="323956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明年工作计划</a:t>
            </a:r>
          </a:p>
        </p:txBody>
      </p:sp>
      <p:sp>
        <p:nvSpPr>
          <p:cNvPr id="35" name="文本框 19"/>
          <p:cNvSpPr txBox="1"/>
          <p:nvPr/>
        </p:nvSpPr>
        <p:spPr bwMode="auto">
          <a:xfrm>
            <a:off x="3247096"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1835696" y="3003798"/>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912643" y="752738"/>
            <a:ext cx="1314630" cy="1314956"/>
            <a:chOff x="1041891" y="2887277"/>
            <a:chExt cx="1036261" cy="1036518"/>
          </a:xfrm>
          <a:solidFill>
            <a:srgbClr val="0070C0"/>
          </a:solidFill>
        </p:grpSpPr>
        <p:sp>
          <p:nvSpPr>
            <p:cNvPr id="38" name="Oval 53"/>
            <p:cNvSpPr>
              <a:spLocks noChangeArrowheads="1"/>
            </p:cNvSpPr>
            <p:nvPr/>
          </p:nvSpPr>
          <p:spPr bwMode="auto">
            <a:xfrm>
              <a:off x="1041891" y="2887277"/>
              <a:ext cx="1036261" cy="1036518"/>
            </a:xfrm>
            <a:prstGeom prst="ellipse">
              <a:avLst/>
            </a:prstGeom>
            <a:grp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39" name="Text Box 58"/>
            <p:cNvSpPr txBox="1">
              <a:spLocks noChangeArrowheads="1"/>
            </p:cNvSpPr>
            <p:nvPr/>
          </p:nvSpPr>
          <p:spPr bwMode="auto">
            <a:xfrm>
              <a:off x="1177282" y="3069495"/>
              <a:ext cx="782803" cy="63684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05</a:t>
              </a:r>
            </a:p>
          </p:txBody>
        </p:sp>
      </p:grpSp>
      <p:sp>
        <p:nvSpPr>
          <p:cNvPr id="40" name="文本框 19"/>
          <p:cNvSpPr txBox="1"/>
          <p:nvPr/>
        </p:nvSpPr>
        <p:spPr bwMode="auto">
          <a:xfrm>
            <a:off x="3247096"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19"/>
          <p:cNvSpPr txBox="1"/>
          <p:nvPr/>
        </p:nvSpPr>
        <p:spPr bwMode="auto">
          <a:xfrm>
            <a:off x="3247096"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19"/>
          <p:cNvSpPr txBox="1"/>
          <p:nvPr/>
        </p:nvSpPr>
        <p:spPr bwMode="auto">
          <a:xfrm>
            <a:off x="3247096"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19"/>
          <p:cNvSpPr txBox="1"/>
          <p:nvPr/>
        </p:nvSpPr>
        <p:spPr bwMode="auto">
          <a:xfrm>
            <a:off x="4933033"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19"/>
          <p:cNvSpPr txBox="1"/>
          <p:nvPr/>
        </p:nvSpPr>
        <p:spPr bwMode="auto">
          <a:xfrm>
            <a:off x="4933033"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933033"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19"/>
          <p:cNvSpPr txBox="1"/>
          <p:nvPr/>
        </p:nvSpPr>
        <p:spPr bwMode="auto">
          <a:xfrm>
            <a:off x="4933033"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1979712" y="4200495"/>
            <a:ext cx="5184576" cy="315471"/>
          </a:xfrm>
          <a:prstGeom prst="rect">
            <a:avLst/>
          </a:prstGeom>
        </p:spPr>
        <p:txBody>
          <a:bodyPr wrap="square" lIns="68580" tIns="34290" rIns="68580" bIns="34290">
            <a:spAutoFit/>
          </a:bodyPr>
          <a:lstStyle/>
          <a:p>
            <a:pPr algn="ctr"/>
            <a:r>
              <a:rPr lang="en-US" altLang="zh-CN" sz="800" dirty="0">
                <a:solidFill>
                  <a:schemeClr val="tx1">
                    <a:lumMod val="65000"/>
                    <a:lumOff val="35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Their</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900" decel="100000" fill="hold"/>
                                        <p:tgtEl>
                                          <p:spTgt spid="3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2000"/>
                            </p:stCondLst>
                            <p:childTnLst>
                              <p:par>
                                <p:cTn id="23" presetID="22" presetClass="entr" presetSubtype="2" fill="hold" grpId="0" nodeType="afterEffect">
                                  <p:stCondLst>
                                    <p:cond delay="0"/>
                                  </p:stCondLst>
                                  <p:iterate type="lt">
                                    <p:tmPct val="4878"/>
                                  </p:iterate>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2621"/>
                            </p:stCondLst>
                            <p:childTnLst>
                              <p:par>
                                <p:cTn id="27" presetID="22" presetClass="entr" presetSubtype="2" fill="hold" grpId="0" nodeType="afterEffect">
                                  <p:stCondLst>
                                    <p:cond delay="0"/>
                                  </p:stCondLst>
                                  <p:iterate type="lt">
                                    <p:tmPct val="4878"/>
                                  </p:iterate>
                                  <p:childTnLst>
                                    <p:set>
                                      <p:cBhvr>
                                        <p:cTn id="28" dur="1" fill="hold">
                                          <p:stCondLst>
                                            <p:cond delay="0"/>
                                          </p:stCondLst>
                                        </p:cTn>
                                        <p:tgtEl>
                                          <p:spTgt spid="40"/>
                                        </p:tgtEl>
                                        <p:attrNameLst>
                                          <p:attrName>style.visibility</p:attrName>
                                        </p:attrNameLst>
                                      </p:cBhvr>
                                      <p:to>
                                        <p:strVal val="visible"/>
                                      </p:to>
                                    </p:set>
                                    <p:animEffect transition="in" filter="wipe(right)">
                                      <p:cBhvr>
                                        <p:cTn id="29" dur="500"/>
                                        <p:tgtEl>
                                          <p:spTgt spid="40"/>
                                        </p:tgtEl>
                                      </p:cBhvr>
                                    </p:animEffect>
                                  </p:childTnLst>
                                </p:cTn>
                              </p:par>
                            </p:childTnLst>
                          </p:cTn>
                        </p:par>
                        <p:par>
                          <p:cTn id="30" fill="hold">
                            <p:stCondLst>
                              <p:cond delay="3243"/>
                            </p:stCondLst>
                            <p:childTnLst>
                              <p:par>
                                <p:cTn id="31" presetID="22" presetClass="entr" presetSubtype="2" fill="hold" grpId="0" nodeType="afterEffect">
                                  <p:stCondLst>
                                    <p:cond delay="0"/>
                                  </p:stCondLst>
                                  <p:iterate type="lt">
                                    <p:tmPct val="4878"/>
                                  </p:iterate>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childTnLst>
                          </p:cTn>
                        </p:par>
                        <p:par>
                          <p:cTn id="34" fill="hold">
                            <p:stCondLst>
                              <p:cond delay="3865"/>
                            </p:stCondLst>
                            <p:childTnLst>
                              <p:par>
                                <p:cTn id="35" presetID="22" presetClass="entr" presetSubtype="2" fill="hold" grpId="0" nodeType="afterEffect">
                                  <p:stCondLst>
                                    <p:cond delay="0"/>
                                  </p:stCondLst>
                                  <p:iterate type="lt">
                                    <p:tmPct val="4878"/>
                                  </p:iterate>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childTnLst>
                          </p:cTn>
                        </p:par>
                        <p:par>
                          <p:cTn id="38" fill="hold">
                            <p:stCondLst>
                              <p:cond delay="4487"/>
                            </p:stCondLst>
                            <p:childTnLst>
                              <p:par>
                                <p:cTn id="39" presetID="22" presetClass="entr" presetSubtype="2" fill="hold" grpId="0" nodeType="afterEffect">
                                  <p:stCondLst>
                                    <p:cond delay="0"/>
                                  </p:stCondLst>
                                  <p:iterate type="lt">
                                    <p:tmPct val="4878"/>
                                  </p:iterate>
                                  <p:childTnLst>
                                    <p:set>
                                      <p:cBhvr>
                                        <p:cTn id="40" dur="1" fill="hold">
                                          <p:stCondLst>
                                            <p:cond delay="0"/>
                                          </p:stCondLst>
                                        </p:cTn>
                                        <p:tgtEl>
                                          <p:spTgt spid="79"/>
                                        </p:tgtEl>
                                        <p:attrNameLst>
                                          <p:attrName>style.visibility</p:attrName>
                                        </p:attrNameLst>
                                      </p:cBhvr>
                                      <p:to>
                                        <p:strVal val="visible"/>
                                      </p:to>
                                    </p:set>
                                    <p:animEffect transition="in" filter="wipe(right)">
                                      <p:cBhvr>
                                        <p:cTn id="41" dur="500"/>
                                        <p:tgtEl>
                                          <p:spTgt spid="79"/>
                                        </p:tgtEl>
                                      </p:cBhvr>
                                    </p:animEffect>
                                  </p:childTnLst>
                                </p:cTn>
                              </p:par>
                            </p:childTnLst>
                          </p:cTn>
                        </p:par>
                        <p:par>
                          <p:cTn id="42" fill="hold">
                            <p:stCondLst>
                              <p:cond delay="5109"/>
                            </p:stCondLst>
                            <p:childTnLst>
                              <p:par>
                                <p:cTn id="43" presetID="22" presetClass="entr" presetSubtype="2" fill="hold" grpId="0" nodeType="afterEffect">
                                  <p:stCondLst>
                                    <p:cond delay="0"/>
                                  </p:stCondLst>
                                  <p:iterate type="lt">
                                    <p:tmPct val="4878"/>
                                  </p:iterate>
                                  <p:childTnLst>
                                    <p:set>
                                      <p:cBhvr>
                                        <p:cTn id="44" dur="1" fill="hold">
                                          <p:stCondLst>
                                            <p:cond delay="0"/>
                                          </p:stCondLst>
                                        </p:cTn>
                                        <p:tgtEl>
                                          <p:spTgt spid="80"/>
                                        </p:tgtEl>
                                        <p:attrNameLst>
                                          <p:attrName>style.visibility</p:attrName>
                                        </p:attrNameLst>
                                      </p:cBhvr>
                                      <p:to>
                                        <p:strVal val="visible"/>
                                      </p:to>
                                    </p:set>
                                    <p:animEffect transition="in" filter="wipe(right)">
                                      <p:cBhvr>
                                        <p:cTn id="45" dur="500"/>
                                        <p:tgtEl>
                                          <p:spTgt spid="80"/>
                                        </p:tgtEl>
                                      </p:cBhvr>
                                    </p:animEffect>
                                  </p:childTnLst>
                                </p:cTn>
                              </p:par>
                            </p:childTnLst>
                          </p:cTn>
                        </p:par>
                        <p:par>
                          <p:cTn id="46" fill="hold">
                            <p:stCondLst>
                              <p:cond delay="5731"/>
                            </p:stCondLst>
                            <p:childTnLst>
                              <p:par>
                                <p:cTn id="47" presetID="22" presetClass="entr" presetSubtype="2" fill="hold" grpId="0" nodeType="afterEffect">
                                  <p:stCondLst>
                                    <p:cond delay="0"/>
                                  </p:stCondLst>
                                  <p:iterate type="lt">
                                    <p:tmPct val="4878"/>
                                  </p:iterate>
                                  <p:childTnLst>
                                    <p:set>
                                      <p:cBhvr>
                                        <p:cTn id="48" dur="1" fill="hold">
                                          <p:stCondLst>
                                            <p:cond delay="0"/>
                                          </p:stCondLst>
                                        </p:cTn>
                                        <p:tgtEl>
                                          <p:spTgt spid="81"/>
                                        </p:tgtEl>
                                        <p:attrNameLst>
                                          <p:attrName>style.visibility</p:attrName>
                                        </p:attrNameLst>
                                      </p:cBhvr>
                                      <p:to>
                                        <p:strVal val="visible"/>
                                      </p:to>
                                    </p:set>
                                    <p:animEffect transition="in" filter="wipe(right)">
                                      <p:cBhvr>
                                        <p:cTn id="49" dur="500"/>
                                        <p:tgtEl>
                                          <p:spTgt spid="81"/>
                                        </p:tgtEl>
                                      </p:cBhvr>
                                    </p:animEffect>
                                  </p:childTnLst>
                                </p:cTn>
                              </p:par>
                            </p:childTnLst>
                          </p:cTn>
                        </p:par>
                        <p:par>
                          <p:cTn id="50" fill="hold">
                            <p:stCondLst>
                              <p:cond delay="6353"/>
                            </p:stCondLst>
                            <p:childTnLst>
                              <p:par>
                                <p:cTn id="51" presetID="22" presetClass="entr" presetSubtype="2" fill="hold" grpId="0" nodeType="afterEffect">
                                  <p:stCondLst>
                                    <p:cond delay="0"/>
                                  </p:stCondLst>
                                  <p:iterate type="lt">
                                    <p:tmPct val="4878"/>
                                  </p:iterate>
                                  <p:childTnLst>
                                    <p:set>
                                      <p:cBhvr>
                                        <p:cTn id="52" dur="1" fill="hold">
                                          <p:stCondLst>
                                            <p:cond delay="0"/>
                                          </p:stCondLst>
                                        </p:cTn>
                                        <p:tgtEl>
                                          <p:spTgt spid="82"/>
                                        </p:tgtEl>
                                        <p:attrNameLst>
                                          <p:attrName>style.visibility</p:attrName>
                                        </p:attrNameLst>
                                      </p:cBhvr>
                                      <p:to>
                                        <p:strVal val="visible"/>
                                      </p:to>
                                    </p:set>
                                    <p:animEffect transition="in" filter="wipe(right)">
                                      <p:cBhvr>
                                        <p:cTn id="53" dur="500"/>
                                        <p:tgtEl>
                                          <p:spTgt spid="82"/>
                                        </p:tgtEl>
                                      </p:cBhvr>
                                    </p:animEffect>
                                  </p:childTnLst>
                                </p:cTn>
                              </p:par>
                            </p:childTnLst>
                          </p:cTn>
                        </p:par>
                        <p:par>
                          <p:cTn id="54" fill="hold">
                            <p:stCondLst>
                              <p:cond delay="6975"/>
                            </p:stCondLst>
                            <p:childTnLst>
                              <p:par>
                                <p:cTn id="55" presetID="41" presetClass="entr" presetSubtype="0" fill="hold" grpId="0" nodeType="afterEffect">
                                  <p:stCondLst>
                                    <p:cond delay="0"/>
                                  </p:stCondLst>
                                  <p:iterate type="lt">
                                    <p:tmPct val="2193"/>
                                  </p:iterate>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83"/>
                                        </p:tgtEl>
                                        <p:attrNameLst>
                                          <p:attrName>ppt_y</p:attrName>
                                        </p:attrNameLst>
                                      </p:cBhvr>
                                      <p:tavLst>
                                        <p:tav tm="0">
                                          <p:val>
                                            <p:strVal val="#ppt_y"/>
                                          </p:val>
                                        </p:tav>
                                        <p:tav tm="100000">
                                          <p:val>
                                            <p:strVal val="#ppt_y"/>
                                          </p:val>
                                        </p:tav>
                                      </p:tavLst>
                                    </p:anim>
                                    <p:anim calcmode="lin" valueType="num">
                                      <p:cBhvr>
                                        <p:cTn id="59"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40" grpId="0"/>
      <p:bldP spid="77" grpId="0"/>
      <p:bldP spid="78" grpId="0"/>
      <p:bldP spid="79" grpId="0"/>
      <p:bldP spid="80" grpId="0"/>
      <p:bldP spid="81" grpId="0"/>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806473" y="1043052"/>
            <a:ext cx="4349966" cy="438339"/>
          </a:xfrm>
          <a:prstGeom prst="roundRect">
            <a:avLst>
              <a:gd name="adj" fmla="val 50000"/>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4079330" y="1000966"/>
            <a:ext cx="407518" cy="489357"/>
          </a:xfrm>
          <a:prstGeom prst="rect">
            <a:avLst/>
          </a:prstGeom>
          <a:noFill/>
        </p:spPr>
        <p:txBody>
          <a:bodyPr wrap="square" lIns="68571" tIns="34286" rIns="68571" bIns="34286" rtlCol="0">
            <a:spAutoFit/>
          </a:bodyPr>
          <a:lstStyle/>
          <a:p>
            <a:pPr algn="ctr">
              <a:lnSpc>
                <a:spcPct val="130000"/>
              </a:lnSpc>
            </a:pPr>
            <a:r>
              <a:rPr lang="en-US" altLang="zh-CN" sz="2100" b="1" dirty="0">
                <a:solidFill>
                  <a:schemeClr val="bg1"/>
                </a:solidFill>
                <a:latin typeface="微软雅黑" panose="020B0503020204020204" pitchFamily="34" charset="-122"/>
                <a:ea typeface="微软雅黑" panose="020B0503020204020204" pitchFamily="34" charset="-122"/>
              </a:rPr>
              <a:t>1</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3806472" y="1715988"/>
            <a:ext cx="4349966" cy="438339"/>
          </a:xfrm>
          <a:prstGeom prst="roundRect">
            <a:avLst>
              <a:gd name="adj" fmla="val 50000"/>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4079329" y="1676641"/>
            <a:ext cx="407518" cy="629395"/>
          </a:xfrm>
          <a:prstGeom prst="rect">
            <a:avLst/>
          </a:prstGeom>
          <a:noFill/>
        </p:spPr>
        <p:txBody>
          <a:bodyPr wrap="square" lIns="68571" tIns="34286" rIns="68571" bIns="34286" rtlCol="0">
            <a:spAutoFit/>
          </a:bodyPr>
          <a:lstStyle>
            <a:defPPr>
              <a:defRPr lang="zh-CN"/>
            </a:defPPr>
            <a:lvl1pPr algn="ctr">
              <a:lnSpc>
                <a:spcPct val="130000"/>
              </a:lnSpc>
              <a:defRPr sz="2800" b="1">
                <a:solidFill>
                  <a:schemeClr val="bg1"/>
                </a:solidFill>
                <a:latin typeface="微软雅黑" panose="020B0503020204020204" pitchFamily="34" charset="-122"/>
                <a:ea typeface="微软雅黑" panose="020B0503020204020204" pitchFamily="34" charset="-122"/>
              </a:defRPr>
            </a:lvl1pPr>
          </a:lstStyle>
          <a:p>
            <a:r>
              <a:rPr lang="en-US" altLang="zh-CN" dirty="0">
                <a:ea typeface="微软雅黑" panose="020B0503020204020204" pitchFamily="34" charset="-122"/>
              </a:rPr>
              <a:t>2</a:t>
            </a:r>
            <a:endParaRPr lang="zh-CN" altLang="en-US" dirty="0">
              <a:ea typeface="微软雅黑" panose="020B0503020204020204" pitchFamily="34" charset="-122"/>
            </a:endParaRPr>
          </a:p>
        </p:txBody>
      </p:sp>
      <p:sp>
        <p:nvSpPr>
          <p:cNvPr id="64" name="圆角矩形 63"/>
          <p:cNvSpPr/>
          <p:nvPr/>
        </p:nvSpPr>
        <p:spPr>
          <a:xfrm>
            <a:off x="3806473" y="2378624"/>
            <a:ext cx="4349966" cy="438339"/>
          </a:xfrm>
          <a:prstGeom prst="roundRect">
            <a:avLst>
              <a:gd name="adj" fmla="val 50000"/>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4079330" y="2345718"/>
            <a:ext cx="407518" cy="629395"/>
          </a:xfrm>
          <a:prstGeom prst="rect">
            <a:avLst/>
          </a:prstGeom>
          <a:noFill/>
        </p:spPr>
        <p:txBody>
          <a:bodyPr wrap="square" lIns="68571" tIns="34286" rIns="68571" bIns="34286" rtlCol="0">
            <a:spAutoFit/>
          </a:bodyPr>
          <a:lstStyle>
            <a:defPPr>
              <a:defRPr lang="zh-CN"/>
            </a:defPPr>
            <a:lvl1pPr algn="ctr">
              <a:lnSpc>
                <a:spcPct val="130000"/>
              </a:lnSpc>
              <a:defRPr sz="2800" b="1">
                <a:solidFill>
                  <a:schemeClr val="bg1"/>
                </a:solidFill>
                <a:latin typeface="微软雅黑" panose="020B0503020204020204" pitchFamily="34" charset="-122"/>
                <a:ea typeface="微软雅黑" panose="020B0503020204020204" pitchFamily="34" charset="-122"/>
              </a:defRPr>
            </a:lvl1pPr>
          </a:lstStyle>
          <a:p>
            <a:r>
              <a:rPr lang="en-US" altLang="zh-CN" dirty="0">
                <a:ea typeface="微软雅黑" panose="020B0503020204020204" pitchFamily="34" charset="-122"/>
              </a:rPr>
              <a:t>3</a:t>
            </a:r>
            <a:endParaRPr lang="zh-CN" altLang="en-US" dirty="0">
              <a:ea typeface="微软雅黑" panose="020B0503020204020204" pitchFamily="34" charset="-122"/>
            </a:endParaRPr>
          </a:p>
        </p:txBody>
      </p:sp>
      <p:sp>
        <p:nvSpPr>
          <p:cNvPr id="69" name="圆角矩形 68"/>
          <p:cNvSpPr/>
          <p:nvPr/>
        </p:nvSpPr>
        <p:spPr>
          <a:xfrm>
            <a:off x="3806472" y="3048404"/>
            <a:ext cx="4349966" cy="438339"/>
          </a:xfrm>
          <a:prstGeom prst="roundRect">
            <a:avLst>
              <a:gd name="adj" fmla="val 50000"/>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4079329" y="3006324"/>
            <a:ext cx="407518" cy="629395"/>
          </a:xfrm>
          <a:prstGeom prst="rect">
            <a:avLst/>
          </a:prstGeom>
          <a:noFill/>
        </p:spPr>
        <p:txBody>
          <a:bodyPr wrap="square" lIns="68571" tIns="34286" rIns="68571" bIns="34286" rtlCol="0">
            <a:spAutoFit/>
          </a:bodyPr>
          <a:lstStyle>
            <a:defPPr>
              <a:defRPr lang="zh-CN"/>
            </a:defPPr>
            <a:lvl1pPr algn="ctr">
              <a:lnSpc>
                <a:spcPct val="130000"/>
              </a:lnSpc>
              <a:defRPr sz="2800" b="1">
                <a:solidFill>
                  <a:schemeClr val="bg1"/>
                </a:solidFill>
                <a:latin typeface="微软雅黑" panose="020B0503020204020204" pitchFamily="34" charset="-122"/>
                <a:ea typeface="微软雅黑" panose="020B0503020204020204" pitchFamily="34" charset="-122"/>
              </a:defRPr>
            </a:lvl1pPr>
          </a:lstStyle>
          <a:p>
            <a:r>
              <a:rPr lang="en-US" altLang="zh-CN" dirty="0">
                <a:ea typeface="微软雅黑" panose="020B0503020204020204" pitchFamily="34" charset="-122"/>
              </a:rPr>
              <a:t>4</a:t>
            </a:r>
            <a:endParaRPr lang="zh-CN" altLang="en-US" dirty="0">
              <a:ea typeface="微软雅黑" panose="020B0503020204020204" pitchFamily="34" charset="-122"/>
            </a:endParaRPr>
          </a:p>
        </p:txBody>
      </p:sp>
      <p:sp>
        <p:nvSpPr>
          <p:cNvPr id="74" name="圆角矩形 73"/>
          <p:cNvSpPr/>
          <p:nvPr/>
        </p:nvSpPr>
        <p:spPr>
          <a:xfrm>
            <a:off x="3806473" y="3718190"/>
            <a:ext cx="4349966" cy="438339"/>
          </a:xfrm>
          <a:prstGeom prst="roundRect">
            <a:avLst>
              <a:gd name="adj" fmla="val 50000"/>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4079330" y="3690307"/>
            <a:ext cx="407518" cy="629395"/>
          </a:xfrm>
          <a:prstGeom prst="rect">
            <a:avLst/>
          </a:prstGeom>
          <a:noFill/>
        </p:spPr>
        <p:txBody>
          <a:bodyPr wrap="square" lIns="68571" tIns="34286" rIns="68571" bIns="34286" rtlCol="0">
            <a:spAutoFit/>
          </a:bodyPr>
          <a:lstStyle>
            <a:defPPr>
              <a:defRPr lang="zh-CN"/>
            </a:defPPr>
            <a:lvl1pPr algn="ctr">
              <a:lnSpc>
                <a:spcPct val="130000"/>
              </a:lnSpc>
              <a:defRPr sz="2800" b="1">
                <a:solidFill>
                  <a:schemeClr val="bg1"/>
                </a:solidFill>
                <a:latin typeface="微软雅黑" panose="020B0503020204020204" pitchFamily="34" charset="-122"/>
                <a:ea typeface="微软雅黑" panose="020B0503020204020204" pitchFamily="34" charset="-122"/>
              </a:defRPr>
            </a:lvl1pPr>
          </a:lstStyle>
          <a:p>
            <a:r>
              <a:rPr lang="en-US" altLang="zh-CN" dirty="0">
                <a:ea typeface="微软雅黑" panose="020B0503020204020204" pitchFamily="34" charset="-122"/>
              </a:rPr>
              <a:t>5</a:t>
            </a:r>
            <a:endParaRPr lang="zh-CN" altLang="en-US" dirty="0">
              <a:ea typeface="微软雅黑" panose="020B0503020204020204" pitchFamily="34" charset="-122"/>
            </a:endParaRPr>
          </a:p>
        </p:txBody>
      </p:sp>
      <p:sp>
        <p:nvSpPr>
          <p:cNvPr id="5" name="圆角矩形 4"/>
          <p:cNvSpPr/>
          <p:nvPr/>
        </p:nvSpPr>
        <p:spPr>
          <a:xfrm>
            <a:off x="4895853" y="1048286"/>
            <a:ext cx="2762251" cy="4261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ea typeface="微软雅黑" panose="020B0503020204020204" pitchFamily="34" charset="-122"/>
            </a:endParaRPr>
          </a:p>
        </p:txBody>
      </p:sp>
      <p:sp>
        <p:nvSpPr>
          <p:cNvPr id="57" name="TextBox 56"/>
          <p:cNvSpPr txBox="1"/>
          <p:nvPr/>
        </p:nvSpPr>
        <p:spPr>
          <a:xfrm>
            <a:off x="5410201" y="1055228"/>
            <a:ext cx="1578228" cy="376185"/>
          </a:xfrm>
          <a:prstGeom prst="rect">
            <a:avLst/>
          </a:prstGeom>
          <a:noFill/>
        </p:spPr>
        <p:txBody>
          <a:bodyPr wrap="square" lIns="68571" tIns="34286" rIns="68571" bIns="34286" rtlCol="0">
            <a:spAutoFit/>
          </a:bodyPr>
          <a:lstStyle/>
          <a:p>
            <a:pPr algn="ctr">
              <a:lnSpc>
                <a:spcPct val="130000"/>
              </a:lnSpc>
            </a:pP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p>
        </p:txBody>
      </p:sp>
      <p:sp>
        <p:nvSpPr>
          <p:cNvPr id="89" name="圆角矩形 88"/>
          <p:cNvSpPr/>
          <p:nvPr/>
        </p:nvSpPr>
        <p:spPr>
          <a:xfrm>
            <a:off x="4895853" y="1721031"/>
            <a:ext cx="2762251" cy="4261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ea typeface="微软雅黑" panose="020B0503020204020204" pitchFamily="34" charset="-122"/>
            </a:endParaRPr>
          </a:p>
        </p:txBody>
      </p:sp>
      <p:sp>
        <p:nvSpPr>
          <p:cNvPr id="90" name="圆角矩形 89"/>
          <p:cNvSpPr/>
          <p:nvPr/>
        </p:nvSpPr>
        <p:spPr>
          <a:xfrm>
            <a:off x="4895853" y="2381754"/>
            <a:ext cx="2762251" cy="4261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ea typeface="微软雅黑" panose="020B0503020204020204" pitchFamily="34" charset="-122"/>
            </a:endParaRPr>
          </a:p>
        </p:txBody>
      </p:sp>
      <p:sp>
        <p:nvSpPr>
          <p:cNvPr id="91" name="圆角矩形 90"/>
          <p:cNvSpPr/>
          <p:nvPr/>
        </p:nvSpPr>
        <p:spPr>
          <a:xfrm>
            <a:off x="4895853" y="3060591"/>
            <a:ext cx="2762251" cy="4261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ea typeface="微软雅黑" panose="020B0503020204020204" pitchFamily="34" charset="-122"/>
            </a:endParaRPr>
          </a:p>
        </p:txBody>
      </p:sp>
      <p:sp>
        <p:nvSpPr>
          <p:cNvPr id="92" name="圆角矩形 91"/>
          <p:cNvSpPr/>
          <p:nvPr/>
        </p:nvSpPr>
        <p:spPr>
          <a:xfrm>
            <a:off x="4895853" y="3725331"/>
            <a:ext cx="2762251" cy="4261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ea typeface="微软雅黑" panose="020B0503020204020204" pitchFamily="34" charset="-122"/>
            </a:endParaRPr>
          </a:p>
        </p:txBody>
      </p:sp>
      <p:sp>
        <p:nvSpPr>
          <p:cNvPr id="62" name="TextBox 61"/>
          <p:cNvSpPr txBox="1"/>
          <p:nvPr/>
        </p:nvSpPr>
        <p:spPr>
          <a:xfrm>
            <a:off x="5410200" y="1723894"/>
            <a:ext cx="1578227" cy="376185"/>
          </a:xfrm>
          <a:prstGeom prst="rect">
            <a:avLst/>
          </a:prstGeom>
          <a:noFill/>
        </p:spPr>
        <p:txBody>
          <a:bodyPr wrap="square" lIns="68571" tIns="34286" rIns="68571" bIns="34286" rtlCol="0">
            <a:spAutoFit/>
          </a:bodyPr>
          <a:lstStyle/>
          <a:p>
            <a:pPr algn="ctr">
              <a:lnSpc>
                <a:spcPct val="130000"/>
              </a:lnSpc>
            </a:pP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sp>
        <p:nvSpPr>
          <p:cNvPr id="67" name="TextBox 66"/>
          <p:cNvSpPr txBox="1"/>
          <p:nvPr/>
        </p:nvSpPr>
        <p:spPr>
          <a:xfrm>
            <a:off x="5410203" y="2394636"/>
            <a:ext cx="1578226" cy="376185"/>
          </a:xfrm>
          <a:prstGeom prst="rect">
            <a:avLst/>
          </a:prstGeom>
          <a:noFill/>
        </p:spPr>
        <p:txBody>
          <a:bodyPr wrap="square" lIns="68571" tIns="34286" rIns="68571" bIns="34286" rtlCol="0">
            <a:spAutoFit/>
          </a:bodyPr>
          <a:lstStyle/>
          <a:p>
            <a:pPr algn="ctr">
              <a:lnSpc>
                <a:spcPct val="130000"/>
              </a:lnSpc>
            </a:pP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工作成果展示</a:t>
            </a:r>
          </a:p>
        </p:txBody>
      </p:sp>
      <p:sp>
        <p:nvSpPr>
          <p:cNvPr id="72" name="TextBox 71"/>
          <p:cNvSpPr txBox="1"/>
          <p:nvPr/>
        </p:nvSpPr>
        <p:spPr>
          <a:xfrm>
            <a:off x="5410202" y="3053171"/>
            <a:ext cx="1578226" cy="376185"/>
          </a:xfrm>
          <a:prstGeom prst="rect">
            <a:avLst/>
          </a:prstGeom>
          <a:noFill/>
        </p:spPr>
        <p:txBody>
          <a:bodyPr wrap="square" lIns="68571" tIns="34286" rIns="68571" bIns="34286" rtlCol="0">
            <a:spAutoFit/>
          </a:bodyPr>
          <a:lstStyle/>
          <a:p>
            <a:pPr algn="ctr">
              <a:lnSpc>
                <a:spcPct val="130000"/>
              </a:lnSpc>
            </a:pP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a:t>
            </a:r>
          </a:p>
        </p:txBody>
      </p:sp>
      <p:sp>
        <p:nvSpPr>
          <p:cNvPr id="77" name="TextBox 76"/>
          <p:cNvSpPr txBox="1"/>
          <p:nvPr/>
        </p:nvSpPr>
        <p:spPr>
          <a:xfrm>
            <a:off x="5410203" y="3729049"/>
            <a:ext cx="1578226" cy="376185"/>
          </a:xfrm>
          <a:prstGeom prst="rect">
            <a:avLst/>
          </a:prstGeom>
          <a:noFill/>
        </p:spPr>
        <p:txBody>
          <a:bodyPr wrap="square" lIns="68571" tIns="34286" rIns="68571" bIns="34286" rtlCol="0">
            <a:spAutoFit/>
          </a:bodyPr>
          <a:lstStyle/>
          <a:p>
            <a:pPr algn="ctr">
              <a:lnSpc>
                <a:spcPct val="130000"/>
              </a:lnSpc>
            </a:pP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明年工作计划</a:t>
            </a:r>
          </a:p>
        </p:txBody>
      </p:sp>
      <p:sp>
        <p:nvSpPr>
          <p:cNvPr id="93" name="矩形 92"/>
          <p:cNvSpPr/>
          <p:nvPr/>
        </p:nvSpPr>
        <p:spPr>
          <a:xfrm>
            <a:off x="4" y="0"/>
            <a:ext cx="2085975" cy="5143500"/>
          </a:xfrm>
          <a:prstGeom prst="rect">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1555448" y="1774018"/>
            <a:ext cx="1061064" cy="1061061"/>
            <a:chOff x="2073924" y="886488"/>
            <a:chExt cx="1414751" cy="1414751"/>
          </a:xfrm>
          <a:solidFill>
            <a:srgbClr val="0070C0"/>
          </a:solidFill>
        </p:grpSpPr>
        <p:sp>
          <p:nvSpPr>
            <p:cNvPr id="95" name="椭圆 94"/>
            <p:cNvSpPr/>
            <p:nvPr/>
          </p:nvSpPr>
          <p:spPr>
            <a:xfrm>
              <a:off x="2073924" y="886488"/>
              <a:ext cx="1414751" cy="1414751"/>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6" name="TextBox 95"/>
            <p:cNvSpPr txBox="1"/>
            <p:nvPr/>
          </p:nvSpPr>
          <p:spPr>
            <a:xfrm>
              <a:off x="2225099" y="1287836"/>
              <a:ext cx="1187374" cy="615555"/>
            </a:xfrm>
            <a:prstGeom prst="rect">
              <a:avLst/>
            </a:prstGeom>
            <a:grpFill/>
          </p:spPr>
          <p:txBody>
            <a:bodyPr wrap="square" rtlCol="0">
              <a:spAutoFit/>
            </a:bodyPr>
            <a:lstStyle/>
            <a:p>
              <a:r>
                <a:rPr lang="zh-CN" altLang="en-US" sz="2400" b="1" dirty="0">
                  <a:solidFill>
                    <a:schemeClr val="bg1"/>
                  </a:solidFill>
                  <a:ea typeface="微软雅黑" panose="020B0503020204020204" pitchFamily="34" charset="-122"/>
                </a:rPr>
                <a:t>目录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heel(1)">
                                      <p:cBhvr>
                                        <p:cTn id="12" dur="1000"/>
                                        <p:tgtEl>
                                          <p:spTgt spid="94"/>
                                        </p:tgtEl>
                                      </p:cBhvr>
                                    </p:animEffect>
                                  </p:childTnLst>
                                </p:cTn>
                              </p:par>
                            </p:childTnLst>
                          </p:cTn>
                        </p:par>
                        <p:par>
                          <p:cTn id="13" fill="hold">
                            <p:stCondLst>
                              <p:cond delay="1500"/>
                            </p:stCondLst>
                            <p:childTnLst>
                              <p:par>
                                <p:cTn id="14" presetID="2" presetClass="entr" presetSubtype="8" decel="52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10" presetClass="entr"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anim calcmode="lin" valueType="num">
                                      <p:cBhvr>
                                        <p:cTn id="24" dur="500" fill="hold"/>
                                        <p:tgtEl>
                                          <p:spTgt spid="58"/>
                                        </p:tgtEl>
                                        <p:attrNameLst>
                                          <p:attrName>ppt_x</p:attrName>
                                        </p:attrNameLst>
                                      </p:cBhvr>
                                      <p:tavLst>
                                        <p:tav tm="0">
                                          <p:val>
                                            <p:strVal val="#ppt_x"/>
                                          </p:val>
                                        </p:tav>
                                        <p:tav tm="100000">
                                          <p:val>
                                            <p:strVal val="#ppt_x"/>
                                          </p:val>
                                        </p:tav>
                                      </p:tavLst>
                                    </p:anim>
                                    <p:anim calcmode="lin" valueType="num">
                                      <p:cBhvr>
                                        <p:cTn id="25" dur="50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57"/>
                                        </p:tgtEl>
                                        <p:attrNameLst>
                                          <p:attrName>style.visibility</p:attrName>
                                        </p:attrNameLst>
                                      </p:cBhvr>
                                      <p:to>
                                        <p:strVal val="visible"/>
                                      </p:to>
                                    </p:set>
                                    <p:anim calcmode="lin" valueType="num">
                                      <p:cBhvr>
                                        <p:cTn id="35" dur="300" fill="hold"/>
                                        <p:tgtEl>
                                          <p:spTgt spid="57"/>
                                        </p:tgtEl>
                                        <p:attrNameLst>
                                          <p:attrName>ppt_w</p:attrName>
                                        </p:attrNameLst>
                                      </p:cBhvr>
                                      <p:tavLst>
                                        <p:tav tm="0">
                                          <p:val>
                                            <p:fltVal val="0"/>
                                          </p:val>
                                        </p:tav>
                                        <p:tav tm="100000">
                                          <p:val>
                                            <p:strVal val="#ppt_w"/>
                                          </p:val>
                                        </p:tav>
                                      </p:tavLst>
                                    </p:anim>
                                    <p:anim calcmode="lin" valueType="num">
                                      <p:cBhvr>
                                        <p:cTn id="36" dur="300" fill="hold"/>
                                        <p:tgtEl>
                                          <p:spTgt spid="57"/>
                                        </p:tgtEl>
                                        <p:attrNameLst>
                                          <p:attrName>ppt_h</p:attrName>
                                        </p:attrNameLst>
                                      </p:cBhvr>
                                      <p:tavLst>
                                        <p:tav tm="0">
                                          <p:val>
                                            <p:fltVal val="0"/>
                                          </p:val>
                                        </p:tav>
                                        <p:tav tm="100000">
                                          <p:val>
                                            <p:strVal val="#ppt_h"/>
                                          </p:val>
                                        </p:tav>
                                      </p:tavLst>
                                    </p:anim>
                                    <p:animEffect transition="in" filter="fade">
                                      <p:cBhvr>
                                        <p:cTn id="37" dur="300"/>
                                        <p:tgtEl>
                                          <p:spTgt spid="57"/>
                                        </p:tgtEl>
                                      </p:cBhvr>
                                    </p:animEffect>
                                  </p:childTnLst>
                                </p:cTn>
                              </p:par>
                            </p:childTnLst>
                          </p:cTn>
                        </p:par>
                        <p:par>
                          <p:cTn id="38" fill="hold">
                            <p:stCondLst>
                              <p:cond delay="3450"/>
                            </p:stCondLst>
                            <p:childTnLst>
                              <p:par>
                                <p:cTn id="39" presetID="2" presetClass="entr" presetSubtype="8" decel="5200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1000" fill="hold"/>
                                        <p:tgtEl>
                                          <p:spTgt spid="59"/>
                                        </p:tgtEl>
                                        <p:attrNameLst>
                                          <p:attrName>ppt_x</p:attrName>
                                        </p:attrNameLst>
                                      </p:cBhvr>
                                      <p:tavLst>
                                        <p:tav tm="0">
                                          <p:val>
                                            <p:strVal val="0-#ppt_w/2"/>
                                          </p:val>
                                        </p:tav>
                                        <p:tav tm="100000">
                                          <p:val>
                                            <p:strVal val="#ppt_x"/>
                                          </p:val>
                                        </p:tav>
                                      </p:tavLst>
                                    </p:anim>
                                    <p:anim calcmode="lin" valueType="num">
                                      <p:cBhvr additive="base">
                                        <p:cTn id="42" dur="1000" fill="hold"/>
                                        <p:tgtEl>
                                          <p:spTgt spid="59"/>
                                        </p:tgtEl>
                                        <p:attrNameLst>
                                          <p:attrName>ppt_y</p:attrName>
                                        </p:attrNameLst>
                                      </p:cBhvr>
                                      <p:tavLst>
                                        <p:tav tm="0">
                                          <p:val>
                                            <p:strVal val="#ppt_y"/>
                                          </p:val>
                                        </p:tav>
                                        <p:tav tm="100000">
                                          <p:val>
                                            <p:strVal val="#ppt_y"/>
                                          </p:val>
                                        </p:tav>
                                      </p:tavLst>
                                    </p:anim>
                                  </p:childTnLst>
                                </p:cTn>
                              </p:par>
                              <p:par>
                                <p:cTn id="43" presetID="10" presetClass="entr" presetSubtype="0" fill="hold" grpId="1"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childTnLst>
                                </p:cTn>
                              </p:par>
                            </p:childTnLst>
                          </p:cTn>
                        </p:par>
                        <p:par>
                          <p:cTn id="46" fill="hold">
                            <p:stCondLst>
                              <p:cond delay="4450"/>
                            </p:stCondLst>
                            <p:childTnLst>
                              <p:par>
                                <p:cTn id="47" presetID="42" presetClass="entr" presetSubtype="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anim calcmode="lin" valueType="num">
                                      <p:cBhvr>
                                        <p:cTn id="50" dur="500" fill="hold"/>
                                        <p:tgtEl>
                                          <p:spTgt spid="63"/>
                                        </p:tgtEl>
                                        <p:attrNameLst>
                                          <p:attrName>ppt_x</p:attrName>
                                        </p:attrNameLst>
                                      </p:cBhvr>
                                      <p:tavLst>
                                        <p:tav tm="0">
                                          <p:val>
                                            <p:strVal val="#ppt_x"/>
                                          </p:val>
                                        </p:tav>
                                        <p:tav tm="100000">
                                          <p:val>
                                            <p:strVal val="#ppt_x"/>
                                          </p:val>
                                        </p:tav>
                                      </p:tavLst>
                                    </p:anim>
                                    <p:anim calcmode="lin" valueType="num">
                                      <p:cBhvr>
                                        <p:cTn id="51" dur="500" fill="hold"/>
                                        <p:tgtEl>
                                          <p:spTgt spid="63"/>
                                        </p:tgtEl>
                                        <p:attrNameLst>
                                          <p:attrName>ppt_y</p:attrName>
                                        </p:attrNameLst>
                                      </p:cBhvr>
                                      <p:tavLst>
                                        <p:tav tm="0">
                                          <p:val>
                                            <p:strVal val="#ppt_y+.1"/>
                                          </p:val>
                                        </p:tav>
                                        <p:tav tm="100000">
                                          <p:val>
                                            <p:strVal val="#ppt_y"/>
                                          </p:val>
                                        </p:tav>
                                      </p:tavLst>
                                    </p:anim>
                                  </p:childTnLst>
                                </p:cTn>
                              </p:par>
                            </p:childTnLst>
                          </p:cTn>
                        </p:par>
                        <p:par>
                          <p:cTn id="52" fill="hold">
                            <p:stCondLst>
                              <p:cond delay="495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anim calcmode="lin" valueType="num">
                                      <p:cBhvr>
                                        <p:cTn id="56" dur="500" fill="hold"/>
                                        <p:tgtEl>
                                          <p:spTgt spid="89"/>
                                        </p:tgtEl>
                                        <p:attrNameLst>
                                          <p:attrName>ppt_x</p:attrName>
                                        </p:attrNameLst>
                                      </p:cBhvr>
                                      <p:tavLst>
                                        <p:tav tm="0">
                                          <p:val>
                                            <p:strVal val="#ppt_x"/>
                                          </p:val>
                                        </p:tav>
                                        <p:tav tm="100000">
                                          <p:val>
                                            <p:strVal val="#ppt_x"/>
                                          </p:val>
                                        </p:tav>
                                      </p:tavLst>
                                    </p:anim>
                                    <p:anim calcmode="lin" valueType="num">
                                      <p:cBhvr>
                                        <p:cTn id="57" dur="5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545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62"/>
                                        </p:tgtEl>
                                        <p:attrNameLst>
                                          <p:attrName>style.visibility</p:attrName>
                                        </p:attrNameLst>
                                      </p:cBhvr>
                                      <p:to>
                                        <p:strVal val="visible"/>
                                      </p:to>
                                    </p:set>
                                    <p:anim calcmode="lin" valueType="num">
                                      <p:cBhvr>
                                        <p:cTn id="61" dur="300" fill="hold"/>
                                        <p:tgtEl>
                                          <p:spTgt spid="62"/>
                                        </p:tgtEl>
                                        <p:attrNameLst>
                                          <p:attrName>ppt_w</p:attrName>
                                        </p:attrNameLst>
                                      </p:cBhvr>
                                      <p:tavLst>
                                        <p:tav tm="0">
                                          <p:val>
                                            <p:fltVal val="0"/>
                                          </p:val>
                                        </p:tav>
                                        <p:tav tm="100000">
                                          <p:val>
                                            <p:strVal val="#ppt_w"/>
                                          </p:val>
                                        </p:tav>
                                      </p:tavLst>
                                    </p:anim>
                                    <p:anim calcmode="lin" valueType="num">
                                      <p:cBhvr>
                                        <p:cTn id="62" dur="300" fill="hold"/>
                                        <p:tgtEl>
                                          <p:spTgt spid="62"/>
                                        </p:tgtEl>
                                        <p:attrNameLst>
                                          <p:attrName>ppt_h</p:attrName>
                                        </p:attrNameLst>
                                      </p:cBhvr>
                                      <p:tavLst>
                                        <p:tav tm="0">
                                          <p:val>
                                            <p:fltVal val="0"/>
                                          </p:val>
                                        </p:tav>
                                        <p:tav tm="100000">
                                          <p:val>
                                            <p:strVal val="#ppt_h"/>
                                          </p:val>
                                        </p:tav>
                                      </p:tavLst>
                                    </p:anim>
                                    <p:animEffect transition="in" filter="fade">
                                      <p:cBhvr>
                                        <p:cTn id="63" dur="300"/>
                                        <p:tgtEl>
                                          <p:spTgt spid="62"/>
                                        </p:tgtEl>
                                      </p:cBhvr>
                                    </p:animEffect>
                                  </p:childTnLst>
                                </p:cTn>
                              </p:par>
                            </p:childTnLst>
                          </p:cTn>
                        </p:par>
                        <p:par>
                          <p:cTn id="64" fill="hold">
                            <p:stCondLst>
                              <p:cond delay="5900"/>
                            </p:stCondLst>
                            <p:childTnLst>
                              <p:par>
                                <p:cTn id="65" presetID="2" presetClass="entr" presetSubtype="8" decel="5200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1000" fill="hold"/>
                                        <p:tgtEl>
                                          <p:spTgt spid="64"/>
                                        </p:tgtEl>
                                        <p:attrNameLst>
                                          <p:attrName>ppt_x</p:attrName>
                                        </p:attrNameLst>
                                      </p:cBhvr>
                                      <p:tavLst>
                                        <p:tav tm="0">
                                          <p:val>
                                            <p:strVal val="0-#ppt_w/2"/>
                                          </p:val>
                                        </p:tav>
                                        <p:tav tm="100000">
                                          <p:val>
                                            <p:strVal val="#ppt_x"/>
                                          </p:val>
                                        </p:tav>
                                      </p:tavLst>
                                    </p:anim>
                                    <p:anim calcmode="lin" valueType="num">
                                      <p:cBhvr additive="base">
                                        <p:cTn id="68" dur="1000" fill="hold"/>
                                        <p:tgtEl>
                                          <p:spTgt spid="64"/>
                                        </p:tgtEl>
                                        <p:attrNameLst>
                                          <p:attrName>ppt_y</p:attrName>
                                        </p:attrNameLst>
                                      </p:cBhvr>
                                      <p:tavLst>
                                        <p:tav tm="0">
                                          <p:val>
                                            <p:strVal val="#ppt_y"/>
                                          </p:val>
                                        </p:tav>
                                        <p:tav tm="100000">
                                          <p:val>
                                            <p:strVal val="#ppt_y"/>
                                          </p:val>
                                        </p:tav>
                                      </p:tavLst>
                                    </p:anim>
                                  </p:childTnLst>
                                </p:cTn>
                              </p:par>
                              <p:par>
                                <p:cTn id="69" presetID="10" presetClass="entr" presetSubtype="0" fill="hold" grpId="1"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1000"/>
                                        <p:tgtEl>
                                          <p:spTgt spid="64"/>
                                        </p:tgtEl>
                                      </p:cBhvr>
                                    </p:animEffect>
                                  </p:childTnLst>
                                </p:cTn>
                              </p:par>
                            </p:childTnLst>
                          </p:cTn>
                        </p:par>
                        <p:par>
                          <p:cTn id="72" fill="hold">
                            <p:stCondLst>
                              <p:cond delay="6900"/>
                            </p:stCondLst>
                            <p:childTnLst>
                              <p:par>
                                <p:cTn id="73" presetID="42" presetClass="entr" presetSubtype="0"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strVal val="#ppt_x"/>
                                          </p:val>
                                        </p:tav>
                                        <p:tav tm="100000">
                                          <p:val>
                                            <p:strVal val="#ppt_x"/>
                                          </p:val>
                                        </p:tav>
                                      </p:tavLst>
                                    </p:anim>
                                    <p:anim calcmode="lin" valueType="num">
                                      <p:cBhvr>
                                        <p:cTn id="77" dur="500" fill="hold"/>
                                        <p:tgtEl>
                                          <p:spTgt spid="68"/>
                                        </p:tgtEl>
                                        <p:attrNameLst>
                                          <p:attrName>ppt_y</p:attrName>
                                        </p:attrNameLst>
                                      </p:cBhvr>
                                      <p:tavLst>
                                        <p:tav tm="0">
                                          <p:val>
                                            <p:strVal val="#ppt_y+.1"/>
                                          </p:val>
                                        </p:tav>
                                        <p:tav tm="100000">
                                          <p:val>
                                            <p:strVal val="#ppt_y"/>
                                          </p:val>
                                        </p:tav>
                                      </p:tavLst>
                                    </p:anim>
                                  </p:childTnLst>
                                </p:cTn>
                              </p:par>
                            </p:childTnLst>
                          </p:cTn>
                        </p:par>
                        <p:par>
                          <p:cTn id="78" fill="hold">
                            <p:stCondLst>
                              <p:cond delay="7400"/>
                            </p:stCondLst>
                            <p:childTnLst>
                              <p:par>
                                <p:cTn id="79" presetID="42" presetClass="entr" presetSubtype="0"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500"/>
                                        <p:tgtEl>
                                          <p:spTgt spid="90"/>
                                        </p:tgtEl>
                                      </p:cBhvr>
                                    </p:animEffect>
                                    <p:anim calcmode="lin" valueType="num">
                                      <p:cBhvr>
                                        <p:cTn id="82" dur="500" fill="hold"/>
                                        <p:tgtEl>
                                          <p:spTgt spid="90"/>
                                        </p:tgtEl>
                                        <p:attrNameLst>
                                          <p:attrName>ppt_x</p:attrName>
                                        </p:attrNameLst>
                                      </p:cBhvr>
                                      <p:tavLst>
                                        <p:tav tm="0">
                                          <p:val>
                                            <p:strVal val="#ppt_x"/>
                                          </p:val>
                                        </p:tav>
                                        <p:tav tm="100000">
                                          <p:val>
                                            <p:strVal val="#ppt_x"/>
                                          </p:val>
                                        </p:tav>
                                      </p:tavLst>
                                    </p:anim>
                                    <p:anim calcmode="lin" valueType="num">
                                      <p:cBhvr>
                                        <p:cTn id="83" dur="500" fill="hold"/>
                                        <p:tgtEl>
                                          <p:spTgt spid="90"/>
                                        </p:tgtEl>
                                        <p:attrNameLst>
                                          <p:attrName>ppt_y</p:attrName>
                                        </p:attrNameLst>
                                      </p:cBhvr>
                                      <p:tavLst>
                                        <p:tav tm="0">
                                          <p:val>
                                            <p:strVal val="#ppt_y+.1"/>
                                          </p:val>
                                        </p:tav>
                                        <p:tav tm="100000">
                                          <p:val>
                                            <p:strVal val="#ppt_y"/>
                                          </p:val>
                                        </p:tav>
                                      </p:tavLst>
                                    </p:anim>
                                  </p:childTnLst>
                                </p:cTn>
                              </p:par>
                            </p:childTnLst>
                          </p:cTn>
                        </p:par>
                        <p:par>
                          <p:cTn id="84" fill="hold">
                            <p:stCondLst>
                              <p:cond delay="790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67"/>
                                        </p:tgtEl>
                                        <p:attrNameLst>
                                          <p:attrName>style.visibility</p:attrName>
                                        </p:attrNameLst>
                                      </p:cBhvr>
                                      <p:to>
                                        <p:strVal val="visible"/>
                                      </p:to>
                                    </p:set>
                                    <p:anim calcmode="lin" valueType="num">
                                      <p:cBhvr>
                                        <p:cTn id="87" dur="300" fill="hold"/>
                                        <p:tgtEl>
                                          <p:spTgt spid="67"/>
                                        </p:tgtEl>
                                        <p:attrNameLst>
                                          <p:attrName>ppt_w</p:attrName>
                                        </p:attrNameLst>
                                      </p:cBhvr>
                                      <p:tavLst>
                                        <p:tav tm="0">
                                          <p:val>
                                            <p:fltVal val="0"/>
                                          </p:val>
                                        </p:tav>
                                        <p:tav tm="100000">
                                          <p:val>
                                            <p:strVal val="#ppt_w"/>
                                          </p:val>
                                        </p:tav>
                                      </p:tavLst>
                                    </p:anim>
                                    <p:anim calcmode="lin" valueType="num">
                                      <p:cBhvr>
                                        <p:cTn id="88" dur="300" fill="hold"/>
                                        <p:tgtEl>
                                          <p:spTgt spid="67"/>
                                        </p:tgtEl>
                                        <p:attrNameLst>
                                          <p:attrName>ppt_h</p:attrName>
                                        </p:attrNameLst>
                                      </p:cBhvr>
                                      <p:tavLst>
                                        <p:tav tm="0">
                                          <p:val>
                                            <p:fltVal val="0"/>
                                          </p:val>
                                        </p:tav>
                                        <p:tav tm="100000">
                                          <p:val>
                                            <p:strVal val="#ppt_h"/>
                                          </p:val>
                                        </p:tav>
                                      </p:tavLst>
                                    </p:anim>
                                    <p:animEffect transition="in" filter="fade">
                                      <p:cBhvr>
                                        <p:cTn id="89" dur="300"/>
                                        <p:tgtEl>
                                          <p:spTgt spid="67"/>
                                        </p:tgtEl>
                                      </p:cBhvr>
                                    </p:animEffect>
                                  </p:childTnLst>
                                </p:cTn>
                              </p:par>
                            </p:childTnLst>
                          </p:cTn>
                        </p:par>
                        <p:par>
                          <p:cTn id="90" fill="hold">
                            <p:stCondLst>
                              <p:cond delay="8350"/>
                            </p:stCondLst>
                            <p:childTnLst>
                              <p:par>
                                <p:cTn id="91" presetID="2" presetClass="entr" presetSubtype="8" decel="5200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additive="base">
                                        <p:cTn id="93" dur="1000" fill="hold"/>
                                        <p:tgtEl>
                                          <p:spTgt spid="69"/>
                                        </p:tgtEl>
                                        <p:attrNameLst>
                                          <p:attrName>ppt_x</p:attrName>
                                        </p:attrNameLst>
                                      </p:cBhvr>
                                      <p:tavLst>
                                        <p:tav tm="0">
                                          <p:val>
                                            <p:strVal val="0-#ppt_w/2"/>
                                          </p:val>
                                        </p:tav>
                                        <p:tav tm="100000">
                                          <p:val>
                                            <p:strVal val="#ppt_x"/>
                                          </p:val>
                                        </p:tav>
                                      </p:tavLst>
                                    </p:anim>
                                    <p:anim calcmode="lin" valueType="num">
                                      <p:cBhvr additive="base">
                                        <p:cTn id="94" dur="1000" fill="hold"/>
                                        <p:tgtEl>
                                          <p:spTgt spid="69"/>
                                        </p:tgtEl>
                                        <p:attrNameLst>
                                          <p:attrName>ppt_y</p:attrName>
                                        </p:attrNameLst>
                                      </p:cBhvr>
                                      <p:tavLst>
                                        <p:tav tm="0">
                                          <p:val>
                                            <p:strVal val="#ppt_y"/>
                                          </p:val>
                                        </p:tav>
                                        <p:tav tm="100000">
                                          <p:val>
                                            <p:strVal val="#ppt_y"/>
                                          </p:val>
                                        </p:tav>
                                      </p:tavLst>
                                    </p:anim>
                                  </p:childTnLst>
                                </p:cTn>
                              </p:par>
                              <p:par>
                                <p:cTn id="95" presetID="10" presetClass="entr" presetSubtype="0" fill="hold" grpId="1" nodeType="with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1000"/>
                                        <p:tgtEl>
                                          <p:spTgt spid="69"/>
                                        </p:tgtEl>
                                      </p:cBhvr>
                                    </p:animEffect>
                                  </p:childTnLst>
                                </p:cTn>
                              </p:par>
                            </p:childTnLst>
                          </p:cTn>
                        </p:par>
                        <p:par>
                          <p:cTn id="98" fill="hold">
                            <p:stCondLst>
                              <p:cond delay="9350"/>
                            </p:stCondLst>
                            <p:childTnLst>
                              <p:par>
                                <p:cTn id="99" presetID="42" presetClass="entr" presetSubtype="0"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strVal val="#ppt_x"/>
                                          </p:val>
                                        </p:tav>
                                        <p:tav tm="100000">
                                          <p:val>
                                            <p:strVal val="#ppt_x"/>
                                          </p:val>
                                        </p:tav>
                                      </p:tavLst>
                                    </p:anim>
                                    <p:anim calcmode="lin" valueType="num">
                                      <p:cBhvr>
                                        <p:cTn id="103" dur="500" fill="hold"/>
                                        <p:tgtEl>
                                          <p:spTgt spid="73"/>
                                        </p:tgtEl>
                                        <p:attrNameLst>
                                          <p:attrName>ppt_y</p:attrName>
                                        </p:attrNameLst>
                                      </p:cBhvr>
                                      <p:tavLst>
                                        <p:tav tm="0">
                                          <p:val>
                                            <p:strVal val="#ppt_y+.1"/>
                                          </p:val>
                                        </p:tav>
                                        <p:tav tm="100000">
                                          <p:val>
                                            <p:strVal val="#ppt_y"/>
                                          </p:val>
                                        </p:tav>
                                      </p:tavLst>
                                    </p:anim>
                                  </p:childTnLst>
                                </p:cTn>
                              </p:par>
                            </p:childTnLst>
                          </p:cTn>
                        </p:par>
                        <p:par>
                          <p:cTn id="104" fill="hold">
                            <p:stCondLst>
                              <p:cond delay="9850"/>
                            </p:stCondLst>
                            <p:childTnLst>
                              <p:par>
                                <p:cTn id="105" presetID="42" presetClass="entr" presetSubtype="0" fill="hold" grpId="0"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500"/>
                                        <p:tgtEl>
                                          <p:spTgt spid="91"/>
                                        </p:tgtEl>
                                      </p:cBhvr>
                                    </p:animEffect>
                                    <p:anim calcmode="lin" valueType="num">
                                      <p:cBhvr>
                                        <p:cTn id="108" dur="500" fill="hold"/>
                                        <p:tgtEl>
                                          <p:spTgt spid="91"/>
                                        </p:tgtEl>
                                        <p:attrNameLst>
                                          <p:attrName>ppt_x</p:attrName>
                                        </p:attrNameLst>
                                      </p:cBhvr>
                                      <p:tavLst>
                                        <p:tav tm="0">
                                          <p:val>
                                            <p:strVal val="#ppt_x"/>
                                          </p:val>
                                        </p:tav>
                                        <p:tav tm="100000">
                                          <p:val>
                                            <p:strVal val="#ppt_x"/>
                                          </p:val>
                                        </p:tav>
                                      </p:tavLst>
                                    </p:anim>
                                    <p:anim calcmode="lin" valueType="num">
                                      <p:cBhvr>
                                        <p:cTn id="109" dur="5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0350"/>
                            </p:stCondLst>
                            <p:childTnLst>
                              <p:par>
                                <p:cTn id="111" presetID="53" presetClass="entr" presetSubtype="16" fill="hold" grpId="0" nodeType="afterEffect">
                                  <p:stCondLst>
                                    <p:cond delay="0"/>
                                  </p:stCondLst>
                                  <p:iterate type="lt">
                                    <p:tmPct val="10000"/>
                                  </p:iterate>
                                  <p:childTnLst>
                                    <p:set>
                                      <p:cBhvr>
                                        <p:cTn id="112" dur="1" fill="hold">
                                          <p:stCondLst>
                                            <p:cond delay="0"/>
                                          </p:stCondLst>
                                        </p:cTn>
                                        <p:tgtEl>
                                          <p:spTgt spid="72"/>
                                        </p:tgtEl>
                                        <p:attrNameLst>
                                          <p:attrName>style.visibility</p:attrName>
                                        </p:attrNameLst>
                                      </p:cBhvr>
                                      <p:to>
                                        <p:strVal val="visible"/>
                                      </p:to>
                                    </p:set>
                                    <p:anim calcmode="lin" valueType="num">
                                      <p:cBhvr>
                                        <p:cTn id="113" dur="300" fill="hold"/>
                                        <p:tgtEl>
                                          <p:spTgt spid="72"/>
                                        </p:tgtEl>
                                        <p:attrNameLst>
                                          <p:attrName>ppt_w</p:attrName>
                                        </p:attrNameLst>
                                      </p:cBhvr>
                                      <p:tavLst>
                                        <p:tav tm="0">
                                          <p:val>
                                            <p:fltVal val="0"/>
                                          </p:val>
                                        </p:tav>
                                        <p:tav tm="100000">
                                          <p:val>
                                            <p:strVal val="#ppt_w"/>
                                          </p:val>
                                        </p:tav>
                                      </p:tavLst>
                                    </p:anim>
                                    <p:anim calcmode="lin" valueType="num">
                                      <p:cBhvr>
                                        <p:cTn id="114" dur="300" fill="hold"/>
                                        <p:tgtEl>
                                          <p:spTgt spid="72"/>
                                        </p:tgtEl>
                                        <p:attrNameLst>
                                          <p:attrName>ppt_h</p:attrName>
                                        </p:attrNameLst>
                                      </p:cBhvr>
                                      <p:tavLst>
                                        <p:tav tm="0">
                                          <p:val>
                                            <p:fltVal val="0"/>
                                          </p:val>
                                        </p:tav>
                                        <p:tav tm="100000">
                                          <p:val>
                                            <p:strVal val="#ppt_h"/>
                                          </p:val>
                                        </p:tav>
                                      </p:tavLst>
                                    </p:anim>
                                    <p:animEffect transition="in" filter="fade">
                                      <p:cBhvr>
                                        <p:cTn id="115" dur="300"/>
                                        <p:tgtEl>
                                          <p:spTgt spid="72"/>
                                        </p:tgtEl>
                                      </p:cBhvr>
                                    </p:animEffect>
                                  </p:childTnLst>
                                </p:cTn>
                              </p:par>
                            </p:childTnLst>
                          </p:cTn>
                        </p:par>
                        <p:par>
                          <p:cTn id="116" fill="hold">
                            <p:stCondLst>
                              <p:cond delay="10799"/>
                            </p:stCondLst>
                            <p:childTnLst>
                              <p:par>
                                <p:cTn id="117" presetID="2" presetClass="entr" presetSubtype="8" decel="5200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1000" fill="hold"/>
                                        <p:tgtEl>
                                          <p:spTgt spid="74"/>
                                        </p:tgtEl>
                                        <p:attrNameLst>
                                          <p:attrName>ppt_x</p:attrName>
                                        </p:attrNameLst>
                                      </p:cBhvr>
                                      <p:tavLst>
                                        <p:tav tm="0">
                                          <p:val>
                                            <p:strVal val="0-#ppt_w/2"/>
                                          </p:val>
                                        </p:tav>
                                        <p:tav tm="100000">
                                          <p:val>
                                            <p:strVal val="#ppt_x"/>
                                          </p:val>
                                        </p:tav>
                                      </p:tavLst>
                                    </p:anim>
                                    <p:anim calcmode="lin" valueType="num">
                                      <p:cBhvr additive="base">
                                        <p:cTn id="120" dur="1000" fill="hold"/>
                                        <p:tgtEl>
                                          <p:spTgt spid="74"/>
                                        </p:tgtEl>
                                        <p:attrNameLst>
                                          <p:attrName>ppt_y</p:attrName>
                                        </p:attrNameLst>
                                      </p:cBhvr>
                                      <p:tavLst>
                                        <p:tav tm="0">
                                          <p:val>
                                            <p:strVal val="#ppt_y"/>
                                          </p:val>
                                        </p:tav>
                                        <p:tav tm="100000">
                                          <p:val>
                                            <p:strVal val="#ppt_y"/>
                                          </p:val>
                                        </p:tav>
                                      </p:tavLst>
                                    </p:anim>
                                  </p:childTnLst>
                                </p:cTn>
                              </p:par>
                              <p:par>
                                <p:cTn id="121" presetID="10" presetClass="entr" presetSubtype="0" fill="hold" grpId="1" nodeType="withEffect">
                                  <p:stCondLst>
                                    <p:cond delay="0"/>
                                  </p:stCondLst>
                                  <p:childTnLst>
                                    <p:set>
                                      <p:cBhvr>
                                        <p:cTn id="122" dur="1" fill="hold">
                                          <p:stCondLst>
                                            <p:cond delay="0"/>
                                          </p:stCondLst>
                                        </p:cTn>
                                        <p:tgtEl>
                                          <p:spTgt spid="74"/>
                                        </p:tgtEl>
                                        <p:attrNameLst>
                                          <p:attrName>style.visibility</p:attrName>
                                        </p:attrNameLst>
                                      </p:cBhvr>
                                      <p:to>
                                        <p:strVal val="visible"/>
                                      </p:to>
                                    </p:set>
                                    <p:animEffect transition="in" filter="fade">
                                      <p:cBhvr>
                                        <p:cTn id="123" dur="1000"/>
                                        <p:tgtEl>
                                          <p:spTgt spid="74"/>
                                        </p:tgtEl>
                                      </p:cBhvr>
                                    </p:animEffect>
                                  </p:childTnLst>
                                </p:cTn>
                              </p:par>
                            </p:childTnLst>
                          </p:cTn>
                        </p:par>
                        <p:par>
                          <p:cTn id="124" fill="hold">
                            <p:stCondLst>
                              <p:cond delay="11799"/>
                            </p:stCondLst>
                            <p:childTnLst>
                              <p:par>
                                <p:cTn id="125" presetID="42" presetClass="entr" presetSubtype="0"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500"/>
                                        <p:tgtEl>
                                          <p:spTgt spid="78"/>
                                        </p:tgtEl>
                                      </p:cBhvr>
                                    </p:animEffect>
                                    <p:anim calcmode="lin" valueType="num">
                                      <p:cBhvr>
                                        <p:cTn id="128" dur="500" fill="hold"/>
                                        <p:tgtEl>
                                          <p:spTgt spid="78"/>
                                        </p:tgtEl>
                                        <p:attrNameLst>
                                          <p:attrName>ppt_x</p:attrName>
                                        </p:attrNameLst>
                                      </p:cBhvr>
                                      <p:tavLst>
                                        <p:tav tm="0">
                                          <p:val>
                                            <p:strVal val="#ppt_x"/>
                                          </p:val>
                                        </p:tav>
                                        <p:tav tm="100000">
                                          <p:val>
                                            <p:strVal val="#ppt_x"/>
                                          </p:val>
                                        </p:tav>
                                      </p:tavLst>
                                    </p:anim>
                                    <p:anim calcmode="lin" valueType="num">
                                      <p:cBhvr>
                                        <p:cTn id="129" dur="500" fill="hold"/>
                                        <p:tgtEl>
                                          <p:spTgt spid="78"/>
                                        </p:tgtEl>
                                        <p:attrNameLst>
                                          <p:attrName>ppt_y</p:attrName>
                                        </p:attrNameLst>
                                      </p:cBhvr>
                                      <p:tavLst>
                                        <p:tav tm="0">
                                          <p:val>
                                            <p:strVal val="#ppt_y+.1"/>
                                          </p:val>
                                        </p:tav>
                                        <p:tav tm="100000">
                                          <p:val>
                                            <p:strVal val="#ppt_y"/>
                                          </p:val>
                                        </p:tav>
                                      </p:tavLst>
                                    </p:anim>
                                  </p:childTnLst>
                                </p:cTn>
                              </p:par>
                            </p:childTnLst>
                          </p:cTn>
                        </p:par>
                        <p:par>
                          <p:cTn id="130" fill="hold">
                            <p:stCondLst>
                              <p:cond delay="12299"/>
                            </p:stCondLst>
                            <p:childTnLst>
                              <p:par>
                                <p:cTn id="131" presetID="42" presetClass="entr" presetSubtype="0" fill="hold" grpId="0" nodeType="afterEffect">
                                  <p:stCondLst>
                                    <p:cond delay="0"/>
                                  </p:stCondLst>
                                  <p:childTnLst>
                                    <p:set>
                                      <p:cBhvr>
                                        <p:cTn id="132" dur="1" fill="hold">
                                          <p:stCondLst>
                                            <p:cond delay="0"/>
                                          </p:stCondLst>
                                        </p:cTn>
                                        <p:tgtEl>
                                          <p:spTgt spid="92"/>
                                        </p:tgtEl>
                                        <p:attrNameLst>
                                          <p:attrName>style.visibility</p:attrName>
                                        </p:attrNameLst>
                                      </p:cBhvr>
                                      <p:to>
                                        <p:strVal val="visible"/>
                                      </p:to>
                                    </p:set>
                                    <p:animEffect transition="in" filter="fade">
                                      <p:cBhvr>
                                        <p:cTn id="133" dur="500"/>
                                        <p:tgtEl>
                                          <p:spTgt spid="92"/>
                                        </p:tgtEl>
                                      </p:cBhvr>
                                    </p:animEffect>
                                    <p:anim calcmode="lin" valueType="num">
                                      <p:cBhvr>
                                        <p:cTn id="134" dur="500" fill="hold"/>
                                        <p:tgtEl>
                                          <p:spTgt spid="92"/>
                                        </p:tgtEl>
                                        <p:attrNameLst>
                                          <p:attrName>ppt_x</p:attrName>
                                        </p:attrNameLst>
                                      </p:cBhvr>
                                      <p:tavLst>
                                        <p:tav tm="0">
                                          <p:val>
                                            <p:strVal val="#ppt_x"/>
                                          </p:val>
                                        </p:tav>
                                        <p:tav tm="100000">
                                          <p:val>
                                            <p:strVal val="#ppt_x"/>
                                          </p:val>
                                        </p:tav>
                                      </p:tavLst>
                                    </p:anim>
                                    <p:anim calcmode="lin" valueType="num">
                                      <p:cBhvr>
                                        <p:cTn id="135" dur="500" fill="hold"/>
                                        <p:tgtEl>
                                          <p:spTgt spid="92"/>
                                        </p:tgtEl>
                                        <p:attrNameLst>
                                          <p:attrName>ppt_y</p:attrName>
                                        </p:attrNameLst>
                                      </p:cBhvr>
                                      <p:tavLst>
                                        <p:tav tm="0">
                                          <p:val>
                                            <p:strVal val="#ppt_y+.1"/>
                                          </p:val>
                                        </p:tav>
                                        <p:tav tm="100000">
                                          <p:val>
                                            <p:strVal val="#ppt_y"/>
                                          </p:val>
                                        </p:tav>
                                      </p:tavLst>
                                    </p:anim>
                                  </p:childTnLst>
                                </p:cTn>
                              </p:par>
                            </p:childTnLst>
                          </p:cTn>
                        </p:par>
                        <p:par>
                          <p:cTn id="136" fill="hold">
                            <p:stCondLst>
                              <p:cond delay="12799"/>
                            </p:stCondLst>
                            <p:childTnLst>
                              <p:par>
                                <p:cTn id="137" presetID="53" presetClass="entr" presetSubtype="16" fill="hold" grpId="0" nodeType="afterEffect">
                                  <p:stCondLst>
                                    <p:cond delay="0"/>
                                  </p:stCondLst>
                                  <p:iterate type="lt">
                                    <p:tmPct val="10000"/>
                                  </p:iterate>
                                  <p:childTnLst>
                                    <p:set>
                                      <p:cBhvr>
                                        <p:cTn id="138" dur="1" fill="hold">
                                          <p:stCondLst>
                                            <p:cond delay="0"/>
                                          </p:stCondLst>
                                        </p:cTn>
                                        <p:tgtEl>
                                          <p:spTgt spid="77"/>
                                        </p:tgtEl>
                                        <p:attrNameLst>
                                          <p:attrName>style.visibility</p:attrName>
                                        </p:attrNameLst>
                                      </p:cBhvr>
                                      <p:to>
                                        <p:strVal val="visible"/>
                                      </p:to>
                                    </p:set>
                                    <p:anim calcmode="lin" valueType="num">
                                      <p:cBhvr>
                                        <p:cTn id="139" dur="300" fill="hold"/>
                                        <p:tgtEl>
                                          <p:spTgt spid="77"/>
                                        </p:tgtEl>
                                        <p:attrNameLst>
                                          <p:attrName>ppt_w</p:attrName>
                                        </p:attrNameLst>
                                      </p:cBhvr>
                                      <p:tavLst>
                                        <p:tav tm="0">
                                          <p:val>
                                            <p:fltVal val="0"/>
                                          </p:val>
                                        </p:tav>
                                        <p:tav tm="100000">
                                          <p:val>
                                            <p:strVal val="#ppt_w"/>
                                          </p:val>
                                        </p:tav>
                                      </p:tavLst>
                                    </p:anim>
                                    <p:anim calcmode="lin" valueType="num">
                                      <p:cBhvr>
                                        <p:cTn id="140" dur="300" fill="hold"/>
                                        <p:tgtEl>
                                          <p:spTgt spid="77"/>
                                        </p:tgtEl>
                                        <p:attrNameLst>
                                          <p:attrName>ppt_h</p:attrName>
                                        </p:attrNameLst>
                                      </p:cBhvr>
                                      <p:tavLst>
                                        <p:tav tm="0">
                                          <p:val>
                                            <p:fltVal val="0"/>
                                          </p:val>
                                        </p:tav>
                                        <p:tav tm="100000">
                                          <p:val>
                                            <p:strVal val="#ppt_h"/>
                                          </p:val>
                                        </p:tav>
                                      </p:tavLst>
                                    </p:anim>
                                    <p:animEffect transition="in" filter="fade">
                                      <p:cBhvr>
                                        <p:cTn id="141" dur="3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8" grpId="0"/>
      <p:bldP spid="59" grpId="0" animBg="1"/>
      <p:bldP spid="59" grpId="1" animBg="1"/>
      <p:bldP spid="63" grpId="0"/>
      <p:bldP spid="64" grpId="0" animBg="1"/>
      <p:bldP spid="64" grpId="1" animBg="1"/>
      <p:bldP spid="68" grpId="0"/>
      <p:bldP spid="69" grpId="0" animBg="1"/>
      <p:bldP spid="69" grpId="1" animBg="1"/>
      <p:bldP spid="73" grpId="0"/>
      <p:bldP spid="74" grpId="0" animBg="1"/>
      <p:bldP spid="74" grpId="1" animBg="1"/>
      <p:bldP spid="78" grpId="0"/>
      <p:bldP spid="5" grpId="0" animBg="1"/>
      <p:bldP spid="57" grpId="0"/>
      <p:bldP spid="89" grpId="0" animBg="1"/>
      <p:bldP spid="90" grpId="0" animBg="1"/>
      <p:bldP spid="91" grpId="0" animBg="1"/>
      <p:bldP spid="92" grpId="0" animBg="1"/>
      <p:bldP spid="62" grpId="0"/>
      <p:bldP spid="67" grpId="0"/>
      <p:bldP spid="72" grpId="0"/>
      <p:bldP spid="77" grpId="0"/>
      <p:bldP spid="9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45825"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grpSp>
        <p:nvGrpSpPr>
          <p:cNvPr id="25" name="组合 24"/>
          <p:cNvGrpSpPr/>
          <p:nvPr/>
        </p:nvGrpSpPr>
        <p:grpSpPr>
          <a:xfrm>
            <a:off x="653381" y="3245798"/>
            <a:ext cx="7904561" cy="1010369"/>
            <a:chOff x="871175" y="4327731"/>
            <a:chExt cx="10539414" cy="1347158"/>
          </a:xfrm>
          <a:solidFill>
            <a:srgbClr val="005696"/>
          </a:solidFill>
        </p:grpSpPr>
        <p:sp>
          <p:nvSpPr>
            <p:cNvPr id="26" name="矩形 25"/>
            <p:cNvSpPr/>
            <p:nvPr/>
          </p:nvSpPr>
          <p:spPr bwMode="auto">
            <a:xfrm>
              <a:off x="5778110" y="4671515"/>
              <a:ext cx="5632479" cy="349781"/>
            </a:xfrm>
            <a:prstGeom prst="rect">
              <a:avLst/>
            </a:prstGeom>
            <a:solidFill>
              <a:srgbClr val="0070C0"/>
            </a:solidFill>
            <a:ln w="9525">
              <a:noFill/>
              <a:round/>
            </a:ln>
          </p:spPr>
          <p:txBody>
            <a:bodyPr lIns="68580" tIns="0" rIns="68580" bIns="0" anchor="ctr"/>
            <a:lstStyle/>
            <a:p>
              <a:pPr algn="ct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871175" y="4327731"/>
              <a:ext cx="4950906" cy="1347158"/>
            </a:xfrm>
            <a:custGeom>
              <a:avLst/>
              <a:gdLst>
                <a:gd name="connsiteX0" fmla="*/ 1966643 w 3933284"/>
                <a:gd name="connsiteY0" fmla="*/ 416657 h 1070408"/>
                <a:gd name="connsiteX1" fmla="*/ 2293518 w 3933284"/>
                <a:gd name="connsiteY1" fmla="*/ 1070408 h 1070408"/>
                <a:gd name="connsiteX2" fmla="*/ 1639767 w 3933284"/>
                <a:gd name="connsiteY2" fmla="*/ 1070408 h 1070408"/>
                <a:gd name="connsiteX3" fmla="*/ 19139 w 3933284"/>
                <a:gd name="connsiteY3" fmla="*/ 0 h 1070408"/>
                <a:gd name="connsiteX4" fmla="*/ 3933284 w 3933284"/>
                <a:gd name="connsiteY4" fmla="*/ 273704 h 1070408"/>
                <a:gd name="connsiteX5" fmla="*/ 3914145 w 3933284"/>
                <a:gd name="connsiteY5" fmla="*/ 547408 h 1070408"/>
                <a:gd name="connsiteX6" fmla="*/ 0 w 3933284"/>
                <a:gd name="connsiteY6" fmla="*/ 273704 h 107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284" h="1070408">
                  <a:moveTo>
                    <a:pt x="1966643" y="416657"/>
                  </a:moveTo>
                  <a:lnTo>
                    <a:pt x="2293518" y="1070408"/>
                  </a:lnTo>
                  <a:lnTo>
                    <a:pt x="1639767" y="1070408"/>
                  </a:lnTo>
                  <a:close/>
                  <a:moveTo>
                    <a:pt x="19139" y="0"/>
                  </a:moveTo>
                  <a:lnTo>
                    <a:pt x="3933284" y="273704"/>
                  </a:lnTo>
                  <a:lnTo>
                    <a:pt x="3914145" y="547408"/>
                  </a:lnTo>
                  <a:lnTo>
                    <a:pt x="0" y="273704"/>
                  </a:lnTo>
                  <a:close/>
                </a:path>
              </a:pathLst>
            </a:custGeom>
            <a:solidFill>
              <a:srgbClr val="0070C0"/>
            </a:solid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grpSp>
      <p:sp>
        <p:nvSpPr>
          <p:cNvPr id="28" name="KSO_GI1"/>
          <p:cNvSpPr/>
          <p:nvPr/>
        </p:nvSpPr>
        <p:spPr bwMode="auto">
          <a:xfrm>
            <a:off x="4505973" y="2352356"/>
            <a:ext cx="3599251" cy="1110806"/>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0" rIns="68580" bIns="0" anchor="ctr"/>
          <a:lstStyle/>
          <a:p>
            <a:pPr>
              <a:lnSpc>
                <a:spcPct val="15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字以内，据统计每页幻灯片的最好控制在</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分钟之内。</a:t>
            </a:r>
          </a:p>
        </p:txBody>
      </p:sp>
      <p:sp>
        <p:nvSpPr>
          <p:cNvPr id="29" name="KSO_GT2"/>
          <p:cNvSpPr/>
          <p:nvPr/>
        </p:nvSpPr>
        <p:spPr>
          <a:xfrm rot="240000">
            <a:off x="780802" y="2545735"/>
            <a:ext cx="1425608" cy="650594"/>
          </a:xfrm>
          <a:custGeom>
            <a:avLst/>
            <a:gdLst>
              <a:gd name="connsiteX0" fmla="*/ 0 w 1459793"/>
              <a:gd name="connsiteY0" fmla="*/ 113355 h 680114"/>
              <a:gd name="connsiteX1" fmla="*/ 113355 w 1459793"/>
              <a:gd name="connsiteY1" fmla="*/ 0 h 680114"/>
              <a:gd name="connsiteX2" fmla="*/ 1346438 w 1459793"/>
              <a:gd name="connsiteY2" fmla="*/ 0 h 680114"/>
              <a:gd name="connsiteX3" fmla="*/ 1459793 w 1459793"/>
              <a:gd name="connsiteY3" fmla="*/ 113355 h 680114"/>
              <a:gd name="connsiteX4" fmla="*/ 1459793 w 1459793"/>
              <a:gd name="connsiteY4" fmla="*/ 566759 h 680114"/>
              <a:gd name="connsiteX5" fmla="*/ 1346438 w 1459793"/>
              <a:gd name="connsiteY5" fmla="*/ 680114 h 680114"/>
              <a:gd name="connsiteX6" fmla="*/ 113355 w 1459793"/>
              <a:gd name="connsiteY6" fmla="*/ 680114 h 680114"/>
              <a:gd name="connsiteX7" fmla="*/ 0 w 1459793"/>
              <a:gd name="connsiteY7" fmla="*/ 566759 h 680114"/>
              <a:gd name="connsiteX8" fmla="*/ 0 w 1459793"/>
              <a:gd name="connsiteY8" fmla="*/ 113355 h 6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rgbClr val="0070C0"/>
          </a:solidFill>
          <a:ln w="9525">
            <a:noFill/>
            <a:round/>
          </a:ln>
        </p:spPr>
        <p:txBody>
          <a:bodyPr lIns="68580" tIns="0" rIns="68580" bIns="0" anchor="ctr"/>
          <a:lstStyle/>
          <a:p>
            <a:pPr algn="ctr"/>
            <a:r>
              <a:rPr lang="zh-CN" altLang="en-US" sz="1600" dirty="0">
                <a:solidFill>
                  <a:srgbClr val="FFFFFF"/>
                </a:solidFill>
                <a:latin typeface="微软雅黑" panose="020B0503020204020204" pitchFamily="34" charset="-122"/>
                <a:ea typeface="微软雅黑" panose="020B0503020204020204" pitchFamily="34" charset="-122"/>
              </a:rPr>
              <a:t>添加标题</a:t>
            </a:r>
          </a:p>
        </p:txBody>
      </p:sp>
      <p:sp>
        <p:nvSpPr>
          <p:cNvPr id="30" name="KSO_GT1"/>
          <p:cNvSpPr/>
          <p:nvPr/>
        </p:nvSpPr>
        <p:spPr>
          <a:xfrm rot="240000">
            <a:off x="845262" y="1830682"/>
            <a:ext cx="1427108" cy="650594"/>
          </a:xfrm>
          <a:custGeom>
            <a:avLst/>
            <a:gdLst>
              <a:gd name="connsiteX0" fmla="*/ 0 w 1459793"/>
              <a:gd name="connsiteY0" fmla="*/ 113355 h 680114"/>
              <a:gd name="connsiteX1" fmla="*/ 113355 w 1459793"/>
              <a:gd name="connsiteY1" fmla="*/ 0 h 680114"/>
              <a:gd name="connsiteX2" fmla="*/ 1346438 w 1459793"/>
              <a:gd name="connsiteY2" fmla="*/ 0 h 680114"/>
              <a:gd name="connsiteX3" fmla="*/ 1459793 w 1459793"/>
              <a:gd name="connsiteY3" fmla="*/ 113355 h 680114"/>
              <a:gd name="connsiteX4" fmla="*/ 1459793 w 1459793"/>
              <a:gd name="connsiteY4" fmla="*/ 566759 h 680114"/>
              <a:gd name="connsiteX5" fmla="*/ 1346438 w 1459793"/>
              <a:gd name="connsiteY5" fmla="*/ 680114 h 680114"/>
              <a:gd name="connsiteX6" fmla="*/ 113355 w 1459793"/>
              <a:gd name="connsiteY6" fmla="*/ 680114 h 680114"/>
              <a:gd name="connsiteX7" fmla="*/ 0 w 1459793"/>
              <a:gd name="connsiteY7" fmla="*/ 566759 h 680114"/>
              <a:gd name="connsiteX8" fmla="*/ 0 w 1459793"/>
              <a:gd name="connsiteY8" fmla="*/ 113355 h 6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rgbClr val="0070C0"/>
          </a:solidFill>
          <a:ln w="9525">
            <a:noFill/>
            <a:round/>
          </a:ln>
        </p:spPr>
        <p:txBody>
          <a:bodyPr lIns="68580" tIns="0" rIns="68580" bIns="0" anchor="ct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rPr>
              <a:t>添加标题</a:t>
            </a:r>
          </a:p>
        </p:txBody>
      </p:sp>
      <p:sp>
        <p:nvSpPr>
          <p:cNvPr id="31" name="KSO_GT5"/>
          <p:cNvSpPr/>
          <p:nvPr/>
        </p:nvSpPr>
        <p:spPr bwMode="auto">
          <a:xfrm rot="240000">
            <a:off x="2834519" y="2679152"/>
            <a:ext cx="1427108" cy="649094"/>
          </a:xfrm>
          <a:custGeom>
            <a:avLst/>
            <a:gdLst>
              <a:gd name="T0" fmla="*/ 0 w 1459793"/>
              <a:gd name="T1" fmla="*/ 117068 h 680114"/>
              <a:gd name="T2" fmla="*/ 125841 w 1459793"/>
              <a:gd name="T3" fmla="*/ 0 h 680114"/>
              <a:gd name="T4" fmla="*/ 1494740 w 1459793"/>
              <a:gd name="T5" fmla="*/ 0 h 680114"/>
              <a:gd name="T6" fmla="*/ 1620580 w 1459793"/>
              <a:gd name="T7" fmla="*/ 117068 h 680114"/>
              <a:gd name="T8" fmla="*/ 1620580 w 1459793"/>
              <a:gd name="T9" fmla="*/ 585318 h 680114"/>
              <a:gd name="T10" fmla="*/ 1494740 w 1459793"/>
              <a:gd name="T11" fmla="*/ 702385 h 680114"/>
              <a:gd name="T12" fmla="*/ 125841 w 1459793"/>
              <a:gd name="T13" fmla="*/ 702385 h 680114"/>
              <a:gd name="T14" fmla="*/ 0 w 1459793"/>
              <a:gd name="T15" fmla="*/ 585318 h 680114"/>
              <a:gd name="T16" fmla="*/ 0 w 1459793"/>
              <a:gd name="T17" fmla="*/ 117068 h 680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9793"/>
              <a:gd name="T28" fmla="*/ 0 h 680114"/>
              <a:gd name="T29" fmla="*/ 1459793 w 1459793"/>
              <a:gd name="T30" fmla="*/ 680114 h 680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rgbClr val="0070C0"/>
          </a:solidFill>
          <a:ln w="9525">
            <a:noFill/>
            <a:round/>
          </a:ln>
        </p:spPr>
        <p:txBody>
          <a:bodyPr lIns="68580" tIns="0" rIns="68580" bIns="0" anchor="ctr"/>
          <a:lstStyle/>
          <a:p>
            <a:pPr algn="ctr"/>
            <a:r>
              <a:rPr lang="zh-CN" altLang="en-US" sz="1600" dirty="0">
                <a:solidFill>
                  <a:srgbClr val="FFFFFF"/>
                </a:solidFill>
                <a:latin typeface="微软雅黑" panose="020B0503020204020204" pitchFamily="34" charset="-122"/>
                <a:ea typeface="微软雅黑" panose="020B0503020204020204" pitchFamily="34" charset="-122"/>
              </a:rPr>
              <a:t>添加标题</a:t>
            </a:r>
          </a:p>
        </p:txBody>
      </p:sp>
      <p:sp>
        <p:nvSpPr>
          <p:cNvPr id="32" name="KSO_GT4"/>
          <p:cNvSpPr/>
          <p:nvPr/>
        </p:nvSpPr>
        <p:spPr bwMode="auto">
          <a:xfrm rot="240000">
            <a:off x="2883988" y="1965598"/>
            <a:ext cx="1425609" cy="649094"/>
          </a:xfrm>
          <a:custGeom>
            <a:avLst/>
            <a:gdLst>
              <a:gd name="T0" fmla="*/ 0 w 1459793"/>
              <a:gd name="T1" fmla="*/ 117222 h 680114"/>
              <a:gd name="T2" fmla="*/ 125496 w 1459793"/>
              <a:gd name="T3" fmla="*/ 0 h 680114"/>
              <a:gd name="T4" fmla="*/ 1490656 w 1459793"/>
              <a:gd name="T5" fmla="*/ 0 h 680114"/>
              <a:gd name="T6" fmla="*/ 1616151 w 1459793"/>
              <a:gd name="T7" fmla="*/ 117222 h 680114"/>
              <a:gd name="T8" fmla="*/ 1616151 w 1459793"/>
              <a:gd name="T9" fmla="*/ 586095 h 680114"/>
              <a:gd name="T10" fmla="*/ 1490656 w 1459793"/>
              <a:gd name="T11" fmla="*/ 703318 h 680114"/>
              <a:gd name="T12" fmla="*/ 125496 w 1459793"/>
              <a:gd name="T13" fmla="*/ 703318 h 680114"/>
              <a:gd name="T14" fmla="*/ 0 w 1459793"/>
              <a:gd name="T15" fmla="*/ 586095 h 680114"/>
              <a:gd name="T16" fmla="*/ 0 w 1459793"/>
              <a:gd name="T17" fmla="*/ 117222 h 680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9793"/>
              <a:gd name="T28" fmla="*/ 0 h 680114"/>
              <a:gd name="T29" fmla="*/ 1459793 w 1459793"/>
              <a:gd name="T30" fmla="*/ 680114 h 680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rgbClr val="0070C0"/>
          </a:solidFill>
          <a:ln w="9525">
            <a:noFill/>
            <a:round/>
          </a:ln>
        </p:spPr>
        <p:txBody>
          <a:bodyPr lIns="68580" tIns="0" rIns="68580" bIns="0" anchor="ctr"/>
          <a:lstStyle/>
          <a:p>
            <a:pPr algn="ctr"/>
            <a:r>
              <a:rPr lang="zh-CN" altLang="en-US" sz="1600" dirty="0">
                <a:solidFill>
                  <a:srgbClr val="FFFFFF"/>
                </a:solidFill>
                <a:latin typeface="微软雅黑" panose="020B0503020204020204" pitchFamily="34" charset="-122"/>
                <a:ea typeface="微软雅黑" panose="020B0503020204020204" pitchFamily="34" charset="-122"/>
              </a:rPr>
              <a:t>添加标题</a:t>
            </a:r>
          </a:p>
        </p:txBody>
      </p:sp>
      <p:sp>
        <p:nvSpPr>
          <p:cNvPr id="33" name="KSO_GT3"/>
          <p:cNvSpPr/>
          <p:nvPr/>
        </p:nvSpPr>
        <p:spPr bwMode="auto">
          <a:xfrm rot="240000">
            <a:off x="2933457" y="1250545"/>
            <a:ext cx="1427108" cy="650594"/>
          </a:xfrm>
          <a:custGeom>
            <a:avLst/>
            <a:gdLst>
              <a:gd name="T0" fmla="*/ 0 w 1459793"/>
              <a:gd name="T1" fmla="*/ 117765 h 680114"/>
              <a:gd name="T2" fmla="*/ 125760 w 1459793"/>
              <a:gd name="T3" fmla="*/ 0 h 680114"/>
              <a:gd name="T4" fmla="*/ 1493791 w 1459793"/>
              <a:gd name="T5" fmla="*/ 0 h 680114"/>
              <a:gd name="T6" fmla="*/ 1619551 w 1459793"/>
              <a:gd name="T7" fmla="*/ 117765 h 680114"/>
              <a:gd name="T8" fmla="*/ 1619551 w 1459793"/>
              <a:gd name="T9" fmla="*/ 588806 h 680114"/>
              <a:gd name="T10" fmla="*/ 1493791 w 1459793"/>
              <a:gd name="T11" fmla="*/ 706570 h 680114"/>
              <a:gd name="T12" fmla="*/ 125760 w 1459793"/>
              <a:gd name="T13" fmla="*/ 706570 h 680114"/>
              <a:gd name="T14" fmla="*/ 0 w 1459793"/>
              <a:gd name="T15" fmla="*/ 588806 h 680114"/>
              <a:gd name="T16" fmla="*/ 0 w 1459793"/>
              <a:gd name="T17" fmla="*/ 117765 h 680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9793"/>
              <a:gd name="T28" fmla="*/ 0 h 680114"/>
              <a:gd name="T29" fmla="*/ 1459793 w 1459793"/>
              <a:gd name="T30" fmla="*/ 680114 h 680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rgbClr val="0070C0"/>
          </a:solidFill>
          <a:ln w="9525">
            <a:noFill/>
            <a:round/>
          </a:ln>
        </p:spPr>
        <p:txBody>
          <a:bodyPr lIns="68580" tIns="0" rIns="68580" bIns="0" anchor="ctr"/>
          <a:lstStyle/>
          <a:p>
            <a:pPr algn="ctr"/>
            <a:r>
              <a:rPr lang="zh-CN" altLang="en-US" sz="1600" dirty="0">
                <a:solidFill>
                  <a:srgbClr val="FFFFFF"/>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p:bldP spid="29" grpId="0" animBg="1"/>
      <p:bldP spid="30" grpId="0" animBg="1"/>
      <p:bldP spid="31" grpId="0" animBg="1"/>
      <p:bldP spid="32"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45825"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5696"/>
                  </a:solidFill>
                  <a:latin typeface="微软雅黑" panose="020B0503020204020204" pitchFamily="34" charset="-122"/>
                  <a:ea typeface="微软雅黑" panose="020B0503020204020204" pitchFamily="34" charset="-122"/>
                </a:rPr>
                <a:t>LOGO</a:t>
              </a:r>
              <a:endParaRPr lang="zh-CN" altLang="en-US" sz="1400" b="1" dirty="0">
                <a:solidFill>
                  <a:srgbClr val="005696"/>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36" name="任意多边形 35"/>
          <p:cNvSpPr/>
          <p:nvPr/>
        </p:nvSpPr>
        <p:spPr>
          <a:xfrm>
            <a:off x="800861" y="27078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D860"/>
              </a:solidFill>
            </a:endParaRPr>
          </a:p>
        </p:txBody>
      </p:sp>
      <p:sp>
        <p:nvSpPr>
          <p:cNvPr id="37" name="任意多边形 36"/>
          <p:cNvSpPr/>
          <p:nvPr/>
        </p:nvSpPr>
        <p:spPr>
          <a:xfrm>
            <a:off x="3709541" y="27078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D860"/>
              </a:solidFill>
            </a:endParaRPr>
          </a:p>
        </p:txBody>
      </p:sp>
      <p:sp>
        <p:nvSpPr>
          <p:cNvPr id="38" name="任意多边形 37"/>
          <p:cNvSpPr/>
          <p:nvPr/>
        </p:nvSpPr>
        <p:spPr>
          <a:xfrm>
            <a:off x="6592820" y="27078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D860"/>
              </a:solidFill>
            </a:endParaRPr>
          </a:p>
        </p:txBody>
      </p:sp>
      <p:sp>
        <p:nvSpPr>
          <p:cNvPr id="39" name="任意多边形 38"/>
          <p:cNvSpPr/>
          <p:nvPr/>
        </p:nvSpPr>
        <p:spPr>
          <a:xfrm flipV="1">
            <a:off x="2261552" y="18696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D860"/>
              </a:solidFill>
            </a:endParaRPr>
          </a:p>
        </p:txBody>
      </p:sp>
      <p:sp>
        <p:nvSpPr>
          <p:cNvPr id="40" name="任意多边形 39"/>
          <p:cNvSpPr/>
          <p:nvPr/>
        </p:nvSpPr>
        <p:spPr>
          <a:xfrm flipV="1">
            <a:off x="5157534" y="18696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D860"/>
              </a:solidFill>
            </a:endParaRPr>
          </a:p>
        </p:txBody>
      </p:sp>
      <p:sp>
        <p:nvSpPr>
          <p:cNvPr id="41" name="任意多边形 40"/>
          <p:cNvSpPr/>
          <p:nvPr/>
        </p:nvSpPr>
        <p:spPr>
          <a:xfrm>
            <a:off x="2248626" y="27078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0070C0"/>
          </a:solid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5144823" y="27078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0070C0"/>
          </a:solid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3" name="任意多边形 42"/>
          <p:cNvSpPr/>
          <p:nvPr/>
        </p:nvSpPr>
        <p:spPr>
          <a:xfrm flipV="1">
            <a:off x="800861" y="18696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0070C0"/>
          </a:solid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4" name="任意多边形 43"/>
          <p:cNvSpPr/>
          <p:nvPr/>
        </p:nvSpPr>
        <p:spPr>
          <a:xfrm flipV="1">
            <a:off x="3696841" y="18696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0070C0"/>
          </a:solid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5" name="任意多边形 44"/>
          <p:cNvSpPr/>
          <p:nvPr/>
        </p:nvSpPr>
        <p:spPr>
          <a:xfrm flipV="1">
            <a:off x="6592819" y="1869672"/>
            <a:ext cx="1638513" cy="838200"/>
          </a:xfrm>
          <a:custGeom>
            <a:avLst/>
            <a:gdLst>
              <a:gd name="connsiteX0" fmla="*/ 1283 w 2184400"/>
              <a:gd name="connsiteY0" fmla="*/ 0 h 1117600"/>
              <a:gd name="connsiteX1" fmla="*/ 260801 w 2184400"/>
              <a:gd name="connsiteY1" fmla="*/ 0 h 1117600"/>
              <a:gd name="connsiteX2" fmla="*/ 258240 w 2184400"/>
              <a:gd name="connsiteY2" fmla="*/ 25400 h 1117600"/>
              <a:gd name="connsiteX3" fmla="*/ 1092200 w 2184400"/>
              <a:gd name="connsiteY3" fmla="*/ 859360 h 1117600"/>
              <a:gd name="connsiteX4" fmla="*/ 1926160 w 2184400"/>
              <a:gd name="connsiteY4" fmla="*/ 25400 h 1117600"/>
              <a:gd name="connsiteX5" fmla="*/ 1923600 w 2184400"/>
              <a:gd name="connsiteY5" fmla="*/ 0 h 1117600"/>
              <a:gd name="connsiteX6" fmla="*/ 2183118 w 2184400"/>
              <a:gd name="connsiteY6" fmla="*/ 0 h 1117600"/>
              <a:gd name="connsiteX7" fmla="*/ 2184400 w 2184400"/>
              <a:gd name="connsiteY7" fmla="*/ 25400 h 1117600"/>
              <a:gd name="connsiteX8" fmla="*/ 1092200 w 2184400"/>
              <a:gd name="connsiteY8" fmla="*/ 1117600 h 1117600"/>
              <a:gd name="connsiteX9" fmla="*/ 0 w 2184400"/>
              <a:gd name="connsiteY9" fmla="*/ 25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0070C0"/>
          </a:solid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6" name="文本框 13"/>
          <p:cNvSpPr txBox="1"/>
          <p:nvPr/>
        </p:nvSpPr>
        <p:spPr>
          <a:xfrm>
            <a:off x="1245194" y="2361623"/>
            <a:ext cx="736698" cy="623248"/>
          </a:xfrm>
          <a:prstGeom prst="rect">
            <a:avLst/>
          </a:prstGeom>
          <a:noFill/>
        </p:spPr>
        <p:txBody>
          <a:bodyPr wrap="square" lIns="68580" tIns="34290" rIns="68580" bIns="34290" rtlCol="0">
            <a:spAutoFit/>
          </a:bodyPr>
          <a:lstStyle/>
          <a:p>
            <a:pPr algn="ctr"/>
            <a:r>
              <a:rPr lang="en-US" altLang="zh-CN" sz="3600" dirty="0">
                <a:solidFill>
                  <a:srgbClr val="005696"/>
                </a:solidFill>
                <a:latin typeface="Impact" panose="020B0806030902050204" pitchFamily="34" charset="0"/>
                <a:ea typeface="时尚中黑简体" panose="01010104010101010101" pitchFamily="2" charset="-122"/>
                <a:cs typeface="Arial" panose="020B0604020202020204" pitchFamily="34" charset="0"/>
              </a:rPr>
              <a:t>01</a:t>
            </a:r>
            <a:endParaRPr lang="zh-CN" altLang="en-US" sz="3600" dirty="0">
              <a:solidFill>
                <a:srgbClr val="005696"/>
              </a:solidFill>
              <a:latin typeface="Impact" panose="020B0806030902050204" pitchFamily="34" charset="0"/>
              <a:ea typeface="时尚中黑简体" panose="01010104010101010101" pitchFamily="2" charset="-122"/>
              <a:cs typeface="Arial" panose="020B0604020202020204" pitchFamily="34" charset="0"/>
            </a:endParaRPr>
          </a:p>
        </p:txBody>
      </p:sp>
      <p:sp>
        <p:nvSpPr>
          <p:cNvPr id="47" name="文本框 14"/>
          <p:cNvSpPr txBox="1"/>
          <p:nvPr/>
        </p:nvSpPr>
        <p:spPr>
          <a:xfrm>
            <a:off x="2693403" y="2361623"/>
            <a:ext cx="736698" cy="623248"/>
          </a:xfrm>
          <a:prstGeom prst="rect">
            <a:avLst/>
          </a:prstGeom>
          <a:noFill/>
        </p:spPr>
        <p:txBody>
          <a:bodyPr wrap="square" lIns="68580" tIns="34290" rIns="68580" bIns="34290" rtlCol="0">
            <a:spAutoFit/>
          </a:bodyPr>
          <a:lstStyle/>
          <a:p>
            <a:pPr algn="ctr"/>
            <a:r>
              <a:rPr lang="en-US" altLang="zh-CN" sz="3600" dirty="0">
                <a:solidFill>
                  <a:srgbClr val="005696"/>
                </a:solidFill>
                <a:latin typeface="Impact" panose="020B0806030902050204" pitchFamily="34" charset="0"/>
                <a:ea typeface="时尚中黑简体" panose="01010104010101010101" pitchFamily="2" charset="-122"/>
                <a:cs typeface="Arial" panose="020B0604020202020204" pitchFamily="34" charset="0"/>
              </a:rPr>
              <a:t>02</a:t>
            </a:r>
            <a:endParaRPr lang="zh-CN" altLang="en-US" sz="3600" dirty="0">
              <a:solidFill>
                <a:srgbClr val="005696"/>
              </a:solidFill>
              <a:latin typeface="Impact" panose="020B0806030902050204" pitchFamily="34" charset="0"/>
              <a:ea typeface="时尚中黑简体" panose="01010104010101010101" pitchFamily="2" charset="-122"/>
              <a:cs typeface="Arial" panose="020B0604020202020204" pitchFamily="34" charset="0"/>
            </a:endParaRPr>
          </a:p>
        </p:txBody>
      </p:sp>
      <p:sp>
        <p:nvSpPr>
          <p:cNvPr id="48" name="文本框 15"/>
          <p:cNvSpPr txBox="1"/>
          <p:nvPr/>
        </p:nvSpPr>
        <p:spPr>
          <a:xfrm>
            <a:off x="4153873" y="2361623"/>
            <a:ext cx="736698" cy="623248"/>
          </a:xfrm>
          <a:prstGeom prst="rect">
            <a:avLst/>
          </a:prstGeom>
          <a:noFill/>
        </p:spPr>
        <p:txBody>
          <a:bodyPr wrap="square" lIns="68580" tIns="34290" rIns="68580" bIns="34290" rtlCol="0">
            <a:spAutoFit/>
          </a:bodyPr>
          <a:lstStyle/>
          <a:p>
            <a:pPr algn="ctr"/>
            <a:r>
              <a:rPr lang="en-US" altLang="zh-CN" sz="3600" dirty="0">
                <a:solidFill>
                  <a:srgbClr val="005696"/>
                </a:solidFill>
                <a:latin typeface="Impact" panose="020B0806030902050204" pitchFamily="34" charset="0"/>
                <a:ea typeface="时尚中黑简体" panose="01010104010101010101" pitchFamily="2" charset="-122"/>
                <a:cs typeface="Arial" panose="020B0604020202020204" pitchFamily="34" charset="0"/>
              </a:rPr>
              <a:t>03</a:t>
            </a:r>
            <a:endParaRPr lang="zh-CN" altLang="en-US" sz="3600" dirty="0">
              <a:solidFill>
                <a:srgbClr val="005696"/>
              </a:solidFill>
              <a:latin typeface="Impact" panose="020B0806030902050204" pitchFamily="34" charset="0"/>
              <a:ea typeface="时尚中黑简体" panose="01010104010101010101" pitchFamily="2" charset="-122"/>
              <a:cs typeface="Arial" panose="020B0604020202020204" pitchFamily="34" charset="0"/>
            </a:endParaRPr>
          </a:p>
        </p:txBody>
      </p:sp>
      <p:sp>
        <p:nvSpPr>
          <p:cNvPr id="49" name="文本框 16"/>
          <p:cNvSpPr txBox="1"/>
          <p:nvPr/>
        </p:nvSpPr>
        <p:spPr>
          <a:xfrm>
            <a:off x="5627931" y="2361623"/>
            <a:ext cx="736698" cy="623248"/>
          </a:xfrm>
          <a:prstGeom prst="rect">
            <a:avLst/>
          </a:prstGeom>
          <a:noFill/>
        </p:spPr>
        <p:txBody>
          <a:bodyPr wrap="square" lIns="68580" tIns="34290" rIns="68580" bIns="34290" rtlCol="0">
            <a:spAutoFit/>
          </a:bodyPr>
          <a:lstStyle/>
          <a:p>
            <a:pPr algn="ctr"/>
            <a:r>
              <a:rPr lang="en-US" altLang="zh-CN" sz="3600" dirty="0">
                <a:solidFill>
                  <a:srgbClr val="005696"/>
                </a:solidFill>
                <a:latin typeface="Impact" panose="020B0806030902050204" pitchFamily="34" charset="0"/>
                <a:ea typeface="时尚中黑简体" panose="01010104010101010101" pitchFamily="2" charset="-122"/>
                <a:cs typeface="Arial" panose="020B0604020202020204" pitchFamily="34" charset="0"/>
              </a:rPr>
              <a:t>04</a:t>
            </a:r>
            <a:endParaRPr lang="zh-CN" altLang="en-US" sz="3600" dirty="0">
              <a:solidFill>
                <a:srgbClr val="005696"/>
              </a:solidFill>
              <a:latin typeface="Impact" panose="020B0806030902050204" pitchFamily="34" charset="0"/>
              <a:ea typeface="时尚中黑简体" panose="01010104010101010101" pitchFamily="2" charset="-122"/>
              <a:cs typeface="Arial" panose="020B0604020202020204" pitchFamily="34" charset="0"/>
            </a:endParaRPr>
          </a:p>
        </p:txBody>
      </p:sp>
      <p:sp>
        <p:nvSpPr>
          <p:cNvPr id="50" name="文本框 17"/>
          <p:cNvSpPr txBox="1"/>
          <p:nvPr/>
        </p:nvSpPr>
        <p:spPr>
          <a:xfrm>
            <a:off x="7050745" y="2361623"/>
            <a:ext cx="736698" cy="623248"/>
          </a:xfrm>
          <a:prstGeom prst="rect">
            <a:avLst/>
          </a:prstGeom>
          <a:noFill/>
        </p:spPr>
        <p:txBody>
          <a:bodyPr wrap="square" lIns="68580" tIns="34290" rIns="68580" bIns="34290" rtlCol="0">
            <a:spAutoFit/>
          </a:bodyPr>
          <a:lstStyle/>
          <a:p>
            <a:pPr algn="ctr"/>
            <a:r>
              <a:rPr lang="en-US" altLang="zh-CN" sz="3600" dirty="0">
                <a:solidFill>
                  <a:srgbClr val="005696"/>
                </a:solidFill>
                <a:latin typeface="Impact" panose="020B0806030902050204" pitchFamily="34" charset="0"/>
                <a:ea typeface="时尚中黑简体" panose="01010104010101010101" pitchFamily="2" charset="-122"/>
                <a:cs typeface="Arial" panose="020B0604020202020204" pitchFamily="34" charset="0"/>
              </a:rPr>
              <a:t>05</a:t>
            </a:r>
            <a:endParaRPr lang="zh-CN" altLang="en-US" sz="3600" dirty="0">
              <a:solidFill>
                <a:srgbClr val="005696"/>
              </a:solidFill>
              <a:latin typeface="Impact" panose="020B0806030902050204" pitchFamily="34" charset="0"/>
              <a:ea typeface="时尚中黑简体" panose="01010104010101010101" pitchFamily="2" charset="-122"/>
              <a:cs typeface="Arial" panose="020B0604020202020204" pitchFamily="34" charset="0"/>
            </a:endParaRPr>
          </a:p>
        </p:txBody>
      </p:sp>
      <p:sp>
        <p:nvSpPr>
          <p:cNvPr id="51" name="文本框 49"/>
          <p:cNvSpPr txBox="1"/>
          <p:nvPr/>
        </p:nvSpPr>
        <p:spPr>
          <a:xfrm>
            <a:off x="953126" y="3651870"/>
            <a:ext cx="1242300" cy="300082"/>
          </a:xfrm>
          <a:prstGeom prst="rect">
            <a:avLst/>
          </a:prstGeom>
          <a:noFill/>
        </p:spPr>
        <p:txBody>
          <a:bodyPr wrap="square" lIns="68580" tIns="34290" rIns="68580" bIns="34290" rtlCol="0">
            <a:spAutoFit/>
          </a:bodyPr>
          <a:lstStyle/>
          <a:p>
            <a:pPr algn="ctr"/>
            <a:r>
              <a:rPr lang="zh-CN" altLang="en-US" sz="1500" b="1" dirty="0">
                <a:solidFill>
                  <a:srgbClr val="005696"/>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2" name="矩形 51"/>
          <p:cNvSpPr/>
          <p:nvPr/>
        </p:nvSpPr>
        <p:spPr>
          <a:xfrm>
            <a:off x="965882" y="3939902"/>
            <a:ext cx="1216788" cy="530915"/>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3" name="文本框 49"/>
          <p:cNvSpPr txBox="1"/>
          <p:nvPr/>
        </p:nvSpPr>
        <p:spPr>
          <a:xfrm>
            <a:off x="3896836" y="3651870"/>
            <a:ext cx="1242300" cy="300082"/>
          </a:xfrm>
          <a:prstGeom prst="rect">
            <a:avLst/>
          </a:prstGeom>
          <a:noFill/>
        </p:spPr>
        <p:txBody>
          <a:bodyPr wrap="square" lIns="68580" tIns="34290" rIns="68580" bIns="34290" rtlCol="0">
            <a:spAutoFit/>
          </a:bodyPr>
          <a:lstStyle/>
          <a:p>
            <a:pPr algn="ctr"/>
            <a:r>
              <a:rPr lang="zh-CN" altLang="en-US" sz="1500" b="1" dirty="0">
                <a:solidFill>
                  <a:srgbClr val="005696"/>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4" name="矩形 53"/>
          <p:cNvSpPr/>
          <p:nvPr/>
        </p:nvSpPr>
        <p:spPr>
          <a:xfrm>
            <a:off x="3909592" y="3939902"/>
            <a:ext cx="1216788" cy="530915"/>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5" name="文本框 49"/>
          <p:cNvSpPr txBox="1"/>
          <p:nvPr/>
        </p:nvSpPr>
        <p:spPr>
          <a:xfrm>
            <a:off x="6840547" y="3651870"/>
            <a:ext cx="1242300" cy="300082"/>
          </a:xfrm>
          <a:prstGeom prst="rect">
            <a:avLst/>
          </a:prstGeom>
          <a:noFill/>
        </p:spPr>
        <p:txBody>
          <a:bodyPr wrap="square" lIns="68580" tIns="34290" rIns="68580" bIns="34290" rtlCol="0">
            <a:spAutoFit/>
          </a:bodyPr>
          <a:lstStyle/>
          <a:p>
            <a:pPr algn="ctr"/>
            <a:r>
              <a:rPr lang="zh-CN" altLang="en-US" sz="1500" b="1" dirty="0">
                <a:solidFill>
                  <a:srgbClr val="005696"/>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6" name="矩形 55"/>
          <p:cNvSpPr/>
          <p:nvPr/>
        </p:nvSpPr>
        <p:spPr>
          <a:xfrm>
            <a:off x="6853303" y="3939902"/>
            <a:ext cx="1216788" cy="530915"/>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7" name="文本框 49"/>
          <p:cNvSpPr txBox="1"/>
          <p:nvPr/>
        </p:nvSpPr>
        <p:spPr>
          <a:xfrm>
            <a:off x="2424981" y="3651870"/>
            <a:ext cx="1242300" cy="300082"/>
          </a:xfrm>
          <a:prstGeom prst="rect">
            <a:avLst/>
          </a:prstGeom>
          <a:noFill/>
        </p:spPr>
        <p:txBody>
          <a:bodyPr wrap="square" lIns="68580" tIns="34290" rIns="68580" bIns="34290" rtlCol="0">
            <a:spAutoFit/>
          </a:bodyPr>
          <a:lstStyle/>
          <a:p>
            <a:pPr algn="ctr"/>
            <a:r>
              <a:rPr lang="zh-CN" altLang="en-US" sz="1500" b="1" dirty="0">
                <a:solidFill>
                  <a:srgbClr val="005696"/>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8" name="矩形 57"/>
          <p:cNvSpPr/>
          <p:nvPr/>
        </p:nvSpPr>
        <p:spPr>
          <a:xfrm>
            <a:off x="2437737" y="3939902"/>
            <a:ext cx="1216788" cy="530915"/>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9" name="文本框 49"/>
          <p:cNvSpPr txBox="1"/>
          <p:nvPr/>
        </p:nvSpPr>
        <p:spPr>
          <a:xfrm>
            <a:off x="5368691" y="3651870"/>
            <a:ext cx="1242300" cy="300082"/>
          </a:xfrm>
          <a:prstGeom prst="rect">
            <a:avLst/>
          </a:prstGeom>
          <a:noFill/>
        </p:spPr>
        <p:txBody>
          <a:bodyPr wrap="square" lIns="68580" tIns="34290" rIns="68580" bIns="34290" rtlCol="0">
            <a:spAutoFit/>
          </a:bodyPr>
          <a:lstStyle/>
          <a:p>
            <a:pPr algn="ctr"/>
            <a:r>
              <a:rPr lang="zh-CN" altLang="en-US" sz="1500" b="1" dirty="0">
                <a:solidFill>
                  <a:srgbClr val="005696"/>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0" name="矩形 59"/>
          <p:cNvSpPr/>
          <p:nvPr/>
        </p:nvSpPr>
        <p:spPr>
          <a:xfrm>
            <a:off x="5381447" y="3939902"/>
            <a:ext cx="1216788" cy="530915"/>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tabLst>
                <a:tab pos="1019175" algn="l"/>
              </a:tabLst>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输入文本内容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1" name="矩形 60"/>
          <p:cNvSpPr/>
          <p:nvPr/>
        </p:nvSpPr>
        <p:spPr>
          <a:xfrm>
            <a:off x="737075" y="951570"/>
            <a:ext cx="7669850" cy="623248"/>
          </a:xfrm>
          <a:prstGeom prst="rect">
            <a:avLst/>
          </a:prstGeom>
        </p:spPr>
        <p:txBody>
          <a:bodyPr wrap="square" lIns="68580" tIns="34290" rIns="68580" bIns="34290" anchor="ctr">
            <a:spAutoFit/>
          </a:bodyPr>
          <a:lstStyle/>
          <a:p>
            <a:pPr>
              <a:tabLst>
                <a:tab pos="1019175" algn="l"/>
              </a:tabLs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您的内容打在这里，或者通过复制您的文本后，在此框中选择粘贴，并选择只保留文字。在此录入上述图表的综合描述说明，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1"/>
                                        </p:tgtEl>
                                        <p:attrNameLst>
                                          <p:attrName>ppt_y</p:attrName>
                                        </p:attrNameLst>
                                      </p:cBhvr>
                                      <p:tavLst>
                                        <p:tav tm="0">
                                          <p:val>
                                            <p:strVal val="#ppt_y"/>
                                          </p:val>
                                        </p:tav>
                                        <p:tav tm="100000">
                                          <p:val>
                                            <p:strVal val="#ppt_y"/>
                                          </p:val>
                                        </p:tav>
                                      </p:tavLst>
                                    </p:anim>
                                    <p:anim calcmode="lin" valueType="num">
                                      <p:cBhvr>
                                        <p:cTn id="25"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1"/>
                                        </p:tgtEl>
                                      </p:cBhvr>
                                    </p:animEffect>
                                  </p:childTnLst>
                                </p:cTn>
                              </p:par>
                            </p:childTnLst>
                          </p:cTn>
                        </p:par>
                        <p:par>
                          <p:cTn id="28" fill="hold">
                            <p:stCondLst>
                              <p:cond delay="8601"/>
                            </p:stCondLst>
                            <p:childTnLst>
                              <p:par>
                                <p:cTn id="29" presetID="2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par>
                          <p:cTn id="32" fill="hold">
                            <p:stCondLst>
                              <p:cond delay="9101"/>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9601"/>
                            </p:stCondLst>
                            <p:childTnLst>
                              <p:par>
                                <p:cTn id="37" presetID="22" presetClass="entr" presetSubtype="8"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10101"/>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10601"/>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par>
                          <p:cTn id="48" fill="hold">
                            <p:stCondLst>
                              <p:cond delay="11101"/>
                            </p:stCondLst>
                            <p:childTnLst>
                              <p:par>
                                <p:cTn id="49" presetID="22" presetClass="entr" presetSubtype="2"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right)">
                                      <p:cBhvr>
                                        <p:cTn id="51" dur="500"/>
                                        <p:tgtEl>
                                          <p:spTgt spid="38"/>
                                        </p:tgtEl>
                                      </p:cBhvr>
                                    </p:animEffect>
                                  </p:childTnLst>
                                </p:cTn>
                              </p:par>
                            </p:childTnLst>
                          </p:cTn>
                        </p:par>
                        <p:par>
                          <p:cTn id="52" fill="hold">
                            <p:stCondLst>
                              <p:cond delay="11601"/>
                            </p:stCondLst>
                            <p:childTnLst>
                              <p:par>
                                <p:cTn id="53" presetID="22" presetClass="entr" presetSubtype="2"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right)">
                                      <p:cBhvr>
                                        <p:cTn id="55" dur="500"/>
                                        <p:tgtEl>
                                          <p:spTgt spid="40"/>
                                        </p:tgtEl>
                                      </p:cBhvr>
                                    </p:animEffect>
                                  </p:childTnLst>
                                </p:cTn>
                              </p:par>
                            </p:childTnLst>
                          </p:cTn>
                        </p:par>
                        <p:par>
                          <p:cTn id="56" fill="hold">
                            <p:stCondLst>
                              <p:cond delay="12101"/>
                            </p:stCondLst>
                            <p:childTnLst>
                              <p:par>
                                <p:cTn id="57" presetID="22" presetClass="entr" presetSubtype="2"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right)">
                                      <p:cBhvr>
                                        <p:cTn id="59" dur="500"/>
                                        <p:tgtEl>
                                          <p:spTgt spid="37"/>
                                        </p:tgtEl>
                                      </p:cBhvr>
                                    </p:animEffect>
                                  </p:childTnLst>
                                </p:cTn>
                              </p:par>
                            </p:childTnLst>
                          </p:cTn>
                        </p:par>
                        <p:par>
                          <p:cTn id="60" fill="hold">
                            <p:stCondLst>
                              <p:cond delay="12601"/>
                            </p:stCondLst>
                            <p:childTnLst>
                              <p:par>
                                <p:cTn id="61" presetID="22" presetClass="entr" presetSubtype="2"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childTnLst>
                          </p:cTn>
                        </p:par>
                        <p:par>
                          <p:cTn id="64" fill="hold">
                            <p:stCondLst>
                              <p:cond delay="13101"/>
                            </p:stCondLst>
                            <p:childTnLst>
                              <p:par>
                                <p:cTn id="65" presetID="22" presetClass="entr" presetSubtype="2"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right)">
                                      <p:cBhvr>
                                        <p:cTn id="67" dur="500"/>
                                        <p:tgtEl>
                                          <p:spTgt spid="36"/>
                                        </p:tgtEl>
                                      </p:cBhvr>
                                    </p:animEffect>
                                  </p:childTnLst>
                                </p:cTn>
                              </p:par>
                            </p:childTnLst>
                          </p:cTn>
                        </p:par>
                        <p:par>
                          <p:cTn id="68" fill="hold">
                            <p:stCondLst>
                              <p:cond delay="13601"/>
                            </p:stCondLst>
                            <p:childTnLst>
                              <p:par>
                                <p:cTn id="69" presetID="21" presetClass="entr" presetSubtype="1"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heel(1)">
                                      <p:cBhvr>
                                        <p:cTn id="71" dur="2000"/>
                                        <p:tgtEl>
                                          <p:spTgt spid="46"/>
                                        </p:tgtEl>
                                      </p:cBhvr>
                                    </p:animEffect>
                                  </p:childTnLst>
                                </p:cTn>
                              </p:par>
                            </p:childTnLst>
                          </p:cTn>
                        </p:par>
                        <p:par>
                          <p:cTn id="72" fill="hold">
                            <p:stCondLst>
                              <p:cond delay="15601"/>
                            </p:stCondLst>
                            <p:childTnLst>
                              <p:par>
                                <p:cTn id="73" presetID="2" presetClass="entr" presetSubtype="4"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500" fill="hold"/>
                                        <p:tgtEl>
                                          <p:spTgt spid="51"/>
                                        </p:tgtEl>
                                        <p:attrNameLst>
                                          <p:attrName>ppt_x</p:attrName>
                                        </p:attrNameLst>
                                      </p:cBhvr>
                                      <p:tavLst>
                                        <p:tav tm="0">
                                          <p:val>
                                            <p:strVal val="#ppt_x"/>
                                          </p:val>
                                        </p:tav>
                                        <p:tav tm="100000">
                                          <p:val>
                                            <p:strVal val="#ppt_x"/>
                                          </p:val>
                                        </p:tav>
                                      </p:tavLst>
                                    </p:anim>
                                    <p:anim calcmode="lin" valueType="num">
                                      <p:cBhvr additive="base">
                                        <p:cTn id="76" dur="500" fill="hold"/>
                                        <p:tgtEl>
                                          <p:spTgt spid="51"/>
                                        </p:tgtEl>
                                        <p:attrNameLst>
                                          <p:attrName>ppt_y</p:attrName>
                                        </p:attrNameLst>
                                      </p:cBhvr>
                                      <p:tavLst>
                                        <p:tav tm="0">
                                          <p:val>
                                            <p:strVal val="1+#ppt_h/2"/>
                                          </p:val>
                                        </p:tav>
                                        <p:tav tm="100000">
                                          <p:val>
                                            <p:strVal val="#ppt_y"/>
                                          </p:val>
                                        </p:tav>
                                      </p:tavLst>
                                    </p:anim>
                                  </p:childTnLst>
                                </p:cTn>
                              </p:par>
                            </p:childTnLst>
                          </p:cTn>
                        </p:par>
                        <p:par>
                          <p:cTn id="77" fill="hold">
                            <p:stCondLst>
                              <p:cond delay="16101"/>
                            </p:stCondLst>
                            <p:childTnLst>
                              <p:par>
                                <p:cTn id="78" presetID="2" presetClass="entr" presetSubtype="4"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additive="base">
                                        <p:cTn id="80" dur="500" fill="hold"/>
                                        <p:tgtEl>
                                          <p:spTgt spid="52"/>
                                        </p:tgtEl>
                                        <p:attrNameLst>
                                          <p:attrName>ppt_x</p:attrName>
                                        </p:attrNameLst>
                                      </p:cBhvr>
                                      <p:tavLst>
                                        <p:tav tm="0">
                                          <p:val>
                                            <p:strVal val="#ppt_x"/>
                                          </p:val>
                                        </p:tav>
                                        <p:tav tm="100000">
                                          <p:val>
                                            <p:strVal val="#ppt_x"/>
                                          </p:val>
                                        </p:tav>
                                      </p:tavLst>
                                    </p:anim>
                                    <p:anim calcmode="lin" valueType="num">
                                      <p:cBhvr additive="base">
                                        <p:cTn id="81" dur="500" fill="hold"/>
                                        <p:tgtEl>
                                          <p:spTgt spid="52"/>
                                        </p:tgtEl>
                                        <p:attrNameLst>
                                          <p:attrName>ppt_y</p:attrName>
                                        </p:attrNameLst>
                                      </p:cBhvr>
                                      <p:tavLst>
                                        <p:tav tm="0">
                                          <p:val>
                                            <p:strVal val="1+#ppt_h/2"/>
                                          </p:val>
                                        </p:tav>
                                        <p:tav tm="100000">
                                          <p:val>
                                            <p:strVal val="#ppt_y"/>
                                          </p:val>
                                        </p:tav>
                                      </p:tavLst>
                                    </p:anim>
                                  </p:childTnLst>
                                </p:cTn>
                              </p:par>
                            </p:childTnLst>
                          </p:cTn>
                        </p:par>
                        <p:par>
                          <p:cTn id="82" fill="hold">
                            <p:stCondLst>
                              <p:cond delay="16601"/>
                            </p:stCondLst>
                            <p:childTnLst>
                              <p:par>
                                <p:cTn id="83" presetID="21" presetClass="entr" presetSubtype="1"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heel(1)">
                                      <p:cBhvr>
                                        <p:cTn id="85" dur="2000"/>
                                        <p:tgtEl>
                                          <p:spTgt spid="47"/>
                                        </p:tgtEl>
                                      </p:cBhvr>
                                    </p:animEffect>
                                  </p:childTnLst>
                                </p:cTn>
                              </p:par>
                            </p:childTnLst>
                          </p:cTn>
                        </p:par>
                        <p:par>
                          <p:cTn id="86" fill="hold">
                            <p:stCondLst>
                              <p:cond delay="18601"/>
                            </p:stCondLst>
                            <p:childTnLst>
                              <p:par>
                                <p:cTn id="87" presetID="2" presetClass="entr" presetSubtype="4"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500" fill="hold"/>
                                        <p:tgtEl>
                                          <p:spTgt spid="57"/>
                                        </p:tgtEl>
                                        <p:attrNameLst>
                                          <p:attrName>ppt_x</p:attrName>
                                        </p:attrNameLst>
                                      </p:cBhvr>
                                      <p:tavLst>
                                        <p:tav tm="0">
                                          <p:val>
                                            <p:strVal val="#ppt_x"/>
                                          </p:val>
                                        </p:tav>
                                        <p:tav tm="100000">
                                          <p:val>
                                            <p:strVal val="#ppt_x"/>
                                          </p:val>
                                        </p:tav>
                                      </p:tavLst>
                                    </p:anim>
                                    <p:anim calcmode="lin" valueType="num">
                                      <p:cBhvr additive="base">
                                        <p:cTn id="90" dur="500" fill="hold"/>
                                        <p:tgtEl>
                                          <p:spTgt spid="57"/>
                                        </p:tgtEl>
                                        <p:attrNameLst>
                                          <p:attrName>ppt_y</p:attrName>
                                        </p:attrNameLst>
                                      </p:cBhvr>
                                      <p:tavLst>
                                        <p:tav tm="0">
                                          <p:val>
                                            <p:strVal val="1+#ppt_h/2"/>
                                          </p:val>
                                        </p:tav>
                                        <p:tav tm="100000">
                                          <p:val>
                                            <p:strVal val="#ppt_y"/>
                                          </p:val>
                                        </p:tav>
                                      </p:tavLst>
                                    </p:anim>
                                  </p:childTnLst>
                                </p:cTn>
                              </p:par>
                            </p:childTnLst>
                          </p:cTn>
                        </p:par>
                        <p:par>
                          <p:cTn id="91" fill="hold">
                            <p:stCondLst>
                              <p:cond delay="19101"/>
                            </p:stCondLst>
                            <p:childTnLst>
                              <p:par>
                                <p:cTn id="92" presetID="2" presetClass="entr" presetSubtype="4"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500" fill="hold"/>
                                        <p:tgtEl>
                                          <p:spTgt spid="58"/>
                                        </p:tgtEl>
                                        <p:attrNameLst>
                                          <p:attrName>ppt_x</p:attrName>
                                        </p:attrNameLst>
                                      </p:cBhvr>
                                      <p:tavLst>
                                        <p:tav tm="0">
                                          <p:val>
                                            <p:strVal val="#ppt_x"/>
                                          </p:val>
                                        </p:tav>
                                        <p:tav tm="100000">
                                          <p:val>
                                            <p:strVal val="#ppt_x"/>
                                          </p:val>
                                        </p:tav>
                                      </p:tavLst>
                                    </p:anim>
                                    <p:anim calcmode="lin" valueType="num">
                                      <p:cBhvr additive="base">
                                        <p:cTn id="95" dur="500" fill="hold"/>
                                        <p:tgtEl>
                                          <p:spTgt spid="58"/>
                                        </p:tgtEl>
                                        <p:attrNameLst>
                                          <p:attrName>ppt_y</p:attrName>
                                        </p:attrNameLst>
                                      </p:cBhvr>
                                      <p:tavLst>
                                        <p:tav tm="0">
                                          <p:val>
                                            <p:strVal val="1+#ppt_h/2"/>
                                          </p:val>
                                        </p:tav>
                                        <p:tav tm="100000">
                                          <p:val>
                                            <p:strVal val="#ppt_y"/>
                                          </p:val>
                                        </p:tav>
                                      </p:tavLst>
                                    </p:anim>
                                  </p:childTnLst>
                                </p:cTn>
                              </p:par>
                            </p:childTnLst>
                          </p:cTn>
                        </p:par>
                        <p:par>
                          <p:cTn id="96" fill="hold">
                            <p:stCondLst>
                              <p:cond delay="19601"/>
                            </p:stCondLst>
                            <p:childTnLst>
                              <p:par>
                                <p:cTn id="97" presetID="21" presetClass="entr" presetSubtype="1"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wheel(1)">
                                      <p:cBhvr>
                                        <p:cTn id="99" dur="2000"/>
                                        <p:tgtEl>
                                          <p:spTgt spid="48"/>
                                        </p:tgtEl>
                                      </p:cBhvr>
                                    </p:animEffect>
                                  </p:childTnLst>
                                </p:cTn>
                              </p:par>
                            </p:childTnLst>
                          </p:cTn>
                        </p:par>
                        <p:par>
                          <p:cTn id="100" fill="hold">
                            <p:stCondLst>
                              <p:cond delay="21601"/>
                            </p:stCondLst>
                            <p:childTnLst>
                              <p:par>
                                <p:cTn id="101" presetID="2" presetClass="entr" presetSubtype="4"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childTnLst>
                          </p:cTn>
                        </p:par>
                        <p:par>
                          <p:cTn id="105" fill="hold">
                            <p:stCondLst>
                              <p:cond delay="22101"/>
                            </p:stCondLst>
                            <p:childTnLst>
                              <p:par>
                                <p:cTn id="106" presetID="2" presetClass="entr" presetSubtype="4" fill="hold" grpId="0"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500" fill="hold"/>
                                        <p:tgtEl>
                                          <p:spTgt spid="54"/>
                                        </p:tgtEl>
                                        <p:attrNameLst>
                                          <p:attrName>ppt_x</p:attrName>
                                        </p:attrNameLst>
                                      </p:cBhvr>
                                      <p:tavLst>
                                        <p:tav tm="0">
                                          <p:val>
                                            <p:strVal val="#ppt_x"/>
                                          </p:val>
                                        </p:tav>
                                        <p:tav tm="100000">
                                          <p:val>
                                            <p:strVal val="#ppt_x"/>
                                          </p:val>
                                        </p:tav>
                                      </p:tavLst>
                                    </p:anim>
                                    <p:anim calcmode="lin" valueType="num">
                                      <p:cBhvr additive="base">
                                        <p:cTn id="109" dur="500" fill="hold"/>
                                        <p:tgtEl>
                                          <p:spTgt spid="54"/>
                                        </p:tgtEl>
                                        <p:attrNameLst>
                                          <p:attrName>ppt_y</p:attrName>
                                        </p:attrNameLst>
                                      </p:cBhvr>
                                      <p:tavLst>
                                        <p:tav tm="0">
                                          <p:val>
                                            <p:strVal val="1+#ppt_h/2"/>
                                          </p:val>
                                        </p:tav>
                                        <p:tav tm="100000">
                                          <p:val>
                                            <p:strVal val="#ppt_y"/>
                                          </p:val>
                                        </p:tav>
                                      </p:tavLst>
                                    </p:anim>
                                  </p:childTnLst>
                                </p:cTn>
                              </p:par>
                            </p:childTnLst>
                          </p:cTn>
                        </p:par>
                        <p:par>
                          <p:cTn id="110" fill="hold">
                            <p:stCondLst>
                              <p:cond delay="22601"/>
                            </p:stCondLst>
                            <p:childTnLst>
                              <p:par>
                                <p:cTn id="111" presetID="21" presetClass="entr" presetSubtype="1"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wheel(1)">
                                      <p:cBhvr>
                                        <p:cTn id="113" dur="2000"/>
                                        <p:tgtEl>
                                          <p:spTgt spid="49"/>
                                        </p:tgtEl>
                                      </p:cBhvr>
                                    </p:animEffect>
                                  </p:childTnLst>
                                </p:cTn>
                              </p:par>
                            </p:childTnLst>
                          </p:cTn>
                        </p:par>
                        <p:par>
                          <p:cTn id="114" fill="hold">
                            <p:stCondLst>
                              <p:cond delay="24601"/>
                            </p:stCondLst>
                            <p:childTnLst>
                              <p:par>
                                <p:cTn id="115" presetID="2" presetClass="entr" presetSubtype="4"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1+#ppt_h/2"/>
                                          </p:val>
                                        </p:tav>
                                        <p:tav tm="100000">
                                          <p:val>
                                            <p:strVal val="#ppt_y"/>
                                          </p:val>
                                        </p:tav>
                                      </p:tavLst>
                                    </p:anim>
                                  </p:childTnLst>
                                </p:cTn>
                              </p:par>
                            </p:childTnLst>
                          </p:cTn>
                        </p:par>
                        <p:par>
                          <p:cTn id="119" fill="hold">
                            <p:stCondLst>
                              <p:cond delay="25101"/>
                            </p:stCondLst>
                            <p:childTnLst>
                              <p:par>
                                <p:cTn id="120" presetID="2" presetClass="entr" presetSubtype="4" fill="hold" grpId="0"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500" fill="hold"/>
                                        <p:tgtEl>
                                          <p:spTgt spid="60"/>
                                        </p:tgtEl>
                                        <p:attrNameLst>
                                          <p:attrName>ppt_x</p:attrName>
                                        </p:attrNameLst>
                                      </p:cBhvr>
                                      <p:tavLst>
                                        <p:tav tm="0">
                                          <p:val>
                                            <p:strVal val="#ppt_x"/>
                                          </p:val>
                                        </p:tav>
                                        <p:tav tm="100000">
                                          <p:val>
                                            <p:strVal val="#ppt_x"/>
                                          </p:val>
                                        </p:tav>
                                      </p:tavLst>
                                    </p:anim>
                                    <p:anim calcmode="lin" valueType="num">
                                      <p:cBhvr additive="base">
                                        <p:cTn id="123" dur="500" fill="hold"/>
                                        <p:tgtEl>
                                          <p:spTgt spid="60"/>
                                        </p:tgtEl>
                                        <p:attrNameLst>
                                          <p:attrName>ppt_y</p:attrName>
                                        </p:attrNameLst>
                                      </p:cBhvr>
                                      <p:tavLst>
                                        <p:tav tm="0">
                                          <p:val>
                                            <p:strVal val="1+#ppt_h/2"/>
                                          </p:val>
                                        </p:tav>
                                        <p:tav tm="100000">
                                          <p:val>
                                            <p:strVal val="#ppt_y"/>
                                          </p:val>
                                        </p:tav>
                                      </p:tavLst>
                                    </p:anim>
                                  </p:childTnLst>
                                </p:cTn>
                              </p:par>
                            </p:childTnLst>
                          </p:cTn>
                        </p:par>
                        <p:par>
                          <p:cTn id="124" fill="hold">
                            <p:stCondLst>
                              <p:cond delay="25601"/>
                            </p:stCondLst>
                            <p:childTnLst>
                              <p:par>
                                <p:cTn id="125" presetID="21" presetClass="entr" presetSubtype="1" fill="hold" grpId="0" nodeType="after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wheel(1)">
                                      <p:cBhvr>
                                        <p:cTn id="127" dur="2000"/>
                                        <p:tgtEl>
                                          <p:spTgt spid="50"/>
                                        </p:tgtEl>
                                      </p:cBhvr>
                                    </p:animEffect>
                                  </p:childTnLst>
                                </p:cTn>
                              </p:par>
                            </p:childTnLst>
                          </p:cTn>
                        </p:par>
                        <p:par>
                          <p:cTn id="128" fill="hold">
                            <p:stCondLst>
                              <p:cond delay="27601"/>
                            </p:stCondLst>
                            <p:childTnLst>
                              <p:par>
                                <p:cTn id="129" presetID="2" presetClass="entr" presetSubtype="4"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cBhvr additive="base">
                                        <p:cTn id="131" dur="500" fill="hold"/>
                                        <p:tgtEl>
                                          <p:spTgt spid="55"/>
                                        </p:tgtEl>
                                        <p:attrNameLst>
                                          <p:attrName>ppt_x</p:attrName>
                                        </p:attrNameLst>
                                      </p:cBhvr>
                                      <p:tavLst>
                                        <p:tav tm="0">
                                          <p:val>
                                            <p:strVal val="#ppt_x"/>
                                          </p:val>
                                        </p:tav>
                                        <p:tav tm="100000">
                                          <p:val>
                                            <p:strVal val="#ppt_x"/>
                                          </p:val>
                                        </p:tav>
                                      </p:tavLst>
                                    </p:anim>
                                    <p:anim calcmode="lin" valueType="num">
                                      <p:cBhvr additive="base">
                                        <p:cTn id="132" dur="500" fill="hold"/>
                                        <p:tgtEl>
                                          <p:spTgt spid="55"/>
                                        </p:tgtEl>
                                        <p:attrNameLst>
                                          <p:attrName>ppt_y</p:attrName>
                                        </p:attrNameLst>
                                      </p:cBhvr>
                                      <p:tavLst>
                                        <p:tav tm="0">
                                          <p:val>
                                            <p:strVal val="1+#ppt_h/2"/>
                                          </p:val>
                                        </p:tav>
                                        <p:tav tm="100000">
                                          <p:val>
                                            <p:strVal val="#ppt_y"/>
                                          </p:val>
                                        </p:tav>
                                      </p:tavLst>
                                    </p:anim>
                                  </p:childTnLst>
                                </p:cTn>
                              </p:par>
                            </p:childTnLst>
                          </p:cTn>
                        </p:par>
                        <p:par>
                          <p:cTn id="133" fill="hold">
                            <p:stCondLst>
                              <p:cond delay="28101"/>
                            </p:stCondLst>
                            <p:childTnLst>
                              <p:par>
                                <p:cTn id="134" presetID="2" presetClass="entr" presetSubtype="4" fill="hold" grpId="0" nodeType="after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additive="base">
                                        <p:cTn id="136" dur="500" fill="hold"/>
                                        <p:tgtEl>
                                          <p:spTgt spid="56"/>
                                        </p:tgtEl>
                                        <p:attrNameLst>
                                          <p:attrName>ppt_x</p:attrName>
                                        </p:attrNameLst>
                                      </p:cBhvr>
                                      <p:tavLst>
                                        <p:tav tm="0">
                                          <p:val>
                                            <p:strVal val="#ppt_x"/>
                                          </p:val>
                                        </p:tav>
                                        <p:tav tm="100000">
                                          <p:val>
                                            <p:strVal val="#ppt_x"/>
                                          </p:val>
                                        </p:tav>
                                      </p:tavLst>
                                    </p:anim>
                                    <p:anim calcmode="lin" valueType="num">
                                      <p:cBhvr additive="base">
                                        <p:cTn id="13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32258" y="1350850"/>
            <a:ext cx="1731170" cy="1731172"/>
            <a:chOff x="6576341" y="1801131"/>
            <a:chExt cx="2308225" cy="2308225"/>
          </a:xfrm>
        </p:grpSpPr>
        <p:sp>
          <p:nvSpPr>
            <p:cNvPr id="5" name="流程图: 联系 4"/>
            <p:cNvSpPr/>
            <p:nvPr/>
          </p:nvSpPr>
          <p:spPr>
            <a:xfrm>
              <a:off x="6576341" y="1801131"/>
              <a:ext cx="2308225" cy="2308225"/>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ea typeface="微软雅黑" panose="020B0503020204020204" pitchFamily="34" charset="-122"/>
              </a:endParaRPr>
            </a:p>
          </p:txBody>
        </p:sp>
        <p:sp>
          <p:nvSpPr>
            <p:cNvPr id="7" name="流程图: 联系 2"/>
            <p:cNvSpPr/>
            <p:nvPr/>
          </p:nvSpPr>
          <p:spPr>
            <a:xfrm>
              <a:off x="7430416" y="2498044"/>
              <a:ext cx="606425" cy="361950"/>
            </a:xfrm>
            <a:custGeom>
              <a:avLst/>
              <a:gdLst/>
              <a:ahLst/>
              <a:cxnLst/>
              <a:rect l="l" t="t" r="r" b="b"/>
              <a:pathLst>
                <a:path w="1390228" h="832104">
                  <a:moveTo>
                    <a:pt x="704258" y="201168"/>
                  </a:moveTo>
                  <a:cubicBezTo>
                    <a:pt x="820410" y="201168"/>
                    <a:pt x="914570" y="295328"/>
                    <a:pt x="914570" y="411480"/>
                  </a:cubicBezTo>
                  <a:cubicBezTo>
                    <a:pt x="914570" y="527632"/>
                    <a:pt x="820410" y="621792"/>
                    <a:pt x="704258" y="621792"/>
                  </a:cubicBezTo>
                  <a:cubicBezTo>
                    <a:pt x="588106" y="621792"/>
                    <a:pt x="493946" y="527632"/>
                    <a:pt x="493946" y="411480"/>
                  </a:cubicBezTo>
                  <a:cubicBezTo>
                    <a:pt x="493946" y="295328"/>
                    <a:pt x="588106" y="201168"/>
                    <a:pt x="704258" y="201168"/>
                  </a:cubicBezTo>
                  <a:close/>
                  <a:moveTo>
                    <a:pt x="704258" y="118872"/>
                  </a:moveTo>
                  <a:cubicBezTo>
                    <a:pt x="537605" y="118872"/>
                    <a:pt x="402506" y="253971"/>
                    <a:pt x="402506" y="420624"/>
                  </a:cubicBezTo>
                  <a:cubicBezTo>
                    <a:pt x="402506" y="587277"/>
                    <a:pt x="537605" y="722376"/>
                    <a:pt x="704258" y="722376"/>
                  </a:cubicBezTo>
                  <a:cubicBezTo>
                    <a:pt x="870911" y="722376"/>
                    <a:pt x="1006010" y="587277"/>
                    <a:pt x="1006010" y="420624"/>
                  </a:cubicBezTo>
                  <a:cubicBezTo>
                    <a:pt x="1006010" y="253971"/>
                    <a:pt x="870911" y="118872"/>
                    <a:pt x="704258" y="118872"/>
                  </a:cubicBezTo>
                  <a:close/>
                  <a:moveTo>
                    <a:pt x="695114" y="0"/>
                  </a:moveTo>
                  <a:cubicBezTo>
                    <a:pt x="996332" y="0"/>
                    <a:pt x="1258449" y="167410"/>
                    <a:pt x="1390228" y="416052"/>
                  </a:cubicBezTo>
                  <a:cubicBezTo>
                    <a:pt x="1258449" y="664694"/>
                    <a:pt x="996332" y="832104"/>
                    <a:pt x="695114" y="832104"/>
                  </a:cubicBezTo>
                  <a:cubicBezTo>
                    <a:pt x="393896" y="832104"/>
                    <a:pt x="131779" y="664694"/>
                    <a:pt x="0" y="416052"/>
                  </a:cubicBezTo>
                  <a:cubicBezTo>
                    <a:pt x="131779" y="167410"/>
                    <a:pt x="393896" y="0"/>
                    <a:pt x="69511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ea typeface="微软雅黑" panose="020B0503020204020204" pitchFamily="34" charset="-122"/>
              </a:endParaRPr>
            </a:p>
          </p:txBody>
        </p:sp>
        <p:sp>
          <p:nvSpPr>
            <p:cNvPr id="11" name="TextBox 1"/>
            <p:cNvSpPr txBox="1">
              <a:spLocks noChangeArrowheads="1"/>
            </p:cNvSpPr>
            <p:nvPr/>
          </p:nvSpPr>
          <p:spPr bwMode="auto">
            <a:xfrm>
              <a:off x="7154193" y="2948891"/>
              <a:ext cx="1325562" cy="553996"/>
            </a:xfrm>
            <a:prstGeom prst="rect">
              <a:avLst/>
            </a:prstGeom>
            <a:noFill/>
            <a:ln w="9525">
              <a:noFill/>
              <a:miter lim="800000"/>
            </a:ln>
          </p:spPr>
          <p:txBody>
            <a:bodyPr>
              <a:spAutoFit/>
            </a:bodyPr>
            <a:lstStyle/>
            <a:p>
              <a:r>
                <a:rPr lang="zh-CN" altLang="en-US" sz="2100" b="1" dirty="0">
                  <a:solidFill>
                    <a:srgbClr val="FFFFFF"/>
                  </a:solidFill>
                  <a:ea typeface="微软雅黑" panose="020B0503020204020204" pitchFamily="34" charset="-122"/>
                </a:rPr>
                <a:t>计划一</a:t>
              </a:r>
            </a:p>
          </p:txBody>
        </p:sp>
      </p:grpSp>
      <p:grpSp>
        <p:nvGrpSpPr>
          <p:cNvPr id="20" name="组合 19"/>
          <p:cNvGrpSpPr/>
          <p:nvPr/>
        </p:nvGrpSpPr>
        <p:grpSpPr>
          <a:xfrm>
            <a:off x="6402850" y="1339960"/>
            <a:ext cx="1731170" cy="1731172"/>
            <a:chOff x="8537132" y="1786617"/>
            <a:chExt cx="2308225" cy="2308225"/>
          </a:xfrm>
        </p:grpSpPr>
        <p:sp>
          <p:nvSpPr>
            <p:cNvPr id="4" name="流程图: 联系 3"/>
            <p:cNvSpPr/>
            <p:nvPr/>
          </p:nvSpPr>
          <p:spPr>
            <a:xfrm>
              <a:off x="8537132" y="1786617"/>
              <a:ext cx="2308225" cy="2308225"/>
            </a:xfrm>
            <a:prstGeom prst="flowChartConnector">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ea typeface="微软雅黑" panose="020B0503020204020204" pitchFamily="34" charset="-122"/>
              </a:endParaRPr>
            </a:p>
          </p:txBody>
        </p:sp>
        <p:sp>
          <p:nvSpPr>
            <p:cNvPr id="8" name="流程图: 联系 8"/>
            <p:cNvSpPr/>
            <p:nvPr/>
          </p:nvSpPr>
          <p:spPr>
            <a:xfrm>
              <a:off x="9332469" y="2296205"/>
              <a:ext cx="735013" cy="608012"/>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ea typeface="微软雅黑" panose="020B0503020204020204" pitchFamily="34" charset="-122"/>
              </a:endParaRPr>
            </a:p>
          </p:txBody>
        </p:sp>
        <p:sp>
          <p:nvSpPr>
            <p:cNvPr id="12" name="TextBox 8"/>
            <p:cNvSpPr txBox="1">
              <a:spLocks noChangeArrowheads="1"/>
            </p:cNvSpPr>
            <p:nvPr/>
          </p:nvSpPr>
          <p:spPr bwMode="auto">
            <a:xfrm>
              <a:off x="8857806" y="2937557"/>
              <a:ext cx="1692272" cy="553996"/>
            </a:xfrm>
            <a:prstGeom prst="rect">
              <a:avLst/>
            </a:prstGeom>
            <a:noFill/>
            <a:ln w="9525">
              <a:noFill/>
              <a:miter lim="800000"/>
            </a:ln>
          </p:spPr>
          <p:txBody>
            <a:bodyPr>
              <a:spAutoFit/>
            </a:bodyPr>
            <a:lstStyle/>
            <a:p>
              <a:pPr algn="ctr"/>
              <a:r>
                <a:rPr lang="zh-CN" altLang="en-US" sz="2100" b="1" dirty="0">
                  <a:solidFill>
                    <a:srgbClr val="FFFFFF"/>
                  </a:solidFill>
                  <a:ea typeface="微软雅黑" panose="020B0503020204020204" pitchFamily="34" charset="-122"/>
                </a:rPr>
                <a:t>计划二</a:t>
              </a:r>
            </a:p>
          </p:txBody>
        </p:sp>
      </p:grpSp>
      <p:grpSp>
        <p:nvGrpSpPr>
          <p:cNvPr id="21" name="组合 20"/>
          <p:cNvGrpSpPr/>
          <p:nvPr/>
        </p:nvGrpSpPr>
        <p:grpSpPr>
          <a:xfrm>
            <a:off x="5942080" y="2651527"/>
            <a:ext cx="1378745" cy="1377551"/>
            <a:chOff x="7922767" y="3535359"/>
            <a:chExt cx="1838325" cy="1836737"/>
          </a:xfrm>
        </p:grpSpPr>
        <p:sp>
          <p:nvSpPr>
            <p:cNvPr id="6" name="流程图: 联系 5"/>
            <p:cNvSpPr/>
            <p:nvPr/>
          </p:nvSpPr>
          <p:spPr>
            <a:xfrm>
              <a:off x="7922767" y="3535359"/>
              <a:ext cx="1838325" cy="1836737"/>
            </a:xfrm>
            <a:prstGeom prst="flowChartConnector">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ea typeface="微软雅黑" panose="020B0503020204020204" pitchFamily="34" charset="-122"/>
              </a:endParaRPr>
            </a:p>
          </p:txBody>
        </p:sp>
        <p:sp>
          <p:nvSpPr>
            <p:cNvPr id="9" name="流程图: 联系 16"/>
            <p:cNvSpPr/>
            <p:nvPr/>
          </p:nvSpPr>
          <p:spPr>
            <a:xfrm>
              <a:off x="8803830" y="3938584"/>
              <a:ext cx="300037" cy="488950"/>
            </a:xfrm>
            <a:custGeom>
              <a:avLst/>
              <a:gdLst/>
              <a:ahLst/>
              <a:cxnLst/>
              <a:rect l="l" t="t" r="r" b="b"/>
              <a:pathLst>
                <a:path w="683660" h="1114145">
                  <a:moveTo>
                    <a:pt x="338942" y="34645"/>
                  </a:moveTo>
                  <a:cubicBezTo>
                    <a:pt x="386287" y="34645"/>
                    <a:pt x="424667" y="73025"/>
                    <a:pt x="424667" y="120370"/>
                  </a:cubicBezTo>
                  <a:cubicBezTo>
                    <a:pt x="424667" y="167715"/>
                    <a:pt x="386287" y="206095"/>
                    <a:pt x="338942" y="206095"/>
                  </a:cubicBezTo>
                  <a:cubicBezTo>
                    <a:pt x="291597" y="206095"/>
                    <a:pt x="253217" y="167715"/>
                    <a:pt x="253217" y="120370"/>
                  </a:cubicBezTo>
                  <a:cubicBezTo>
                    <a:pt x="253217" y="73025"/>
                    <a:pt x="291597" y="34645"/>
                    <a:pt x="338942" y="34645"/>
                  </a:cubicBezTo>
                  <a:close/>
                  <a:moveTo>
                    <a:pt x="38520" y="0"/>
                  </a:moveTo>
                  <a:cubicBezTo>
                    <a:pt x="47835" y="-28"/>
                    <a:pt x="57160" y="3498"/>
                    <a:pt x="64288" y="10584"/>
                  </a:cubicBezTo>
                  <a:lnTo>
                    <a:pt x="277636" y="222666"/>
                  </a:lnTo>
                  <a:cubicBezTo>
                    <a:pt x="278863" y="223886"/>
                    <a:pt x="279986" y="225172"/>
                    <a:pt x="279666" y="227527"/>
                  </a:cubicBezTo>
                  <a:lnTo>
                    <a:pt x="404988" y="227527"/>
                  </a:lnTo>
                  <a:cubicBezTo>
                    <a:pt x="404835" y="226271"/>
                    <a:pt x="405417" y="225650"/>
                    <a:pt x="406025" y="225046"/>
                  </a:cubicBezTo>
                  <a:lnTo>
                    <a:pt x="619372" y="12964"/>
                  </a:lnTo>
                  <a:cubicBezTo>
                    <a:pt x="633628" y="-1208"/>
                    <a:pt x="656674" y="-1139"/>
                    <a:pt x="670846" y="13117"/>
                  </a:cubicBezTo>
                  <a:lnTo>
                    <a:pt x="673076" y="15360"/>
                  </a:lnTo>
                  <a:cubicBezTo>
                    <a:pt x="687248" y="29617"/>
                    <a:pt x="687180" y="52663"/>
                    <a:pt x="672923" y="66835"/>
                  </a:cubicBezTo>
                  <a:lnTo>
                    <a:pt x="459576" y="278917"/>
                  </a:lnTo>
                  <a:lnTo>
                    <a:pt x="455624" y="280540"/>
                  </a:lnTo>
                  <a:lnTo>
                    <a:pt x="455624" y="622284"/>
                  </a:lnTo>
                  <a:lnTo>
                    <a:pt x="451314" y="632690"/>
                  </a:lnTo>
                  <a:lnTo>
                    <a:pt x="452447" y="635426"/>
                  </a:lnTo>
                  <a:lnTo>
                    <a:pt x="452447" y="1073649"/>
                  </a:lnTo>
                  <a:cubicBezTo>
                    <a:pt x="452447" y="1094699"/>
                    <a:pt x="435382" y="1111764"/>
                    <a:pt x="414332" y="1111764"/>
                  </a:cubicBezTo>
                  <a:lnTo>
                    <a:pt x="411020" y="1111764"/>
                  </a:lnTo>
                  <a:cubicBezTo>
                    <a:pt x="389970" y="1111764"/>
                    <a:pt x="372905" y="1094699"/>
                    <a:pt x="372905" y="1073649"/>
                  </a:cubicBezTo>
                  <a:lnTo>
                    <a:pt x="372905" y="642658"/>
                  </a:lnTo>
                  <a:lnTo>
                    <a:pt x="316716" y="642658"/>
                  </a:lnTo>
                  <a:lnTo>
                    <a:pt x="316716" y="1076030"/>
                  </a:lnTo>
                  <a:cubicBezTo>
                    <a:pt x="316716" y="1097080"/>
                    <a:pt x="299651" y="1114145"/>
                    <a:pt x="278601" y="1114145"/>
                  </a:cubicBezTo>
                  <a:lnTo>
                    <a:pt x="275289" y="1114145"/>
                  </a:lnTo>
                  <a:cubicBezTo>
                    <a:pt x="254239" y="1114145"/>
                    <a:pt x="237174" y="1097080"/>
                    <a:pt x="237174" y="1076030"/>
                  </a:cubicBezTo>
                  <a:lnTo>
                    <a:pt x="237174" y="637807"/>
                  </a:lnTo>
                  <a:cubicBezTo>
                    <a:pt x="237174" y="636704"/>
                    <a:pt x="237221" y="635612"/>
                    <a:pt x="238489" y="634633"/>
                  </a:cubicBezTo>
                  <a:cubicBezTo>
                    <a:pt x="235073" y="631601"/>
                    <a:pt x="233374" y="627141"/>
                    <a:pt x="233374" y="622284"/>
                  </a:cubicBezTo>
                  <a:lnTo>
                    <a:pt x="233374" y="280352"/>
                  </a:lnTo>
                  <a:lnTo>
                    <a:pt x="224084" y="276537"/>
                  </a:lnTo>
                  <a:lnTo>
                    <a:pt x="10737" y="64455"/>
                  </a:lnTo>
                  <a:cubicBezTo>
                    <a:pt x="-3519" y="50283"/>
                    <a:pt x="-3588" y="27237"/>
                    <a:pt x="10584" y="12980"/>
                  </a:cubicBezTo>
                  <a:lnTo>
                    <a:pt x="12814" y="10737"/>
                  </a:lnTo>
                  <a:cubicBezTo>
                    <a:pt x="19900" y="3609"/>
                    <a:pt x="29205" y="28"/>
                    <a:pt x="385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ea typeface="微软雅黑" panose="020B0503020204020204" pitchFamily="34" charset="-122"/>
              </a:endParaRPr>
            </a:p>
          </p:txBody>
        </p:sp>
        <p:sp>
          <p:nvSpPr>
            <p:cNvPr id="10" name="圆角矩形 24"/>
            <p:cNvSpPr/>
            <p:nvPr/>
          </p:nvSpPr>
          <p:spPr>
            <a:xfrm rot="2733359" flipH="1">
              <a:off x="8571262" y="4136227"/>
              <a:ext cx="303212" cy="301625"/>
            </a:xfrm>
            <a:custGeom>
              <a:avLst/>
              <a:gdLst/>
              <a:ahLst/>
              <a:cxnLst/>
              <a:rect l="l" t="t" r="r" b="b"/>
              <a:pathLst>
                <a:path w="663787" h="661145">
                  <a:moveTo>
                    <a:pt x="458243" y="575693"/>
                  </a:moveTo>
                  <a:lnTo>
                    <a:pt x="445813" y="569527"/>
                  </a:lnTo>
                  <a:lnTo>
                    <a:pt x="449906" y="567192"/>
                  </a:lnTo>
                  <a:lnTo>
                    <a:pt x="99723" y="213549"/>
                  </a:lnTo>
                  <a:lnTo>
                    <a:pt x="99480" y="213841"/>
                  </a:lnTo>
                  <a:cubicBezTo>
                    <a:pt x="97834" y="209289"/>
                    <a:pt x="94955" y="205285"/>
                    <a:pt x="91419" y="201680"/>
                  </a:cubicBezTo>
                  <a:cubicBezTo>
                    <a:pt x="72081" y="181962"/>
                    <a:pt x="40421" y="181655"/>
                    <a:pt x="20703" y="200994"/>
                  </a:cubicBezTo>
                  <a:cubicBezTo>
                    <a:pt x="11800" y="209725"/>
                    <a:pt x="6855" y="220969"/>
                    <a:pt x="6465" y="232539"/>
                  </a:cubicBezTo>
                  <a:cubicBezTo>
                    <a:pt x="1137" y="236481"/>
                    <a:pt x="0" y="242181"/>
                    <a:pt x="0" y="248148"/>
                  </a:cubicBezTo>
                  <a:lnTo>
                    <a:pt x="0" y="483772"/>
                  </a:lnTo>
                  <a:cubicBezTo>
                    <a:pt x="0" y="509148"/>
                    <a:pt x="20572" y="529720"/>
                    <a:pt x="45948" y="529720"/>
                  </a:cubicBezTo>
                  <a:lnTo>
                    <a:pt x="46921" y="529720"/>
                  </a:lnTo>
                  <a:cubicBezTo>
                    <a:pt x="72297" y="529720"/>
                    <a:pt x="92869" y="509148"/>
                    <a:pt x="92869" y="483772"/>
                  </a:cubicBezTo>
                  <a:lnTo>
                    <a:pt x="92869" y="338096"/>
                  </a:lnTo>
                  <a:lnTo>
                    <a:pt x="321732" y="566706"/>
                  </a:lnTo>
                  <a:lnTo>
                    <a:pt x="167951" y="563721"/>
                  </a:lnTo>
                  <a:cubicBezTo>
                    <a:pt x="142579" y="563229"/>
                    <a:pt x="121612" y="583398"/>
                    <a:pt x="121120" y="608769"/>
                  </a:cubicBezTo>
                  <a:lnTo>
                    <a:pt x="121101" y="609742"/>
                  </a:lnTo>
                  <a:cubicBezTo>
                    <a:pt x="120608" y="635113"/>
                    <a:pt x="140777" y="656080"/>
                    <a:pt x="166149" y="656573"/>
                  </a:cubicBezTo>
                  <a:lnTo>
                    <a:pt x="401728" y="661145"/>
                  </a:lnTo>
                  <a:lnTo>
                    <a:pt x="409433" y="658128"/>
                  </a:lnTo>
                  <a:cubicBezTo>
                    <a:pt x="425832" y="663490"/>
                    <a:pt x="444366" y="659345"/>
                    <a:pt x="457556" y="646408"/>
                  </a:cubicBezTo>
                  <a:cubicBezTo>
                    <a:pt x="477274" y="627070"/>
                    <a:pt x="477581" y="595410"/>
                    <a:pt x="458243" y="575693"/>
                  </a:cubicBezTo>
                  <a:close/>
                  <a:moveTo>
                    <a:pt x="569072" y="221656"/>
                  </a:moveTo>
                  <a:lnTo>
                    <a:pt x="441982" y="92076"/>
                  </a:lnTo>
                  <a:cubicBezTo>
                    <a:pt x="435553" y="85521"/>
                    <a:pt x="425782" y="84231"/>
                    <a:pt x="418716" y="89562"/>
                  </a:cubicBezTo>
                  <a:cubicBezTo>
                    <a:pt x="419027" y="85888"/>
                    <a:pt x="417143" y="83751"/>
                    <a:pt x="415039" y="81859"/>
                  </a:cubicBezTo>
                  <a:cubicBezTo>
                    <a:pt x="408115" y="75628"/>
                    <a:pt x="398814" y="72038"/>
                    <a:pt x="388777" y="72567"/>
                  </a:cubicBezTo>
                  <a:lnTo>
                    <a:pt x="135408" y="85922"/>
                  </a:lnTo>
                  <a:cubicBezTo>
                    <a:pt x="115333" y="86980"/>
                    <a:pt x="99918" y="104111"/>
                    <a:pt x="100976" y="124185"/>
                  </a:cubicBezTo>
                  <a:lnTo>
                    <a:pt x="101142" y="127344"/>
                  </a:lnTo>
                  <a:cubicBezTo>
                    <a:pt x="102200" y="147418"/>
                    <a:pt x="119331" y="162834"/>
                    <a:pt x="139405" y="161775"/>
                  </a:cubicBezTo>
                  <a:lnTo>
                    <a:pt x="353315" y="150501"/>
                  </a:lnTo>
                  <a:lnTo>
                    <a:pt x="208787" y="292251"/>
                  </a:lnTo>
                  <a:cubicBezTo>
                    <a:pt x="200753" y="300130"/>
                    <a:pt x="200628" y="313029"/>
                    <a:pt x="208507" y="321063"/>
                  </a:cubicBezTo>
                  <a:lnTo>
                    <a:pt x="335597" y="450643"/>
                  </a:lnTo>
                  <a:cubicBezTo>
                    <a:pt x="343476" y="458676"/>
                    <a:pt x="356376" y="458802"/>
                    <a:pt x="364409" y="450923"/>
                  </a:cubicBezTo>
                  <a:lnTo>
                    <a:pt x="507413" y="310668"/>
                  </a:lnTo>
                  <a:lnTo>
                    <a:pt x="492194" y="521477"/>
                  </a:lnTo>
                  <a:cubicBezTo>
                    <a:pt x="490747" y="541526"/>
                    <a:pt x="505827" y="558954"/>
                    <a:pt x="525877" y="560401"/>
                  </a:cubicBezTo>
                  <a:lnTo>
                    <a:pt x="529032" y="560629"/>
                  </a:lnTo>
                  <a:cubicBezTo>
                    <a:pt x="549081" y="562076"/>
                    <a:pt x="566509" y="546996"/>
                    <a:pt x="567956" y="526946"/>
                  </a:cubicBezTo>
                  <a:lnTo>
                    <a:pt x="586225" y="273883"/>
                  </a:lnTo>
                  <a:cubicBezTo>
                    <a:pt x="586948" y="263858"/>
                    <a:pt x="583540" y="254489"/>
                    <a:pt x="577445" y="247445"/>
                  </a:cubicBezTo>
                  <a:lnTo>
                    <a:pt x="571374" y="244402"/>
                  </a:lnTo>
                  <a:cubicBezTo>
                    <a:pt x="576541" y="237513"/>
                    <a:pt x="575338" y="228045"/>
                    <a:pt x="569072" y="221656"/>
                  </a:cubicBezTo>
                  <a:close/>
                  <a:moveTo>
                    <a:pt x="639264" y="25699"/>
                  </a:moveTo>
                  <a:cubicBezTo>
                    <a:pt x="606113" y="-8102"/>
                    <a:pt x="551838" y="-8629"/>
                    <a:pt x="518037" y="24523"/>
                  </a:cubicBezTo>
                  <a:cubicBezTo>
                    <a:pt x="484235" y="57674"/>
                    <a:pt x="483709" y="111949"/>
                    <a:pt x="516860" y="145750"/>
                  </a:cubicBezTo>
                  <a:cubicBezTo>
                    <a:pt x="550012" y="179552"/>
                    <a:pt x="604287" y="180078"/>
                    <a:pt x="638088" y="146927"/>
                  </a:cubicBezTo>
                  <a:cubicBezTo>
                    <a:pt x="671889" y="113775"/>
                    <a:pt x="672416" y="59500"/>
                    <a:pt x="639264" y="2569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880">
                <a:defRPr/>
              </a:pPr>
              <a:endParaRPr lang="zh-CN" altLang="en-US">
                <a:ea typeface="微软雅黑" panose="020B0503020204020204" pitchFamily="34" charset="-122"/>
              </a:endParaRPr>
            </a:p>
          </p:txBody>
        </p:sp>
        <p:sp>
          <p:nvSpPr>
            <p:cNvPr id="13" name="TextBox 9"/>
            <p:cNvSpPr txBox="1">
              <a:spLocks noChangeArrowheads="1"/>
            </p:cNvSpPr>
            <p:nvPr/>
          </p:nvSpPr>
          <p:spPr bwMode="auto">
            <a:xfrm>
              <a:off x="8005319" y="4459285"/>
              <a:ext cx="1692273" cy="553998"/>
            </a:xfrm>
            <a:prstGeom prst="rect">
              <a:avLst/>
            </a:prstGeom>
            <a:noFill/>
            <a:ln w="9525">
              <a:noFill/>
              <a:miter lim="800000"/>
            </a:ln>
          </p:spPr>
          <p:txBody>
            <a:bodyPr>
              <a:spAutoFit/>
            </a:bodyPr>
            <a:lstStyle/>
            <a:p>
              <a:pPr algn="ctr"/>
              <a:r>
                <a:rPr lang="zh-CN" altLang="en-US" sz="2100" b="1" dirty="0">
                  <a:solidFill>
                    <a:srgbClr val="FFFFFF"/>
                  </a:solidFill>
                  <a:ea typeface="微软雅黑" panose="020B0503020204020204" pitchFamily="34" charset="-122"/>
                </a:rPr>
                <a:t>计划三</a:t>
              </a:r>
            </a:p>
          </p:txBody>
        </p:sp>
      </p:grpSp>
      <p:sp>
        <p:nvSpPr>
          <p:cNvPr id="14" name="流程图: 联系 13"/>
          <p:cNvSpPr/>
          <p:nvPr/>
        </p:nvSpPr>
        <p:spPr>
          <a:xfrm>
            <a:off x="7319629" y="3594493"/>
            <a:ext cx="179784" cy="179786"/>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5" name="流程图: 联系 14"/>
          <p:cNvSpPr/>
          <p:nvPr/>
        </p:nvSpPr>
        <p:spPr>
          <a:xfrm>
            <a:off x="7729207" y="3085931"/>
            <a:ext cx="158353" cy="158355"/>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6" name="流程图: 联系 15"/>
          <p:cNvSpPr/>
          <p:nvPr/>
        </p:nvSpPr>
        <p:spPr>
          <a:xfrm>
            <a:off x="5474164" y="3587358"/>
            <a:ext cx="196453" cy="196453"/>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7" name="流程图: 联系 16"/>
          <p:cNvSpPr/>
          <p:nvPr/>
        </p:nvSpPr>
        <p:spPr>
          <a:xfrm>
            <a:off x="5124122" y="3177782"/>
            <a:ext cx="398859" cy="398858"/>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8" name="流程图: 联系 17"/>
          <p:cNvSpPr/>
          <p:nvPr/>
        </p:nvSpPr>
        <p:spPr>
          <a:xfrm>
            <a:off x="5602749" y="3277794"/>
            <a:ext cx="298848" cy="298845"/>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19" name="流程图: 联系 18"/>
          <p:cNvSpPr/>
          <p:nvPr/>
        </p:nvSpPr>
        <p:spPr>
          <a:xfrm>
            <a:off x="7418452" y="3171656"/>
            <a:ext cx="314326" cy="313133"/>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880">
              <a:defRPr/>
            </a:pPr>
            <a:endParaRPr lang="zh-CN" altLang="en-US">
              <a:ea typeface="微软雅黑" panose="020B0503020204020204" pitchFamily="34" charset="-122"/>
            </a:endParaRPr>
          </a:p>
        </p:txBody>
      </p:sp>
      <p:sp>
        <p:nvSpPr>
          <p:cNvPr id="22" name="Rectangle 5"/>
          <p:cNvSpPr/>
          <p:nvPr/>
        </p:nvSpPr>
        <p:spPr bwMode="auto">
          <a:xfrm>
            <a:off x="763363" y="1727806"/>
            <a:ext cx="3874981" cy="170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cxnSp>
        <p:nvCxnSpPr>
          <p:cNvPr id="25" name="直接连接符 24"/>
          <p:cNvCxnSpPr/>
          <p:nvPr/>
        </p:nvCxnSpPr>
        <p:spPr>
          <a:xfrm>
            <a:off x="445825"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等腰三角形 25"/>
          <p:cNvSpPr>
            <a:spLocks noChangeAspect="1"/>
          </p:cNvSpPr>
          <p:nvPr/>
        </p:nvSpPr>
        <p:spPr>
          <a:xfrm rot="5400000">
            <a:off x="428366" y="284068"/>
            <a:ext cx="301336" cy="182474"/>
          </a:xfrm>
          <a:prstGeom prst="triangle">
            <a:avLst/>
          </a:prstGeom>
          <a:solidFill>
            <a:srgbClr val="0070C0"/>
          </a:solid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064753" y="258202"/>
            <a:ext cx="2043750" cy="337974"/>
            <a:chOff x="6627969" y="224548"/>
            <a:chExt cx="2364855" cy="450633"/>
          </a:xfrm>
        </p:grpSpPr>
        <p:sp>
          <p:nvSpPr>
            <p:cNvPr id="28"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5696"/>
                  </a:solidFill>
                  <a:latin typeface="微软雅黑" panose="020B0503020204020204" pitchFamily="34" charset="-122"/>
                  <a:ea typeface="微软雅黑" panose="020B0503020204020204" pitchFamily="34" charset="-122"/>
                </a:rPr>
                <a:t>LOGO</a:t>
              </a:r>
              <a:endParaRPr lang="zh-CN" altLang="en-US" sz="1400" b="1" dirty="0">
                <a:solidFill>
                  <a:srgbClr val="005696"/>
                </a:solidFill>
                <a:latin typeface="微软雅黑" panose="020B0503020204020204" pitchFamily="34" charset="-122"/>
                <a:ea typeface="微软雅黑" panose="020B0503020204020204" pitchFamily="34" charset="-122"/>
              </a:endParaRPr>
            </a:p>
          </p:txBody>
        </p:sp>
        <p:sp>
          <p:nvSpPr>
            <p:cNvPr id="29"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30"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31" name="组合 30"/>
          <p:cNvGrpSpPr/>
          <p:nvPr/>
        </p:nvGrpSpPr>
        <p:grpSpPr>
          <a:xfrm>
            <a:off x="742950" y="219077"/>
            <a:ext cx="3171739" cy="336449"/>
            <a:chOff x="742950" y="219077"/>
            <a:chExt cx="3171739" cy="336449"/>
          </a:xfrm>
        </p:grpSpPr>
        <p:sp>
          <p:nvSpPr>
            <p:cNvPr id="32"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33"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p:tgtEl>
                                          <p:spTgt spid="26"/>
                                        </p:tgtEl>
                                        <p:attrNameLst>
                                          <p:attrName>ppt_x</p:attrName>
                                        </p:attrNameLst>
                                      </p:cBhvr>
                                      <p:tavLst>
                                        <p:tav tm="0">
                                          <p:val>
                                            <p:strVal val="#ppt_x-#ppt_w*1.125000"/>
                                          </p:val>
                                        </p:tav>
                                        <p:tav tm="100000">
                                          <p:val>
                                            <p:strVal val="#ppt_x"/>
                                          </p:val>
                                        </p:tav>
                                      </p:tavLst>
                                    </p:anim>
                                    <p:animEffect transition="in" filter="wipe(right)">
                                      <p:cBhvr>
                                        <p:cTn id="11" dur="500"/>
                                        <p:tgtEl>
                                          <p:spTgt spid="26"/>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1500"/>
                            </p:stCondLst>
                            <p:childTnLst>
                              <p:par>
                                <p:cTn id="21" presetID="5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Scale>
                                      <p:cBhvr>
                                        <p:cTn id="23"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3"/>
                                        </p:tgtEl>
                                        <p:attrNameLst>
                                          <p:attrName>ppt_x</p:attrName>
                                          <p:attrName>ppt_y</p:attrName>
                                        </p:attrNameLst>
                                      </p:cBhvr>
                                    </p:animMotion>
                                    <p:animEffect transition="in" filter="fade">
                                      <p:cBhvr>
                                        <p:cTn id="25" dur="500"/>
                                        <p:tgtEl>
                                          <p:spTgt spid="3"/>
                                        </p:tgtEl>
                                      </p:cBhvr>
                                    </p:animEffect>
                                  </p:childTnLst>
                                </p:cTn>
                              </p:par>
                              <p:par>
                                <p:cTn id="26" presetID="52" presetClass="entr" presetSubtype="0" fill="hold" nodeType="withEffect">
                                  <p:stCondLst>
                                    <p:cond delay="200"/>
                                  </p:stCondLst>
                                  <p:childTnLst>
                                    <p:set>
                                      <p:cBhvr>
                                        <p:cTn id="27" dur="1" fill="hold">
                                          <p:stCondLst>
                                            <p:cond delay="0"/>
                                          </p:stCondLst>
                                        </p:cTn>
                                        <p:tgtEl>
                                          <p:spTgt spid="20"/>
                                        </p:tgtEl>
                                        <p:attrNameLst>
                                          <p:attrName>style.visibility</p:attrName>
                                        </p:attrNameLst>
                                      </p:cBhvr>
                                      <p:to>
                                        <p:strVal val="visible"/>
                                      </p:to>
                                    </p:set>
                                    <p:animScale>
                                      <p:cBhvr>
                                        <p:cTn id="28"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20"/>
                                        </p:tgtEl>
                                        <p:attrNameLst>
                                          <p:attrName>ppt_x</p:attrName>
                                          <p:attrName>ppt_y</p:attrName>
                                        </p:attrNameLst>
                                      </p:cBhvr>
                                    </p:animMotion>
                                    <p:animEffect transition="in" filter="fade">
                                      <p:cBhvr>
                                        <p:cTn id="30" dur="500"/>
                                        <p:tgtEl>
                                          <p:spTgt spid="20"/>
                                        </p:tgtEl>
                                      </p:cBhvr>
                                    </p:animEffect>
                                  </p:childTnLst>
                                </p:cTn>
                              </p:par>
                              <p:par>
                                <p:cTn id="31" presetID="52" presetClass="entr" presetSubtype="0" fill="hold" nodeType="withEffect">
                                  <p:stCondLst>
                                    <p:cond delay="400"/>
                                  </p:stCondLst>
                                  <p:childTnLst>
                                    <p:set>
                                      <p:cBhvr>
                                        <p:cTn id="32" dur="1" fill="hold">
                                          <p:stCondLst>
                                            <p:cond delay="0"/>
                                          </p:stCondLst>
                                        </p:cTn>
                                        <p:tgtEl>
                                          <p:spTgt spid="21"/>
                                        </p:tgtEl>
                                        <p:attrNameLst>
                                          <p:attrName>style.visibility</p:attrName>
                                        </p:attrNameLst>
                                      </p:cBhvr>
                                      <p:to>
                                        <p:strVal val="visible"/>
                                      </p:to>
                                    </p:set>
                                    <p:animScale>
                                      <p:cBhvr>
                                        <p:cTn id="33"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21"/>
                                        </p:tgtEl>
                                        <p:attrNameLst>
                                          <p:attrName>ppt_x</p:attrName>
                                          <p:attrName>ppt_y</p:attrName>
                                        </p:attrNameLst>
                                      </p:cBhvr>
                                    </p:animMotion>
                                    <p:animEffect transition="in" filter="fade">
                                      <p:cBhvr>
                                        <p:cTn id="35" dur="500"/>
                                        <p:tgtEl>
                                          <p:spTgt spid="21"/>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4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1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p:stCondLst>
                              <p:cond delay="2500"/>
                            </p:stCondLst>
                            <p:childTnLst>
                              <p:par>
                                <p:cTn id="56" presetID="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45825"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5696"/>
                  </a:solidFill>
                  <a:latin typeface="微软雅黑" panose="020B0503020204020204" pitchFamily="34" charset="-122"/>
                  <a:ea typeface="微软雅黑" panose="020B0503020204020204" pitchFamily="34" charset="-122"/>
                </a:rPr>
                <a:t>LOGO</a:t>
              </a:r>
              <a:endParaRPr lang="zh-CN" altLang="en-US" sz="1400" b="1" dirty="0">
                <a:solidFill>
                  <a:srgbClr val="005696"/>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64" name="椭圆 2"/>
          <p:cNvSpPr/>
          <p:nvPr/>
        </p:nvSpPr>
        <p:spPr>
          <a:xfrm>
            <a:off x="5466030" y="1257943"/>
            <a:ext cx="561108"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椭圆 2"/>
          <p:cNvSpPr/>
          <p:nvPr/>
        </p:nvSpPr>
        <p:spPr>
          <a:xfrm flipV="1">
            <a:off x="5466030" y="4253355"/>
            <a:ext cx="561108"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椭圆 2"/>
          <p:cNvSpPr/>
          <p:nvPr/>
        </p:nvSpPr>
        <p:spPr>
          <a:xfrm flipH="1">
            <a:off x="3112715" y="1257943"/>
            <a:ext cx="561108"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defRPr/>
            </a:pP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椭圆 2"/>
          <p:cNvSpPr/>
          <p:nvPr/>
        </p:nvSpPr>
        <p:spPr>
          <a:xfrm flipH="1" flipV="1">
            <a:off x="3112715" y="4469379"/>
            <a:ext cx="561108"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KSO_GT1.4"/>
          <p:cNvSpPr/>
          <p:nvPr/>
        </p:nvSpPr>
        <p:spPr>
          <a:xfrm rot="2479457" flipV="1">
            <a:off x="4386419" y="3882139"/>
            <a:ext cx="1536029"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p>
        </p:txBody>
      </p:sp>
      <p:sp>
        <p:nvSpPr>
          <p:cNvPr id="69" name="KSO_GT1.3"/>
          <p:cNvSpPr/>
          <p:nvPr/>
        </p:nvSpPr>
        <p:spPr>
          <a:xfrm rot="19120543" flipH="1" flipV="1">
            <a:off x="3217401" y="3882139"/>
            <a:ext cx="1536029"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70" name="KSO_GT1.2"/>
          <p:cNvSpPr/>
          <p:nvPr/>
        </p:nvSpPr>
        <p:spPr>
          <a:xfrm rot="19120543">
            <a:off x="4386419" y="1096435"/>
            <a:ext cx="1536029"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71" name="KSO_GT1.1"/>
          <p:cNvSpPr/>
          <p:nvPr/>
        </p:nvSpPr>
        <p:spPr>
          <a:xfrm rot="2479457" flipH="1">
            <a:off x="3217401" y="1096435"/>
            <a:ext cx="1536029"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cxnSp>
        <p:nvCxnSpPr>
          <p:cNvPr id="72" name="直接连接符 71"/>
          <p:cNvCxnSpPr/>
          <p:nvPr/>
        </p:nvCxnSpPr>
        <p:spPr>
          <a:xfrm>
            <a:off x="5580112" y="1471030"/>
            <a:ext cx="153570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971138" y="1471030"/>
            <a:ext cx="153570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580112" y="4443958"/>
            <a:ext cx="153570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971138" y="4469379"/>
            <a:ext cx="153570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6" name="文本框 32"/>
          <p:cNvSpPr txBox="1"/>
          <p:nvPr/>
        </p:nvSpPr>
        <p:spPr>
          <a:xfrm>
            <a:off x="1619016" y="1536904"/>
            <a:ext cx="1011767" cy="500137"/>
          </a:xfrm>
          <a:prstGeom prst="rect">
            <a:avLst/>
          </a:prstGeom>
          <a:noFill/>
        </p:spPr>
        <p:txBody>
          <a:bodyPr wrap="square" lIns="68580" tIns="34290" rIns="68580" bIns="34290"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2800" b="1" dirty="0">
              <a:solidFill>
                <a:srgbClr val="0070C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77" name="文本框 35"/>
          <p:cNvSpPr txBox="1"/>
          <p:nvPr/>
        </p:nvSpPr>
        <p:spPr>
          <a:xfrm>
            <a:off x="5305502" y="1534790"/>
            <a:ext cx="1011767" cy="500137"/>
          </a:xfrm>
          <a:prstGeom prst="rect">
            <a:avLst/>
          </a:prstGeom>
          <a:noFill/>
        </p:spPr>
        <p:txBody>
          <a:bodyPr wrap="square" lIns="68580" tIns="34290" rIns="68580" bIns="34290"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2800" b="1" dirty="0">
              <a:solidFill>
                <a:srgbClr val="0070C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78" name="文本框 38"/>
          <p:cNvSpPr txBox="1"/>
          <p:nvPr/>
        </p:nvSpPr>
        <p:spPr>
          <a:xfrm>
            <a:off x="5328059" y="3075806"/>
            <a:ext cx="1011767" cy="500137"/>
          </a:xfrm>
          <a:prstGeom prst="rect">
            <a:avLst/>
          </a:prstGeom>
          <a:noFill/>
        </p:spPr>
        <p:txBody>
          <a:bodyPr wrap="square" lIns="68580" tIns="34290" rIns="68580" bIns="34290"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2800" b="1" dirty="0">
              <a:solidFill>
                <a:srgbClr val="0070C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79" name="文本框 41"/>
          <p:cNvSpPr txBox="1"/>
          <p:nvPr/>
        </p:nvSpPr>
        <p:spPr>
          <a:xfrm>
            <a:off x="1614529" y="3079725"/>
            <a:ext cx="1011767" cy="500137"/>
          </a:xfrm>
          <a:prstGeom prst="rect">
            <a:avLst/>
          </a:prstGeom>
          <a:noFill/>
        </p:spPr>
        <p:txBody>
          <a:bodyPr wrap="square" lIns="68580" tIns="34290" rIns="68580" bIns="34290"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2800" b="1" dirty="0">
              <a:solidFill>
                <a:srgbClr val="0070C0"/>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0" name="文本框 44"/>
          <p:cNvSpPr txBox="1"/>
          <p:nvPr/>
        </p:nvSpPr>
        <p:spPr>
          <a:xfrm>
            <a:off x="3778520" y="2654006"/>
            <a:ext cx="1592669" cy="438581"/>
          </a:xfrm>
          <a:prstGeom prst="rect">
            <a:avLst/>
          </a:prstGeom>
          <a:noFill/>
        </p:spPr>
        <p:txBody>
          <a:bodyPr wrap="square" lIns="68580" tIns="34290" rIns="68580" bIns="34290"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添加标题</a:t>
            </a:r>
          </a:p>
        </p:txBody>
      </p:sp>
      <p:sp>
        <p:nvSpPr>
          <p:cNvPr id="81" name="KSO_Shape"/>
          <p:cNvSpPr/>
          <p:nvPr/>
        </p:nvSpPr>
        <p:spPr bwMode="auto">
          <a:xfrm>
            <a:off x="7207389" y="1468730"/>
            <a:ext cx="582195" cy="470546"/>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2" name="KSO_Shape"/>
          <p:cNvSpPr>
            <a:spLocks noChangeArrowheads="1"/>
          </p:cNvSpPr>
          <p:nvPr/>
        </p:nvSpPr>
        <p:spPr bwMode="auto">
          <a:xfrm>
            <a:off x="1208190" y="3071291"/>
            <a:ext cx="626626" cy="485572"/>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3" name="KSO_Shape"/>
          <p:cNvSpPr/>
          <p:nvPr/>
        </p:nvSpPr>
        <p:spPr bwMode="auto">
          <a:xfrm>
            <a:off x="7231932" y="3085496"/>
            <a:ext cx="384915" cy="467447"/>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4" name="KSO_Shape"/>
          <p:cNvSpPr/>
          <p:nvPr/>
        </p:nvSpPr>
        <p:spPr bwMode="auto">
          <a:xfrm>
            <a:off x="1324833" y="1472977"/>
            <a:ext cx="372841" cy="495956"/>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5" name="文本框 49"/>
          <p:cNvSpPr txBox="1"/>
          <p:nvPr/>
        </p:nvSpPr>
        <p:spPr>
          <a:xfrm>
            <a:off x="2303452" y="3170152"/>
            <a:ext cx="1242300" cy="346249"/>
          </a:xfrm>
          <a:prstGeom prst="rect">
            <a:avLst/>
          </a:prstGeom>
          <a:noFill/>
        </p:spPr>
        <p:txBody>
          <a:bodyPr wrap="square" lIns="68580" tIns="34290" rIns="68580" bIns="3429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6" name="矩形 85"/>
          <p:cNvSpPr/>
          <p:nvPr/>
        </p:nvSpPr>
        <p:spPr>
          <a:xfrm>
            <a:off x="1396138" y="3612175"/>
            <a:ext cx="2124103" cy="72943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7" name="文本框 49"/>
          <p:cNvSpPr txBox="1"/>
          <p:nvPr/>
        </p:nvSpPr>
        <p:spPr>
          <a:xfrm>
            <a:off x="6030351" y="3166233"/>
            <a:ext cx="1242300" cy="346249"/>
          </a:xfrm>
          <a:prstGeom prst="rect">
            <a:avLst/>
          </a:prstGeom>
          <a:noFill/>
        </p:spPr>
        <p:txBody>
          <a:bodyPr wrap="square" lIns="68580" tIns="34290" rIns="68580" bIns="3429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8" name="矩形 87"/>
          <p:cNvSpPr/>
          <p:nvPr/>
        </p:nvSpPr>
        <p:spPr>
          <a:xfrm>
            <a:off x="5633003" y="3612175"/>
            <a:ext cx="2199834" cy="72943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9" name="文本框 49"/>
          <p:cNvSpPr txBox="1"/>
          <p:nvPr/>
        </p:nvSpPr>
        <p:spPr>
          <a:xfrm>
            <a:off x="2303452" y="1604808"/>
            <a:ext cx="1242300" cy="346249"/>
          </a:xfrm>
          <a:prstGeom prst="rect">
            <a:avLst/>
          </a:prstGeom>
          <a:noFill/>
        </p:spPr>
        <p:txBody>
          <a:bodyPr wrap="square" lIns="68580" tIns="34290" rIns="68580" bIns="3429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0" name="矩形 89"/>
          <p:cNvSpPr/>
          <p:nvPr/>
        </p:nvSpPr>
        <p:spPr>
          <a:xfrm>
            <a:off x="1413332" y="1937989"/>
            <a:ext cx="2106909" cy="72943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1" name="文本框 49"/>
          <p:cNvSpPr txBox="1"/>
          <p:nvPr/>
        </p:nvSpPr>
        <p:spPr>
          <a:xfrm>
            <a:off x="5976338" y="1573885"/>
            <a:ext cx="1242300" cy="346249"/>
          </a:xfrm>
          <a:prstGeom prst="rect">
            <a:avLst/>
          </a:prstGeom>
          <a:noFill/>
        </p:spPr>
        <p:txBody>
          <a:bodyPr wrap="square" lIns="68580" tIns="34290" rIns="68580" bIns="34290"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2" name="矩形 91"/>
          <p:cNvSpPr/>
          <p:nvPr/>
        </p:nvSpPr>
        <p:spPr>
          <a:xfrm>
            <a:off x="5633002" y="1907067"/>
            <a:ext cx="2156582" cy="72943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ppt_x"/>
                                          </p:val>
                                        </p:tav>
                                        <p:tav tm="100000">
                                          <p:val>
                                            <p:strVal val="#ppt_x"/>
                                          </p:val>
                                        </p:tav>
                                      </p:tavLst>
                                    </p:anim>
                                    <p:anim calcmode="lin" valueType="num">
                                      <p:cBhvr additive="base">
                                        <p:cTn id="32" dur="500" fill="hold"/>
                                        <p:tgtEl>
                                          <p:spTgt spid="7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500" fill="hold"/>
                                        <p:tgtEl>
                                          <p:spTgt spid="73"/>
                                        </p:tgtEl>
                                        <p:attrNameLst>
                                          <p:attrName>ppt_x</p:attrName>
                                        </p:attrNameLst>
                                      </p:cBhvr>
                                      <p:tavLst>
                                        <p:tav tm="0">
                                          <p:val>
                                            <p:strVal val="#ppt_x"/>
                                          </p:val>
                                        </p:tav>
                                        <p:tav tm="100000">
                                          <p:val>
                                            <p:strVal val="#ppt_x"/>
                                          </p:val>
                                        </p:tav>
                                      </p:tavLst>
                                    </p:anim>
                                    <p:anim calcmode="lin" valueType="num">
                                      <p:cBhvr additive="base">
                                        <p:cTn id="36" dur="500" fill="hold"/>
                                        <p:tgtEl>
                                          <p:spTgt spid="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ppt_x"/>
                                          </p:val>
                                        </p:tav>
                                        <p:tav tm="100000">
                                          <p:val>
                                            <p:strVal val="#ppt_x"/>
                                          </p:val>
                                        </p:tav>
                                      </p:tavLst>
                                    </p:anim>
                                    <p:anim calcmode="lin" valueType="num">
                                      <p:cBhvr additive="base">
                                        <p:cTn id="48" dur="500" fill="hold"/>
                                        <p:tgtEl>
                                          <p:spTgt spid="6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fill="hold"/>
                                        <p:tgtEl>
                                          <p:spTgt spid="75"/>
                                        </p:tgtEl>
                                        <p:attrNameLst>
                                          <p:attrName>ppt_x</p:attrName>
                                        </p:attrNameLst>
                                      </p:cBhvr>
                                      <p:tavLst>
                                        <p:tav tm="0">
                                          <p:val>
                                            <p:strVal val="#ppt_x"/>
                                          </p:val>
                                        </p:tav>
                                        <p:tav tm="100000">
                                          <p:val>
                                            <p:strVal val="#ppt_x"/>
                                          </p:val>
                                        </p:tav>
                                      </p:tavLst>
                                    </p:anim>
                                    <p:anim calcmode="lin" valueType="num">
                                      <p:cBhvr additive="base">
                                        <p:cTn id="56" dur="500" fill="hold"/>
                                        <p:tgtEl>
                                          <p:spTgt spid="7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500" fill="hold"/>
                                        <p:tgtEl>
                                          <p:spTgt spid="67"/>
                                        </p:tgtEl>
                                        <p:attrNameLst>
                                          <p:attrName>ppt_x</p:attrName>
                                        </p:attrNameLst>
                                      </p:cBhvr>
                                      <p:tavLst>
                                        <p:tav tm="0">
                                          <p:val>
                                            <p:strVal val="#ppt_x"/>
                                          </p:val>
                                        </p:tav>
                                        <p:tav tm="100000">
                                          <p:val>
                                            <p:strVal val="#ppt_x"/>
                                          </p:val>
                                        </p:tav>
                                      </p:tavLst>
                                    </p:anim>
                                    <p:anim calcmode="lin" valueType="num">
                                      <p:cBhvr additive="base">
                                        <p:cTn id="68" dur="500" fill="hold"/>
                                        <p:tgtEl>
                                          <p:spTgt spid="6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80"/>
                                        </p:tgtEl>
                                        <p:attrNameLst>
                                          <p:attrName>style.visibility</p:attrName>
                                        </p:attrNameLst>
                                      </p:cBhvr>
                                      <p:to>
                                        <p:strVal val="visible"/>
                                      </p:to>
                                    </p:set>
                                    <p:anim calcmode="lin" valueType="num">
                                      <p:cBhvr>
                                        <p:cTn id="72"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80"/>
                                        </p:tgtEl>
                                        <p:attrNameLst>
                                          <p:attrName>ppt_y</p:attrName>
                                        </p:attrNameLst>
                                      </p:cBhvr>
                                      <p:tavLst>
                                        <p:tav tm="0">
                                          <p:val>
                                            <p:strVal val="#ppt_y"/>
                                          </p:val>
                                        </p:tav>
                                        <p:tav tm="100000">
                                          <p:val>
                                            <p:strVal val="#ppt_y"/>
                                          </p:val>
                                        </p:tav>
                                      </p:tavLst>
                                    </p:anim>
                                    <p:anim calcmode="lin" valueType="num">
                                      <p:cBhvr>
                                        <p:cTn id="74"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80"/>
                                        </p:tgtEl>
                                      </p:cBhvr>
                                    </p:animEffect>
                                  </p:childTnLst>
                                </p:cTn>
                              </p:par>
                            </p:childTnLst>
                          </p:cTn>
                        </p:par>
                        <p:par>
                          <p:cTn id="77" fill="hold">
                            <p:stCondLst>
                              <p:cond delay="2651"/>
                            </p:stCondLst>
                            <p:childTnLst>
                              <p:par>
                                <p:cTn id="78" presetID="16" presetClass="entr" presetSubtype="21"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barn(inVertical)">
                                      <p:cBhvr>
                                        <p:cTn id="80" dur="500"/>
                                        <p:tgtEl>
                                          <p:spTgt spid="76"/>
                                        </p:tgtEl>
                                      </p:cBhvr>
                                    </p:animEffect>
                                  </p:childTnLst>
                                </p:cTn>
                              </p:par>
                            </p:childTnLst>
                          </p:cTn>
                        </p:par>
                        <p:par>
                          <p:cTn id="81" fill="hold">
                            <p:stCondLst>
                              <p:cond delay="3151"/>
                            </p:stCondLst>
                            <p:childTnLst>
                              <p:par>
                                <p:cTn id="82" presetID="14" presetClass="entr" presetSubtype="10" fill="hold" grpId="0" nodeType="after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randombar(horizontal)">
                                      <p:cBhvr>
                                        <p:cTn id="84" dur="500"/>
                                        <p:tgtEl>
                                          <p:spTgt spid="84"/>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barn(inVertical)">
                                      <p:cBhvr>
                                        <p:cTn id="87" dur="500"/>
                                        <p:tgtEl>
                                          <p:spTgt spid="8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barn(inVertical)">
                                      <p:cBhvr>
                                        <p:cTn id="90" dur="500"/>
                                        <p:tgtEl>
                                          <p:spTgt spid="90"/>
                                        </p:tgtEl>
                                      </p:cBhvr>
                                    </p:animEffect>
                                  </p:childTnLst>
                                </p:cTn>
                              </p:par>
                            </p:childTnLst>
                          </p:cTn>
                        </p:par>
                        <p:par>
                          <p:cTn id="91" fill="hold">
                            <p:stCondLst>
                              <p:cond delay="3651"/>
                            </p:stCondLst>
                            <p:childTnLst>
                              <p:par>
                                <p:cTn id="92" presetID="16" presetClass="entr" presetSubtype="21" fill="hold" grpId="0" nodeType="after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barn(inVertical)">
                                      <p:cBhvr>
                                        <p:cTn id="94" dur="500"/>
                                        <p:tgtEl>
                                          <p:spTgt spid="77"/>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randombar(horizontal)">
                                      <p:cBhvr>
                                        <p:cTn id="97" dur="500"/>
                                        <p:tgtEl>
                                          <p:spTgt spid="81"/>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barn(inVertical)">
                                      <p:cBhvr>
                                        <p:cTn id="100" dur="500"/>
                                        <p:tgtEl>
                                          <p:spTgt spid="92"/>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barn(inVertical)">
                                      <p:cBhvr>
                                        <p:cTn id="103" dur="500"/>
                                        <p:tgtEl>
                                          <p:spTgt spid="91"/>
                                        </p:tgtEl>
                                      </p:cBhvr>
                                    </p:animEffect>
                                  </p:childTnLst>
                                </p:cTn>
                              </p:par>
                            </p:childTnLst>
                          </p:cTn>
                        </p:par>
                        <p:par>
                          <p:cTn id="104" fill="hold">
                            <p:stCondLst>
                              <p:cond delay="4151"/>
                            </p:stCondLst>
                            <p:childTnLst>
                              <p:par>
                                <p:cTn id="105" presetID="16" presetClass="entr" presetSubtype="21" fill="hold" grpId="0"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barn(inVertical)">
                                      <p:cBhvr>
                                        <p:cTn id="107" dur="500"/>
                                        <p:tgtEl>
                                          <p:spTgt spid="85"/>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82"/>
                                        </p:tgtEl>
                                        <p:attrNameLst>
                                          <p:attrName>style.visibility</p:attrName>
                                        </p:attrNameLst>
                                      </p:cBhvr>
                                      <p:to>
                                        <p:strVal val="visible"/>
                                      </p:to>
                                    </p:set>
                                    <p:animEffect transition="in" filter="randombar(horizontal)">
                                      <p:cBhvr>
                                        <p:cTn id="110" dur="500"/>
                                        <p:tgtEl>
                                          <p:spTgt spid="82"/>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barn(inVertical)">
                                      <p:cBhvr>
                                        <p:cTn id="113" dur="500"/>
                                        <p:tgtEl>
                                          <p:spTgt spid="86"/>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barn(inVertical)">
                                      <p:cBhvr>
                                        <p:cTn id="116" dur="500"/>
                                        <p:tgtEl>
                                          <p:spTgt spid="79"/>
                                        </p:tgtEl>
                                      </p:cBhvr>
                                    </p:animEffect>
                                  </p:childTnLst>
                                </p:cTn>
                              </p:par>
                            </p:childTnLst>
                          </p:cTn>
                        </p:par>
                        <p:par>
                          <p:cTn id="117" fill="hold">
                            <p:stCondLst>
                              <p:cond delay="4651"/>
                            </p:stCondLst>
                            <p:childTnLst>
                              <p:par>
                                <p:cTn id="118" presetID="16" presetClass="entr" presetSubtype="21" fill="hold" grpId="0" nodeType="afterEffect">
                                  <p:stCondLst>
                                    <p:cond delay="0"/>
                                  </p:stCondLst>
                                  <p:childTnLst>
                                    <p:set>
                                      <p:cBhvr>
                                        <p:cTn id="119" dur="1" fill="hold">
                                          <p:stCondLst>
                                            <p:cond delay="0"/>
                                          </p:stCondLst>
                                        </p:cTn>
                                        <p:tgtEl>
                                          <p:spTgt spid="88"/>
                                        </p:tgtEl>
                                        <p:attrNameLst>
                                          <p:attrName>style.visibility</p:attrName>
                                        </p:attrNameLst>
                                      </p:cBhvr>
                                      <p:to>
                                        <p:strVal val="visible"/>
                                      </p:to>
                                    </p:set>
                                    <p:animEffect transition="in" filter="barn(inVertical)">
                                      <p:cBhvr>
                                        <p:cTn id="120" dur="500"/>
                                        <p:tgtEl>
                                          <p:spTgt spid="88"/>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randombar(horizontal)">
                                      <p:cBhvr>
                                        <p:cTn id="123" dur="500"/>
                                        <p:tgtEl>
                                          <p:spTgt spid="83"/>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87"/>
                                        </p:tgtEl>
                                        <p:attrNameLst>
                                          <p:attrName>style.visibility</p:attrName>
                                        </p:attrNameLst>
                                      </p:cBhvr>
                                      <p:to>
                                        <p:strVal val="visible"/>
                                      </p:to>
                                    </p:set>
                                    <p:animEffect transition="in" filter="barn(inVertical)">
                                      <p:cBhvr>
                                        <p:cTn id="126" dur="500"/>
                                        <p:tgtEl>
                                          <p:spTgt spid="87"/>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barn(inVertical)">
                                      <p:cBhvr>
                                        <p:cTn id="12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4" grpId="0" animBg="1"/>
      <p:bldP spid="65" grpId="0" animBg="1"/>
      <p:bldP spid="66" grpId="0" animBg="1"/>
      <p:bldP spid="67" grpId="0" animBg="1"/>
      <p:bldP spid="68" grpId="0" animBg="1"/>
      <p:bldP spid="69" grpId="0" animBg="1"/>
      <p:bldP spid="70" grpId="0" animBg="1"/>
      <p:bldP spid="71" grpId="0" animBg="1"/>
      <p:bldP spid="76" grpId="0"/>
      <p:bldP spid="77" grpId="0"/>
      <p:bldP spid="78" grpId="0"/>
      <p:bldP spid="79" grpId="0"/>
      <p:bldP spid="80" grpId="0"/>
      <p:bldP spid="81" grpId="0" animBg="1"/>
      <p:bldP spid="82" grpId="0" animBg="1"/>
      <p:bldP spid="83" grpId="0" animBg="1"/>
      <p:bldP spid="84" grpId="0" animBg="1"/>
      <p:bldP spid="85" grpId="0"/>
      <p:bldP spid="86" grpId="0"/>
      <p:bldP spid="87" grpId="0"/>
      <p:bldP spid="88" grpId="0"/>
      <p:bldP spid="89" grpId="0"/>
      <p:bldP spid="90" grpId="0"/>
      <p:bldP spid="91" grpId="0"/>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45825"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210" y="1148133"/>
            <a:ext cx="1849990" cy="120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
          <a:stretch>
            <a:fillRect/>
          </a:stretch>
        </p:blipFill>
        <p:spPr bwMode="auto">
          <a:xfrm>
            <a:off x="453606" y="1148133"/>
            <a:ext cx="1862038" cy="120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descr="C:\Users\Administrator\Desktop\218.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9412" l="0" r="100000"/>
                    </a14:imgEffect>
                  </a14:imgLayer>
                </a14:imgProps>
              </a:ext>
              <a:ext uri="{28A0092B-C50C-407E-A947-70E740481C1C}">
                <a14:useLocalDpi xmlns:a14="http://schemas.microsoft.com/office/drawing/2010/main" val="0"/>
              </a:ext>
            </a:extLst>
          </a:blip>
          <a:srcRect/>
          <a:stretch>
            <a:fillRect/>
          </a:stretch>
        </p:blipFill>
        <p:spPr bwMode="auto">
          <a:xfrm flipH="1">
            <a:off x="6665247" y="628650"/>
            <a:ext cx="2478753" cy="45491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图片素材库\jpg\商务\图片包\631.jp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2853" y="2472575"/>
            <a:ext cx="1890024" cy="1222043"/>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44" name="组合 43"/>
          <p:cNvGrpSpPr/>
          <p:nvPr/>
        </p:nvGrpSpPr>
        <p:grpSpPr>
          <a:xfrm>
            <a:off x="4415210" y="2472575"/>
            <a:ext cx="1841778" cy="1222038"/>
            <a:chOff x="3946913" y="1827911"/>
            <a:chExt cx="1958168" cy="1283142"/>
          </a:xfrm>
          <a:solidFill>
            <a:srgbClr val="005A9E"/>
          </a:solidFill>
        </p:grpSpPr>
        <p:sp>
          <p:nvSpPr>
            <p:cNvPr id="45" name="矩形 44"/>
            <p:cNvSpPr/>
            <p:nvPr/>
          </p:nvSpPr>
          <p:spPr>
            <a:xfrm>
              <a:off x="3946913" y="1827911"/>
              <a:ext cx="1958168" cy="1283142"/>
            </a:xfrm>
            <a:prstGeom prst="rect">
              <a:avLst/>
            </a:prstGeom>
            <a:solidFill>
              <a:srgbClr val="0070C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46" name="TextBox 17"/>
            <p:cNvSpPr txBox="1">
              <a:spLocks noChangeArrowheads="1"/>
            </p:cNvSpPr>
            <p:nvPr/>
          </p:nvSpPr>
          <p:spPr bwMode="auto">
            <a:xfrm flipH="1">
              <a:off x="4287375" y="2207583"/>
              <a:ext cx="1335299" cy="549382"/>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400"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400" kern="0" dirty="0">
                <a:solidFill>
                  <a:sysClr val="window" lastClr="FFFFFF">
                    <a:lumMod val="95000"/>
                  </a:sysClr>
                </a:solidFill>
                <a:latin typeface="微软雅黑" panose="020B0503020204020204" pitchFamily="34" charset="-122"/>
                <a:ea typeface="微软雅黑" panose="020B0503020204020204" pitchFamily="34" charset="-122"/>
              </a:endParaRPr>
            </a:p>
            <a:p>
              <a:pPr defTabSz="863600">
                <a:defRPr/>
              </a:pPr>
              <a:r>
                <a:rPr lang="zh-CN" altLang="en-US" sz="1400"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53603" y="2472585"/>
            <a:ext cx="1862043" cy="1222039"/>
            <a:chOff x="0" y="2095862"/>
            <a:chExt cx="1979711" cy="1283142"/>
          </a:xfrm>
          <a:solidFill>
            <a:srgbClr val="005A9E"/>
          </a:solidFill>
        </p:grpSpPr>
        <p:sp>
          <p:nvSpPr>
            <p:cNvPr id="48" name="矩形 47"/>
            <p:cNvSpPr/>
            <p:nvPr/>
          </p:nvSpPr>
          <p:spPr>
            <a:xfrm>
              <a:off x="0" y="2095862"/>
              <a:ext cx="1979711" cy="12831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TextBox 18"/>
            <p:cNvSpPr txBox="1">
              <a:spLocks noChangeArrowheads="1"/>
            </p:cNvSpPr>
            <p:nvPr/>
          </p:nvSpPr>
          <p:spPr bwMode="auto">
            <a:xfrm flipH="1">
              <a:off x="322206" y="2432023"/>
              <a:ext cx="1335298" cy="549382"/>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400"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400" kern="0" dirty="0">
                <a:solidFill>
                  <a:sysClr val="window" lastClr="FFFFFF">
                    <a:lumMod val="95000"/>
                  </a:sysClr>
                </a:solidFill>
                <a:latin typeface="微软雅黑" panose="020B0503020204020204" pitchFamily="34" charset="-122"/>
                <a:ea typeface="微软雅黑" panose="020B0503020204020204" pitchFamily="34" charset="-122"/>
              </a:endParaRPr>
            </a:p>
            <a:p>
              <a:pPr defTabSz="863600">
                <a:defRPr/>
              </a:pPr>
              <a:r>
                <a:rPr lang="zh-CN" altLang="en-US" sz="1400"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402853" y="1148127"/>
            <a:ext cx="1890024" cy="1207529"/>
            <a:chOff x="2072433" y="511758"/>
            <a:chExt cx="2009463" cy="1267904"/>
          </a:xfrm>
        </p:grpSpPr>
        <p:sp>
          <p:nvSpPr>
            <p:cNvPr id="51" name="矩形 50"/>
            <p:cNvSpPr/>
            <p:nvPr/>
          </p:nvSpPr>
          <p:spPr>
            <a:xfrm>
              <a:off x="2072433" y="511758"/>
              <a:ext cx="2009463" cy="1267904"/>
            </a:xfrm>
            <a:prstGeom prst="rect">
              <a:avLst/>
            </a:prstGeom>
            <a:solidFill>
              <a:srgbClr val="0070C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a:solidFill>
                  <a:sysClr val="window" lastClr="FFFFFF"/>
                </a:solidFill>
                <a:latin typeface="微软雅黑" panose="020B0503020204020204" pitchFamily="34" charset="-122"/>
                <a:ea typeface="微软雅黑" panose="020B0503020204020204" pitchFamily="34" charset="-122"/>
              </a:endParaRPr>
            </a:p>
          </p:txBody>
        </p:sp>
        <p:sp>
          <p:nvSpPr>
            <p:cNvPr id="52" name="TextBox 18"/>
            <p:cNvSpPr txBox="1">
              <a:spLocks noChangeArrowheads="1"/>
            </p:cNvSpPr>
            <p:nvPr/>
          </p:nvSpPr>
          <p:spPr bwMode="auto">
            <a:xfrm flipH="1">
              <a:off x="2409513" y="866641"/>
              <a:ext cx="1335298" cy="549381"/>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400"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400" kern="0" dirty="0">
                <a:solidFill>
                  <a:sysClr val="window" lastClr="FFFFFF">
                    <a:lumMod val="95000"/>
                  </a:sysClr>
                </a:solidFill>
                <a:latin typeface="微软雅黑" panose="020B0503020204020204" pitchFamily="34" charset="-122"/>
                <a:ea typeface="微软雅黑" panose="020B0503020204020204" pitchFamily="34" charset="-122"/>
              </a:endParaRPr>
            </a:p>
            <a:p>
              <a:pPr defTabSz="863600">
                <a:defRPr/>
              </a:pPr>
              <a:r>
                <a:rPr lang="zh-CN" altLang="en-US" sz="1400"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sp>
        <p:nvSpPr>
          <p:cNvPr id="53" name="TextBox 52"/>
          <p:cNvSpPr txBox="1"/>
          <p:nvPr/>
        </p:nvSpPr>
        <p:spPr>
          <a:xfrm>
            <a:off x="535136" y="3889569"/>
            <a:ext cx="5865523" cy="885582"/>
          </a:xfrm>
          <a:prstGeom prst="rect">
            <a:avLst/>
          </a:prstGeom>
          <a:noFill/>
        </p:spPr>
        <p:txBody>
          <a:bodyPr wrap="square" lIns="86378" tIns="43189" rIns="86378" bIns="43189" rtlCol="0">
            <a:spAutoFit/>
          </a:bodyPr>
          <a:lstStyle/>
          <a:p>
            <a:pPr>
              <a:lnSpc>
                <a:spcPct val="150000"/>
              </a:lnSpc>
            </a:pPr>
            <a:r>
              <a:rPr lang="zh-CN" altLang="en-US" sz="1200" b="1" dirty="0">
                <a:solidFill>
                  <a:srgbClr val="004D86"/>
                </a:solidFill>
                <a:latin typeface="微软雅黑" panose="020B0503020204020204" pitchFamily="34" charset="-122"/>
                <a:ea typeface="微软雅黑" panose="020B0503020204020204" pitchFamily="34" charset="-122"/>
              </a:rPr>
              <a:t>明年重点目标</a:t>
            </a:r>
            <a:endParaRPr lang="en-US" altLang="zh-CN" sz="1200" b="1" dirty="0">
              <a:solidFill>
                <a:srgbClr val="004D86"/>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 presetClass="entr" presetSubtype="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3" presetClass="entr" presetSubtype="52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 calcmode="lin" valueType="num">
                                      <p:cBhvr>
                                        <p:cTn id="29" dur="500" fill="hold"/>
                                        <p:tgtEl>
                                          <p:spTgt spid="41"/>
                                        </p:tgtEl>
                                        <p:attrNameLst>
                                          <p:attrName>ppt_x</p:attrName>
                                        </p:attrNameLst>
                                      </p:cBhvr>
                                      <p:tavLst>
                                        <p:tav tm="0">
                                          <p:val>
                                            <p:fltVal val="0.5"/>
                                          </p:val>
                                        </p:tav>
                                        <p:tav tm="100000">
                                          <p:val>
                                            <p:strVal val="#ppt_x"/>
                                          </p:val>
                                        </p:tav>
                                      </p:tavLst>
                                    </p:anim>
                                    <p:anim calcmode="lin" valueType="num">
                                      <p:cBhvr>
                                        <p:cTn id="30" dur="500" fill="hold"/>
                                        <p:tgtEl>
                                          <p:spTgt spid="41"/>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5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anim calcmode="lin" valueType="num">
                                      <p:cBhvr>
                                        <p:cTn id="35" dur="500" fill="hold"/>
                                        <p:tgtEl>
                                          <p:spTgt spid="47"/>
                                        </p:tgtEl>
                                        <p:attrNameLst>
                                          <p:attrName>ppt_x</p:attrName>
                                        </p:attrNameLst>
                                      </p:cBhvr>
                                      <p:tavLst>
                                        <p:tav tm="0">
                                          <p:val>
                                            <p:fltVal val="0.5"/>
                                          </p:val>
                                        </p:tav>
                                        <p:tav tm="100000">
                                          <p:val>
                                            <p:strVal val="#ppt_x"/>
                                          </p:val>
                                        </p:tav>
                                      </p:tavLst>
                                    </p:anim>
                                    <p:anim calcmode="lin" valueType="num">
                                      <p:cBhvr>
                                        <p:cTn id="36" dur="500" fill="hold"/>
                                        <p:tgtEl>
                                          <p:spTgt spid="47"/>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 calcmode="lin" valueType="num">
                                      <p:cBhvr>
                                        <p:cTn id="41" dur="500" fill="hold"/>
                                        <p:tgtEl>
                                          <p:spTgt spid="43"/>
                                        </p:tgtEl>
                                        <p:attrNameLst>
                                          <p:attrName>ppt_x</p:attrName>
                                        </p:attrNameLst>
                                      </p:cBhvr>
                                      <p:tavLst>
                                        <p:tav tm="0">
                                          <p:val>
                                            <p:fltVal val="0.5"/>
                                          </p:val>
                                        </p:tav>
                                        <p:tav tm="100000">
                                          <p:val>
                                            <p:strVal val="#ppt_x"/>
                                          </p:val>
                                        </p:tav>
                                      </p:tavLst>
                                    </p:anim>
                                    <p:anim calcmode="lin" valueType="num">
                                      <p:cBhvr>
                                        <p:cTn id="42" dur="500" fill="hold"/>
                                        <p:tgtEl>
                                          <p:spTgt spid="43"/>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 calcmode="lin" valueType="num">
                                      <p:cBhvr>
                                        <p:cTn id="47" dur="500" fill="hold"/>
                                        <p:tgtEl>
                                          <p:spTgt spid="50"/>
                                        </p:tgtEl>
                                        <p:attrNameLst>
                                          <p:attrName>ppt_x</p:attrName>
                                        </p:attrNameLst>
                                      </p:cBhvr>
                                      <p:tavLst>
                                        <p:tav tm="0">
                                          <p:val>
                                            <p:fltVal val="0.5"/>
                                          </p:val>
                                        </p:tav>
                                        <p:tav tm="100000">
                                          <p:val>
                                            <p:strVal val="#ppt_x"/>
                                          </p:val>
                                        </p:tav>
                                      </p:tavLst>
                                    </p:anim>
                                    <p:anim calcmode="lin" valueType="num">
                                      <p:cBhvr>
                                        <p:cTn id="48" dur="500" fill="hold"/>
                                        <p:tgtEl>
                                          <p:spTgt spid="50"/>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75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 calcmode="lin" valueType="num">
                                      <p:cBhvr>
                                        <p:cTn id="53" dur="500" fill="hold"/>
                                        <p:tgtEl>
                                          <p:spTgt spid="40"/>
                                        </p:tgtEl>
                                        <p:attrNameLst>
                                          <p:attrName>ppt_x</p:attrName>
                                        </p:attrNameLst>
                                      </p:cBhvr>
                                      <p:tavLst>
                                        <p:tav tm="0">
                                          <p:val>
                                            <p:fltVal val="0.5"/>
                                          </p:val>
                                        </p:tav>
                                        <p:tav tm="100000">
                                          <p:val>
                                            <p:strVal val="#ppt_x"/>
                                          </p:val>
                                        </p:tav>
                                      </p:tavLst>
                                    </p:anim>
                                    <p:anim calcmode="lin" valueType="num">
                                      <p:cBhvr>
                                        <p:cTn id="54" dur="500" fill="hold"/>
                                        <p:tgtEl>
                                          <p:spTgt spid="40"/>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100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 calcmode="lin" valueType="num">
                                      <p:cBhvr>
                                        <p:cTn id="59" dur="500" fill="hold"/>
                                        <p:tgtEl>
                                          <p:spTgt spid="44"/>
                                        </p:tgtEl>
                                        <p:attrNameLst>
                                          <p:attrName>ppt_x</p:attrName>
                                        </p:attrNameLst>
                                      </p:cBhvr>
                                      <p:tavLst>
                                        <p:tav tm="0">
                                          <p:val>
                                            <p:fltVal val="0.5"/>
                                          </p:val>
                                        </p:tav>
                                        <p:tav tm="100000">
                                          <p:val>
                                            <p:strVal val="#ppt_x"/>
                                          </p:val>
                                        </p:tav>
                                      </p:tavLst>
                                    </p:anim>
                                    <p:anim calcmode="lin" valueType="num">
                                      <p:cBhvr>
                                        <p:cTn id="60" dur="500" fill="hold"/>
                                        <p:tgtEl>
                                          <p:spTgt spid="44"/>
                                        </p:tgtEl>
                                        <p:attrNameLst>
                                          <p:attrName>ppt_y</p:attrName>
                                        </p:attrNameLst>
                                      </p:cBhvr>
                                      <p:tavLst>
                                        <p:tav tm="0">
                                          <p:val>
                                            <p:fltVal val="0.5"/>
                                          </p:val>
                                        </p:tav>
                                        <p:tav tm="100000">
                                          <p:val>
                                            <p:strVal val="#ppt_y"/>
                                          </p:val>
                                        </p:tav>
                                      </p:tavLst>
                                    </p:anim>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45825"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40" name="AutoShape 5"/>
          <p:cNvSpPr>
            <a:spLocks noChangeArrowheads="1"/>
          </p:cNvSpPr>
          <p:nvPr/>
        </p:nvSpPr>
        <p:spPr bwMode="auto">
          <a:xfrm rot="10800000">
            <a:off x="837211" y="2957557"/>
            <a:ext cx="2689493" cy="754448"/>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72178" tIns="36090" rIns="72178" bIns="36090" rtlCol="0" anchor="ctr"/>
          <a:lstStyle/>
          <a:p>
            <a:pPr algn="ctr"/>
            <a:endParaRPr lang="zh-CN" altLang="en-US" dirty="0">
              <a:ea typeface="微软雅黑" panose="020B0503020204020204" pitchFamily="34" charset="-122"/>
            </a:endParaRPr>
          </a:p>
        </p:txBody>
      </p:sp>
      <p:sp>
        <p:nvSpPr>
          <p:cNvPr id="41" name="AutoShape 3"/>
          <p:cNvSpPr>
            <a:spLocks noChangeArrowheads="1"/>
          </p:cNvSpPr>
          <p:nvPr/>
        </p:nvSpPr>
        <p:spPr bwMode="auto">
          <a:xfrm rot="10800000">
            <a:off x="1634669" y="1926844"/>
            <a:ext cx="1094578" cy="30549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72178" tIns="36090" rIns="72178" bIns="36090" rtlCol="0" anchor="ctr"/>
          <a:lstStyle/>
          <a:p>
            <a:pPr algn="ctr"/>
            <a:endParaRPr lang="zh-CN" altLang="en-US" dirty="0">
              <a:ea typeface="微软雅黑" panose="020B0503020204020204" pitchFamily="34" charset="-122"/>
            </a:endParaRPr>
          </a:p>
        </p:txBody>
      </p:sp>
      <p:sp>
        <p:nvSpPr>
          <p:cNvPr id="42" name="AutoShape 6"/>
          <p:cNvSpPr>
            <a:spLocks noChangeArrowheads="1"/>
          </p:cNvSpPr>
          <p:nvPr/>
        </p:nvSpPr>
        <p:spPr bwMode="auto">
          <a:xfrm>
            <a:off x="1839292" y="1254507"/>
            <a:ext cx="685328" cy="583588"/>
          </a:xfrm>
          <a:prstGeom prst="triangle">
            <a:avLst>
              <a:gd name="adj" fmla="val 50000"/>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lIns="72178" tIns="36090" rIns="72178" bIns="36090" rtlCol="0" anchor="ctr"/>
          <a:lstStyle/>
          <a:p>
            <a:pPr algn="ctr"/>
            <a:endParaRPr lang="zh-CN" altLang="en-US" dirty="0">
              <a:ea typeface="微软雅黑" panose="020B0503020204020204" pitchFamily="34" charset="-122"/>
            </a:endParaRPr>
          </a:p>
        </p:txBody>
      </p:sp>
      <p:sp>
        <p:nvSpPr>
          <p:cNvPr id="43" name="AutoShape 4"/>
          <p:cNvSpPr>
            <a:spLocks noChangeArrowheads="1"/>
          </p:cNvSpPr>
          <p:nvPr/>
        </p:nvSpPr>
        <p:spPr bwMode="auto">
          <a:xfrm rot="10800000">
            <a:off x="1307455" y="2353998"/>
            <a:ext cx="1749003" cy="49149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lIns="72178" tIns="36090" rIns="72178" bIns="36090" rtlCol="0" anchor="ctr"/>
          <a:lstStyle/>
          <a:p>
            <a:pPr algn="ctr"/>
            <a:endParaRPr lang="zh-CN" altLang="en-US" dirty="0">
              <a:ea typeface="微软雅黑" panose="020B0503020204020204" pitchFamily="34" charset="-122"/>
            </a:endParaRPr>
          </a:p>
        </p:txBody>
      </p:sp>
      <p:sp>
        <p:nvSpPr>
          <p:cNvPr id="44" name="AutoShape 5"/>
          <p:cNvSpPr>
            <a:spLocks noChangeArrowheads="1"/>
          </p:cNvSpPr>
          <p:nvPr/>
        </p:nvSpPr>
        <p:spPr bwMode="auto">
          <a:xfrm rot="10800000">
            <a:off x="395537" y="3808184"/>
            <a:ext cx="3572846" cy="707338"/>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lIns="72178" tIns="36090" rIns="72178" bIns="36090" rtlCol="0" anchor="ctr"/>
          <a:lstStyle/>
          <a:p>
            <a:pPr algn="ctr"/>
            <a:endParaRPr lang="zh-CN" altLang="en-US" dirty="0">
              <a:ea typeface="微软雅黑" panose="020B0503020204020204" pitchFamily="34" charset="-122"/>
            </a:endParaRPr>
          </a:p>
        </p:txBody>
      </p:sp>
      <p:cxnSp>
        <p:nvCxnSpPr>
          <p:cNvPr id="45" name="直接连接符 44"/>
          <p:cNvCxnSpPr/>
          <p:nvPr/>
        </p:nvCxnSpPr>
        <p:spPr>
          <a:xfrm>
            <a:off x="2207857" y="1574814"/>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2196933" y="2078556"/>
            <a:ext cx="28352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2207857" y="2601191"/>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2181957" y="3366034"/>
            <a:ext cx="285021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p:cNvCxnSpPr/>
          <p:nvPr/>
        </p:nvCxnSpPr>
        <p:spPr>
          <a:xfrm>
            <a:off x="2181957" y="4123254"/>
            <a:ext cx="285021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0" name="TextBox 49"/>
          <p:cNvSpPr txBox="1"/>
          <p:nvPr/>
        </p:nvSpPr>
        <p:spPr>
          <a:xfrm>
            <a:off x="5186670" y="3785198"/>
            <a:ext cx="3532913" cy="453502"/>
          </a:xfrm>
          <a:prstGeom prst="rect">
            <a:avLst/>
          </a:prstGeom>
          <a:noFill/>
        </p:spPr>
        <p:txBody>
          <a:bodyPr wrap="square" lIns="72178" tIns="36090" rIns="72178" bIns="36090"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51" name="TextBox 50"/>
          <p:cNvSpPr txBox="1"/>
          <p:nvPr/>
        </p:nvSpPr>
        <p:spPr>
          <a:xfrm>
            <a:off x="4132503" y="3753217"/>
            <a:ext cx="966503" cy="319106"/>
          </a:xfrm>
          <a:prstGeom prst="rect">
            <a:avLst/>
          </a:prstGeom>
          <a:noFill/>
        </p:spPr>
        <p:txBody>
          <a:bodyPr wrap="none" lIns="72178" tIns="36090" rIns="72178" bIns="36090"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添加标题</a:t>
            </a:r>
          </a:p>
        </p:txBody>
      </p:sp>
      <p:sp>
        <p:nvSpPr>
          <p:cNvPr id="52" name="TextBox 51"/>
          <p:cNvSpPr txBox="1"/>
          <p:nvPr/>
        </p:nvSpPr>
        <p:spPr>
          <a:xfrm>
            <a:off x="5186670" y="3032567"/>
            <a:ext cx="3532913" cy="453502"/>
          </a:xfrm>
          <a:prstGeom prst="rect">
            <a:avLst/>
          </a:prstGeom>
          <a:noFill/>
        </p:spPr>
        <p:txBody>
          <a:bodyPr wrap="square" lIns="72178" tIns="36090" rIns="72178" bIns="36090"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Box 52"/>
          <p:cNvSpPr txBox="1"/>
          <p:nvPr/>
        </p:nvSpPr>
        <p:spPr>
          <a:xfrm>
            <a:off x="4132503" y="3007404"/>
            <a:ext cx="966503" cy="319106"/>
          </a:xfrm>
          <a:prstGeom prst="rect">
            <a:avLst/>
          </a:prstGeom>
          <a:noFill/>
        </p:spPr>
        <p:txBody>
          <a:bodyPr wrap="none" lIns="72178" tIns="36090" rIns="72178" bIns="36090"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添加标题</a:t>
            </a:r>
          </a:p>
        </p:txBody>
      </p:sp>
      <p:sp>
        <p:nvSpPr>
          <p:cNvPr id="54" name="TextBox 53"/>
          <p:cNvSpPr txBox="1"/>
          <p:nvPr/>
        </p:nvSpPr>
        <p:spPr>
          <a:xfrm>
            <a:off x="5186670" y="2298004"/>
            <a:ext cx="3532913" cy="472994"/>
          </a:xfrm>
          <a:prstGeom prst="rect">
            <a:avLst/>
          </a:prstGeom>
          <a:noFill/>
        </p:spPr>
        <p:txBody>
          <a:bodyPr wrap="square" lIns="72178" tIns="36090" rIns="72178" bIns="36090"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TextBox 54"/>
          <p:cNvSpPr txBox="1"/>
          <p:nvPr/>
        </p:nvSpPr>
        <p:spPr>
          <a:xfrm>
            <a:off x="4132503" y="2250065"/>
            <a:ext cx="966503" cy="319106"/>
          </a:xfrm>
          <a:prstGeom prst="rect">
            <a:avLst/>
          </a:prstGeom>
          <a:noFill/>
        </p:spPr>
        <p:txBody>
          <a:bodyPr wrap="none" lIns="72178" tIns="36090" rIns="72178" bIns="36090"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添加标题</a:t>
            </a:r>
          </a:p>
        </p:txBody>
      </p:sp>
      <p:sp>
        <p:nvSpPr>
          <p:cNvPr id="56" name="TextBox 55"/>
          <p:cNvSpPr txBox="1"/>
          <p:nvPr/>
        </p:nvSpPr>
        <p:spPr>
          <a:xfrm>
            <a:off x="5186670" y="1741545"/>
            <a:ext cx="3532913" cy="472994"/>
          </a:xfrm>
          <a:prstGeom prst="rect">
            <a:avLst/>
          </a:prstGeom>
          <a:noFill/>
        </p:spPr>
        <p:txBody>
          <a:bodyPr wrap="square" lIns="72178" tIns="36090" rIns="72178" bIns="36090"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TextBox 56"/>
          <p:cNvSpPr txBox="1"/>
          <p:nvPr/>
        </p:nvSpPr>
        <p:spPr>
          <a:xfrm>
            <a:off x="4132503" y="1735501"/>
            <a:ext cx="966503" cy="319106"/>
          </a:xfrm>
          <a:prstGeom prst="rect">
            <a:avLst/>
          </a:prstGeom>
          <a:noFill/>
        </p:spPr>
        <p:txBody>
          <a:bodyPr wrap="none" lIns="72178" tIns="36090" rIns="72178" bIns="36090"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添加标题</a:t>
            </a:r>
          </a:p>
        </p:txBody>
      </p:sp>
      <p:sp>
        <p:nvSpPr>
          <p:cNvPr id="58" name="TextBox 57"/>
          <p:cNvSpPr txBox="1"/>
          <p:nvPr/>
        </p:nvSpPr>
        <p:spPr>
          <a:xfrm>
            <a:off x="5186670" y="1221694"/>
            <a:ext cx="3532913" cy="472994"/>
          </a:xfrm>
          <a:prstGeom prst="rect">
            <a:avLst/>
          </a:prstGeom>
          <a:noFill/>
        </p:spPr>
        <p:txBody>
          <a:bodyPr wrap="square" lIns="72178" tIns="36090" rIns="72178" bIns="36090"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9" name="TextBox 58"/>
          <p:cNvSpPr txBox="1"/>
          <p:nvPr/>
        </p:nvSpPr>
        <p:spPr>
          <a:xfrm>
            <a:off x="4132503" y="1215650"/>
            <a:ext cx="966503" cy="319106"/>
          </a:xfrm>
          <a:prstGeom prst="rect">
            <a:avLst/>
          </a:prstGeom>
          <a:noFill/>
        </p:spPr>
        <p:txBody>
          <a:bodyPr wrap="none" lIns="72178" tIns="36090" rIns="72178" bIns="36090" rtlCol="0">
            <a:spAutoFit/>
          </a:bodyPr>
          <a:lstStyle/>
          <a:p>
            <a:pPr algn="ctr"/>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1" fill="hold" grpId="0" nodeType="afterEffect" p14:presetBounceEnd="64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64000">
                                          <p:cBhvr additive="base">
                                            <p:cTn id="23" dur="1000" fill="hold"/>
                                            <p:tgtEl>
                                              <p:spTgt spid="4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200"/>
                                      </p:stCondLst>
                                      <p:childTnLst>
                                        <p:set>
                                          <p:cBhvr>
                                            <p:cTn id="26" dur="1" fill="hold">
                                              <p:stCondLst>
                                                <p:cond delay="0"/>
                                              </p:stCondLst>
                                            </p:cTn>
                                            <p:tgtEl>
                                              <p:spTgt spid="40"/>
                                            </p:tgtEl>
                                            <p:attrNameLst>
                                              <p:attrName>style.visibility</p:attrName>
                                            </p:attrNameLst>
                                          </p:cBhvr>
                                          <p:to>
                                            <p:strVal val="visible"/>
                                          </p:to>
                                        </p:set>
                                        <p:anim calcmode="lin" valueType="num" p14:bounceEnd="64000">
                                          <p:cBhvr additive="base">
                                            <p:cTn id="27" dur="1000" fill="hold"/>
                                            <p:tgtEl>
                                              <p:spTgt spid="40"/>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4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400"/>
                                      </p:stCondLst>
                                      <p:childTnLst>
                                        <p:set>
                                          <p:cBhvr>
                                            <p:cTn id="30" dur="1" fill="hold">
                                              <p:stCondLst>
                                                <p:cond delay="0"/>
                                              </p:stCondLst>
                                            </p:cTn>
                                            <p:tgtEl>
                                              <p:spTgt spid="43"/>
                                            </p:tgtEl>
                                            <p:attrNameLst>
                                              <p:attrName>style.visibility</p:attrName>
                                            </p:attrNameLst>
                                          </p:cBhvr>
                                          <p:to>
                                            <p:strVal val="visible"/>
                                          </p:to>
                                        </p:set>
                                        <p:anim calcmode="lin" valueType="num" p14:bounceEnd="64000">
                                          <p:cBhvr additive="base">
                                            <p:cTn id="31" dur="1000" fill="hold"/>
                                            <p:tgtEl>
                                              <p:spTgt spid="43"/>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4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64000">
                                      <p:stCondLst>
                                        <p:cond delay="600"/>
                                      </p:stCondLst>
                                      <p:childTnLst>
                                        <p:set>
                                          <p:cBhvr>
                                            <p:cTn id="34" dur="1" fill="hold">
                                              <p:stCondLst>
                                                <p:cond delay="0"/>
                                              </p:stCondLst>
                                            </p:cTn>
                                            <p:tgtEl>
                                              <p:spTgt spid="41"/>
                                            </p:tgtEl>
                                            <p:attrNameLst>
                                              <p:attrName>style.visibility</p:attrName>
                                            </p:attrNameLst>
                                          </p:cBhvr>
                                          <p:to>
                                            <p:strVal val="visible"/>
                                          </p:to>
                                        </p:set>
                                        <p:anim calcmode="lin" valueType="num" p14:bounceEnd="64000">
                                          <p:cBhvr additive="base">
                                            <p:cTn id="35" dur="1000" fill="hold"/>
                                            <p:tgtEl>
                                              <p:spTgt spid="41"/>
                                            </p:tgtEl>
                                            <p:attrNameLst>
                                              <p:attrName>ppt_x</p:attrName>
                                            </p:attrNameLst>
                                          </p:cBhvr>
                                          <p:tavLst>
                                            <p:tav tm="0">
                                              <p:val>
                                                <p:strVal val="#ppt_x"/>
                                              </p:val>
                                            </p:tav>
                                            <p:tav tm="100000">
                                              <p:val>
                                                <p:strVal val="#ppt_x"/>
                                              </p:val>
                                            </p:tav>
                                          </p:tavLst>
                                        </p:anim>
                                        <p:anim calcmode="lin" valueType="num" p14:bounceEnd="64000">
                                          <p:cBhvr additive="base">
                                            <p:cTn id="36" dur="1000" fill="hold"/>
                                            <p:tgtEl>
                                              <p:spTgt spid="4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64000">
                                      <p:stCondLst>
                                        <p:cond delay="800"/>
                                      </p:stCondLst>
                                      <p:childTnLst>
                                        <p:set>
                                          <p:cBhvr>
                                            <p:cTn id="38" dur="1" fill="hold">
                                              <p:stCondLst>
                                                <p:cond delay="0"/>
                                              </p:stCondLst>
                                            </p:cTn>
                                            <p:tgtEl>
                                              <p:spTgt spid="42"/>
                                            </p:tgtEl>
                                            <p:attrNameLst>
                                              <p:attrName>style.visibility</p:attrName>
                                            </p:attrNameLst>
                                          </p:cBhvr>
                                          <p:to>
                                            <p:strVal val="visible"/>
                                          </p:to>
                                        </p:set>
                                        <p:anim calcmode="lin" valueType="num" p14:bounceEnd="64000">
                                          <p:cBhvr additive="base">
                                            <p:cTn id="39" dur="1000" fill="hold"/>
                                            <p:tgtEl>
                                              <p:spTgt spid="42"/>
                                            </p:tgtEl>
                                            <p:attrNameLst>
                                              <p:attrName>ppt_x</p:attrName>
                                            </p:attrNameLst>
                                          </p:cBhvr>
                                          <p:tavLst>
                                            <p:tav tm="0">
                                              <p:val>
                                                <p:strVal val="#ppt_x"/>
                                              </p:val>
                                            </p:tav>
                                            <p:tav tm="100000">
                                              <p:val>
                                                <p:strVal val="#ppt_x"/>
                                              </p:val>
                                            </p:tav>
                                          </p:tavLst>
                                        </p:anim>
                                        <p:anim calcmode="lin" valueType="num" p14:bounceEnd="64000">
                                          <p:cBhvr additive="base">
                                            <p:cTn id="40" dur="1000" fill="hold"/>
                                            <p:tgtEl>
                                              <p:spTgt spid="42"/>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par>
                                    <p:cTn id="45" presetID="2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par>
                                    <p:cTn id="48" presetID="2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par>
                                    <p:cTn id="51" presetID="22" presetClass="entr" presetSubtype="8"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2" presetClass="entr" presetSubtype="8"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childTnLst>
                              </p:cTn>
                            </p:par>
                            <p:par>
                              <p:cTn id="57" fill="hold">
                                <p:stCondLst>
                                  <p:cond delay="30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59"/>
                                            </p:tgtEl>
                                            <p:attrNameLst>
                                              <p:attrName>style.visibility</p:attrName>
                                            </p:attrNameLst>
                                          </p:cBhvr>
                                          <p:to>
                                            <p:strVal val="visible"/>
                                          </p:to>
                                        </p:set>
                                        <p:anim calcmode="lin" valueType="num">
                                          <p:cBhvr>
                                            <p:cTn id="60" dur="250" fill="hold"/>
                                            <p:tgtEl>
                                              <p:spTgt spid="59"/>
                                            </p:tgtEl>
                                            <p:attrNameLst>
                                              <p:attrName>ppt_x</p:attrName>
                                            </p:attrNameLst>
                                          </p:cBhvr>
                                          <p:tavLst>
                                            <p:tav tm="0">
                                              <p:val>
                                                <p:strVal val="#ppt_x"/>
                                              </p:val>
                                            </p:tav>
                                            <p:tav tm="100000">
                                              <p:val>
                                                <p:strVal val="#ppt_x"/>
                                              </p:val>
                                            </p:tav>
                                          </p:tavLst>
                                        </p:anim>
                                        <p:anim calcmode="lin" valueType="num">
                                          <p:cBhvr>
                                            <p:cTn id="61" dur="250" fill="hold"/>
                                            <p:tgtEl>
                                              <p:spTgt spid="59"/>
                                            </p:tgtEl>
                                            <p:attrNameLst>
                                              <p:attrName>ppt_y</p:attrName>
                                            </p:attrNameLst>
                                          </p:cBhvr>
                                          <p:tavLst>
                                            <p:tav tm="0">
                                              <p:val>
                                                <p:strVal val="#ppt_y-#ppt_h/2"/>
                                              </p:val>
                                            </p:tav>
                                            <p:tav tm="100000">
                                              <p:val>
                                                <p:strVal val="#ppt_y"/>
                                              </p:val>
                                            </p:tav>
                                          </p:tavLst>
                                        </p:anim>
                                        <p:anim calcmode="lin" valueType="num">
                                          <p:cBhvr>
                                            <p:cTn id="62" dur="250" fill="hold"/>
                                            <p:tgtEl>
                                              <p:spTgt spid="59"/>
                                            </p:tgtEl>
                                            <p:attrNameLst>
                                              <p:attrName>ppt_w</p:attrName>
                                            </p:attrNameLst>
                                          </p:cBhvr>
                                          <p:tavLst>
                                            <p:tav tm="0">
                                              <p:val>
                                                <p:strVal val="#ppt_w"/>
                                              </p:val>
                                            </p:tav>
                                            <p:tav tm="100000">
                                              <p:val>
                                                <p:strVal val="#ppt_w"/>
                                              </p:val>
                                            </p:tav>
                                          </p:tavLst>
                                        </p:anim>
                                        <p:anim calcmode="lin" valueType="num">
                                          <p:cBhvr>
                                            <p:cTn id="63" dur="250" fill="hold"/>
                                            <p:tgtEl>
                                              <p:spTgt spid="59"/>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200"/>
                                      </p:stCondLst>
                                      <p:iterate type="lt">
                                        <p:tmPct val="40000"/>
                                      </p:iterate>
                                      <p:childTnLst>
                                        <p:set>
                                          <p:cBhvr>
                                            <p:cTn id="65" dur="1" fill="hold">
                                              <p:stCondLst>
                                                <p:cond delay="0"/>
                                              </p:stCondLst>
                                            </p:cTn>
                                            <p:tgtEl>
                                              <p:spTgt spid="57"/>
                                            </p:tgtEl>
                                            <p:attrNameLst>
                                              <p:attrName>style.visibility</p:attrName>
                                            </p:attrNameLst>
                                          </p:cBhvr>
                                          <p:to>
                                            <p:strVal val="visible"/>
                                          </p:to>
                                        </p:set>
                                        <p:anim calcmode="lin" valueType="num">
                                          <p:cBhvr>
                                            <p:cTn id="66" dur="250" fill="hold"/>
                                            <p:tgtEl>
                                              <p:spTgt spid="57"/>
                                            </p:tgtEl>
                                            <p:attrNameLst>
                                              <p:attrName>ppt_x</p:attrName>
                                            </p:attrNameLst>
                                          </p:cBhvr>
                                          <p:tavLst>
                                            <p:tav tm="0">
                                              <p:val>
                                                <p:strVal val="#ppt_x"/>
                                              </p:val>
                                            </p:tav>
                                            <p:tav tm="100000">
                                              <p:val>
                                                <p:strVal val="#ppt_x"/>
                                              </p:val>
                                            </p:tav>
                                          </p:tavLst>
                                        </p:anim>
                                        <p:anim calcmode="lin" valueType="num">
                                          <p:cBhvr>
                                            <p:cTn id="67" dur="250" fill="hold"/>
                                            <p:tgtEl>
                                              <p:spTgt spid="57"/>
                                            </p:tgtEl>
                                            <p:attrNameLst>
                                              <p:attrName>ppt_y</p:attrName>
                                            </p:attrNameLst>
                                          </p:cBhvr>
                                          <p:tavLst>
                                            <p:tav tm="0">
                                              <p:val>
                                                <p:strVal val="#ppt_y-#ppt_h/2"/>
                                              </p:val>
                                            </p:tav>
                                            <p:tav tm="100000">
                                              <p:val>
                                                <p:strVal val="#ppt_y"/>
                                              </p:val>
                                            </p:tav>
                                          </p:tavLst>
                                        </p:anim>
                                        <p:anim calcmode="lin" valueType="num">
                                          <p:cBhvr>
                                            <p:cTn id="68" dur="250" fill="hold"/>
                                            <p:tgtEl>
                                              <p:spTgt spid="57"/>
                                            </p:tgtEl>
                                            <p:attrNameLst>
                                              <p:attrName>ppt_w</p:attrName>
                                            </p:attrNameLst>
                                          </p:cBhvr>
                                          <p:tavLst>
                                            <p:tav tm="0">
                                              <p:val>
                                                <p:strVal val="#ppt_w"/>
                                              </p:val>
                                            </p:tav>
                                            <p:tav tm="100000">
                                              <p:val>
                                                <p:strVal val="#ppt_w"/>
                                              </p:val>
                                            </p:tav>
                                          </p:tavLst>
                                        </p:anim>
                                        <p:anim calcmode="lin" valueType="num">
                                          <p:cBhvr>
                                            <p:cTn id="69" dur="250" fill="hold"/>
                                            <p:tgtEl>
                                              <p:spTgt spid="57"/>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400"/>
                                      </p:stCondLst>
                                      <p:iterate type="lt">
                                        <p:tmPct val="40000"/>
                                      </p:iterate>
                                      <p:childTnLst>
                                        <p:set>
                                          <p:cBhvr>
                                            <p:cTn id="71" dur="1" fill="hold">
                                              <p:stCondLst>
                                                <p:cond delay="0"/>
                                              </p:stCondLst>
                                            </p:cTn>
                                            <p:tgtEl>
                                              <p:spTgt spid="55"/>
                                            </p:tgtEl>
                                            <p:attrNameLst>
                                              <p:attrName>style.visibility</p:attrName>
                                            </p:attrNameLst>
                                          </p:cBhvr>
                                          <p:to>
                                            <p:strVal val="visible"/>
                                          </p:to>
                                        </p:set>
                                        <p:anim calcmode="lin" valueType="num">
                                          <p:cBhvr>
                                            <p:cTn id="72" dur="250" fill="hold"/>
                                            <p:tgtEl>
                                              <p:spTgt spid="55"/>
                                            </p:tgtEl>
                                            <p:attrNameLst>
                                              <p:attrName>ppt_x</p:attrName>
                                            </p:attrNameLst>
                                          </p:cBhvr>
                                          <p:tavLst>
                                            <p:tav tm="0">
                                              <p:val>
                                                <p:strVal val="#ppt_x"/>
                                              </p:val>
                                            </p:tav>
                                            <p:tav tm="100000">
                                              <p:val>
                                                <p:strVal val="#ppt_x"/>
                                              </p:val>
                                            </p:tav>
                                          </p:tavLst>
                                        </p:anim>
                                        <p:anim calcmode="lin" valueType="num">
                                          <p:cBhvr>
                                            <p:cTn id="73" dur="250" fill="hold"/>
                                            <p:tgtEl>
                                              <p:spTgt spid="55"/>
                                            </p:tgtEl>
                                            <p:attrNameLst>
                                              <p:attrName>ppt_y</p:attrName>
                                            </p:attrNameLst>
                                          </p:cBhvr>
                                          <p:tavLst>
                                            <p:tav tm="0">
                                              <p:val>
                                                <p:strVal val="#ppt_y-#ppt_h/2"/>
                                              </p:val>
                                            </p:tav>
                                            <p:tav tm="100000">
                                              <p:val>
                                                <p:strVal val="#ppt_y"/>
                                              </p:val>
                                            </p:tav>
                                          </p:tavLst>
                                        </p:anim>
                                        <p:anim calcmode="lin" valueType="num">
                                          <p:cBhvr>
                                            <p:cTn id="74" dur="250" fill="hold"/>
                                            <p:tgtEl>
                                              <p:spTgt spid="55"/>
                                            </p:tgtEl>
                                            <p:attrNameLst>
                                              <p:attrName>ppt_w</p:attrName>
                                            </p:attrNameLst>
                                          </p:cBhvr>
                                          <p:tavLst>
                                            <p:tav tm="0">
                                              <p:val>
                                                <p:strVal val="#ppt_w"/>
                                              </p:val>
                                            </p:tav>
                                            <p:tav tm="100000">
                                              <p:val>
                                                <p:strVal val="#ppt_w"/>
                                              </p:val>
                                            </p:tav>
                                          </p:tavLst>
                                        </p:anim>
                                        <p:anim calcmode="lin" valueType="num">
                                          <p:cBhvr>
                                            <p:cTn id="75" dur="250" fill="hold"/>
                                            <p:tgtEl>
                                              <p:spTgt spid="55"/>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600"/>
                                      </p:stCondLst>
                                      <p:iterate type="lt">
                                        <p:tmPct val="40000"/>
                                      </p:iterate>
                                      <p:childTnLst>
                                        <p:set>
                                          <p:cBhvr>
                                            <p:cTn id="77" dur="1" fill="hold">
                                              <p:stCondLst>
                                                <p:cond delay="0"/>
                                              </p:stCondLst>
                                            </p:cTn>
                                            <p:tgtEl>
                                              <p:spTgt spid="53"/>
                                            </p:tgtEl>
                                            <p:attrNameLst>
                                              <p:attrName>style.visibility</p:attrName>
                                            </p:attrNameLst>
                                          </p:cBhvr>
                                          <p:to>
                                            <p:strVal val="visible"/>
                                          </p:to>
                                        </p:set>
                                        <p:anim calcmode="lin" valueType="num">
                                          <p:cBhvr>
                                            <p:cTn id="78" dur="250" fill="hold"/>
                                            <p:tgtEl>
                                              <p:spTgt spid="53"/>
                                            </p:tgtEl>
                                            <p:attrNameLst>
                                              <p:attrName>ppt_x</p:attrName>
                                            </p:attrNameLst>
                                          </p:cBhvr>
                                          <p:tavLst>
                                            <p:tav tm="0">
                                              <p:val>
                                                <p:strVal val="#ppt_x"/>
                                              </p:val>
                                            </p:tav>
                                            <p:tav tm="100000">
                                              <p:val>
                                                <p:strVal val="#ppt_x"/>
                                              </p:val>
                                            </p:tav>
                                          </p:tavLst>
                                        </p:anim>
                                        <p:anim calcmode="lin" valueType="num">
                                          <p:cBhvr>
                                            <p:cTn id="79" dur="250" fill="hold"/>
                                            <p:tgtEl>
                                              <p:spTgt spid="53"/>
                                            </p:tgtEl>
                                            <p:attrNameLst>
                                              <p:attrName>ppt_y</p:attrName>
                                            </p:attrNameLst>
                                          </p:cBhvr>
                                          <p:tavLst>
                                            <p:tav tm="0">
                                              <p:val>
                                                <p:strVal val="#ppt_y-#ppt_h/2"/>
                                              </p:val>
                                            </p:tav>
                                            <p:tav tm="100000">
                                              <p:val>
                                                <p:strVal val="#ppt_y"/>
                                              </p:val>
                                            </p:tav>
                                          </p:tavLst>
                                        </p:anim>
                                        <p:anim calcmode="lin" valueType="num">
                                          <p:cBhvr>
                                            <p:cTn id="80" dur="250" fill="hold"/>
                                            <p:tgtEl>
                                              <p:spTgt spid="53"/>
                                            </p:tgtEl>
                                            <p:attrNameLst>
                                              <p:attrName>ppt_w</p:attrName>
                                            </p:attrNameLst>
                                          </p:cBhvr>
                                          <p:tavLst>
                                            <p:tav tm="0">
                                              <p:val>
                                                <p:strVal val="#ppt_w"/>
                                              </p:val>
                                            </p:tav>
                                            <p:tav tm="100000">
                                              <p:val>
                                                <p:strVal val="#ppt_w"/>
                                              </p:val>
                                            </p:tav>
                                          </p:tavLst>
                                        </p:anim>
                                        <p:anim calcmode="lin" valueType="num">
                                          <p:cBhvr>
                                            <p:cTn id="81" dur="250" fill="hold"/>
                                            <p:tgtEl>
                                              <p:spTgt spid="53"/>
                                            </p:tgtEl>
                                            <p:attrNameLst>
                                              <p:attrName>ppt_h</p:attrName>
                                            </p:attrNameLst>
                                          </p:cBhvr>
                                          <p:tavLst>
                                            <p:tav tm="0">
                                              <p:val>
                                                <p:fltVal val="0"/>
                                              </p:val>
                                            </p:tav>
                                            <p:tav tm="100000">
                                              <p:val>
                                                <p:strVal val="#ppt_h"/>
                                              </p:val>
                                            </p:tav>
                                          </p:tavLst>
                                        </p:anim>
                                      </p:childTnLst>
                                    </p:cTn>
                                  </p:par>
                                  <p:par>
                                    <p:cTn id="82" presetID="17" presetClass="entr" presetSubtype="1" fill="hold" grpId="0" nodeType="withEffect">
                                      <p:stCondLst>
                                        <p:cond delay="800"/>
                                      </p:stCondLst>
                                      <p:iterate type="lt">
                                        <p:tmPct val="40000"/>
                                      </p:iterate>
                                      <p:childTnLst>
                                        <p:set>
                                          <p:cBhvr>
                                            <p:cTn id="83" dur="1" fill="hold">
                                              <p:stCondLst>
                                                <p:cond delay="0"/>
                                              </p:stCondLst>
                                            </p:cTn>
                                            <p:tgtEl>
                                              <p:spTgt spid="51"/>
                                            </p:tgtEl>
                                            <p:attrNameLst>
                                              <p:attrName>style.visibility</p:attrName>
                                            </p:attrNameLst>
                                          </p:cBhvr>
                                          <p:to>
                                            <p:strVal val="visible"/>
                                          </p:to>
                                        </p:set>
                                        <p:anim calcmode="lin" valueType="num">
                                          <p:cBhvr>
                                            <p:cTn id="84" dur="250" fill="hold"/>
                                            <p:tgtEl>
                                              <p:spTgt spid="51"/>
                                            </p:tgtEl>
                                            <p:attrNameLst>
                                              <p:attrName>ppt_x</p:attrName>
                                            </p:attrNameLst>
                                          </p:cBhvr>
                                          <p:tavLst>
                                            <p:tav tm="0">
                                              <p:val>
                                                <p:strVal val="#ppt_x"/>
                                              </p:val>
                                            </p:tav>
                                            <p:tav tm="100000">
                                              <p:val>
                                                <p:strVal val="#ppt_x"/>
                                              </p:val>
                                            </p:tav>
                                          </p:tavLst>
                                        </p:anim>
                                        <p:anim calcmode="lin" valueType="num">
                                          <p:cBhvr>
                                            <p:cTn id="85" dur="250" fill="hold"/>
                                            <p:tgtEl>
                                              <p:spTgt spid="51"/>
                                            </p:tgtEl>
                                            <p:attrNameLst>
                                              <p:attrName>ppt_y</p:attrName>
                                            </p:attrNameLst>
                                          </p:cBhvr>
                                          <p:tavLst>
                                            <p:tav tm="0">
                                              <p:val>
                                                <p:strVal val="#ppt_y-#ppt_h/2"/>
                                              </p:val>
                                            </p:tav>
                                            <p:tav tm="100000">
                                              <p:val>
                                                <p:strVal val="#ppt_y"/>
                                              </p:val>
                                            </p:tav>
                                          </p:tavLst>
                                        </p:anim>
                                        <p:anim calcmode="lin" valueType="num">
                                          <p:cBhvr>
                                            <p:cTn id="86" dur="250" fill="hold"/>
                                            <p:tgtEl>
                                              <p:spTgt spid="51"/>
                                            </p:tgtEl>
                                            <p:attrNameLst>
                                              <p:attrName>ppt_w</p:attrName>
                                            </p:attrNameLst>
                                          </p:cBhvr>
                                          <p:tavLst>
                                            <p:tav tm="0">
                                              <p:val>
                                                <p:strVal val="#ppt_w"/>
                                              </p:val>
                                            </p:tav>
                                            <p:tav tm="100000">
                                              <p:val>
                                                <p:strVal val="#ppt_w"/>
                                              </p:val>
                                            </p:tav>
                                          </p:tavLst>
                                        </p:anim>
                                        <p:anim calcmode="lin" valueType="num">
                                          <p:cBhvr>
                                            <p:cTn id="87" dur="250" fill="hold"/>
                                            <p:tgtEl>
                                              <p:spTgt spid="51"/>
                                            </p:tgtEl>
                                            <p:attrNameLst>
                                              <p:attrName>ppt_h</p:attrName>
                                            </p:attrNameLst>
                                          </p:cBhvr>
                                          <p:tavLst>
                                            <p:tav tm="0">
                                              <p:val>
                                                <p:fltVal val="0"/>
                                              </p:val>
                                            </p:tav>
                                            <p:tav tm="100000">
                                              <p:val>
                                                <p:strVal val="#ppt_h"/>
                                              </p:val>
                                            </p:tav>
                                          </p:tavLst>
                                        </p:anim>
                                      </p:childTnLst>
                                    </p:cTn>
                                  </p:par>
                                </p:childTnLst>
                              </p:cTn>
                            </p:par>
                            <p:par>
                              <p:cTn id="88" fill="hold">
                                <p:stCondLst>
                                  <p:cond delay="5151"/>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500"/>
                                            <p:tgtEl>
                                              <p:spTgt spid="58"/>
                                            </p:tgtEl>
                                          </p:cBhvr>
                                        </p:animEffect>
                                      </p:childTnLst>
                                    </p:cTn>
                                  </p:par>
                                  <p:par>
                                    <p:cTn id="92" presetID="22" presetClass="entr" presetSubtype="8" fill="hold" grpId="0" nodeType="withEffect">
                                      <p:stCondLst>
                                        <p:cond delay="200"/>
                                      </p:stCondLst>
                                      <p:childTnLst>
                                        <p:set>
                                          <p:cBhvr>
                                            <p:cTn id="93" dur="1" fill="hold">
                                              <p:stCondLst>
                                                <p:cond delay="0"/>
                                              </p:stCondLst>
                                            </p:cTn>
                                            <p:tgtEl>
                                              <p:spTgt spid="56"/>
                                            </p:tgtEl>
                                            <p:attrNameLst>
                                              <p:attrName>style.visibility</p:attrName>
                                            </p:attrNameLst>
                                          </p:cBhvr>
                                          <p:to>
                                            <p:strVal val="visible"/>
                                          </p:to>
                                        </p:set>
                                        <p:animEffect transition="in" filter="wipe(left)">
                                          <p:cBhvr>
                                            <p:cTn id="94" dur="500"/>
                                            <p:tgtEl>
                                              <p:spTgt spid="56"/>
                                            </p:tgtEl>
                                          </p:cBhvr>
                                        </p:animEffect>
                                      </p:childTnLst>
                                    </p:cTn>
                                  </p:par>
                                  <p:par>
                                    <p:cTn id="95" presetID="22" presetClass="entr" presetSubtype="8" fill="hold" grpId="0" nodeType="withEffect">
                                      <p:stCondLst>
                                        <p:cond delay="40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par>
                                    <p:cTn id="98" presetID="22" presetClass="entr" presetSubtype="8" fill="hold" grpId="0" nodeType="withEffect">
                                      <p:stCondLst>
                                        <p:cond delay="600"/>
                                      </p:stCondLst>
                                      <p:childTnLst>
                                        <p:set>
                                          <p:cBhvr>
                                            <p:cTn id="99" dur="1" fill="hold">
                                              <p:stCondLst>
                                                <p:cond delay="0"/>
                                              </p:stCondLst>
                                            </p:cTn>
                                            <p:tgtEl>
                                              <p:spTgt spid="52"/>
                                            </p:tgtEl>
                                            <p:attrNameLst>
                                              <p:attrName>style.visibility</p:attrName>
                                            </p:attrNameLst>
                                          </p:cBhvr>
                                          <p:to>
                                            <p:strVal val="visible"/>
                                          </p:to>
                                        </p:set>
                                        <p:animEffect transition="in" filter="wipe(left)">
                                          <p:cBhvr>
                                            <p:cTn id="100" dur="500"/>
                                            <p:tgtEl>
                                              <p:spTgt spid="52"/>
                                            </p:tgtEl>
                                          </p:cBhvr>
                                        </p:animEffect>
                                      </p:childTnLst>
                                    </p:cTn>
                                  </p:par>
                                  <p:par>
                                    <p:cTn id="101" presetID="22" presetClass="entr" presetSubtype="8" fill="hold" grpId="0" nodeType="withEffect">
                                      <p:stCondLst>
                                        <p:cond delay="80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0" grpId="0" animBg="1"/>
          <p:bldP spid="41" grpId="0" animBg="1"/>
          <p:bldP spid="42" grpId="0" animBg="1"/>
          <p:bldP spid="43" grpId="0" animBg="1"/>
          <p:bldP spid="44" grpId="0" animBg="1"/>
          <p:bldP spid="50" grpId="0"/>
          <p:bldP spid="51" grpId="0"/>
          <p:bldP spid="52" grpId="0"/>
          <p:bldP spid="53" grpId="0"/>
          <p:bldP spid="54" grpId="0"/>
          <p:bldP spid="55" grpId="0"/>
          <p:bldP spid="56" grpId="0"/>
          <p:bldP spid="57"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20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000" fill="hold"/>
                                            <p:tgtEl>
                                              <p:spTgt spid="40"/>
                                            </p:tgtEl>
                                            <p:attrNameLst>
                                              <p:attrName>ppt_x</p:attrName>
                                            </p:attrNameLst>
                                          </p:cBhvr>
                                          <p:tavLst>
                                            <p:tav tm="0">
                                              <p:val>
                                                <p:strVal val="#ppt_x"/>
                                              </p:val>
                                            </p:tav>
                                            <p:tav tm="100000">
                                              <p:val>
                                                <p:strVal val="#ppt_x"/>
                                              </p:val>
                                            </p:tav>
                                          </p:tavLst>
                                        </p:anim>
                                        <p:anim calcmode="lin" valueType="num">
                                          <p:cBhvr additive="base">
                                            <p:cTn id="28" dur="1000" fill="hold"/>
                                            <p:tgtEl>
                                              <p:spTgt spid="4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4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ppt_x"/>
                                              </p:val>
                                            </p:tav>
                                            <p:tav tm="100000">
                                              <p:val>
                                                <p:strVal val="#ppt_x"/>
                                              </p:val>
                                            </p:tav>
                                          </p:tavLst>
                                        </p:anim>
                                        <p:anim calcmode="lin" valueType="num">
                                          <p:cBhvr additive="base">
                                            <p:cTn id="32" dur="1000" fill="hold"/>
                                            <p:tgtEl>
                                              <p:spTgt spid="4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6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000" fill="hold"/>
                                            <p:tgtEl>
                                              <p:spTgt spid="41"/>
                                            </p:tgtEl>
                                            <p:attrNameLst>
                                              <p:attrName>ppt_x</p:attrName>
                                            </p:attrNameLst>
                                          </p:cBhvr>
                                          <p:tavLst>
                                            <p:tav tm="0">
                                              <p:val>
                                                <p:strVal val="#ppt_x"/>
                                              </p:val>
                                            </p:tav>
                                            <p:tav tm="100000">
                                              <p:val>
                                                <p:strVal val="#ppt_x"/>
                                              </p:val>
                                            </p:tav>
                                          </p:tavLst>
                                        </p:anim>
                                        <p:anim calcmode="lin" valueType="num">
                                          <p:cBhvr additive="base">
                                            <p:cTn id="36" dur="1000" fill="hold"/>
                                            <p:tgtEl>
                                              <p:spTgt spid="4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80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000" fill="hold"/>
                                            <p:tgtEl>
                                              <p:spTgt spid="42"/>
                                            </p:tgtEl>
                                            <p:attrNameLst>
                                              <p:attrName>ppt_x</p:attrName>
                                            </p:attrNameLst>
                                          </p:cBhvr>
                                          <p:tavLst>
                                            <p:tav tm="0">
                                              <p:val>
                                                <p:strVal val="#ppt_x"/>
                                              </p:val>
                                            </p:tav>
                                            <p:tav tm="100000">
                                              <p:val>
                                                <p:strVal val="#ppt_x"/>
                                              </p:val>
                                            </p:tav>
                                          </p:tavLst>
                                        </p:anim>
                                        <p:anim calcmode="lin" valueType="num">
                                          <p:cBhvr additive="base">
                                            <p:cTn id="40" dur="1000" fill="hold"/>
                                            <p:tgtEl>
                                              <p:spTgt spid="42"/>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par>
                                    <p:cTn id="45" presetID="2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par>
                                    <p:cTn id="48" presetID="2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par>
                                    <p:cTn id="51" presetID="22" presetClass="entr" presetSubtype="8"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2" presetClass="entr" presetSubtype="8"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childTnLst>
                              </p:cTn>
                            </p:par>
                            <p:par>
                              <p:cTn id="57" fill="hold">
                                <p:stCondLst>
                                  <p:cond delay="30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59"/>
                                            </p:tgtEl>
                                            <p:attrNameLst>
                                              <p:attrName>style.visibility</p:attrName>
                                            </p:attrNameLst>
                                          </p:cBhvr>
                                          <p:to>
                                            <p:strVal val="visible"/>
                                          </p:to>
                                        </p:set>
                                        <p:anim calcmode="lin" valueType="num">
                                          <p:cBhvr>
                                            <p:cTn id="60" dur="250" fill="hold"/>
                                            <p:tgtEl>
                                              <p:spTgt spid="59"/>
                                            </p:tgtEl>
                                            <p:attrNameLst>
                                              <p:attrName>ppt_x</p:attrName>
                                            </p:attrNameLst>
                                          </p:cBhvr>
                                          <p:tavLst>
                                            <p:tav tm="0">
                                              <p:val>
                                                <p:strVal val="#ppt_x"/>
                                              </p:val>
                                            </p:tav>
                                            <p:tav tm="100000">
                                              <p:val>
                                                <p:strVal val="#ppt_x"/>
                                              </p:val>
                                            </p:tav>
                                          </p:tavLst>
                                        </p:anim>
                                        <p:anim calcmode="lin" valueType="num">
                                          <p:cBhvr>
                                            <p:cTn id="61" dur="250" fill="hold"/>
                                            <p:tgtEl>
                                              <p:spTgt spid="59"/>
                                            </p:tgtEl>
                                            <p:attrNameLst>
                                              <p:attrName>ppt_y</p:attrName>
                                            </p:attrNameLst>
                                          </p:cBhvr>
                                          <p:tavLst>
                                            <p:tav tm="0">
                                              <p:val>
                                                <p:strVal val="#ppt_y-#ppt_h/2"/>
                                              </p:val>
                                            </p:tav>
                                            <p:tav tm="100000">
                                              <p:val>
                                                <p:strVal val="#ppt_y"/>
                                              </p:val>
                                            </p:tav>
                                          </p:tavLst>
                                        </p:anim>
                                        <p:anim calcmode="lin" valueType="num">
                                          <p:cBhvr>
                                            <p:cTn id="62" dur="250" fill="hold"/>
                                            <p:tgtEl>
                                              <p:spTgt spid="59"/>
                                            </p:tgtEl>
                                            <p:attrNameLst>
                                              <p:attrName>ppt_w</p:attrName>
                                            </p:attrNameLst>
                                          </p:cBhvr>
                                          <p:tavLst>
                                            <p:tav tm="0">
                                              <p:val>
                                                <p:strVal val="#ppt_w"/>
                                              </p:val>
                                            </p:tav>
                                            <p:tav tm="100000">
                                              <p:val>
                                                <p:strVal val="#ppt_w"/>
                                              </p:val>
                                            </p:tav>
                                          </p:tavLst>
                                        </p:anim>
                                        <p:anim calcmode="lin" valueType="num">
                                          <p:cBhvr>
                                            <p:cTn id="63" dur="250" fill="hold"/>
                                            <p:tgtEl>
                                              <p:spTgt spid="59"/>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200"/>
                                      </p:stCondLst>
                                      <p:iterate type="lt">
                                        <p:tmPct val="40000"/>
                                      </p:iterate>
                                      <p:childTnLst>
                                        <p:set>
                                          <p:cBhvr>
                                            <p:cTn id="65" dur="1" fill="hold">
                                              <p:stCondLst>
                                                <p:cond delay="0"/>
                                              </p:stCondLst>
                                            </p:cTn>
                                            <p:tgtEl>
                                              <p:spTgt spid="57"/>
                                            </p:tgtEl>
                                            <p:attrNameLst>
                                              <p:attrName>style.visibility</p:attrName>
                                            </p:attrNameLst>
                                          </p:cBhvr>
                                          <p:to>
                                            <p:strVal val="visible"/>
                                          </p:to>
                                        </p:set>
                                        <p:anim calcmode="lin" valueType="num">
                                          <p:cBhvr>
                                            <p:cTn id="66" dur="250" fill="hold"/>
                                            <p:tgtEl>
                                              <p:spTgt spid="57"/>
                                            </p:tgtEl>
                                            <p:attrNameLst>
                                              <p:attrName>ppt_x</p:attrName>
                                            </p:attrNameLst>
                                          </p:cBhvr>
                                          <p:tavLst>
                                            <p:tav tm="0">
                                              <p:val>
                                                <p:strVal val="#ppt_x"/>
                                              </p:val>
                                            </p:tav>
                                            <p:tav tm="100000">
                                              <p:val>
                                                <p:strVal val="#ppt_x"/>
                                              </p:val>
                                            </p:tav>
                                          </p:tavLst>
                                        </p:anim>
                                        <p:anim calcmode="lin" valueType="num">
                                          <p:cBhvr>
                                            <p:cTn id="67" dur="250" fill="hold"/>
                                            <p:tgtEl>
                                              <p:spTgt spid="57"/>
                                            </p:tgtEl>
                                            <p:attrNameLst>
                                              <p:attrName>ppt_y</p:attrName>
                                            </p:attrNameLst>
                                          </p:cBhvr>
                                          <p:tavLst>
                                            <p:tav tm="0">
                                              <p:val>
                                                <p:strVal val="#ppt_y-#ppt_h/2"/>
                                              </p:val>
                                            </p:tav>
                                            <p:tav tm="100000">
                                              <p:val>
                                                <p:strVal val="#ppt_y"/>
                                              </p:val>
                                            </p:tav>
                                          </p:tavLst>
                                        </p:anim>
                                        <p:anim calcmode="lin" valueType="num">
                                          <p:cBhvr>
                                            <p:cTn id="68" dur="250" fill="hold"/>
                                            <p:tgtEl>
                                              <p:spTgt spid="57"/>
                                            </p:tgtEl>
                                            <p:attrNameLst>
                                              <p:attrName>ppt_w</p:attrName>
                                            </p:attrNameLst>
                                          </p:cBhvr>
                                          <p:tavLst>
                                            <p:tav tm="0">
                                              <p:val>
                                                <p:strVal val="#ppt_w"/>
                                              </p:val>
                                            </p:tav>
                                            <p:tav tm="100000">
                                              <p:val>
                                                <p:strVal val="#ppt_w"/>
                                              </p:val>
                                            </p:tav>
                                          </p:tavLst>
                                        </p:anim>
                                        <p:anim calcmode="lin" valueType="num">
                                          <p:cBhvr>
                                            <p:cTn id="69" dur="250" fill="hold"/>
                                            <p:tgtEl>
                                              <p:spTgt spid="57"/>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400"/>
                                      </p:stCondLst>
                                      <p:iterate type="lt">
                                        <p:tmPct val="40000"/>
                                      </p:iterate>
                                      <p:childTnLst>
                                        <p:set>
                                          <p:cBhvr>
                                            <p:cTn id="71" dur="1" fill="hold">
                                              <p:stCondLst>
                                                <p:cond delay="0"/>
                                              </p:stCondLst>
                                            </p:cTn>
                                            <p:tgtEl>
                                              <p:spTgt spid="55"/>
                                            </p:tgtEl>
                                            <p:attrNameLst>
                                              <p:attrName>style.visibility</p:attrName>
                                            </p:attrNameLst>
                                          </p:cBhvr>
                                          <p:to>
                                            <p:strVal val="visible"/>
                                          </p:to>
                                        </p:set>
                                        <p:anim calcmode="lin" valueType="num">
                                          <p:cBhvr>
                                            <p:cTn id="72" dur="250" fill="hold"/>
                                            <p:tgtEl>
                                              <p:spTgt spid="55"/>
                                            </p:tgtEl>
                                            <p:attrNameLst>
                                              <p:attrName>ppt_x</p:attrName>
                                            </p:attrNameLst>
                                          </p:cBhvr>
                                          <p:tavLst>
                                            <p:tav tm="0">
                                              <p:val>
                                                <p:strVal val="#ppt_x"/>
                                              </p:val>
                                            </p:tav>
                                            <p:tav tm="100000">
                                              <p:val>
                                                <p:strVal val="#ppt_x"/>
                                              </p:val>
                                            </p:tav>
                                          </p:tavLst>
                                        </p:anim>
                                        <p:anim calcmode="lin" valueType="num">
                                          <p:cBhvr>
                                            <p:cTn id="73" dur="250" fill="hold"/>
                                            <p:tgtEl>
                                              <p:spTgt spid="55"/>
                                            </p:tgtEl>
                                            <p:attrNameLst>
                                              <p:attrName>ppt_y</p:attrName>
                                            </p:attrNameLst>
                                          </p:cBhvr>
                                          <p:tavLst>
                                            <p:tav tm="0">
                                              <p:val>
                                                <p:strVal val="#ppt_y-#ppt_h/2"/>
                                              </p:val>
                                            </p:tav>
                                            <p:tav tm="100000">
                                              <p:val>
                                                <p:strVal val="#ppt_y"/>
                                              </p:val>
                                            </p:tav>
                                          </p:tavLst>
                                        </p:anim>
                                        <p:anim calcmode="lin" valueType="num">
                                          <p:cBhvr>
                                            <p:cTn id="74" dur="250" fill="hold"/>
                                            <p:tgtEl>
                                              <p:spTgt spid="55"/>
                                            </p:tgtEl>
                                            <p:attrNameLst>
                                              <p:attrName>ppt_w</p:attrName>
                                            </p:attrNameLst>
                                          </p:cBhvr>
                                          <p:tavLst>
                                            <p:tav tm="0">
                                              <p:val>
                                                <p:strVal val="#ppt_w"/>
                                              </p:val>
                                            </p:tav>
                                            <p:tav tm="100000">
                                              <p:val>
                                                <p:strVal val="#ppt_w"/>
                                              </p:val>
                                            </p:tav>
                                          </p:tavLst>
                                        </p:anim>
                                        <p:anim calcmode="lin" valueType="num">
                                          <p:cBhvr>
                                            <p:cTn id="75" dur="250" fill="hold"/>
                                            <p:tgtEl>
                                              <p:spTgt spid="55"/>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600"/>
                                      </p:stCondLst>
                                      <p:iterate type="lt">
                                        <p:tmPct val="40000"/>
                                      </p:iterate>
                                      <p:childTnLst>
                                        <p:set>
                                          <p:cBhvr>
                                            <p:cTn id="77" dur="1" fill="hold">
                                              <p:stCondLst>
                                                <p:cond delay="0"/>
                                              </p:stCondLst>
                                            </p:cTn>
                                            <p:tgtEl>
                                              <p:spTgt spid="53"/>
                                            </p:tgtEl>
                                            <p:attrNameLst>
                                              <p:attrName>style.visibility</p:attrName>
                                            </p:attrNameLst>
                                          </p:cBhvr>
                                          <p:to>
                                            <p:strVal val="visible"/>
                                          </p:to>
                                        </p:set>
                                        <p:anim calcmode="lin" valueType="num">
                                          <p:cBhvr>
                                            <p:cTn id="78" dur="250" fill="hold"/>
                                            <p:tgtEl>
                                              <p:spTgt spid="53"/>
                                            </p:tgtEl>
                                            <p:attrNameLst>
                                              <p:attrName>ppt_x</p:attrName>
                                            </p:attrNameLst>
                                          </p:cBhvr>
                                          <p:tavLst>
                                            <p:tav tm="0">
                                              <p:val>
                                                <p:strVal val="#ppt_x"/>
                                              </p:val>
                                            </p:tav>
                                            <p:tav tm="100000">
                                              <p:val>
                                                <p:strVal val="#ppt_x"/>
                                              </p:val>
                                            </p:tav>
                                          </p:tavLst>
                                        </p:anim>
                                        <p:anim calcmode="lin" valueType="num">
                                          <p:cBhvr>
                                            <p:cTn id="79" dur="250" fill="hold"/>
                                            <p:tgtEl>
                                              <p:spTgt spid="53"/>
                                            </p:tgtEl>
                                            <p:attrNameLst>
                                              <p:attrName>ppt_y</p:attrName>
                                            </p:attrNameLst>
                                          </p:cBhvr>
                                          <p:tavLst>
                                            <p:tav tm="0">
                                              <p:val>
                                                <p:strVal val="#ppt_y-#ppt_h/2"/>
                                              </p:val>
                                            </p:tav>
                                            <p:tav tm="100000">
                                              <p:val>
                                                <p:strVal val="#ppt_y"/>
                                              </p:val>
                                            </p:tav>
                                          </p:tavLst>
                                        </p:anim>
                                        <p:anim calcmode="lin" valueType="num">
                                          <p:cBhvr>
                                            <p:cTn id="80" dur="250" fill="hold"/>
                                            <p:tgtEl>
                                              <p:spTgt spid="53"/>
                                            </p:tgtEl>
                                            <p:attrNameLst>
                                              <p:attrName>ppt_w</p:attrName>
                                            </p:attrNameLst>
                                          </p:cBhvr>
                                          <p:tavLst>
                                            <p:tav tm="0">
                                              <p:val>
                                                <p:strVal val="#ppt_w"/>
                                              </p:val>
                                            </p:tav>
                                            <p:tav tm="100000">
                                              <p:val>
                                                <p:strVal val="#ppt_w"/>
                                              </p:val>
                                            </p:tav>
                                          </p:tavLst>
                                        </p:anim>
                                        <p:anim calcmode="lin" valueType="num">
                                          <p:cBhvr>
                                            <p:cTn id="81" dur="250" fill="hold"/>
                                            <p:tgtEl>
                                              <p:spTgt spid="53"/>
                                            </p:tgtEl>
                                            <p:attrNameLst>
                                              <p:attrName>ppt_h</p:attrName>
                                            </p:attrNameLst>
                                          </p:cBhvr>
                                          <p:tavLst>
                                            <p:tav tm="0">
                                              <p:val>
                                                <p:fltVal val="0"/>
                                              </p:val>
                                            </p:tav>
                                            <p:tav tm="100000">
                                              <p:val>
                                                <p:strVal val="#ppt_h"/>
                                              </p:val>
                                            </p:tav>
                                          </p:tavLst>
                                        </p:anim>
                                      </p:childTnLst>
                                    </p:cTn>
                                  </p:par>
                                  <p:par>
                                    <p:cTn id="82" presetID="17" presetClass="entr" presetSubtype="1" fill="hold" grpId="0" nodeType="withEffect">
                                      <p:stCondLst>
                                        <p:cond delay="800"/>
                                      </p:stCondLst>
                                      <p:iterate type="lt">
                                        <p:tmPct val="40000"/>
                                      </p:iterate>
                                      <p:childTnLst>
                                        <p:set>
                                          <p:cBhvr>
                                            <p:cTn id="83" dur="1" fill="hold">
                                              <p:stCondLst>
                                                <p:cond delay="0"/>
                                              </p:stCondLst>
                                            </p:cTn>
                                            <p:tgtEl>
                                              <p:spTgt spid="51"/>
                                            </p:tgtEl>
                                            <p:attrNameLst>
                                              <p:attrName>style.visibility</p:attrName>
                                            </p:attrNameLst>
                                          </p:cBhvr>
                                          <p:to>
                                            <p:strVal val="visible"/>
                                          </p:to>
                                        </p:set>
                                        <p:anim calcmode="lin" valueType="num">
                                          <p:cBhvr>
                                            <p:cTn id="84" dur="250" fill="hold"/>
                                            <p:tgtEl>
                                              <p:spTgt spid="51"/>
                                            </p:tgtEl>
                                            <p:attrNameLst>
                                              <p:attrName>ppt_x</p:attrName>
                                            </p:attrNameLst>
                                          </p:cBhvr>
                                          <p:tavLst>
                                            <p:tav tm="0">
                                              <p:val>
                                                <p:strVal val="#ppt_x"/>
                                              </p:val>
                                            </p:tav>
                                            <p:tav tm="100000">
                                              <p:val>
                                                <p:strVal val="#ppt_x"/>
                                              </p:val>
                                            </p:tav>
                                          </p:tavLst>
                                        </p:anim>
                                        <p:anim calcmode="lin" valueType="num">
                                          <p:cBhvr>
                                            <p:cTn id="85" dur="250" fill="hold"/>
                                            <p:tgtEl>
                                              <p:spTgt spid="51"/>
                                            </p:tgtEl>
                                            <p:attrNameLst>
                                              <p:attrName>ppt_y</p:attrName>
                                            </p:attrNameLst>
                                          </p:cBhvr>
                                          <p:tavLst>
                                            <p:tav tm="0">
                                              <p:val>
                                                <p:strVal val="#ppt_y-#ppt_h/2"/>
                                              </p:val>
                                            </p:tav>
                                            <p:tav tm="100000">
                                              <p:val>
                                                <p:strVal val="#ppt_y"/>
                                              </p:val>
                                            </p:tav>
                                          </p:tavLst>
                                        </p:anim>
                                        <p:anim calcmode="lin" valueType="num">
                                          <p:cBhvr>
                                            <p:cTn id="86" dur="250" fill="hold"/>
                                            <p:tgtEl>
                                              <p:spTgt spid="51"/>
                                            </p:tgtEl>
                                            <p:attrNameLst>
                                              <p:attrName>ppt_w</p:attrName>
                                            </p:attrNameLst>
                                          </p:cBhvr>
                                          <p:tavLst>
                                            <p:tav tm="0">
                                              <p:val>
                                                <p:strVal val="#ppt_w"/>
                                              </p:val>
                                            </p:tav>
                                            <p:tav tm="100000">
                                              <p:val>
                                                <p:strVal val="#ppt_w"/>
                                              </p:val>
                                            </p:tav>
                                          </p:tavLst>
                                        </p:anim>
                                        <p:anim calcmode="lin" valueType="num">
                                          <p:cBhvr>
                                            <p:cTn id="87" dur="250" fill="hold"/>
                                            <p:tgtEl>
                                              <p:spTgt spid="51"/>
                                            </p:tgtEl>
                                            <p:attrNameLst>
                                              <p:attrName>ppt_h</p:attrName>
                                            </p:attrNameLst>
                                          </p:cBhvr>
                                          <p:tavLst>
                                            <p:tav tm="0">
                                              <p:val>
                                                <p:fltVal val="0"/>
                                              </p:val>
                                            </p:tav>
                                            <p:tav tm="100000">
                                              <p:val>
                                                <p:strVal val="#ppt_h"/>
                                              </p:val>
                                            </p:tav>
                                          </p:tavLst>
                                        </p:anim>
                                      </p:childTnLst>
                                    </p:cTn>
                                  </p:par>
                                </p:childTnLst>
                              </p:cTn>
                            </p:par>
                            <p:par>
                              <p:cTn id="88" fill="hold">
                                <p:stCondLst>
                                  <p:cond delay="5151"/>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500"/>
                                            <p:tgtEl>
                                              <p:spTgt spid="58"/>
                                            </p:tgtEl>
                                          </p:cBhvr>
                                        </p:animEffect>
                                      </p:childTnLst>
                                    </p:cTn>
                                  </p:par>
                                  <p:par>
                                    <p:cTn id="92" presetID="22" presetClass="entr" presetSubtype="8" fill="hold" grpId="0" nodeType="withEffect">
                                      <p:stCondLst>
                                        <p:cond delay="200"/>
                                      </p:stCondLst>
                                      <p:childTnLst>
                                        <p:set>
                                          <p:cBhvr>
                                            <p:cTn id="93" dur="1" fill="hold">
                                              <p:stCondLst>
                                                <p:cond delay="0"/>
                                              </p:stCondLst>
                                            </p:cTn>
                                            <p:tgtEl>
                                              <p:spTgt spid="56"/>
                                            </p:tgtEl>
                                            <p:attrNameLst>
                                              <p:attrName>style.visibility</p:attrName>
                                            </p:attrNameLst>
                                          </p:cBhvr>
                                          <p:to>
                                            <p:strVal val="visible"/>
                                          </p:to>
                                        </p:set>
                                        <p:animEffect transition="in" filter="wipe(left)">
                                          <p:cBhvr>
                                            <p:cTn id="94" dur="500"/>
                                            <p:tgtEl>
                                              <p:spTgt spid="56"/>
                                            </p:tgtEl>
                                          </p:cBhvr>
                                        </p:animEffect>
                                      </p:childTnLst>
                                    </p:cTn>
                                  </p:par>
                                  <p:par>
                                    <p:cTn id="95" presetID="22" presetClass="entr" presetSubtype="8" fill="hold" grpId="0" nodeType="withEffect">
                                      <p:stCondLst>
                                        <p:cond delay="40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par>
                                    <p:cTn id="98" presetID="22" presetClass="entr" presetSubtype="8" fill="hold" grpId="0" nodeType="withEffect">
                                      <p:stCondLst>
                                        <p:cond delay="600"/>
                                      </p:stCondLst>
                                      <p:childTnLst>
                                        <p:set>
                                          <p:cBhvr>
                                            <p:cTn id="99" dur="1" fill="hold">
                                              <p:stCondLst>
                                                <p:cond delay="0"/>
                                              </p:stCondLst>
                                            </p:cTn>
                                            <p:tgtEl>
                                              <p:spTgt spid="52"/>
                                            </p:tgtEl>
                                            <p:attrNameLst>
                                              <p:attrName>style.visibility</p:attrName>
                                            </p:attrNameLst>
                                          </p:cBhvr>
                                          <p:to>
                                            <p:strVal val="visible"/>
                                          </p:to>
                                        </p:set>
                                        <p:animEffect transition="in" filter="wipe(left)">
                                          <p:cBhvr>
                                            <p:cTn id="100" dur="500"/>
                                            <p:tgtEl>
                                              <p:spTgt spid="52"/>
                                            </p:tgtEl>
                                          </p:cBhvr>
                                        </p:animEffect>
                                      </p:childTnLst>
                                    </p:cTn>
                                  </p:par>
                                  <p:par>
                                    <p:cTn id="101" presetID="22" presetClass="entr" presetSubtype="8" fill="hold" grpId="0" nodeType="withEffect">
                                      <p:stCondLst>
                                        <p:cond delay="80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0" grpId="0" animBg="1"/>
          <p:bldP spid="41" grpId="0" animBg="1"/>
          <p:bldP spid="42" grpId="0" animBg="1"/>
          <p:bldP spid="43" grpId="0" animBg="1"/>
          <p:bldP spid="44" grpId="0" animBg="1"/>
          <p:bldP spid="50" grpId="0"/>
          <p:bldP spid="51" grpId="0"/>
          <p:bldP spid="52" grpId="0"/>
          <p:bldP spid="53" grpId="0"/>
          <p:bldP spid="54" grpId="0"/>
          <p:bldP spid="55" grpId="0"/>
          <p:bldP spid="56" grpId="0"/>
          <p:bldP spid="57" grpId="0"/>
          <p:bldP spid="58" grpId="0"/>
          <p:bldP spid="59"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275606"/>
            <a:ext cx="9144000" cy="24559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矩形 35"/>
          <p:cNvSpPr/>
          <p:nvPr/>
        </p:nvSpPr>
        <p:spPr>
          <a:xfrm>
            <a:off x="2832584" y="2947045"/>
            <a:ext cx="3478837" cy="646331"/>
          </a:xfrm>
          <a:prstGeom prst="rect">
            <a:avLst/>
          </a:prstGeom>
        </p:spPr>
        <p:txBody>
          <a:bodyPr wrap="none">
            <a:spAutoFit/>
          </a:bodyPr>
          <a:lstStyle/>
          <a:p>
            <a:pPr algn="ctr"/>
            <a:r>
              <a:rPr lang="zh-CN" altLang="en-US" sz="3600" b="1">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汇报人：</a:t>
            </a:r>
            <a:r>
              <a:rPr lang="en-US" altLang="zh-CN" sz="3600" b="1">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xiazaii</a:t>
            </a:r>
            <a:endParaRPr lang="zh-CN" altLang="en-US" sz="3600" b="1"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55" name="TextBox 54"/>
          <p:cNvSpPr txBox="1"/>
          <p:nvPr/>
        </p:nvSpPr>
        <p:spPr>
          <a:xfrm>
            <a:off x="2093855" y="1777538"/>
            <a:ext cx="4956291" cy="992543"/>
          </a:xfrm>
          <a:prstGeom prst="rect">
            <a:avLst/>
          </a:prstGeom>
          <a:noFill/>
        </p:spPr>
        <p:txBody>
          <a:bodyPr wrap="square" lIns="68543" tIns="34272" rIns="68543" bIns="34272"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感谢各位聆听</a:t>
            </a:r>
          </a:p>
        </p:txBody>
      </p:sp>
      <p:grpSp>
        <p:nvGrpSpPr>
          <p:cNvPr id="58" name="Group 550"/>
          <p:cNvGrpSpPr/>
          <p:nvPr/>
        </p:nvGrpSpPr>
        <p:grpSpPr bwMode="auto">
          <a:xfrm>
            <a:off x="3662956" y="-183903"/>
            <a:ext cx="1818087" cy="1816794"/>
            <a:chOff x="295" y="3475"/>
            <a:chExt cx="1407" cy="1407"/>
          </a:xfrm>
        </p:grpSpPr>
        <p:sp>
          <p:nvSpPr>
            <p:cNvPr id="59" name="Oval 551"/>
            <p:cNvSpPr>
              <a:spLocks noChangeArrowheads="1"/>
            </p:cNvSpPr>
            <p:nvPr/>
          </p:nvSpPr>
          <p:spPr bwMode="auto">
            <a:xfrm>
              <a:off x="295" y="3475"/>
              <a:ext cx="1407" cy="1407"/>
            </a:xfrm>
            <a:prstGeom prst="ellipse">
              <a:avLst/>
            </a:prstGeom>
            <a:gradFill rotWithShape="1">
              <a:gsLst>
                <a:gs pos="0">
                  <a:sysClr val="window" lastClr="FFFFFF">
                    <a:alpha val="0"/>
                  </a:sysClr>
                </a:gs>
                <a:gs pos="100000">
                  <a:sysClr val="window" lastClr="FFFFFF">
                    <a:gamma/>
                    <a:shade val="81961"/>
                    <a:invGamma/>
                    <a:alpha val="12000"/>
                  </a:sysClr>
                </a:gs>
              </a:gsLst>
              <a:path path="shape">
                <a:fillToRect l="50000" t="50000" r="50000" b="50000"/>
              </a:path>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60" name="Group 552"/>
            <p:cNvGrpSpPr/>
            <p:nvPr/>
          </p:nvGrpSpPr>
          <p:grpSpPr bwMode="auto">
            <a:xfrm>
              <a:off x="476" y="3657"/>
              <a:ext cx="1050" cy="1050"/>
              <a:chOff x="-6056" y="-2208"/>
              <a:chExt cx="2208" cy="2208"/>
            </a:xfrm>
          </p:grpSpPr>
          <p:sp>
            <p:nvSpPr>
              <p:cNvPr id="61" name="Oval 553"/>
              <p:cNvSpPr>
                <a:spLocks noChangeArrowheads="1"/>
              </p:cNvSpPr>
              <p:nvPr/>
            </p:nvSpPr>
            <p:spPr bwMode="auto">
              <a:xfrm>
                <a:off x="-6056" y="-2132"/>
                <a:ext cx="2132" cy="2132"/>
              </a:xfrm>
              <a:prstGeom prst="ellipse">
                <a:avLst/>
              </a:prstGeom>
              <a:gradFill rotWithShape="1">
                <a:gsLst>
                  <a:gs pos="0">
                    <a:sysClr val="window" lastClr="FFFFFF"/>
                  </a:gs>
                  <a:gs pos="100000">
                    <a:sysClr val="windowText" lastClr="000000">
                      <a:alpha val="0"/>
                    </a:sys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62" name="Group 554"/>
              <p:cNvGrpSpPr/>
              <p:nvPr/>
            </p:nvGrpSpPr>
            <p:grpSpPr bwMode="auto">
              <a:xfrm>
                <a:off x="-6056" y="-2208"/>
                <a:ext cx="2208" cy="2208"/>
                <a:chOff x="-4060" y="-879"/>
                <a:chExt cx="2208" cy="2208"/>
              </a:xfrm>
            </p:grpSpPr>
            <p:grpSp>
              <p:nvGrpSpPr>
                <p:cNvPr id="63" name="Group 555"/>
                <p:cNvGrpSpPr/>
                <p:nvPr/>
              </p:nvGrpSpPr>
              <p:grpSpPr bwMode="auto">
                <a:xfrm>
                  <a:off x="-4060" y="-879"/>
                  <a:ext cx="2208" cy="2208"/>
                  <a:chOff x="-3924" y="-788"/>
                  <a:chExt cx="2208" cy="2208"/>
                </a:xfrm>
              </p:grpSpPr>
              <p:grpSp>
                <p:nvGrpSpPr>
                  <p:cNvPr id="79" name="Group 556"/>
                  <p:cNvGrpSpPr>
                    <a:grpSpLocks noChangeAspect="1"/>
                  </p:cNvGrpSpPr>
                  <p:nvPr/>
                </p:nvGrpSpPr>
                <p:grpSpPr bwMode="auto">
                  <a:xfrm>
                    <a:off x="-3924" y="-788"/>
                    <a:ext cx="2208" cy="2202"/>
                    <a:chOff x="168" y="696"/>
                    <a:chExt cx="1429" cy="1429"/>
                  </a:xfrm>
                </p:grpSpPr>
                <p:grpSp>
                  <p:nvGrpSpPr>
                    <p:cNvPr id="87" name="Group 557"/>
                    <p:cNvGrpSpPr>
                      <a:grpSpLocks noChangeAspect="1"/>
                    </p:cNvGrpSpPr>
                    <p:nvPr/>
                  </p:nvGrpSpPr>
                  <p:grpSpPr bwMode="auto">
                    <a:xfrm>
                      <a:off x="854" y="696"/>
                      <a:ext cx="56" cy="1429"/>
                      <a:chOff x="845" y="696"/>
                      <a:chExt cx="56" cy="1429"/>
                    </a:xfrm>
                  </p:grpSpPr>
                  <p:sp>
                    <p:nvSpPr>
                      <p:cNvPr id="91" name="AutoShape 558"/>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2" name="AutoShape 559"/>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88" name="Group 560"/>
                    <p:cNvGrpSpPr>
                      <a:grpSpLocks noChangeAspect="1"/>
                    </p:cNvGrpSpPr>
                    <p:nvPr/>
                  </p:nvGrpSpPr>
                  <p:grpSpPr bwMode="auto">
                    <a:xfrm rot="5400000">
                      <a:off x="855" y="696"/>
                      <a:ext cx="56" cy="1429"/>
                      <a:chOff x="845" y="696"/>
                      <a:chExt cx="56" cy="1429"/>
                    </a:xfrm>
                  </p:grpSpPr>
                  <p:sp>
                    <p:nvSpPr>
                      <p:cNvPr id="89" name="AutoShape 561"/>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0" name="AutoShape 562"/>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nvGrpSpPr>
                  <p:cNvPr id="80" name="Group 563"/>
                  <p:cNvGrpSpPr>
                    <a:grpSpLocks noChangeAspect="1"/>
                  </p:cNvGrpSpPr>
                  <p:nvPr/>
                </p:nvGrpSpPr>
                <p:grpSpPr bwMode="auto">
                  <a:xfrm rot="2700000">
                    <a:off x="-3927" y="-785"/>
                    <a:ext cx="2208" cy="2202"/>
                    <a:chOff x="168" y="696"/>
                    <a:chExt cx="1429" cy="1429"/>
                  </a:xfrm>
                </p:grpSpPr>
                <p:grpSp>
                  <p:nvGrpSpPr>
                    <p:cNvPr id="81" name="Group 564"/>
                    <p:cNvGrpSpPr>
                      <a:grpSpLocks noChangeAspect="1"/>
                    </p:cNvGrpSpPr>
                    <p:nvPr/>
                  </p:nvGrpSpPr>
                  <p:grpSpPr bwMode="auto">
                    <a:xfrm>
                      <a:off x="854" y="696"/>
                      <a:ext cx="56" cy="1429"/>
                      <a:chOff x="845" y="696"/>
                      <a:chExt cx="56" cy="1429"/>
                    </a:xfrm>
                  </p:grpSpPr>
                  <p:sp>
                    <p:nvSpPr>
                      <p:cNvPr id="85" name="AutoShape 565"/>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 name="AutoShape 566"/>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82" name="Group 567"/>
                    <p:cNvGrpSpPr>
                      <a:grpSpLocks noChangeAspect="1"/>
                    </p:cNvGrpSpPr>
                    <p:nvPr/>
                  </p:nvGrpSpPr>
                  <p:grpSpPr bwMode="auto">
                    <a:xfrm rot="5400000">
                      <a:off x="855" y="696"/>
                      <a:ext cx="56" cy="1429"/>
                      <a:chOff x="845" y="696"/>
                      <a:chExt cx="56" cy="1429"/>
                    </a:xfrm>
                  </p:grpSpPr>
                  <p:sp>
                    <p:nvSpPr>
                      <p:cNvPr id="83" name="AutoShape 568"/>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 name="AutoShape 569"/>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grpSp>
              <p:nvGrpSpPr>
                <p:cNvPr id="64" name="Group 570"/>
                <p:cNvGrpSpPr/>
                <p:nvPr/>
              </p:nvGrpSpPr>
              <p:grpSpPr bwMode="auto">
                <a:xfrm rot="1320000">
                  <a:off x="-3742" y="-520"/>
                  <a:ext cx="1546" cy="1546"/>
                  <a:chOff x="-3924" y="-788"/>
                  <a:chExt cx="2208" cy="2208"/>
                </a:xfrm>
              </p:grpSpPr>
              <p:grpSp>
                <p:nvGrpSpPr>
                  <p:cNvPr id="65" name="Group 571"/>
                  <p:cNvGrpSpPr>
                    <a:grpSpLocks noChangeAspect="1"/>
                  </p:cNvGrpSpPr>
                  <p:nvPr/>
                </p:nvGrpSpPr>
                <p:grpSpPr bwMode="auto">
                  <a:xfrm>
                    <a:off x="-3924" y="-788"/>
                    <a:ext cx="2208" cy="2202"/>
                    <a:chOff x="168" y="696"/>
                    <a:chExt cx="1429" cy="1429"/>
                  </a:xfrm>
                </p:grpSpPr>
                <p:grpSp>
                  <p:nvGrpSpPr>
                    <p:cNvPr id="73" name="Group 572"/>
                    <p:cNvGrpSpPr>
                      <a:grpSpLocks noChangeAspect="1"/>
                    </p:cNvGrpSpPr>
                    <p:nvPr/>
                  </p:nvGrpSpPr>
                  <p:grpSpPr bwMode="auto">
                    <a:xfrm>
                      <a:off x="854" y="696"/>
                      <a:ext cx="56" cy="1429"/>
                      <a:chOff x="845" y="696"/>
                      <a:chExt cx="56" cy="1429"/>
                    </a:xfrm>
                  </p:grpSpPr>
                  <p:sp>
                    <p:nvSpPr>
                      <p:cNvPr id="77" name="AutoShape 573"/>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 name="AutoShape 574"/>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74" name="Group 575"/>
                    <p:cNvGrpSpPr>
                      <a:grpSpLocks noChangeAspect="1"/>
                    </p:cNvGrpSpPr>
                    <p:nvPr/>
                  </p:nvGrpSpPr>
                  <p:grpSpPr bwMode="auto">
                    <a:xfrm rot="5400000">
                      <a:off x="855" y="696"/>
                      <a:ext cx="56" cy="1429"/>
                      <a:chOff x="845" y="696"/>
                      <a:chExt cx="56" cy="1429"/>
                    </a:xfrm>
                  </p:grpSpPr>
                  <p:sp>
                    <p:nvSpPr>
                      <p:cNvPr id="75" name="AutoShape 576"/>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 name="AutoShape 577"/>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nvGrpSpPr>
                  <p:cNvPr id="66" name="Group 578"/>
                  <p:cNvGrpSpPr>
                    <a:grpSpLocks noChangeAspect="1"/>
                  </p:cNvGrpSpPr>
                  <p:nvPr/>
                </p:nvGrpSpPr>
                <p:grpSpPr bwMode="auto">
                  <a:xfrm rot="2700000">
                    <a:off x="-3927" y="-785"/>
                    <a:ext cx="2208" cy="2202"/>
                    <a:chOff x="168" y="696"/>
                    <a:chExt cx="1429" cy="1429"/>
                  </a:xfrm>
                </p:grpSpPr>
                <p:grpSp>
                  <p:nvGrpSpPr>
                    <p:cNvPr id="67" name="Group 579"/>
                    <p:cNvGrpSpPr>
                      <a:grpSpLocks noChangeAspect="1"/>
                    </p:cNvGrpSpPr>
                    <p:nvPr/>
                  </p:nvGrpSpPr>
                  <p:grpSpPr bwMode="auto">
                    <a:xfrm>
                      <a:off x="854" y="696"/>
                      <a:ext cx="56" cy="1429"/>
                      <a:chOff x="845" y="696"/>
                      <a:chExt cx="56" cy="1429"/>
                    </a:xfrm>
                  </p:grpSpPr>
                  <p:sp>
                    <p:nvSpPr>
                      <p:cNvPr id="71" name="AutoShape 580"/>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2" name="AutoShape 581"/>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68" name="Group 582"/>
                    <p:cNvGrpSpPr>
                      <a:grpSpLocks noChangeAspect="1"/>
                    </p:cNvGrpSpPr>
                    <p:nvPr/>
                  </p:nvGrpSpPr>
                  <p:grpSpPr bwMode="auto">
                    <a:xfrm rot="5400000">
                      <a:off x="855" y="696"/>
                      <a:ext cx="56" cy="1429"/>
                      <a:chOff x="845" y="696"/>
                      <a:chExt cx="56" cy="1429"/>
                    </a:xfrm>
                  </p:grpSpPr>
                  <p:sp>
                    <p:nvSpPr>
                      <p:cNvPr id="69" name="AutoShape 583"/>
                      <p:cNvSpPr>
                        <a:spLocks noChangeAspect="1" noChangeArrowheads="1"/>
                      </p:cNvSpPr>
                      <p:nvPr/>
                    </p:nvSpPr>
                    <p:spPr bwMode="auto">
                      <a:xfrm>
                        <a:off x="845" y="696"/>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0" name="AutoShape 584"/>
                      <p:cNvSpPr>
                        <a:spLocks noChangeAspect="1" noChangeArrowheads="1"/>
                      </p:cNvSpPr>
                      <p:nvPr/>
                    </p:nvSpPr>
                    <p:spPr bwMode="auto">
                      <a:xfrm flipV="1">
                        <a:off x="845" y="1410"/>
                        <a:ext cx="56" cy="715"/>
                      </a:xfrm>
                      <a:prstGeom prst="triangle">
                        <a:avLst>
                          <a:gd name="adj" fmla="val 50000"/>
                        </a:avLst>
                      </a:prstGeom>
                      <a:solidFill>
                        <a:sysClr val="window" lastClr="FFFFFF">
                          <a:alpha val="18823"/>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93333"/>
                                  </p:iterate>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2833"/>
                            </p:stCondLst>
                            <p:childTnLst>
                              <p:par>
                                <p:cTn id="10" presetID="14" presetClass="entr" presetSubtype="1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par>
                          <p:cTn id="13" fill="hold">
                            <p:stCondLst>
                              <p:cond delay="3333"/>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3833"/>
                            </p:stCondLst>
                            <p:childTnLst>
                              <p:par>
                                <p:cTn id="20" presetID="10" presetClass="entr" presetSubtype="0"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par>
                          <p:cTn id="23" fill="hold">
                            <p:stCondLst>
                              <p:cond delay="4333"/>
                            </p:stCondLst>
                            <p:childTnLst>
                              <p:par>
                                <p:cTn id="24" presetID="6" presetClass="emph" presetSubtype="0" fill="hold" nodeType="afterEffect">
                                  <p:stCondLst>
                                    <p:cond delay="0"/>
                                  </p:stCondLst>
                                  <p:childTnLst>
                                    <p:animScale>
                                      <p:cBhvr>
                                        <p:cTn id="25" dur="750" fill="hold"/>
                                        <p:tgtEl>
                                          <p:spTgt spid="58"/>
                                        </p:tgtEl>
                                      </p:cBhvr>
                                      <p:by x="400000" y="400000"/>
                                    </p:animScale>
                                  </p:childTnLst>
                                </p:cTn>
                              </p:par>
                            </p:childTnLst>
                          </p:cTn>
                        </p:par>
                        <p:par>
                          <p:cTn id="26" fill="hold">
                            <p:stCondLst>
                              <p:cond delay="5333"/>
                            </p:stCondLst>
                            <p:childTnLst>
                              <p:par>
                                <p:cTn id="27" presetID="6" presetClass="emph" presetSubtype="0" autoRev="1" fill="hold" nodeType="afterEffect">
                                  <p:stCondLst>
                                    <p:cond delay="0"/>
                                  </p:stCondLst>
                                  <p:childTnLst>
                                    <p:animScale>
                                      <p:cBhvr>
                                        <p:cTn id="28" dur="1750" fill="hold"/>
                                        <p:tgtEl>
                                          <p:spTgt spid="58"/>
                                        </p:tgtEl>
                                      </p:cBhvr>
                                      <p:by x="400000" y="400000"/>
                                    </p:animScale>
                                  </p:childTnLst>
                                </p:cTn>
                              </p:par>
                              <p:par>
                                <p:cTn id="29" presetID="10" presetClass="exit" presetSubtype="0" fill="hold" nodeType="withEffect">
                                  <p:stCondLst>
                                    <p:cond delay="1000"/>
                                  </p:stCondLst>
                                  <p:childTnLst>
                                    <p:animEffect transition="out" filter="fade">
                                      <p:cBhvr>
                                        <p:cTn id="30" dur="750"/>
                                        <p:tgtEl>
                                          <p:spTgt spid="58"/>
                                        </p:tgtEl>
                                      </p:cBhvr>
                                    </p:animEffect>
                                    <p:set>
                                      <p:cBhvr>
                                        <p:cTn id="31" dur="1" fill="hold">
                                          <p:stCondLst>
                                            <p:cond delay="74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rot="5400000" flipV="1">
            <a:off x="3506723" y="-4243298"/>
            <a:ext cx="2135322" cy="917042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 name="connsiteX0-1" fmla="*/ 0 w 2847096"/>
              <a:gd name="connsiteY0-2" fmla="*/ 1 h 10682288"/>
              <a:gd name="connsiteX1-3" fmla="*/ 2847095 w 2847096"/>
              <a:gd name="connsiteY1-4" fmla="*/ 2680383 h 10682288"/>
              <a:gd name="connsiteX2-5" fmla="*/ 2847095 w 2847096"/>
              <a:gd name="connsiteY2-6" fmla="*/ 4648883 h 10682288"/>
              <a:gd name="connsiteX3-7" fmla="*/ 2847096 w 2847096"/>
              <a:gd name="connsiteY3-8" fmla="*/ 4648883 h 10682288"/>
              <a:gd name="connsiteX4-9" fmla="*/ 2847096 w 2847096"/>
              <a:gd name="connsiteY4-10" fmla="*/ 5044262 h 10682288"/>
              <a:gd name="connsiteX5-11" fmla="*/ 2627392 w 2847096"/>
              <a:gd name="connsiteY5-12" fmla="*/ 5066409 h 10682288"/>
              <a:gd name="connsiteX6-13" fmla="*/ 1756941 w 2847096"/>
              <a:gd name="connsiteY6-14" fmla="*/ 6134417 h 10682288"/>
              <a:gd name="connsiteX7-15" fmla="*/ 2627392 w 2847096"/>
              <a:gd name="connsiteY7-16" fmla="*/ 7202425 h 10682288"/>
              <a:gd name="connsiteX8-17" fmla="*/ 2847096 w 2847096"/>
              <a:gd name="connsiteY8-18" fmla="*/ 7224573 h 10682288"/>
              <a:gd name="connsiteX9-19" fmla="*/ 2847096 w 2847096"/>
              <a:gd name="connsiteY9-20" fmla="*/ 9538383 h 10682288"/>
              <a:gd name="connsiteX10-21" fmla="*/ 2847095 w 2847096"/>
              <a:gd name="connsiteY10-22" fmla="*/ 9538383 h 10682288"/>
              <a:gd name="connsiteX11-23" fmla="*/ 2847095 w 2847096"/>
              <a:gd name="connsiteY11-24" fmla="*/ 10682288 h 10682288"/>
              <a:gd name="connsiteX12-25" fmla="*/ 9307 w 2847096"/>
              <a:gd name="connsiteY12-26" fmla="*/ 10682288 h 10682288"/>
              <a:gd name="connsiteX13-27" fmla="*/ 9307 w 2847096"/>
              <a:gd name="connsiteY13-28" fmla="*/ 9538383 h 10682288"/>
              <a:gd name="connsiteX14-29" fmla="*/ 9307 w 2847096"/>
              <a:gd name="connsiteY14-30" fmla="*/ 9056688 h 10682288"/>
              <a:gd name="connsiteX15-31" fmla="*/ 9307 w 2847096"/>
              <a:gd name="connsiteY15-32" fmla="*/ 4813983 h 10682288"/>
              <a:gd name="connsiteX16-33" fmla="*/ 9307 w 2847096"/>
              <a:gd name="connsiteY16-34" fmla="*/ 4648883 h 10682288"/>
              <a:gd name="connsiteX17" fmla="*/ 0 w 2847096"/>
              <a:gd name="connsiteY17" fmla="*/ 1 h 10682288"/>
              <a:gd name="connsiteX0-35" fmla="*/ 0 w 2847096"/>
              <a:gd name="connsiteY0-36" fmla="*/ 0 h 10682287"/>
              <a:gd name="connsiteX1-37" fmla="*/ 2847095 w 2847096"/>
              <a:gd name="connsiteY1-38" fmla="*/ 27924 h 10682287"/>
              <a:gd name="connsiteX2-39" fmla="*/ 2847095 w 2847096"/>
              <a:gd name="connsiteY2-40" fmla="*/ 4648882 h 10682287"/>
              <a:gd name="connsiteX3-41" fmla="*/ 2847096 w 2847096"/>
              <a:gd name="connsiteY3-42" fmla="*/ 4648882 h 10682287"/>
              <a:gd name="connsiteX4-43" fmla="*/ 2847096 w 2847096"/>
              <a:gd name="connsiteY4-44" fmla="*/ 5044261 h 10682287"/>
              <a:gd name="connsiteX5-45" fmla="*/ 2627392 w 2847096"/>
              <a:gd name="connsiteY5-46" fmla="*/ 5066408 h 10682287"/>
              <a:gd name="connsiteX6-47" fmla="*/ 1756941 w 2847096"/>
              <a:gd name="connsiteY6-48" fmla="*/ 6134416 h 10682287"/>
              <a:gd name="connsiteX7-49" fmla="*/ 2627392 w 2847096"/>
              <a:gd name="connsiteY7-50" fmla="*/ 7202424 h 10682287"/>
              <a:gd name="connsiteX8-51" fmla="*/ 2847096 w 2847096"/>
              <a:gd name="connsiteY8-52" fmla="*/ 7224572 h 10682287"/>
              <a:gd name="connsiteX9-53" fmla="*/ 2847096 w 2847096"/>
              <a:gd name="connsiteY9-54" fmla="*/ 9538382 h 10682287"/>
              <a:gd name="connsiteX10-55" fmla="*/ 2847095 w 2847096"/>
              <a:gd name="connsiteY10-56" fmla="*/ 9538382 h 10682287"/>
              <a:gd name="connsiteX11-57" fmla="*/ 2847095 w 2847096"/>
              <a:gd name="connsiteY11-58" fmla="*/ 10682287 h 10682287"/>
              <a:gd name="connsiteX12-59" fmla="*/ 9307 w 2847096"/>
              <a:gd name="connsiteY12-60" fmla="*/ 10682287 h 10682287"/>
              <a:gd name="connsiteX13-61" fmla="*/ 9307 w 2847096"/>
              <a:gd name="connsiteY13-62" fmla="*/ 9538382 h 10682287"/>
              <a:gd name="connsiteX14-63" fmla="*/ 9307 w 2847096"/>
              <a:gd name="connsiteY14-64" fmla="*/ 9056687 h 10682287"/>
              <a:gd name="connsiteX15-65" fmla="*/ 9307 w 2847096"/>
              <a:gd name="connsiteY15-66" fmla="*/ 4813982 h 10682287"/>
              <a:gd name="connsiteX16-67" fmla="*/ 9307 w 2847096"/>
              <a:gd name="connsiteY16-68" fmla="*/ 4648882 h 10682287"/>
              <a:gd name="connsiteX17-69" fmla="*/ 0 w 2847096"/>
              <a:gd name="connsiteY17-70" fmla="*/ 0 h 10682287"/>
              <a:gd name="connsiteX0-71" fmla="*/ 9307 w 2837789"/>
              <a:gd name="connsiteY0-72" fmla="*/ 0 h 10663676"/>
              <a:gd name="connsiteX1-73" fmla="*/ 2837788 w 2837789"/>
              <a:gd name="connsiteY1-74" fmla="*/ 9313 h 10663676"/>
              <a:gd name="connsiteX2-75" fmla="*/ 2837788 w 2837789"/>
              <a:gd name="connsiteY2-76" fmla="*/ 4630271 h 10663676"/>
              <a:gd name="connsiteX3-77" fmla="*/ 2837789 w 2837789"/>
              <a:gd name="connsiteY3-78" fmla="*/ 4630271 h 10663676"/>
              <a:gd name="connsiteX4-79" fmla="*/ 2837789 w 2837789"/>
              <a:gd name="connsiteY4-80" fmla="*/ 5025650 h 10663676"/>
              <a:gd name="connsiteX5-81" fmla="*/ 2618085 w 2837789"/>
              <a:gd name="connsiteY5-82" fmla="*/ 5047797 h 10663676"/>
              <a:gd name="connsiteX6-83" fmla="*/ 1747634 w 2837789"/>
              <a:gd name="connsiteY6-84" fmla="*/ 6115805 h 10663676"/>
              <a:gd name="connsiteX7-85" fmla="*/ 2618085 w 2837789"/>
              <a:gd name="connsiteY7-86" fmla="*/ 7183813 h 10663676"/>
              <a:gd name="connsiteX8-87" fmla="*/ 2837789 w 2837789"/>
              <a:gd name="connsiteY8-88" fmla="*/ 7205961 h 10663676"/>
              <a:gd name="connsiteX9-89" fmla="*/ 2837789 w 2837789"/>
              <a:gd name="connsiteY9-90" fmla="*/ 9519771 h 10663676"/>
              <a:gd name="connsiteX10-91" fmla="*/ 2837788 w 2837789"/>
              <a:gd name="connsiteY10-92" fmla="*/ 9519771 h 10663676"/>
              <a:gd name="connsiteX11-93" fmla="*/ 2837788 w 2837789"/>
              <a:gd name="connsiteY11-94" fmla="*/ 10663676 h 10663676"/>
              <a:gd name="connsiteX12-95" fmla="*/ 0 w 2837789"/>
              <a:gd name="connsiteY12-96" fmla="*/ 10663676 h 10663676"/>
              <a:gd name="connsiteX13-97" fmla="*/ 0 w 2837789"/>
              <a:gd name="connsiteY13-98" fmla="*/ 9519771 h 10663676"/>
              <a:gd name="connsiteX14-99" fmla="*/ 0 w 2837789"/>
              <a:gd name="connsiteY14-100" fmla="*/ 9038076 h 10663676"/>
              <a:gd name="connsiteX15-101" fmla="*/ 0 w 2837789"/>
              <a:gd name="connsiteY15-102" fmla="*/ 4795371 h 10663676"/>
              <a:gd name="connsiteX16-103" fmla="*/ 0 w 2837789"/>
              <a:gd name="connsiteY16-104" fmla="*/ 4630271 h 10663676"/>
              <a:gd name="connsiteX17-105" fmla="*/ 9307 w 2837789"/>
              <a:gd name="connsiteY17-106" fmla="*/ 0 h 10663676"/>
              <a:gd name="connsiteX0-107" fmla="*/ 9307 w 2837789"/>
              <a:gd name="connsiteY0-108" fmla="*/ 0 h 12199313"/>
              <a:gd name="connsiteX1-109" fmla="*/ 2837788 w 2837789"/>
              <a:gd name="connsiteY1-110" fmla="*/ 9313 h 12199313"/>
              <a:gd name="connsiteX2-111" fmla="*/ 2837788 w 2837789"/>
              <a:gd name="connsiteY2-112" fmla="*/ 4630271 h 12199313"/>
              <a:gd name="connsiteX3-113" fmla="*/ 2837789 w 2837789"/>
              <a:gd name="connsiteY3-114" fmla="*/ 4630271 h 12199313"/>
              <a:gd name="connsiteX4-115" fmla="*/ 2837789 w 2837789"/>
              <a:gd name="connsiteY4-116" fmla="*/ 5025650 h 12199313"/>
              <a:gd name="connsiteX5-117" fmla="*/ 2618085 w 2837789"/>
              <a:gd name="connsiteY5-118" fmla="*/ 5047797 h 12199313"/>
              <a:gd name="connsiteX6-119" fmla="*/ 1747634 w 2837789"/>
              <a:gd name="connsiteY6-120" fmla="*/ 6115805 h 12199313"/>
              <a:gd name="connsiteX7-121" fmla="*/ 2618085 w 2837789"/>
              <a:gd name="connsiteY7-122" fmla="*/ 7183813 h 12199313"/>
              <a:gd name="connsiteX8-123" fmla="*/ 2837789 w 2837789"/>
              <a:gd name="connsiteY8-124" fmla="*/ 7205961 h 12199313"/>
              <a:gd name="connsiteX9-125" fmla="*/ 2837789 w 2837789"/>
              <a:gd name="connsiteY9-126" fmla="*/ 9519771 h 12199313"/>
              <a:gd name="connsiteX10-127" fmla="*/ 2837788 w 2837789"/>
              <a:gd name="connsiteY10-128" fmla="*/ 9519771 h 12199313"/>
              <a:gd name="connsiteX11-129" fmla="*/ 2828480 w 2837789"/>
              <a:gd name="connsiteY11-130" fmla="*/ 12199313 h 12199313"/>
              <a:gd name="connsiteX12-131" fmla="*/ 0 w 2837789"/>
              <a:gd name="connsiteY12-132" fmla="*/ 10663676 h 12199313"/>
              <a:gd name="connsiteX13-133" fmla="*/ 0 w 2837789"/>
              <a:gd name="connsiteY13-134" fmla="*/ 9519771 h 12199313"/>
              <a:gd name="connsiteX14-135" fmla="*/ 0 w 2837789"/>
              <a:gd name="connsiteY14-136" fmla="*/ 9038076 h 12199313"/>
              <a:gd name="connsiteX15-137" fmla="*/ 0 w 2837789"/>
              <a:gd name="connsiteY15-138" fmla="*/ 4795371 h 12199313"/>
              <a:gd name="connsiteX16-139" fmla="*/ 0 w 2837789"/>
              <a:gd name="connsiteY16-140" fmla="*/ 4630271 h 12199313"/>
              <a:gd name="connsiteX17-141" fmla="*/ 9307 w 2837789"/>
              <a:gd name="connsiteY17-142" fmla="*/ 0 h 12199313"/>
              <a:gd name="connsiteX0-143" fmla="*/ 9307 w 2837789"/>
              <a:gd name="connsiteY0-144" fmla="*/ 0 h 12227236"/>
              <a:gd name="connsiteX1-145" fmla="*/ 2837788 w 2837789"/>
              <a:gd name="connsiteY1-146" fmla="*/ 9313 h 12227236"/>
              <a:gd name="connsiteX2-147" fmla="*/ 2837788 w 2837789"/>
              <a:gd name="connsiteY2-148" fmla="*/ 4630271 h 12227236"/>
              <a:gd name="connsiteX3-149" fmla="*/ 2837789 w 2837789"/>
              <a:gd name="connsiteY3-150" fmla="*/ 4630271 h 12227236"/>
              <a:gd name="connsiteX4-151" fmla="*/ 2837789 w 2837789"/>
              <a:gd name="connsiteY4-152" fmla="*/ 5025650 h 12227236"/>
              <a:gd name="connsiteX5-153" fmla="*/ 2618085 w 2837789"/>
              <a:gd name="connsiteY5-154" fmla="*/ 5047797 h 12227236"/>
              <a:gd name="connsiteX6-155" fmla="*/ 1747634 w 2837789"/>
              <a:gd name="connsiteY6-156" fmla="*/ 6115805 h 12227236"/>
              <a:gd name="connsiteX7-157" fmla="*/ 2618085 w 2837789"/>
              <a:gd name="connsiteY7-158" fmla="*/ 7183813 h 12227236"/>
              <a:gd name="connsiteX8-159" fmla="*/ 2837789 w 2837789"/>
              <a:gd name="connsiteY8-160" fmla="*/ 7205961 h 12227236"/>
              <a:gd name="connsiteX9-161" fmla="*/ 2837789 w 2837789"/>
              <a:gd name="connsiteY9-162" fmla="*/ 9519771 h 12227236"/>
              <a:gd name="connsiteX10-163" fmla="*/ 2837788 w 2837789"/>
              <a:gd name="connsiteY10-164" fmla="*/ 9519771 h 12227236"/>
              <a:gd name="connsiteX11-165" fmla="*/ 2828480 w 2837789"/>
              <a:gd name="connsiteY11-166" fmla="*/ 12227236 h 12227236"/>
              <a:gd name="connsiteX12-167" fmla="*/ 0 w 2837789"/>
              <a:gd name="connsiteY12-168" fmla="*/ 10663676 h 12227236"/>
              <a:gd name="connsiteX13-169" fmla="*/ 0 w 2837789"/>
              <a:gd name="connsiteY13-170" fmla="*/ 9519771 h 12227236"/>
              <a:gd name="connsiteX14-171" fmla="*/ 0 w 2837789"/>
              <a:gd name="connsiteY14-172" fmla="*/ 9038076 h 12227236"/>
              <a:gd name="connsiteX15-173" fmla="*/ 0 w 2837789"/>
              <a:gd name="connsiteY15-174" fmla="*/ 4795371 h 12227236"/>
              <a:gd name="connsiteX16-175" fmla="*/ 0 w 2837789"/>
              <a:gd name="connsiteY16-176" fmla="*/ 4630271 h 12227236"/>
              <a:gd name="connsiteX17-177" fmla="*/ 9307 w 2837789"/>
              <a:gd name="connsiteY17-178" fmla="*/ 0 h 12227236"/>
              <a:gd name="connsiteX0-179" fmla="*/ 18614 w 2847096"/>
              <a:gd name="connsiteY0-180" fmla="*/ 0 h 12227236"/>
              <a:gd name="connsiteX1-181" fmla="*/ 2847095 w 2847096"/>
              <a:gd name="connsiteY1-182" fmla="*/ 9313 h 12227236"/>
              <a:gd name="connsiteX2-183" fmla="*/ 2847095 w 2847096"/>
              <a:gd name="connsiteY2-184" fmla="*/ 4630271 h 12227236"/>
              <a:gd name="connsiteX3-185" fmla="*/ 2847096 w 2847096"/>
              <a:gd name="connsiteY3-186" fmla="*/ 4630271 h 12227236"/>
              <a:gd name="connsiteX4-187" fmla="*/ 2847096 w 2847096"/>
              <a:gd name="connsiteY4-188" fmla="*/ 5025650 h 12227236"/>
              <a:gd name="connsiteX5-189" fmla="*/ 2627392 w 2847096"/>
              <a:gd name="connsiteY5-190" fmla="*/ 5047797 h 12227236"/>
              <a:gd name="connsiteX6-191" fmla="*/ 1756941 w 2847096"/>
              <a:gd name="connsiteY6-192" fmla="*/ 6115805 h 12227236"/>
              <a:gd name="connsiteX7-193" fmla="*/ 2627392 w 2847096"/>
              <a:gd name="connsiteY7-194" fmla="*/ 7183813 h 12227236"/>
              <a:gd name="connsiteX8-195" fmla="*/ 2847096 w 2847096"/>
              <a:gd name="connsiteY8-196" fmla="*/ 7205961 h 12227236"/>
              <a:gd name="connsiteX9-197" fmla="*/ 2847096 w 2847096"/>
              <a:gd name="connsiteY9-198" fmla="*/ 9519771 h 12227236"/>
              <a:gd name="connsiteX10-199" fmla="*/ 2847095 w 2847096"/>
              <a:gd name="connsiteY10-200" fmla="*/ 9519771 h 12227236"/>
              <a:gd name="connsiteX11-201" fmla="*/ 2837787 w 2847096"/>
              <a:gd name="connsiteY11-202" fmla="*/ 12227236 h 12227236"/>
              <a:gd name="connsiteX12-203" fmla="*/ 0 w 2847096"/>
              <a:gd name="connsiteY12-204" fmla="*/ 12217927 h 12227236"/>
              <a:gd name="connsiteX13-205" fmla="*/ 9307 w 2847096"/>
              <a:gd name="connsiteY13-206" fmla="*/ 9519771 h 12227236"/>
              <a:gd name="connsiteX14-207" fmla="*/ 9307 w 2847096"/>
              <a:gd name="connsiteY14-208" fmla="*/ 9038076 h 12227236"/>
              <a:gd name="connsiteX15-209" fmla="*/ 9307 w 2847096"/>
              <a:gd name="connsiteY15-210" fmla="*/ 4795371 h 12227236"/>
              <a:gd name="connsiteX16-211" fmla="*/ 9307 w 2847096"/>
              <a:gd name="connsiteY16-212" fmla="*/ 4630271 h 12227236"/>
              <a:gd name="connsiteX17-213" fmla="*/ 18614 w 2847096"/>
              <a:gd name="connsiteY17-214" fmla="*/ 0 h 12227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69" y="connsiteY17-70"/>
              </a:cxn>
            </a:cxnLst>
            <a:rect l="l" t="t" r="r" b="b"/>
            <a:pathLst>
              <a:path w="2847096" h="12227236">
                <a:moveTo>
                  <a:pt x="18614" y="0"/>
                </a:moveTo>
                <a:lnTo>
                  <a:pt x="2847095" y="9313"/>
                </a:lnTo>
                <a:lnTo>
                  <a:pt x="2847095" y="4630271"/>
                </a:lnTo>
                <a:lnTo>
                  <a:pt x="2847096" y="4630271"/>
                </a:lnTo>
                <a:lnTo>
                  <a:pt x="2847096" y="5025650"/>
                </a:lnTo>
                <a:lnTo>
                  <a:pt x="2627392" y="5047797"/>
                </a:lnTo>
                <a:cubicBezTo>
                  <a:pt x="2130627" y="5149451"/>
                  <a:pt x="1756941" y="5588989"/>
                  <a:pt x="1756941" y="6115805"/>
                </a:cubicBezTo>
                <a:cubicBezTo>
                  <a:pt x="1756941" y="6642623"/>
                  <a:pt x="2130627" y="7082160"/>
                  <a:pt x="2627392" y="7183813"/>
                </a:cubicBezTo>
                <a:lnTo>
                  <a:pt x="2847096" y="7205961"/>
                </a:lnTo>
                <a:lnTo>
                  <a:pt x="2847096" y="9519771"/>
                </a:lnTo>
                <a:lnTo>
                  <a:pt x="2847095" y="9519771"/>
                </a:lnTo>
                <a:cubicBezTo>
                  <a:pt x="2843992" y="10412952"/>
                  <a:pt x="2840890" y="11334055"/>
                  <a:pt x="2837787" y="12227236"/>
                </a:cubicBezTo>
                <a:lnTo>
                  <a:pt x="0" y="12217927"/>
                </a:lnTo>
                <a:cubicBezTo>
                  <a:pt x="3102" y="11318542"/>
                  <a:pt x="6205" y="10419156"/>
                  <a:pt x="9307" y="9519771"/>
                </a:cubicBezTo>
                <a:lnTo>
                  <a:pt x="9307" y="9038076"/>
                </a:lnTo>
                <a:lnTo>
                  <a:pt x="9307" y="4795371"/>
                </a:lnTo>
                <a:lnTo>
                  <a:pt x="9307" y="4630271"/>
                </a:lnTo>
                <a:cubicBezTo>
                  <a:pt x="9307" y="3974104"/>
                  <a:pt x="18614" y="656167"/>
                  <a:pt x="18614" y="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文本框 17"/>
          <p:cNvSpPr txBox="1"/>
          <p:nvPr/>
        </p:nvSpPr>
        <p:spPr>
          <a:xfrm>
            <a:off x="2952216" y="2355726"/>
            <a:ext cx="323956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19"/>
          <p:cNvSpPr txBox="1"/>
          <p:nvPr/>
        </p:nvSpPr>
        <p:spPr bwMode="auto">
          <a:xfrm>
            <a:off x="3247096"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1835696" y="3003798"/>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912643" y="752738"/>
            <a:ext cx="1314630" cy="1314956"/>
            <a:chOff x="1041891" y="2887277"/>
            <a:chExt cx="1036261" cy="1036518"/>
          </a:xfrm>
          <a:solidFill>
            <a:srgbClr val="0070C0"/>
          </a:solidFill>
        </p:grpSpPr>
        <p:sp>
          <p:nvSpPr>
            <p:cNvPr id="38" name="Oval 53"/>
            <p:cNvSpPr>
              <a:spLocks noChangeArrowheads="1"/>
            </p:cNvSpPr>
            <p:nvPr/>
          </p:nvSpPr>
          <p:spPr bwMode="auto">
            <a:xfrm>
              <a:off x="1041891" y="2887277"/>
              <a:ext cx="1036261" cy="1036518"/>
            </a:xfrm>
            <a:prstGeom prst="ellipse">
              <a:avLst/>
            </a:prstGeom>
            <a:grp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39" name="Text Box 58"/>
            <p:cNvSpPr txBox="1">
              <a:spLocks noChangeArrowheads="1"/>
            </p:cNvSpPr>
            <p:nvPr/>
          </p:nvSpPr>
          <p:spPr bwMode="auto">
            <a:xfrm>
              <a:off x="1177282" y="3069495"/>
              <a:ext cx="782803" cy="63684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01</a:t>
              </a:r>
            </a:p>
          </p:txBody>
        </p:sp>
      </p:grpSp>
      <p:sp>
        <p:nvSpPr>
          <p:cNvPr id="40" name="文本框 19"/>
          <p:cNvSpPr txBox="1"/>
          <p:nvPr/>
        </p:nvSpPr>
        <p:spPr bwMode="auto">
          <a:xfrm>
            <a:off x="3247096"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19"/>
          <p:cNvSpPr txBox="1"/>
          <p:nvPr/>
        </p:nvSpPr>
        <p:spPr bwMode="auto">
          <a:xfrm>
            <a:off x="3247096"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19"/>
          <p:cNvSpPr txBox="1"/>
          <p:nvPr/>
        </p:nvSpPr>
        <p:spPr bwMode="auto">
          <a:xfrm>
            <a:off x="3247096"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19"/>
          <p:cNvSpPr txBox="1"/>
          <p:nvPr/>
        </p:nvSpPr>
        <p:spPr bwMode="auto">
          <a:xfrm>
            <a:off x="4933033" y="310063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19"/>
          <p:cNvSpPr txBox="1"/>
          <p:nvPr/>
        </p:nvSpPr>
        <p:spPr bwMode="auto">
          <a:xfrm>
            <a:off x="4933033" y="3324967"/>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933033" y="3549304"/>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19"/>
          <p:cNvSpPr txBox="1"/>
          <p:nvPr/>
        </p:nvSpPr>
        <p:spPr bwMode="auto">
          <a:xfrm>
            <a:off x="4933033" y="3773640"/>
            <a:ext cx="1439167" cy="238270"/>
          </a:xfrm>
          <a:prstGeom prst="rect">
            <a:avLst/>
          </a:prstGeom>
          <a:noFill/>
        </p:spPr>
        <p:txBody>
          <a:bodyPr wrap="square" lIns="68580" tIns="34290" rIns="68580" bIns="34290">
            <a:spAutoFit/>
          </a:bodyPr>
          <a:lstStyle/>
          <a:p>
            <a:pPr marL="171450" indent="-171450">
              <a:lnSpc>
                <a:spcPct val="120000"/>
              </a:lnSpc>
              <a:buFont typeface="Arial" panose="020B0604020202020204" pitchFamily="34" charset="0"/>
              <a:buChar cha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1979712" y="4200495"/>
            <a:ext cx="5184576" cy="315471"/>
          </a:xfrm>
          <a:prstGeom prst="rect">
            <a:avLst/>
          </a:prstGeom>
        </p:spPr>
        <p:txBody>
          <a:bodyPr wrap="square" lIns="68580" tIns="34290" rIns="68580" bIns="34290">
            <a:spAutoFit/>
          </a:bodyPr>
          <a:lstStyle/>
          <a:p>
            <a:pPr algn="ctr"/>
            <a:r>
              <a:rPr lang="en-US" altLang="zh-CN" sz="800" dirty="0">
                <a:solidFill>
                  <a:schemeClr val="tx1">
                    <a:lumMod val="65000"/>
                    <a:lumOff val="35000"/>
                  </a:schemeClr>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Their</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900" decel="100000" fill="hold"/>
                                        <p:tgtEl>
                                          <p:spTgt spid="3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2000"/>
                            </p:stCondLst>
                            <p:childTnLst>
                              <p:par>
                                <p:cTn id="23" presetID="22" presetClass="entr" presetSubtype="2" fill="hold" grpId="0" nodeType="afterEffect">
                                  <p:stCondLst>
                                    <p:cond delay="0"/>
                                  </p:stCondLst>
                                  <p:iterate type="lt">
                                    <p:tmPct val="4878"/>
                                  </p:iterate>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2621"/>
                            </p:stCondLst>
                            <p:childTnLst>
                              <p:par>
                                <p:cTn id="27" presetID="22" presetClass="entr" presetSubtype="2" fill="hold" grpId="0" nodeType="afterEffect">
                                  <p:stCondLst>
                                    <p:cond delay="0"/>
                                  </p:stCondLst>
                                  <p:iterate type="lt">
                                    <p:tmPct val="4878"/>
                                  </p:iterate>
                                  <p:childTnLst>
                                    <p:set>
                                      <p:cBhvr>
                                        <p:cTn id="28" dur="1" fill="hold">
                                          <p:stCondLst>
                                            <p:cond delay="0"/>
                                          </p:stCondLst>
                                        </p:cTn>
                                        <p:tgtEl>
                                          <p:spTgt spid="40"/>
                                        </p:tgtEl>
                                        <p:attrNameLst>
                                          <p:attrName>style.visibility</p:attrName>
                                        </p:attrNameLst>
                                      </p:cBhvr>
                                      <p:to>
                                        <p:strVal val="visible"/>
                                      </p:to>
                                    </p:set>
                                    <p:animEffect transition="in" filter="wipe(right)">
                                      <p:cBhvr>
                                        <p:cTn id="29" dur="500"/>
                                        <p:tgtEl>
                                          <p:spTgt spid="40"/>
                                        </p:tgtEl>
                                      </p:cBhvr>
                                    </p:animEffect>
                                  </p:childTnLst>
                                </p:cTn>
                              </p:par>
                            </p:childTnLst>
                          </p:cTn>
                        </p:par>
                        <p:par>
                          <p:cTn id="30" fill="hold">
                            <p:stCondLst>
                              <p:cond delay="3243"/>
                            </p:stCondLst>
                            <p:childTnLst>
                              <p:par>
                                <p:cTn id="31" presetID="22" presetClass="entr" presetSubtype="2" fill="hold" grpId="0" nodeType="afterEffect">
                                  <p:stCondLst>
                                    <p:cond delay="0"/>
                                  </p:stCondLst>
                                  <p:iterate type="lt">
                                    <p:tmPct val="4878"/>
                                  </p:iterate>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childTnLst>
                          </p:cTn>
                        </p:par>
                        <p:par>
                          <p:cTn id="34" fill="hold">
                            <p:stCondLst>
                              <p:cond delay="3865"/>
                            </p:stCondLst>
                            <p:childTnLst>
                              <p:par>
                                <p:cTn id="35" presetID="22" presetClass="entr" presetSubtype="2" fill="hold" grpId="0" nodeType="afterEffect">
                                  <p:stCondLst>
                                    <p:cond delay="0"/>
                                  </p:stCondLst>
                                  <p:iterate type="lt">
                                    <p:tmPct val="4878"/>
                                  </p:iterate>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childTnLst>
                          </p:cTn>
                        </p:par>
                        <p:par>
                          <p:cTn id="38" fill="hold">
                            <p:stCondLst>
                              <p:cond delay="4487"/>
                            </p:stCondLst>
                            <p:childTnLst>
                              <p:par>
                                <p:cTn id="39" presetID="22" presetClass="entr" presetSubtype="2" fill="hold" grpId="0" nodeType="afterEffect">
                                  <p:stCondLst>
                                    <p:cond delay="0"/>
                                  </p:stCondLst>
                                  <p:iterate type="lt">
                                    <p:tmPct val="4878"/>
                                  </p:iterate>
                                  <p:childTnLst>
                                    <p:set>
                                      <p:cBhvr>
                                        <p:cTn id="40" dur="1" fill="hold">
                                          <p:stCondLst>
                                            <p:cond delay="0"/>
                                          </p:stCondLst>
                                        </p:cTn>
                                        <p:tgtEl>
                                          <p:spTgt spid="79"/>
                                        </p:tgtEl>
                                        <p:attrNameLst>
                                          <p:attrName>style.visibility</p:attrName>
                                        </p:attrNameLst>
                                      </p:cBhvr>
                                      <p:to>
                                        <p:strVal val="visible"/>
                                      </p:to>
                                    </p:set>
                                    <p:animEffect transition="in" filter="wipe(right)">
                                      <p:cBhvr>
                                        <p:cTn id="41" dur="500"/>
                                        <p:tgtEl>
                                          <p:spTgt spid="79"/>
                                        </p:tgtEl>
                                      </p:cBhvr>
                                    </p:animEffect>
                                  </p:childTnLst>
                                </p:cTn>
                              </p:par>
                            </p:childTnLst>
                          </p:cTn>
                        </p:par>
                        <p:par>
                          <p:cTn id="42" fill="hold">
                            <p:stCondLst>
                              <p:cond delay="5109"/>
                            </p:stCondLst>
                            <p:childTnLst>
                              <p:par>
                                <p:cTn id="43" presetID="22" presetClass="entr" presetSubtype="2" fill="hold" grpId="0" nodeType="afterEffect">
                                  <p:stCondLst>
                                    <p:cond delay="0"/>
                                  </p:stCondLst>
                                  <p:iterate type="lt">
                                    <p:tmPct val="4878"/>
                                  </p:iterate>
                                  <p:childTnLst>
                                    <p:set>
                                      <p:cBhvr>
                                        <p:cTn id="44" dur="1" fill="hold">
                                          <p:stCondLst>
                                            <p:cond delay="0"/>
                                          </p:stCondLst>
                                        </p:cTn>
                                        <p:tgtEl>
                                          <p:spTgt spid="80"/>
                                        </p:tgtEl>
                                        <p:attrNameLst>
                                          <p:attrName>style.visibility</p:attrName>
                                        </p:attrNameLst>
                                      </p:cBhvr>
                                      <p:to>
                                        <p:strVal val="visible"/>
                                      </p:to>
                                    </p:set>
                                    <p:animEffect transition="in" filter="wipe(right)">
                                      <p:cBhvr>
                                        <p:cTn id="45" dur="500"/>
                                        <p:tgtEl>
                                          <p:spTgt spid="80"/>
                                        </p:tgtEl>
                                      </p:cBhvr>
                                    </p:animEffect>
                                  </p:childTnLst>
                                </p:cTn>
                              </p:par>
                            </p:childTnLst>
                          </p:cTn>
                        </p:par>
                        <p:par>
                          <p:cTn id="46" fill="hold">
                            <p:stCondLst>
                              <p:cond delay="5731"/>
                            </p:stCondLst>
                            <p:childTnLst>
                              <p:par>
                                <p:cTn id="47" presetID="22" presetClass="entr" presetSubtype="2" fill="hold" grpId="0" nodeType="afterEffect">
                                  <p:stCondLst>
                                    <p:cond delay="0"/>
                                  </p:stCondLst>
                                  <p:iterate type="lt">
                                    <p:tmPct val="4878"/>
                                  </p:iterate>
                                  <p:childTnLst>
                                    <p:set>
                                      <p:cBhvr>
                                        <p:cTn id="48" dur="1" fill="hold">
                                          <p:stCondLst>
                                            <p:cond delay="0"/>
                                          </p:stCondLst>
                                        </p:cTn>
                                        <p:tgtEl>
                                          <p:spTgt spid="81"/>
                                        </p:tgtEl>
                                        <p:attrNameLst>
                                          <p:attrName>style.visibility</p:attrName>
                                        </p:attrNameLst>
                                      </p:cBhvr>
                                      <p:to>
                                        <p:strVal val="visible"/>
                                      </p:to>
                                    </p:set>
                                    <p:animEffect transition="in" filter="wipe(right)">
                                      <p:cBhvr>
                                        <p:cTn id="49" dur="500"/>
                                        <p:tgtEl>
                                          <p:spTgt spid="81"/>
                                        </p:tgtEl>
                                      </p:cBhvr>
                                    </p:animEffect>
                                  </p:childTnLst>
                                </p:cTn>
                              </p:par>
                            </p:childTnLst>
                          </p:cTn>
                        </p:par>
                        <p:par>
                          <p:cTn id="50" fill="hold">
                            <p:stCondLst>
                              <p:cond delay="6353"/>
                            </p:stCondLst>
                            <p:childTnLst>
                              <p:par>
                                <p:cTn id="51" presetID="22" presetClass="entr" presetSubtype="2" fill="hold" grpId="0" nodeType="afterEffect">
                                  <p:stCondLst>
                                    <p:cond delay="0"/>
                                  </p:stCondLst>
                                  <p:iterate type="lt">
                                    <p:tmPct val="4878"/>
                                  </p:iterate>
                                  <p:childTnLst>
                                    <p:set>
                                      <p:cBhvr>
                                        <p:cTn id="52" dur="1" fill="hold">
                                          <p:stCondLst>
                                            <p:cond delay="0"/>
                                          </p:stCondLst>
                                        </p:cTn>
                                        <p:tgtEl>
                                          <p:spTgt spid="82"/>
                                        </p:tgtEl>
                                        <p:attrNameLst>
                                          <p:attrName>style.visibility</p:attrName>
                                        </p:attrNameLst>
                                      </p:cBhvr>
                                      <p:to>
                                        <p:strVal val="visible"/>
                                      </p:to>
                                    </p:set>
                                    <p:animEffect transition="in" filter="wipe(right)">
                                      <p:cBhvr>
                                        <p:cTn id="53" dur="500"/>
                                        <p:tgtEl>
                                          <p:spTgt spid="82"/>
                                        </p:tgtEl>
                                      </p:cBhvr>
                                    </p:animEffect>
                                  </p:childTnLst>
                                </p:cTn>
                              </p:par>
                            </p:childTnLst>
                          </p:cTn>
                        </p:par>
                        <p:par>
                          <p:cTn id="54" fill="hold">
                            <p:stCondLst>
                              <p:cond delay="6975"/>
                            </p:stCondLst>
                            <p:childTnLst>
                              <p:par>
                                <p:cTn id="55" presetID="41" presetClass="entr" presetSubtype="0" fill="hold" grpId="0" nodeType="afterEffect">
                                  <p:stCondLst>
                                    <p:cond delay="0"/>
                                  </p:stCondLst>
                                  <p:iterate type="lt">
                                    <p:tmPct val="2193"/>
                                  </p:iterate>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83"/>
                                        </p:tgtEl>
                                        <p:attrNameLst>
                                          <p:attrName>ppt_y</p:attrName>
                                        </p:attrNameLst>
                                      </p:cBhvr>
                                      <p:tavLst>
                                        <p:tav tm="0">
                                          <p:val>
                                            <p:strVal val="#ppt_y"/>
                                          </p:val>
                                        </p:tav>
                                        <p:tav tm="100000">
                                          <p:val>
                                            <p:strVal val="#ppt_y"/>
                                          </p:val>
                                        </p:tav>
                                      </p:tavLst>
                                    </p:anim>
                                    <p:anim calcmode="lin" valueType="num">
                                      <p:cBhvr>
                                        <p:cTn id="59"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40" grpId="0"/>
      <p:bldP spid="77" grpId="0"/>
      <p:bldP spid="78" grpId="0"/>
      <p:bldP spid="79" grpId="0"/>
      <p:bldP spid="80" grpId="0"/>
      <p:bldP spid="81" grpId="0"/>
      <p:bldP spid="82"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pic>
        <p:nvPicPr>
          <p:cNvPr id="11" name="Picture 3" descr="C:\Users\MDG\Desktop\213291_01063377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3"/>
          <a:stretch>
            <a:fillRect/>
          </a:stretch>
        </p:blipFill>
        <p:spPr bwMode="auto">
          <a:xfrm>
            <a:off x="5860706" y="1494275"/>
            <a:ext cx="2527718" cy="14837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MDG\Desktop\240425-13030FHS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138" y="1494273"/>
            <a:ext cx="2527718" cy="1483772"/>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3304422" y="1494272"/>
            <a:ext cx="2527718" cy="1483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sz="11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100" dirty="0">
                <a:latin typeface="微软雅黑" panose="020B0503020204020204" pitchFamily="34" charset="-122"/>
                <a:ea typeface="微软雅黑" panose="020B0503020204020204" pitchFamily="34" charset="-122"/>
              </a:rPr>
              <a:t>200</a:t>
            </a:r>
            <a:r>
              <a:rPr lang="zh-CN" altLang="en-US" sz="1100" dirty="0">
                <a:latin typeface="微软雅黑" panose="020B0503020204020204" pitchFamily="34" charset="-122"/>
                <a:ea typeface="微软雅黑" panose="020B0503020204020204" pitchFamily="34" charset="-122"/>
              </a:rPr>
              <a:t>字以内</a:t>
            </a:r>
          </a:p>
        </p:txBody>
      </p:sp>
      <p:sp>
        <p:nvSpPr>
          <p:cNvPr id="15" name="Rectangle 5"/>
          <p:cNvSpPr/>
          <p:nvPr/>
        </p:nvSpPr>
        <p:spPr bwMode="auto">
          <a:xfrm>
            <a:off x="803176" y="3334397"/>
            <a:ext cx="7537648" cy="74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50000"/>
              </a:lnSpc>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 </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分钟之内。</a:t>
            </a:r>
            <a:endParaRPr lang="en-US" sz="11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childTnLst>
                          </p:cTn>
                        </p:par>
                        <p:par>
                          <p:cTn id="26" fill="hold">
                            <p:stCondLst>
                              <p:cond delay="2000"/>
                            </p:stCondLst>
                            <p:childTnLst>
                              <p:par>
                                <p:cTn id="27" presetID="1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p:tgtEl>
                                          <p:spTgt spid="12"/>
                                        </p:tgtEl>
                                        <p:attrNameLst>
                                          <p:attrName>ppt_x</p:attrName>
                                        </p:attrNameLst>
                                      </p:cBhvr>
                                      <p:tavLst>
                                        <p:tav tm="0">
                                          <p:val>
                                            <p:strVal val="#ppt_x+#ppt_w*1.125000"/>
                                          </p:val>
                                        </p:tav>
                                        <p:tav tm="100000">
                                          <p:val>
                                            <p:strVal val="#ppt_x"/>
                                          </p:val>
                                        </p:tav>
                                      </p:tavLst>
                                    </p:anim>
                                    <p:animEffect transition="in" filter="wipe(left)">
                                      <p:cBhvr>
                                        <p:cTn id="30" dur="500"/>
                                        <p:tgtEl>
                                          <p:spTgt spid="12"/>
                                        </p:tgtEl>
                                      </p:cBhvr>
                                    </p:animEffect>
                                  </p:childTnLst>
                                </p:cTn>
                              </p:par>
                              <p:par>
                                <p:cTn id="31" presetID="1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8979" y="3056721"/>
            <a:ext cx="1978070" cy="136381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55140" y="3056721"/>
            <a:ext cx="2112360" cy="136381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08679" y="3056721"/>
            <a:ext cx="2053355" cy="136381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26" name="矩形​​ 5"/>
          <p:cNvSpPr>
            <a:spLocks noChangeArrowheads="1"/>
          </p:cNvSpPr>
          <p:nvPr/>
        </p:nvSpPr>
        <p:spPr bwMode="auto">
          <a:xfrm>
            <a:off x="516583" y="1056497"/>
            <a:ext cx="8199059" cy="16951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zh-CN" dirty="0">
              <a:solidFill>
                <a:schemeClr val="lt1"/>
              </a:solidFill>
              <a:ea typeface="微软雅黑" panose="020B0503020204020204" pitchFamily="34" charset="-122"/>
              <a:sym typeface="Arial" panose="020B0604020202020204" pitchFamily="34" charset="0"/>
            </a:endParaRPr>
          </a:p>
        </p:txBody>
      </p:sp>
      <p:pic>
        <p:nvPicPr>
          <p:cNvPr id="27"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88119" y="3056721"/>
            <a:ext cx="2051349" cy="136381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6582" y="1014499"/>
            <a:ext cx="8183224" cy="1731235"/>
          </a:xfrm>
          <a:prstGeom prst="rect">
            <a:avLst/>
          </a:prstGeom>
          <a:noFill/>
        </p:spPr>
        <p:txBody>
          <a:bodyPr wrap="square" lIns="68571" tIns="34286" rIns="68571" bIns="34286" rtlCol="0">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       </a:t>
            </a:r>
            <a:r>
              <a:rPr lang="zh-CN" altLang="zh-CN" dirty="0">
                <a:solidFill>
                  <a:schemeClr val="bg1"/>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更加强大的合力，共同谱写公司发展的新篇章</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467503" y="3056721"/>
            <a:ext cx="148609" cy="13638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ea typeface="微软雅黑" panose="020B0503020204020204" pitchFamily="34" charset="-122"/>
            </a:endParaRPr>
          </a:p>
        </p:txBody>
      </p:sp>
      <p:sp>
        <p:nvSpPr>
          <p:cNvPr id="16" name="矩形 15"/>
          <p:cNvSpPr/>
          <p:nvPr/>
        </p:nvSpPr>
        <p:spPr>
          <a:xfrm>
            <a:off x="6639511" y="3056721"/>
            <a:ext cx="148609" cy="13638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ea typeface="微软雅黑" panose="020B0503020204020204" pitchFamily="34" charset="-122"/>
            </a:endParaRPr>
          </a:p>
        </p:txBody>
      </p:sp>
      <p:sp>
        <p:nvSpPr>
          <p:cNvPr id="17" name="矩形 16"/>
          <p:cNvSpPr/>
          <p:nvPr/>
        </p:nvSpPr>
        <p:spPr>
          <a:xfrm>
            <a:off x="2227052" y="3056721"/>
            <a:ext cx="148609" cy="13638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ea typeface="微软雅黑" panose="020B0503020204020204" pitchFamily="34" charset="-122"/>
            </a:endParaRPr>
          </a:p>
        </p:txBody>
      </p:sp>
      <p:cxnSp>
        <p:nvCxnSpPr>
          <p:cNvPr id="13" name="直接连接符 12"/>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等腰三角形 13"/>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5" name="组合 14"/>
          <p:cNvGrpSpPr/>
          <p:nvPr/>
        </p:nvGrpSpPr>
        <p:grpSpPr>
          <a:xfrm>
            <a:off x="7064753" y="258202"/>
            <a:ext cx="2043750" cy="337974"/>
            <a:chOff x="6627969" y="224548"/>
            <a:chExt cx="2364855" cy="450633"/>
          </a:xfrm>
        </p:grpSpPr>
        <p:sp>
          <p:nvSpPr>
            <p:cNvPr id="18"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19"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0"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1" name="组合 20"/>
          <p:cNvGrpSpPr/>
          <p:nvPr/>
        </p:nvGrpSpPr>
        <p:grpSpPr>
          <a:xfrm>
            <a:off x="742950" y="219077"/>
            <a:ext cx="3171739" cy="336449"/>
            <a:chOff x="742950" y="219077"/>
            <a:chExt cx="3171739" cy="336449"/>
          </a:xfrm>
        </p:grpSpPr>
        <p:sp>
          <p:nvSpPr>
            <p:cNvPr id="22"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8"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ppt_x</p:attrName>
                                        </p:attrNameLst>
                                      </p:cBhvr>
                                      <p:tavLst>
                                        <p:tav tm="0">
                                          <p:val>
                                            <p:strVal val="#ppt_x-#ppt_w*1.125000"/>
                                          </p:val>
                                        </p:tav>
                                        <p:tav tm="100000">
                                          <p:val>
                                            <p:strVal val="#ppt_x"/>
                                          </p:val>
                                        </p:tav>
                                      </p:tavLst>
                                    </p:anim>
                                    <p:animEffect transition="in" filter="wipe(right)">
                                      <p:cBhvr>
                                        <p:cTn id="11" dur="500"/>
                                        <p:tgtEl>
                                          <p:spTgt spid="14"/>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300"/>
                                        <p:tgtEl>
                                          <p:spTgt spid="26"/>
                                        </p:tgtEl>
                                      </p:cBhvr>
                                    </p:animEffect>
                                  </p:childTnLst>
                                </p:cTn>
                              </p:par>
                              <p:par>
                                <p:cTn id="24" presetID="2" presetClass="entr" presetSubtype="9"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0-#ppt_w/2"/>
                                          </p:val>
                                        </p:tav>
                                        <p:tav tm="100000">
                                          <p:val>
                                            <p:strVal val="#ppt_x"/>
                                          </p:val>
                                        </p:tav>
                                      </p:tavLst>
                                    </p:anim>
                                    <p:anim calcmode="lin" valueType="num">
                                      <p:cBhvr additive="base">
                                        <p:cTn id="27" dur="1000" fill="hold"/>
                                        <p:tgtEl>
                                          <p:spTgt spid="26"/>
                                        </p:tgtEl>
                                        <p:attrNameLst>
                                          <p:attrName>ppt_y</p:attrName>
                                        </p:attrNameLst>
                                      </p:cBhvr>
                                      <p:tavLst>
                                        <p:tav tm="0">
                                          <p:val>
                                            <p:strVal val="0-#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250"/>
                                        <p:tgtEl>
                                          <p:spTgt spid="23"/>
                                        </p:tgtEl>
                                      </p:cBhvr>
                                    </p:animEffect>
                                  </p:childTnLst>
                                </p:cTn>
                              </p:par>
                              <p:par>
                                <p:cTn id="31" presetID="2" presetClass="entr" presetSubtype="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1+#ppt_w/2"/>
                                          </p:val>
                                        </p:tav>
                                        <p:tav tm="100000">
                                          <p:val>
                                            <p:strVal val="#ppt_x"/>
                                          </p:val>
                                        </p:tav>
                                      </p:tavLst>
                                    </p:anim>
                                    <p:anim calcmode="lin" valueType="num">
                                      <p:cBhvr additive="base">
                                        <p:cTn id="34" dur="1000" fill="hold"/>
                                        <p:tgtEl>
                                          <p:spTgt spid="23"/>
                                        </p:tgtEl>
                                        <p:attrNameLst>
                                          <p:attrName>ppt_y</p:attrName>
                                        </p:attrNameLst>
                                      </p:cBhvr>
                                      <p:tavLst>
                                        <p:tav tm="0">
                                          <p:val>
                                            <p:strVal val="#ppt_y"/>
                                          </p:val>
                                        </p:tav>
                                        <p:tav tm="100000">
                                          <p:val>
                                            <p:strVal val="#ppt_y"/>
                                          </p:val>
                                        </p:tav>
                                      </p:tavLst>
                                    </p:anim>
                                  </p:childTnLst>
                                </p:cTn>
                              </p:par>
                              <p:par>
                                <p:cTn id="35" presetID="8" presetClass="emph" presetSubtype="0" fill="hold" nodeType="withEffect">
                                  <p:stCondLst>
                                    <p:cond delay="0"/>
                                  </p:stCondLst>
                                  <p:childTnLst>
                                    <p:animRot by="21600000">
                                      <p:cBhvr>
                                        <p:cTn id="36" dur="1000" fill="hold"/>
                                        <p:tgtEl>
                                          <p:spTgt spid="23"/>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300"/>
                                        <p:tgtEl>
                                          <p:spTgt spid="24"/>
                                        </p:tgtEl>
                                      </p:cBhvr>
                                    </p:animEffect>
                                  </p:childTnLst>
                                </p:cTn>
                              </p:par>
                              <p:par>
                                <p:cTn id="40" presetID="2" presetClass="entr" presetSubtype="3"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1+#ppt_w/2"/>
                                          </p:val>
                                        </p:tav>
                                        <p:tav tm="100000">
                                          <p:val>
                                            <p:strVal val="#ppt_x"/>
                                          </p:val>
                                        </p:tav>
                                      </p:tavLst>
                                    </p:anim>
                                    <p:anim calcmode="lin" valueType="num">
                                      <p:cBhvr additive="base">
                                        <p:cTn id="43" dur="1000" fill="hold"/>
                                        <p:tgtEl>
                                          <p:spTgt spid="24"/>
                                        </p:tgtEl>
                                        <p:attrNameLst>
                                          <p:attrName>ppt_y</p:attrName>
                                        </p:attrNameLst>
                                      </p:cBhvr>
                                      <p:tavLst>
                                        <p:tav tm="0">
                                          <p:val>
                                            <p:strVal val="0-#ppt_h/2"/>
                                          </p:val>
                                        </p:tav>
                                        <p:tav tm="100000">
                                          <p:val>
                                            <p:strVal val="#ppt_y"/>
                                          </p:val>
                                        </p:tav>
                                      </p:tavLst>
                                    </p:anim>
                                  </p:childTnLst>
                                </p:cTn>
                              </p:par>
                              <p:par>
                                <p:cTn id="44" presetID="8" presetClass="emph" presetSubtype="0" fill="hold" nodeType="withEffect">
                                  <p:stCondLst>
                                    <p:cond delay="0"/>
                                  </p:stCondLst>
                                  <p:childTnLst>
                                    <p:animRot by="21600000">
                                      <p:cBhvr>
                                        <p:cTn id="45" dur="1000" fill="hold"/>
                                        <p:tgtEl>
                                          <p:spTgt spid="24"/>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250"/>
                                        <p:tgtEl>
                                          <p:spTgt spid="25"/>
                                        </p:tgtEl>
                                      </p:cBhvr>
                                    </p:animEffect>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000" fill="hold"/>
                                        <p:tgtEl>
                                          <p:spTgt spid="25"/>
                                        </p:tgtEl>
                                        <p:attrNameLst>
                                          <p:attrName>ppt_x</p:attrName>
                                        </p:attrNameLst>
                                      </p:cBhvr>
                                      <p:tavLst>
                                        <p:tav tm="0">
                                          <p:val>
                                            <p:strVal val="0-#ppt_w/2"/>
                                          </p:val>
                                        </p:tav>
                                        <p:tav tm="100000">
                                          <p:val>
                                            <p:strVal val="#ppt_x"/>
                                          </p:val>
                                        </p:tav>
                                      </p:tavLst>
                                    </p:anim>
                                    <p:anim calcmode="lin" valueType="num">
                                      <p:cBhvr additive="base">
                                        <p:cTn id="52" dur="1000" fill="hold"/>
                                        <p:tgtEl>
                                          <p:spTgt spid="25"/>
                                        </p:tgtEl>
                                        <p:attrNameLst>
                                          <p:attrName>ppt_y</p:attrName>
                                        </p:attrNameLst>
                                      </p:cBhvr>
                                      <p:tavLst>
                                        <p:tav tm="0">
                                          <p:val>
                                            <p:strVal val="0-#ppt_h/2"/>
                                          </p:val>
                                        </p:tav>
                                        <p:tav tm="100000">
                                          <p:val>
                                            <p:strVal val="#ppt_y"/>
                                          </p:val>
                                        </p:tav>
                                      </p:tavLst>
                                    </p:anim>
                                  </p:childTnLst>
                                </p:cTn>
                              </p:par>
                              <p:par>
                                <p:cTn id="53" presetID="8" presetClass="emph" presetSubtype="0" fill="hold" nodeType="withEffect">
                                  <p:stCondLst>
                                    <p:cond delay="0"/>
                                  </p:stCondLst>
                                  <p:childTnLst>
                                    <p:animRot by="21600000">
                                      <p:cBhvr>
                                        <p:cTn id="54" dur="1000" fill="hold"/>
                                        <p:tgtEl>
                                          <p:spTgt spid="25"/>
                                        </p:tgtEl>
                                        <p:attrNameLst>
                                          <p:attrName>r</p:attrName>
                                        </p:attrNameLst>
                                      </p:cBhvr>
                                    </p:animRo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250"/>
                                        <p:tgtEl>
                                          <p:spTgt spid="27"/>
                                        </p:tgtEl>
                                      </p:cBhvr>
                                    </p:animEffect>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par>
                                <p:cTn id="62" presetID="8" presetClass="emph" presetSubtype="0" fill="hold" nodeType="withEffect">
                                  <p:stCondLst>
                                    <p:cond delay="0"/>
                                  </p:stCondLst>
                                  <p:childTnLst>
                                    <p:animRot by="21600000">
                                      <p:cBhvr>
                                        <p:cTn id="63" dur="1000" fill="hold"/>
                                        <p:tgtEl>
                                          <p:spTgt spid="27"/>
                                        </p:tgtEl>
                                        <p:attrNameLst>
                                          <p:attrName>r</p:attrName>
                                        </p:attrNameLst>
                                      </p:cBhvr>
                                    </p:animRo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par>
                          <p:cTn id="80" fill="hold">
                            <p:stCondLst>
                              <p:cond delay="3500"/>
                            </p:stCondLst>
                            <p:childTnLst>
                              <p:par>
                                <p:cTn id="81" presetID="41" presetClass="entr" presetSubtype="0" fill="hold" grpId="0" nodeType="afterEffect">
                                  <p:stCondLst>
                                    <p:cond delay="0"/>
                                  </p:stCondLst>
                                  <p:iterate type="lt">
                                    <p:tmPct val="1818"/>
                                  </p:iterate>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7"/>
                                        </p:tgtEl>
                                        <p:attrNameLst>
                                          <p:attrName>ppt_y</p:attrName>
                                        </p:attrNameLst>
                                      </p:cBhvr>
                                      <p:tavLst>
                                        <p:tav tm="0">
                                          <p:val>
                                            <p:strVal val="#ppt_y"/>
                                          </p:val>
                                        </p:tav>
                                        <p:tav tm="100000">
                                          <p:val>
                                            <p:strVal val="#ppt_y"/>
                                          </p:val>
                                        </p:tav>
                                      </p:tavLst>
                                    </p:anim>
                                    <p:anim calcmode="lin" valueType="num">
                                      <p:cBhvr>
                                        <p:cTn id="8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7" grpId="0"/>
      <p:bldP spid="2" grpId="0" animBg="1"/>
      <p:bldP spid="16" grpId="0" animBg="1"/>
      <p:bldP spid="1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16" name="TextBox 15"/>
          <p:cNvSpPr txBox="1"/>
          <p:nvPr/>
        </p:nvSpPr>
        <p:spPr>
          <a:xfrm>
            <a:off x="4850571" y="1487370"/>
            <a:ext cx="3017306" cy="36715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ea typeface="微软雅黑" panose="020B0503020204020204" pitchFamily="34" charset="-122"/>
              </a:rPr>
              <a:t>点击输入简要文字内容，文字内容需概括精炼，不用多余的文字修饰，言简意赅的说明分项内容</a:t>
            </a:r>
            <a:r>
              <a:rPr lang="en-US" altLang="zh-CN" dirty="0">
                <a:ea typeface="微软雅黑" panose="020B0503020204020204" pitchFamily="34" charset="-122"/>
              </a:rPr>
              <a:t>……</a:t>
            </a:r>
          </a:p>
        </p:txBody>
      </p:sp>
      <p:sp>
        <p:nvSpPr>
          <p:cNvPr id="25" name="TextBox 24"/>
          <p:cNvSpPr txBox="1"/>
          <p:nvPr/>
        </p:nvSpPr>
        <p:spPr>
          <a:xfrm>
            <a:off x="4850571" y="2701064"/>
            <a:ext cx="3017306" cy="36715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ea typeface="微软雅黑" panose="020B0503020204020204" pitchFamily="34" charset="-122"/>
              </a:rPr>
              <a:t>点击输入简要文字内容，文字内容需概括精炼，不用多余的文字修饰，言简意赅的说明分项内容</a:t>
            </a:r>
            <a:r>
              <a:rPr lang="en-US" altLang="zh-CN" dirty="0">
                <a:ea typeface="微软雅黑" panose="020B0503020204020204" pitchFamily="34" charset="-122"/>
              </a:rPr>
              <a:t>……</a:t>
            </a:r>
          </a:p>
        </p:txBody>
      </p:sp>
      <p:sp>
        <p:nvSpPr>
          <p:cNvPr id="26" name="TextBox 25"/>
          <p:cNvSpPr txBox="1"/>
          <p:nvPr/>
        </p:nvSpPr>
        <p:spPr>
          <a:xfrm>
            <a:off x="4850571" y="3913906"/>
            <a:ext cx="3017306" cy="36715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ea typeface="微软雅黑" panose="020B0503020204020204" pitchFamily="34" charset="-122"/>
              </a:rPr>
              <a:t>点击输入简要文字内容，文字内容需概括精炼，不用多余的文字修饰，言简意赅的说明分项内容</a:t>
            </a:r>
            <a:r>
              <a:rPr lang="en-US" altLang="zh-CN" dirty="0">
                <a:ea typeface="微软雅黑" panose="020B0503020204020204" pitchFamily="34" charset="-122"/>
              </a:rPr>
              <a:t>……</a:t>
            </a:r>
          </a:p>
        </p:txBody>
      </p:sp>
      <p:sp>
        <p:nvSpPr>
          <p:cNvPr id="27" name="Freeform 5"/>
          <p:cNvSpPr/>
          <p:nvPr/>
        </p:nvSpPr>
        <p:spPr bwMode="auto">
          <a:xfrm>
            <a:off x="2499916" y="3362531"/>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28" name="Freeform 6"/>
          <p:cNvSpPr/>
          <p:nvPr/>
        </p:nvSpPr>
        <p:spPr bwMode="auto">
          <a:xfrm>
            <a:off x="3033316" y="2265569"/>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29" name="Freeform 7"/>
          <p:cNvSpPr/>
          <p:nvPr/>
        </p:nvSpPr>
        <p:spPr bwMode="auto">
          <a:xfrm>
            <a:off x="2499916" y="1251156"/>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30" name="Oval 8"/>
          <p:cNvSpPr>
            <a:spLocks noChangeArrowheads="1"/>
          </p:cNvSpPr>
          <p:nvPr/>
        </p:nvSpPr>
        <p:spPr bwMode="auto">
          <a:xfrm>
            <a:off x="1115616" y="1975056"/>
            <a:ext cx="1831975" cy="18367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cxnSp>
        <p:nvCxnSpPr>
          <p:cNvPr id="31" name="直接连接符 30"/>
          <p:cNvCxnSpPr/>
          <p:nvPr/>
        </p:nvCxnSpPr>
        <p:spPr>
          <a:xfrm>
            <a:off x="3338403" y="1679731"/>
            <a:ext cx="139506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13113" y="2895013"/>
            <a:ext cx="92035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351718" y="4106267"/>
            <a:ext cx="138174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36002" y="2685675"/>
            <a:ext cx="1210588" cy="400110"/>
          </a:xfrm>
          <a:prstGeom prst="rect">
            <a:avLst/>
          </a:prstGeom>
          <a:noFill/>
        </p:spPr>
        <p:txBody>
          <a:bodyPr wrap="none">
            <a:spAutoFit/>
          </a:bodyPr>
          <a:lstStyle/>
          <a:p>
            <a:pPr algn="ctr" fontAlgn="auto">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35" name="TextBox 34"/>
          <p:cNvSpPr txBox="1"/>
          <p:nvPr/>
        </p:nvSpPr>
        <p:spPr>
          <a:xfrm>
            <a:off x="2732421" y="1651036"/>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sp>
        <p:nvSpPr>
          <p:cNvPr id="36" name="TextBox 35"/>
          <p:cNvSpPr txBox="1"/>
          <p:nvPr/>
        </p:nvSpPr>
        <p:spPr>
          <a:xfrm>
            <a:off x="3163093" y="2664794"/>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sp>
        <p:nvSpPr>
          <p:cNvPr id="37" name="TextBox 36"/>
          <p:cNvSpPr txBox="1"/>
          <p:nvPr/>
        </p:nvSpPr>
        <p:spPr>
          <a:xfrm>
            <a:off x="2732421" y="3667684"/>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fltVal val="0.5"/>
                                          </p:val>
                                        </p:tav>
                                        <p:tav tm="100000">
                                          <p:val>
                                            <p:strVal val="#ppt_x"/>
                                          </p:val>
                                        </p:tav>
                                      </p:tavLst>
                                    </p:anim>
                                    <p:anim calcmode="lin" valueType="num">
                                      <p:cBhvr>
                                        <p:cTn id="27" dur="500" fill="hold"/>
                                        <p:tgtEl>
                                          <p:spTgt spid="30"/>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anim calcmode="lin" valueType="num">
                                      <p:cBhvr>
                                        <p:cTn id="33" dur="500" fill="hold"/>
                                        <p:tgtEl>
                                          <p:spTgt spid="34"/>
                                        </p:tgtEl>
                                        <p:attrNameLst>
                                          <p:attrName>ppt_x</p:attrName>
                                        </p:attrNameLst>
                                      </p:cBhvr>
                                      <p:tavLst>
                                        <p:tav tm="0">
                                          <p:val>
                                            <p:fltVal val="0.5"/>
                                          </p:val>
                                        </p:tav>
                                        <p:tav tm="100000">
                                          <p:val>
                                            <p:strVal val="#ppt_x"/>
                                          </p:val>
                                        </p:tav>
                                      </p:tavLst>
                                    </p:anim>
                                    <p:anim calcmode="lin" valueType="num">
                                      <p:cBhvr>
                                        <p:cTn id="34" dur="500" fill="hold"/>
                                        <p:tgtEl>
                                          <p:spTgt spid="34"/>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6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6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2500"/>
                            </p:stCondLst>
                            <p:childTnLst>
                              <p:par>
                                <p:cTn id="57" presetID="22" presetClass="entr" presetSubtype="8"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35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25" grpId="0"/>
      <p:bldP spid="26" grpId="0"/>
      <p:bldP spid="27" grpId="0" animBg="1"/>
      <p:bldP spid="28" grpId="0" animBg="1"/>
      <p:bldP spid="29" grpId="0" animBg="1"/>
      <p:bldP spid="30" grpId="0" animBg="1"/>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38" name="Rectangle 5"/>
          <p:cNvSpPr>
            <a:spLocks noChangeArrowheads="1"/>
          </p:cNvSpPr>
          <p:nvPr/>
        </p:nvSpPr>
        <p:spPr bwMode="auto">
          <a:xfrm>
            <a:off x="1225376" y="2699455"/>
            <a:ext cx="1443963" cy="24639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39" name="Rectangle 6"/>
          <p:cNvSpPr>
            <a:spLocks noChangeArrowheads="1"/>
          </p:cNvSpPr>
          <p:nvPr/>
        </p:nvSpPr>
        <p:spPr bwMode="auto">
          <a:xfrm>
            <a:off x="2856532" y="3217638"/>
            <a:ext cx="1459488" cy="19458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0" name="Rectangle 7"/>
          <p:cNvSpPr>
            <a:spLocks noChangeArrowheads="1"/>
          </p:cNvSpPr>
          <p:nvPr/>
        </p:nvSpPr>
        <p:spPr bwMode="auto">
          <a:xfrm>
            <a:off x="4503213" y="3747907"/>
            <a:ext cx="1459488" cy="1415537"/>
          </a:xfrm>
          <a:prstGeom prst="rect">
            <a:avLst/>
          </a:prstGeom>
          <a:solidFill>
            <a:schemeClr val="bg1">
              <a:lumMod val="75000"/>
            </a:schemeClr>
          </a:solidFill>
          <a:ln>
            <a:noFill/>
          </a:ln>
        </p:spPr>
        <p:txBody>
          <a:bodyPr lIns="68571" tIns="34286" rIns="68571" bIns="34286"/>
          <a:lstStyle/>
          <a:p>
            <a:endParaRPr lang="zh-CN" altLang="en-US" sz="2100">
              <a:latin typeface="微软雅黑" panose="020B0503020204020204" pitchFamily="34" charset="-122"/>
              <a:ea typeface="微软雅黑" panose="020B0503020204020204" pitchFamily="34" charset="-122"/>
            </a:endParaRPr>
          </a:p>
        </p:txBody>
      </p:sp>
      <p:sp>
        <p:nvSpPr>
          <p:cNvPr id="41" name="Rectangle 8"/>
          <p:cNvSpPr>
            <a:spLocks noChangeArrowheads="1"/>
          </p:cNvSpPr>
          <p:nvPr/>
        </p:nvSpPr>
        <p:spPr bwMode="auto">
          <a:xfrm>
            <a:off x="6149894" y="2008443"/>
            <a:ext cx="1459488" cy="3155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2" name="TextBox 682"/>
          <p:cNvSpPr txBox="1"/>
          <p:nvPr/>
        </p:nvSpPr>
        <p:spPr>
          <a:xfrm>
            <a:off x="1480572" y="2843617"/>
            <a:ext cx="933571" cy="530906"/>
          </a:xfrm>
          <a:prstGeom prst="rect">
            <a:avLst/>
          </a:prstGeom>
          <a:noFill/>
        </p:spPr>
        <p:txBody>
          <a:bodyPr wrap="none" lIns="68571" tIns="34286" rIns="68571" bIns="3428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TextBox 682"/>
          <p:cNvSpPr txBox="1"/>
          <p:nvPr/>
        </p:nvSpPr>
        <p:spPr>
          <a:xfrm>
            <a:off x="2904252" y="3350855"/>
            <a:ext cx="1198067" cy="684795"/>
          </a:xfrm>
          <a:prstGeom prst="rect">
            <a:avLst/>
          </a:prstGeom>
          <a:noFill/>
        </p:spPr>
        <p:txBody>
          <a:bodyPr wrap="none" lIns="68571" tIns="34286" rIns="68571" bIns="3428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ea typeface="微软雅黑" panose="020B0503020204020204" pitchFamily="34" charset="-122"/>
              </a:rPr>
              <a:t>50%</a:t>
            </a:r>
            <a:endParaRPr lang="zh-CN" altLang="en-US" dirty="0">
              <a:solidFill>
                <a:schemeClr val="bg1"/>
              </a:solidFill>
              <a:ea typeface="微软雅黑" panose="020B0503020204020204" pitchFamily="34" charset="-122"/>
            </a:endParaRPr>
          </a:p>
        </p:txBody>
      </p:sp>
      <p:sp>
        <p:nvSpPr>
          <p:cNvPr id="44" name="TextBox 682"/>
          <p:cNvSpPr txBox="1"/>
          <p:nvPr/>
        </p:nvSpPr>
        <p:spPr>
          <a:xfrm>
            <a:off x="4592428" y="3787220"/>
            <a:ext cx="1198067" cy="684795"/>
          </a:xfrm>
          <a:prstGeom prst="rect">
            <a:avLst/>
          </a:prstGeom>
          <a:noFill/>
        </p:spPr>
        <p:txBody>
          <a:bodyPr wrap="none" lIns="68571" tIns="34286" rIns="68571" bIns="3428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ea typeface="微软雅黑" panose="020B0503020204020204" pitchFamily="34" charset="-122"/>
              </a:rPr>
              <a:t>36%</a:t>
            </a:r>
            <a:endParaRPr lang="zh-CN" altLang="en-US" dirty="0">
              <a:solidFill>
                <a:schemeClr val="bg1"/>
              </a:solidFill>
              <a:ea typeface="微软雅黑" panose="020B0503020204020204" pitchFamily="34" charset="-122"/>
            </a:endParaRPr>
          </a:p>
        </p:txBody>
      </p:sp>
      <p:sp>
        <p:nvSpPr>
          <p:cNvPr id="45" name="TextBox 682"/>
          <p:cNvSpPr txBox="1"/>
          <p:nvPr/>
        </p:nvSpPr>
        <p:spPr>
          <a:xfrm>
            <a:off x="6280605" y="2131945"/>
            <a:ext cx="1198067" cy="684795"/>
          </a:xfrm>
          <a:prstGeom prst="rect">
            <a:avLst/>
          </a:prstGeom>
          <a:noFill/>
        </p:spPr>
        <p:txBody>
          <a:bodyPr wrap="none" lIns="68571" tIns="34286" rIns="68571" bIns="3428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ea typeface="微软雅黑" panose="020B0503020204020204" pitchFamily="34" charset="-122"/>
              </a:rPr>
              <a:t>80%</a:t>
            </a:r>
            <a:endParaRPr lang="zh-CN" altLang="en-US" dirty="0">
              <a:solidFill>
                <a:schemeClr val="bg1"/>
              </a:solidFill>
              <a:ea typeface="微软雅黑" panose="020B0503020204020204" pitchFamily="34" charset="-122"/>
            </a:endParaRPr>
          </a:p>
        </p:txBody>
      </p:sp>
      <p:sp>
        <p:nvSpPr>
          <p:cNvPr id="46" name="Copyright Notice"/>
          <p:cNvSpPr/>
          <p:nvPr/>
        </p:nvSpPr>
        <p:spPr bwMode="auto">
          <a:xfrm>
            <a:off x="1497702" y="2285080"/>
            <a:ext cx="1054489" cy="2845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4" tIns="24298" rIns="53994" bIns="24298" rtlCol="0" anchor="t">
            <a:spAutoFit/>
          </a:bodyPr>
          <a:lstStyle/>
          <a:p>
            <a:pPr>
              <a:lnSpc>
                <a:spcPct val="90000"/>
              </a:lnSpc>
            </a:pPr>
            <a:r>
              <a:rPr lang="zh-CN" altLang="en-US" sz="1700" cap="small" dirty="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17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Copyright Notice"/>
          <p:cNvSpPr/>
          <p:nvPr/>
        </p:nvSpPr>
        <p:spPr bwMode="auto">
          <a:xfrm>
            <a:off x="3159288" y="2798384"/>
            <a:ext cx="1054489" cy="2845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4" tIns="24298" rIns="53994" bIns="24298" rtlCol="0" anchor="t">
            <a:spAutoFit/>
          </a:bodyPr>
          <a:lstStyle/>
          <a:p>
            <a:pPr>
              <a:lnSpc>
                <a:spcPct val="90000"/>
              </a:lnSpc>
            </a:pPr>
            <a:r>
              <a:rPr lang="zh-CN" altLang="en-US" sz="1700" cap="small" dirty="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17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Copyright Notice"/>
          <p:cNvSpPr/>
          <p:nvPr/>
        </p:nvSpPr>
        <p:spPr bwMode="auto">
          <a:xfrm>
            <a:off x="4763077" y="3350855"/>
            <a:ext cx="1054489" cy="24297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4" tIns="24298" rIns="53994" bIns="24298"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17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Copyright Notice"/>
          <p:cNvSpPr/>
          <p:nvPr/>
        </p:nvSpPr>
        <p:spPr bwMode="auto">
          <a:xfrm>
            <a:off x="6375772" y="1595382"/>
            <a:ext cx="1054489" cy="2845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94" tIns="24298" rIns="53994" bIns="24298" rtlCol="0" anchor="t">
            <a:spAutoFit/>
          </a:bodyPr>
          <a:lstStyle/>
          <a:p>
            <a:pPr>
              <a:lnSpc>
                <a:spcPct val="90000"/>
              </a:lnSpc>
            </a:pPr>
            <a:r>
              <a:rPr lang="zh-CN" altLang="en-US" sz="1700" cap="small" dirty="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17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225376" y="870525"/>
            <a:ext cx="2914576" cy="1238793"/>
          </a:xfrm>
          <a:prstGeom prst="rect">
            <a:avLst/>
          </a:prstGeom>
        </p:spPr>
        <p:txBody>
          <a:bodyPr wrap="square" lIns="68571" tIns="34286" rIns="68571" bIns="34286">
            <a:spAutoFit/>
          </a:bodyPr>
          <a:lstStyle/>
          <a:p>
            <a:pPr>
              <a:lnSpc>
                <a:spcPct val="200000"/>
              </a:lnSpc>
            </a:pPr>
            <a:r>
              <a:rPr lang="zh-CN" altLang="en-US" sz="1600" b="1" dirty="0">
                <a:solidFill>
                  <a:srgbClr val="0070C0"/>
                </a:solidFill>
                <a:latin typeface="微软雅黑" panose="020B0503020204020204" pitchFamily="34" charset="-122"/>
                <a:ea typeface="微软雅黑" panose="020B0503020204020204" pitchFamily="34" charset="-122"/>
              </a:rPr>
              <a:t>点击添加小标题</a:t>
            </a:r>
            <a:endParaRPr lang="en-US" altLang="zh-CN" sz="1600" b="1"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randombar(horizontal)">
                                      <p:cBhvr>
                                        <p:cTn id="27" dur="500"/>
                                        <p:tgtEl>
                                          <p:spTgt spid="42"/>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par>
                          <p:cTn id="48" fill="hold">
                            <p:stCondLst>
                              <p:cond delay="5000"/>
                            </p:stCondLst>
                            <p:childTnLst>
                              <p:par>
                                <p:cTn id="49" presetID="14" presetClass="entr" presetSubtype="1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randombar(horizontal)">
                                      <p:cBhvr>
                                        <p:cTn id="51" dur="500"/>
                                        <p:tgtEl>
                                          <p:spTgt spid="44"/>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par>
                          <p:cTn id="60" fill="hold">
                            <p:stCondLst>
                              <p:cond delay="6500"/>
                            </p:stCondLst>
                            <p:childTnLst>
                              <p:par>
                                <p:cTn id="61" presetID="14" presetClass="entr" presetSubtype="1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randombar(horizontal)">
                                      <p:cBhvr>
                                        <p:cTn id="63" dur="500"/>
                                        <p:tgtEl>
                                          <p:spTgt spid="45"/>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00053" y="638173"/>
            <a:ext cx="83534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等腰三角形 17"/>
          <p:cNvSpPr>
            <a:spLocks noChangeAspect="1"/>
          </p:cNvSpPr>
          <p:nvPr/>
        </p:nvSpPr>
        <p:spPr>
          <a:xfrm rot="5400000">
            <a:off x="428366" y="284068"/>
            <a:ext cx="301336" cy="18247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p>
        </p:txBody>
      </p:sp>
      <p:grpSp>
        <p:nvGrpSpPr>
          <p:cNvPr id="19" name="组合 18"/>
          <p:cNvGrpSpPr/>
          <p:nvPr/>
        </p:nvGrpSpPr>
        <p:grpSpPr>
          <a:xfrm>
            <a:off x="7064753" y="258202"/>
            <a:ext cx="2043750" cy="337974"/>
            <a:chOff x="6627969" y="224548"/>
            <a:chExt cx="2364855" cy="450633"/>
          </a:xfrm>
        </p:grpSpPr>
        <p:sp>
          <p:nvSpPr>
            <p:cNvPr id="20" name="TextBox 19"/>
            <p:cNvSpPr txBox="1"/>
            <p:nvPr/>
          </p:nvSpPr>
          <p:spPr>
            <a:xfrm>
              <a:off x="6627969" y="224548"/>
              <a:ext cx="1155002" cy="410370"/>
            </a:xfrm>
            <a:prstGeom prst="rect">
              <a:avLst/>
            </a:prstGeom>
            <a:noFill/>
          </p:spPr>
          <p:txBody>
            <a:bodyPr wrap="square" rtlCol="0">
              <a:spAutoFit/>
            </a:bodyPr>
            <a:lstStyle/>
            <a:p>
              <a:pPr algn="ctr"/>
              <a:r>
                <a:rPr lang="en-US" altLang="zh-CN" sz="1400" b="1" dirty="0">
                  <a:solidFill>
                    <a:srgbClr val="0070C0"/>
                  </a:solidFill>
                  <a:latin typeface="微软雅黑" panose="020B0503020204020204" pitchFamily="34" charset="-122"/>
                  <a:ea typeface="微软雅黑" panose="020B0503020204020204" pitchFamily="34" charset="-122"/>
                </a:rPr>
                <a:t>LOGO</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467703" y="236937"/>
              <a:ext cx="1525121" cy="348814"/>
            </a:xfrm>
            <a:prstGeom prst="rect">
              <a:avLst/>
            </a:prstGeom>
            <a:noFill/>
          </p:spPr>
          <p:txBody>
            <a:bodyPr wrap="square" rtlCol="0">
              <a:spAutoFit/>
            </a:bodyPr>
            <a:lstStyle/>
            <a:p>
              <a:r>
                <a:rPr lang="zh-CN" altLang="en-US" sz="1100" b="0" dirty="0">
                  <a:solidFill>
                    <a:schemeClr val="tx1">
                      <a:lumMod val="75000"/>
                      <a:lumOff val="25000"/>
                    </a:schemeClr>
                  </a:solidFill>
                  <a:latin typeface="微软雅黑" panose="020B0503020204020204" pitchFamily="34" charset="-122"/>
                  <a:ea typeface="微软雅黑" panose="020B0503020204020204" pitchFamily="34" charset="-122"/>
                </a:rPr>
                <a:t>您的公司名称</a:t>
              </a:r>
            </a:p>
          </p:txBody>
        </p:sp>
        <p:sp>
          <p:nvSpPr>
            <p:cNvPr id="22" name="TextBox 21"/>
            <p:cNvSpPr txBox="1"/>
            <p:nvPr/>
          </p:nvSpPr>
          <p:spPr>
            <a:xfrm>
              <a:off x="7499344" y="428959"/>
              <a:ext cx="1410159" cy="246222"/>
            </a:xfrm>
            <a:prstGeom prst="rect">
              <a:avLst/>
            </a:prstGeom>
            <a:noFill/>
          </p:spPr>
          <p:txBody>
            <a:bodyPr wrap="square" rtlCol="0">
              <a:spAutoFit/>
            </a:bodyPr>
            <a:lstStyle/>
            <a:p>
              <a:r>
                <a:rPr lang="en-US" altLang="zh-CN" sz="600" dirty="0">
                  <a:solidFill>
                    <a:schemeClr val="tx1">
                      <a:lumMod val="60000"/>
                      <a:lumOff val="40000"/>
                    </a:schemeClr>
                  </a:solidFill>
                </a:rPr>
                <a:t>Your company name</a:t>
              </a:r>
              <a:endParaRPr lang="zh-CN" altLang="en-US" sz="600" dirty="0">
                <a:solidFill>
                  <a:schemeClr val="tx1">
                    <a:lumMod val="60000"/>
                    <a:lumOff val="40000"/>
                  </a:schemeClr>
                </a:solidFill>
              </a:endParaRPr>
            </a:p>
          </p:txBody>
        </p:sp>
      </p:grpSp>
      <p:grpSp>
        <p:nvGrpSpPr>
          <p:cNvPr id="2" name="组合 1"/>
          <p:cNvGrpSpPr/>
          <p:nvPr/>
        </p:nvGrpSpPr>
        <p:grpSpPr>
          <a:xfrm>
            <a:off x="742950" y="219077"/>
            <a:ext cx="3171739" cy="336449"/>
            <a:chOff x="742950" y="219077"/>
            <a:chExt cx="3171739" cy="336449"/>
          </a:xfrm>
        </p:grpSpPr>
        <p:sp>
          <p:nvSpPr>
            <p:cNvPr id="23" name="TextBox 22"/>
            <p:cNvSpPr txBox="1"/>
            <p:nvPr/>
          </p:nvSpPr>
          <p:spPr>
            <a:xfrm>
              <a:off x="742950" y="219077"/>
              <a:ext cx="1981200" cy="315463"/>
            </a:xfrm>
            <a:prstGeom prst="rect">
              <a:avLst/>
            </a:prstGeom>
            <a:noFill/>
          </p:spPr>
          <p:txBody>
            <a:bodyPr wrap="square" lIns="68571" tIns="34286" rIns="68571" bIns="34286"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2051720" y="301618"/>
              <a:ext cx="1862969" cy="253908"/>
            </a:xfrm>
            <a:prstGeom prst="rect">
              <a:avLst/>
            </a:prstGeom>
            <a:noFill/>
          </p:spPr>
          <p:txBody>
            <a:bodyPr wrap="square" lIns="68571" tIns="34286" rIns="68571" bIns="34286" rtlCol="0">
              <a:spAutoFit/>
            </a:bodyPr>
            <a:lstStyle/>
            <a:p>
              <a:r>
                <a:rPr lang="en-US" altLang="zh-CN" sz="1200" dirty="0">
                  <a:solidFill>
                    <a:schemeClr val="tx1">
                      <a:lumMod val="65000"/>
                      <a:lumOff val="35000"/>
                    </a:schemeClr>
                  </a:solidFill>
                  <a:ea typeface="微软雅黑" panose="020B0503020204020204" pitchFamily="34" charset="-122"/>
                </a:rPr>
                <a:t>Annual work summary</a:t>
              </a:r>
              <a:endParaRPr lang="zh-CN" altLang="en-US" sz="1200" dirty="0">
                <a:solidFill>
                  <a:schemeClr val="tx1">
                    <a:lumMod val="65000"/>
                    <a:lumOff val="35000"/>
                  </a:schemeClr>
                </a:solidFill>
                <a:ea typeface="微软雅黑" panose="020B0503020204020204" pitchFamily="34" charset="-122"/>
              </a:endParaRPr>
            </a:p>
          </p:txBody>
        </p:sp>
      </p:grpSp>
      <p:sp>
        <p:nvSpPr>
          <p:cNvPr id="25" name="燕尾形箭头 2"/>
          <p:cNvSpPr>
            <a:spLocks noChangeArrowheads="1"/>
          </p:cNvSpPr>
          <p:nvPr/>
        </p:nvSpPr>
        <p:spPr bwMode="auto">
          <a:xfrm>
            <a:off x="1078706" y="2718197"/>
            <a:ext cx="7054454" cy="171450"/>
          </a:xfrm>
          <a:prstGeom prst="notchedRightArrow">
            <a:avLst>
              <a:gd name="adj1" fmla="val 50000"/>
              <a:gd name="adj2" fmla="val 49908"/>
            </a:avLst>
          </a:prstGeom>
          <a:solidFill>
            <a:srgbClr val="0070C0"/>
          </a:solidFill>
          <a:ln>
            <a:solidFill>
              <a:srgbClr val="0070C0"/>
            </a:solidFill>
          </a:ln>
        </p:spPr>
        <p:txBody>
          <a:bodyPr lIns="68573" tIns="34287" rIns="68573" bIns="34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椭圆 8"/>
          <p:cNvSpPr>
            <a:spLocks noChangeArrowheads="1"/>
          </p:cNvSpPr>
          <p:nvPr/>
        </p:nvSpPr>
        <p:spPr bwMode="auto">
          <a:xfrm>
            <a:off x="3584973" y="2740819"/>
            <a:ext cx="125015" cy="125016"/>
          </a:xfrm>
          <a:prstGeom prst="ellipse">
            <a:avLst/>
          </a:prstGeom>
          <a:solidFill>
            <a:schemeClr val="bg1"/>
          </a:solidFill>
          <a:ln>
            <a:noFill/>
          </a:ln>
        </p:spPr>
        <p:txBody>
          <a:bodyPr lIns="68573" tIns="34287" rIns="68573" bIns="34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椭圆 9"/>
          <p:cNvSpPr>
            <a:spLocks noChangeArrowheads="1"/>
          </p:cNvSpPr>
          <p:nvPr/>
        </p:nvSpPr>
        <p:spPr bwMode="auto">
          <a:xfrm>
            <a:off x="5456635" y="2740819"/>
            <a:ext cx="125015" cy="125016"/>
          </a:xfrm>
          <a:prstGeom prst="ellipse">
            <a:avLst/>
          </a:prstGeom>
          <a:solidFill>
            <a:schemeClr val="bg1"/>
          </a:solidFill>
          <a:ln>
            <a:noFill/>
          </a:ln>
        </p:spPr>
        <p:txBody>
          <a:bodyPr lIns="68573" tIns="34287" rIns="68573" bIns="34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椭圆 10"/>
          <p:cNvSpPr>
            <a:spLocks noChangeArrowheads="1"/>
          </p:cNvSpPr>
          <p:nvPr/>
        </p:nvSpPr>
        <p:spPr bwMode="auto">
          <a:xfrm>
            <a:off x="7316391" y="2740819"/>
            <a:ext cx="125015" cy="125016"/>
          </a:xfrm>
          <a:prstGeom prst="ellipse">
            <a:avLst/>
          </a:prstGeom>
          <a:solidFill>
            <a:schemeClr val="bg1"/>
          </a:solidFill>
          <a:ln>
            <a:noFill/>
          </a:ln>
        </p:spPr>
        <p:txBody>
          <a:bodyPr lIns="68573" tIns="34287" rIns="68573" bIns="34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椭圆 11"/>
          <p:cNvSpPr>
            <a:spLocks noChangeArrowheads="1"/>
          </p:cNvSpPr>
          <p:nvPr/>
        </p:nvSpPr>
        <p:spPr bwMode="auto">
          <a:xfrm>
            <a:off x="1724025" y="2740819"/>
            <a:ext cx="125016" cy="125016"/>
          </a:xfrm>
          <a:prstGeom prst="ellipse">
            <a:avLst/>
          </a:prstGeom>
          <a:solidFill>
            <a:schemeClr val="bg1"/>
          </a:solidFill>
          <a:ln>
            <a:noFill/>
          </a:ln>
        </p:spPr>
        <p:txBody>
          <a:bodyPr lIns="68573" tIns="34287" rIns="68573" bIns="34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0" name="组合 12"/>
          <p:cNvGrpSpPr/>
          <p:nvPr/>
        </p:nvGrpSpPr>
        <p:grpSpPr bwMode="auto">
          <a:xfrm>
            <a:off x="3296059" y="2021979"/>
            <a:ext cx="718825" cy="307777"/>
            <a:chOff x="70647" y="280524"/>
            <a:chExt cx="958429" cy="410368"/>
          </a:xfrm>
        </p:grpSpPr>
        <p:sp>
          <p:nvSpPr>
            <p:cNvPr id="31" name="文本框 38"/>
            <p:cNvSpPr>
              <a:spLocks noChangeArrowheads="1"/>
            </p:cNvSpPr>
            <p:nvPr/>
          </p:nvSpPr>
          <p:spPr bwMode="auto">
            <a:xfrm>
              <a:off x="70647" y="280524"/>
              <a:ext cx="958429" cy="41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2016</a:t>
              </a:r>
              <a:endParaRPr lang="zh-CN" altLang="en-US" sz="14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2" name="组合 4"/>
          <p:cNvGrpSpPr/>
          <p:nvPr/>
        </p:nvGrpSpPr>
        <p:grpSpPr bwMode="auto">
          <a:xfrm>
            <a:off x="1443539" y="2001643"/>
            <a:ext cx="640301" cy="328936"/>
            <a:chOff x="54145" y="252681"/>
            <a:chExt cx="853730" cy="438579"/>
          </a:xfrm>
        </p:grpSpPr>
        <p:sp>
          <p:nvSpPr>
            <p:cNvPr id="33" name="文本框 39"/>
            <p:cNvSpPr>
              <a:spLocks noChangeArrowheads="1"/>
            </p:cNvSpPr>
            <p:nvPr/>
          </p:nvSpPr>
          <p:spPr bwMode="auto">
            <a:xfrm>
              <a:off x="54145" y="252681"/>
              <a:ext cx="853730" cy="43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2015</a:t>
              </a:r>
              <a:endParaRPr lang="zh-CN" altLang="en-US" sz="14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4"/>
          <p:cNvGrpSpPr/>
          <p:nvPr/>
        </p:nvGrpSpPr>
        <p:grpSpPr bwMode="auto">
          <a:xfrm>
            <a:off x="7079624" y="2001643"/>
            <a:ext cx="747279" cy="307777"/>
            <a:chOff x="70649" y="309227"/>
            <a:chExt cx="996367" cy="410368"/>
          </a:xfrm>
        </p:grpSpPr>
        <p:sp>
          <p:nvSpPr>
            <p:cNvPr id="35" name="文本框 40"/>
            <p:cNvSpPr>
              <a:spLocks noChangeArrowheads="1"/>
            </p:cNvSpPr>
            <p:nvPr/>
          </p:nvSpPr>
          <p:spPr bwMode="auto">
            <a:xfrm>
              <a:off x="70649" y="309227"/>
              <a:ext cx="996367" cy="41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2018</a:t>
              </a:r>
              <a:endParaRPr lang="zh-CN" altLang="en-US" sz="14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6" name="组合 13"/>
          <p:cNvGrpSpPr/>
          <p:nvPr/>
        </p:nvGrpSpPr>
        <p:grpSpPr bwMode="auto">
          <a:xfrm>
            <a:off x="5227103" y="2001643"/>
            <a:ext cx="640301" cy="328936"/>
            <a:chOff x="54145" y="280955"/>
            <a:chExt cx="853730" cy="438579"/>
          </a:xfrm>
        </p:grpSpPr>
        <p:sp>
          <p:nvSpPr>
            <p:cNvPr id="37" name="文本框 41"/>
            <p:cNvSpPr>
              <a:spLocks noChangeArrowheads="1"/>
            </p:cNvSpPr>
            <p:nvPr/>
          </p:nvSpPr>
          <p:spPr bwMode="auto">
            <a:xfrm>
              <a:off x="54145" y="280955"/>
              <a:ext cx="853730" cy="43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2017</a:t>
              </a:r>
              <a:endParaRPr lang="zh-CN" altLang="en-US" sz="14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1" name="矩形 50"/>
          <p:cNvSpPr>
            <a:spLocks noChangeArrowheads="1"/>
          </p:cNvSpPr>
          <p:nvPr/>
        </p:nvSpPr>
        <p:spPr bwMode="auto">
          <a:xfrm>
            <a:off x="1335373" y="3112294"/>
            <a:ext cx="856631"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rgbClr val="0070C0"/>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400" b="1" dirty="0">
              <a:solidFill>
                <a:srgbClr val="0070C0"/>
              </a:solidFill>
              <a:latin typeface="微软雅黑" panose="020B0503020204020204" pitchFamily="34" charset="-122"/>
              <a:ea typeface="微软雅黑" panose="020B0503020204020204" pitchFamily="34" charset="-122"/>
              <a:sym typeface="方正兰亭黑_GBK" pitchFamily="2" charset="-122"/>
            </a:endParaRPr>
          </a:p>
        </p:txBody>
      </p:sp>
      <p:sp>
        <p:nvSpPr>
          <p:cNvPr id="52" name="矩形 47"/>
          <p:cNvSpPr>
            <a:spLocks noChangeArrowheads="1"/>
          </p:cNvSpPr>
          <p:nvPr/>
        </p:nvSpPr>
        <p:spPr bwMode="auto">
          <a:xfrm>
            <a:off x="899593" y="3403997"/>
            <a:ext cx="1728192"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1002507" y="1171576"/>
            <a:ext cx="7184231"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45"/>
          <p:cNvSpPr>
            <a:spLocks noChangeArrowheads="1"/>
          </p:cNvSpPr>
          <p:nvPr/>
        </p:nvSpPr>
        <p:spPr bwMode="auto">
          <a:xfrm>
            <a:off x="3198924" y="3112294"/>
            <a:ext cx="856631"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rgbClr val="0070C0"/>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400" b="1" dirty="0">
              <a:solidFill>
                <a:srgbClr val="0070C0"/>
              </a:solidFill>
              <a:latin typeface="微软雅黑" panose="020B0503020204020204" pitchFamily="34" charset="-122"/>
              <a:ea typeface="微软雅黑" panose="020B0503020204020204" pitchFamily="34" charset="-122"/>
              <a:sym typeface="方正兰亭黑_GBK" pitchFamily="2" charset="-122"/>
            </a:endParaRPr>
          </a:p>
        </p:txBody>
      </p:sp>
      <p:sp>
        <p:nvSpPr>
          <p:cNvPr id="55" name="矩形 47"/>
          <p:cNvSpPr>
            <a:spLocks noChangeArrowheads="1"/>
          </p:cNvSpPr>
          <p:nvPr/>
        </p:nvSpPr>
        <p:spPr bwMode="auto">
          <a:xfrm>
            <a:off x="2806577" y="3403997"/>
            <a:ext cx="1704380"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5093208" y="3112294"/>
            <a:ext cx="856631"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70C0"/>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400" b="1">
              <a:solidFill>
                <a:srgbClr val="0070C0"/>
              </a:solidFill>
              <a:latin typeface="微软雅黑" panose="020B0503020204020204" pitchFamily="34" charset="-122"/>
              <a:ea typeface="微软雅黑" panose="020B0503020204020204" pitchFamily="34" charset="-122"/>
              <a:sym typeface="方正兰亭黑_GBK" pitchFamily="2" charset="-122"/>
            </a:endParaRPr>
          </a:p>
        </p:txBody>
      </p:sp>
      <p:sp>
        <p:nvSpPr>
          <p:cNvPr id="57" name="矩形 47"/>
          <p:cNvSpPr>
            <a:spLocks noChangeArrowheads="1"/>
          </p:cNvSpPr>
          <p:nvPr/>
        </p:nvSpPr>
        <p:spPr bwMode="auto">
          <a:xfrm>
            <a:off x="4689749" y="3403997"/>
            <a:ext cx="1721569"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49"/>
          <p:cNvSpPr>
            <a:spLocks noChangeArrowheads="1"/>
          </p:cNvSpPr>
          <p:nvPr/>
        </p:nvSpPr>
        <p:spPr bwMode="auto">
          <a:xfrm>
            <a:off x="7024947" y="3112294"/>
            <a:ext cx="856631"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rgbClr val="0070C0"/>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400" b="1" dirty="0">
              <a:solidFill>
                <a:srgbClr val="0070C0"/>
              </a:solidFill>
              <a:latin typeface="微软雅黑" panose="020B0503020204020204" pitchFamily="34" charset="-122"/>
              <a:ea typeface="微软雅黑" panose="020B0503020204020204" pitchFamily="34" charset="-122"/>
              <a:sym typeface="方正兰亭黑_GBK" pitchFamily="2" charset="-122"/>
            </a:endParaRPr>
          </a:p>
        </p:txBody>
      </p:sp>
      <p:sp>
        <p:nvSpPr>
          <p:cNvPr id="59" name="矩形 47"/>
          <p:cNvSpPr>
            <a:spLocks noChangeArrowheads="1"/>
          </p:cNvSpPr>
          <p:nvPr/>
        </p:nvSpPr>
        <p:spPr bwMode="auto">
          <a:xfrm>
            <a:off x="6590110" y="3403997"/>
            <a:ext cx="1726306"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2" presetClass="entr" presetSubtype="8" fill="hold" grpId="0" nodeType="afterEffect">
                                  <p:stCondLst>
                                    <p:cond delay="250"/>
                                  </p:stCondLst>
                                  <p:childTnLst>
                                    <p:set>
                                      <p:cBhvr>
                                        <p:cTn id="22" dur="1" fill="hold">
                                          <p:stCondLst>
                                            <p:cond delay="0"/>
                                          </p:stCondLst>
                                        </p:cTn>
                                        <p:tgtEl>
                                          <p:spTgt spid="25"/>
                                        </p:tgtEl>
                                        <p:attrNameLst>
                                          <p:attrName>style.visibility</p:attrName>
                                        </p:attrNameLst>
                                      </p:cBhvr>
                                      <p:to>
                                        <p:strVal val="visible"/>
                                      </p:to>
                                    </p:set>
                                    <p:animEffect>
                                      <p:cBhvr>
                                        <p:cTn id="23" dur="400"/>
                                        <p:tgtEl>
                                          <p:spTgt spid="25"/>
                                        </p:tgtEl>
                                      </p:cBhvr>
                                    </p:animEffect>
                                  </p:childTnLst>
                                </p:cTn>
                              </p:par>
                              <p:par>
                                <p:cTn id="24" presetID="2" presetClass="entr" presetSubtype="1" fill="hold" nodeType="withEffect">
                                  <p:stCondLst>
                                    <p:cond delay="850"/>
                                  </p:stCondLst>
                                  <p:childTnLst>
                                    <p:set>
                                      <p:cBhvr>
                                        <p:cTn id="25" dur="1" fill="hold">
                                          <p:stCondLst>
                                            <p:cond delay="0"/>
                                          </p:stCondLst>
                                        </p:cTn>
                                        <p:tgtEl>
                                          <p:spTgt spid="32"/>
                                        </p:tgtEl>
                                        <p:attrNameLst>
                                          <p:attrName>style.visibility</p:attrName>
                                        </p:attrNameLst>
                                      </p:cBhvr>
                                      <p:to>
                                        <p:strVal val="visible"/>
                                      </p:to>
                                    </p:set>
                                    <p:anim calcmode="lin" valueType="num">
                                      <p:cBhvr>
                                        <p:cTn id="26" dur="250" fill="hold"/>
                                        <p:tgtEl>
                                          <p:spTgt spid="32"/>
                                        </p:tgtEl>
                                        <p:attrNameLst>
                                          <p:attrName>ppt_x</p:attrName>
                                        </p:attrNameLst>
                                      </p:cBhvr>
                                      <p:tavLst>
                                        <p:tav tm="0">
                                          <p:val>
                                            <p:strVal val="#ppt_x"/>
                                          </p:val>
                                        </p:tav>
                                        <p:tav tm="100000">
                                          <p:val>
                                            <p:strVal val="#ppt_x"/>
                                          </p:val>
                                        </p:tav>
                                      </p:tavLst>
                                    </p:anim>
                                    <p:anim calcmode="lin" valueType="num">
                                      <p:cBhvr>
                                        <p:cTn id="27" dur="250" fill="hold"/>
                                        <p:tgtEl>
                                          <p:spTgt spid="32"/>
                                        </p:tgtEl>
                                        <p:attrNameLst>
                                          <p:attrName>ppt_y</p:attrName>
                                        </p:attrNameLst>
                                      </p:cBhvr>
                                      <p:tavLst>
                                        <p:tav tm="0">
                                          <p:val>
                                            <p:strVal val="0-#ppt_h/2"/>
                                          </p:val>
                                        </p:tav>
                                        <p:tav tm="100000">
                                          <p:val>
                                            <p:strVal val="#ppt_y"/>
                                          </p:val>
                                        </p:tav>
                                      </p:tavLst>
                                    </p:anim>
                                  </p:childTnLst>
                                </p:cTn>
                              </p:par>
                              <p:par>
                                <p:cTn id="28" presetID="10" presetClass="entr" presetSubtype="0" fill="hold" grpId="0" nodeType="withEffect">
                                  <p:stCondLst>
                                    <p:cond delay="12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250" fill="hold"/>
                                        <p:tgtEl>
                                          <p:spTgt spid="29"/>
                                        </p:tgtEl>
                                        <p:attrNameLst>
                                          <p:attrName>ppt_w</p:attrName>
                                        </p:attrNameLst>
                                      </p:cBhvr>
                                      <p:tavLst>
                                        <p:tav tm="0">
                                          <p:val>
                                            <p:fltVal val="0"/>
                                          </p:val>
                                        </p:tav>
                                        <p:tav tm="100000">
                                          <p:val>
                                            <p:strVal val="#ppt_w"/>
                                          </p:val>
                                        </p:tav>
                                      </p:tavLst>
                                    </p:anim>
                                    <p:anim calcmode="lin" valueType="num">
                                      <p:cBhvr>
                                        <p:cTn id="31" dur="250" fill="hold"/>
                                        <p:tgtEl>
                                          <p:spTgt spid="29"/>
                                        </p:tgtEl>
                                        <p:attrNameLst>
                                          <p:attrName>ppt_h</p:attrName>
                                        </p:attrNameLst>
                                      </p:cBhvr>
                                      <p:tavLst>
                                        <p:tav tm="0">
                                          <p:val>
                                            <p:fltVal val="0"/>
                                          </p:val>
                                        </p:tav>
                                        <p:tav tm="100000">
                                          <p:val>
                                            <p:strVal val="#ppt_h"/>
                                          </p:val>
                                        </p:tav>
                                      </p:tavLst>
                                    </p:anim>
                                    <p:animEffect>
                                      <p:cBhvr>
                                        <p:cTn id="32" dur="250"/>
                                        <p:tgtEl>
                                          <p:spTgt spid="29"/>
                                        </p:tgtEl>
                                      </p:cBhvr>
                                    </p:animEffect>
                                  </p:childTnLst>
                                </p:cTn>
                              </p:par>
                              <p:par>
                                <p:cTn id="33" presetID="14" presetClass="entr" presetSubtype="10" fill="hold" grpId="0" nodeType="withEffect">
                                  <p:stCondLst>
                                    <p:cond delay="1750"/>
                                  </p:stCondLst>
                                  <p:childTnLst>
                                    <p:set>
                                      <p:cBhvr>
                                        <p:cTn id="34" dur="1" fill="hold">
                                          <p:stCondLst>
                                            <p:cond delay="0"/>
                                          </p:stCondLst>
                                        </p:cTn>
                                        <p:tgtEl>
                                          <p:spTgt spid="51"/>
                                        </p:tgtEl>
                                        <p:attrNameLst>
                                          <p:attrName>style.visibility</p:attrName>
                                        </p:attrNameLst>
                                      </p:cBhvr>
                                      <p:to>
                                        <p:strVal val="visible"/>
                                      </p:to>
                                    </p:set>
                                    <p:animEffect>
                                      <p:cBhvr>
                                        <p:cTn id="35" dur="400"/>
                                        <p:tgtEl>
                                          <p:spTgt spid="51"/>
                                        </p:tgtEl>
                                      </p:cBhvr>
                                    </p:animEffect>
                                  </p:childTnLst>
                                </p:cTn>
                              </p:par>
                              <p:par>
                                <p:cTn id="36" presetID="14" presetClass="entr" presetSubtype="10" fill="hold" grpId="0" nodeType="withEffect">
                                  <p:stCondLst>
                                    <p:cond delay="1750"/>
                                  </p:stCondLst>
                                  <p:childTnLst>
                                    <p:set>
                                      <p:cBhvr>
                                        <p:cTn id="37" dur="1" fill="hold">
                                          <p:stCondLst>
                                            <p:cond delay="0"/>
                                          </p:stCondLst>
                                        </p:cTn>
                                        <p:tgtEl>
                                          <p:spTgt spid="52"/>
                                        </p:tgtEl>
                                        <p:attrNameLst>
                                          <p:attrName>style.visibility</p:attrName>
                                        </p:attrNameLst>
                                      </p:cBhvr>
                                      <p:to>
                                        <p:strVal val="visible"/>
                                      </p:to>
                                    </p:set>
                                    <p:animEffect>
                                      <p:cBhvr>
                                        <p:cTn id="38" dur="400"/>
                                        <p:tgtEl>
                                          <p:spTgt spid="52"/>
                                        </p:tgtEl>
                                      </p:cBhvr>
                                    </p:animEffect>
                                  </p:childTnLst>
                                </p:cTn>
                              </p:par>
                              <p:par>
                                <p:cTn id="39" presetID="2" presetClass="entr" presetSubtype="1" fill="hold" nodeType="withEffect">
                                  <p:stCondLst>
                                    <p:cond delay="2500"/>
                                  </p:stCondLst>
                                  <p:childTnLst>
                                    <p:set>
                                      <p:cBhvr>
                                        <p:cTn id="40" dur="1" fill="hold">
                                          <p:stCondLst>
                                            <p:cond delay="0"/>
                                          </p:stCondLst>
                                        </p:cTn>
                                        <p:tgtEl>
                                          <p:spTgt spid="30"/>
                                        </p:tgtEl>
                                        <p:attrNameLst>
                                          <p:attrName>style.visibility</p:attrName>
                                        </p:attrNameLst>
                                      </p:cBhvr>
                                      <p:to>
                                        <p:strVal val="visible"/>
                                      </p:to>
                                    </p:set>
                                    <p:anim calcmode="lin" valueType="num">
                                      <p:cBhvr>
                                        <p:cTn id="41" dur="250" fill="hold"/>
                                        <p:tgtEl>
                                          <p:spTgt spid="30"/>
                                        </p:tgtEl>
                                        <p:attrNameLst>
                                          <p:attrName>ppt_x</p:attrName>
                                        </p:attrNameLst>
                                      </p:cBhvr>
                                      <p:tavLst>
                                        <p:tav tm="0">
                                          <p:val>
                                            <p:strVal val="#ppt_x"/>
                                          </p:val>
                                        </p:tav>
                                        <p:tav tm="100000">
                                          <p:val>
                                            <p:strVal val="#ppt_x"/>
                                          </p:val>
                                        </p:tav>
                                      </p:tavLst>
                                    </p:anim>
                                    <p:anim calcmode="lin" valueType="num">
                                      <p:cBhvr>
                                        <p:cTn id="42" dur="250" fill="hold"/>
                                        <p:tgtEl>
                                          <p:spTgt spid="30"/>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29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250" fill="hold"/>
                                        <p:tgtEl>
                                          <p:spTgt spid="26"/>
                                        </p:tgtEl>
                                        <p:attrNameLst>
                                          <p:attrName>ppt_w</p:attrName>
                                        </p:attrNameLst>
                                      </p:cBhvr>
                                      <p:tavLst>
                                        <p:tav tm="0">
                                          <p:val>
                                            <p:fltVal val="0"/>
                                          </p:val>
                                        </p:tav>
                                        <p:tav tm="100000">
                                          <p:val>
                                            <p:strVal val="#ppt_w"/>
                                          </p:val>
                                        </p:tav>
                                      </p:tavLst>
                                    </p:anim>
                                    <p:anim calcmode="lin" valueType="num">
                                      <p:cBhvr>
                                        <p:cTn id="46" dur="250" fill="hold"/>
                                        <p:tgtEl>
                                          <p:spTgt spid="26"/>
                                        </p:tgtEl>
                                        <p:attrNameLst>
                                          <p:attrName>ppt_h</p:attrName>
                                        </p:attrNameLst>
                                      </p:cBhvr>
                                      <p:tavLst>
                                        <p:tav tm="0">
                                          <p:val>
                                            <p:fltVal val="0"/>
                                          </p:val>
                                        </p:tav>
                                        <p:tav tm="100000">
                                          <p:val>
                                            <p:strVal val="#ppt_h"/>
                                          </p:val>
                                        </p:tav>
                                      </p:tavLst>
                                    </p:anim>
                                    <p:animEffect>
                                      <p:cBhvr>
                                        <p:cTn id="47" dur="250"/>
                                        <p:tgtEl>
                                          <p:spTgt spid="26"/>
                                        </p:tgtEl>
                                      </p:cBhvr>
                                    </p:animEffect>
                                  </p:childTnLst>
                                </p:cTn>
                              </p:par>
                              <p:par>
                                <p:cTn id="48" presetID="14" presetClass="entr" presetSubtype="10" fill="hold" grpId="0" nodeType="withEffect">
                                  <p:stCondLst>
                                    <p:cond delay="3500"/>
                                  </p:stCondLst>
                                  <p:childTnLst>
                                    <p:set>
                                      <p:cBhvr>
                                        <p:cTn id="49" dur="1" fill="hold">
                                          <p:stCondLst>
                                            <p:cond delay="0"/>
                                          </p:stCondLst>
                                        </p:cTn>
                                        <p:tgtEl>
                                          <p:spTgt spid="54"/>
                                        </p:tgtEl>
                                        <p:attrNameLst>
                                          <p:attrName>style.visibility</p:attrName>
                                        </p:attrNameLst>
                                      </p:cBhvr>
                                      <p:to>
                                        <p:strVal val="visible"/>
                                      </p:to>
                                    </p:set>
                                    <p:animEffect>
                                      <p:cBhvr>
                                        <p:cTn id="50" dur="400"/>
                                        <p:tgtEl>
                                          <p:spTgt spid="54"/>
                                        </p:tgtEl>
                                      </p:cBhvr>
                                    </p:animEffect>
                                  </p:childTnLst>
                                </p:cTn>
                              </p:par>
                              <p:par>
                                <p:cTn id="51" presetID="14" presetClass="entr" presetSubtype="10" fill="hold" grpId="0" nodeType="withEffect">
                                  <p:stCondLst>
                                    <p:cond delay="3500"/>
                                  </p:stCondLst>
                                  <p:childTnLst>
                                    <p:set>
                                      <p:cBhvr>
                                        <p:cTn id="52" dur="1" fill="hold">
                                          <p:stCondLst>
                                            <p:cond delay="0"/>
                                          </p:stCondLst>
                                        </p:cTn>
                                        <p:tgtEl>
                                          <p:spTgt spid="55"/>
                                        </p:tgtEl>
                                        <p:attrNameLst>
                                          <p:attrName>style.visibility</p:attrName>
                                        </p:attrNameLst>
                                      </p:cBhvr>
                                      <p:to>
                                        <p:strVal val="visible"/>
                                      </p:to>
                                    </p:set>
                                    <p:animEffect>
                                      <p:cBhvr>
                                        <p:cTn id="53" dur="400"/>
                                        <p:tgtEl>
                                          <p:spTgt spid="55"/>
                                        </p:tgtEl>
                                      </p:cBhvr>
                                    </p:animEffect>
                                  </p:childTnLst>
                                </p:cTn>
                              </p:par>
                              <p:par>
                                <p:cTn id="54" presetID="2" presetClass="entr" presetSubtype="1" fill="hold" nodeType="withEffect">
                                  <p:stCondLst>
                                    <p:cond delay="4100"/>
                                  </p:stCondLst>
                                  <p:childTnLst>
                                    <p:set>
                                      <p:cBhvr>
                                        <p:cTn id="55" dur="1" fill="hold">
                                          <p:stCondLst>
                                            <p:cond delay="0"/>
                                          </p:stCondLst>
                                        </p:cTn>
                                        <p:tgtEl>
                                          <p:spTgt spid="36"/>
                                        </p:tgtEl>
                                        <p:attrNameLst>
                                          <p:attrName>style.visibility</p:attrName>
                                        </p:attrNameLst>
                                      </p:cBhvr>
                                      <p:to>
                                        <p:strVal val="visible"/>
                                      </p:to>
                                    </p:set>
                                    <p:anim calcmode="lin" valueType="num">
                                      <p:cBhvr>
                                        <p:cTn id="56" dur="250" fill="hold"/>
                                        <p:tgtEl>
                                          <p:spTgt spid="36"/>
                                        </p:tgtEl>
                                        <p:attrNameLst>
                                          <p:attrName>ppt_x</p:attrName>
                                        </p:attrNameLst>
                                      </p:cBhvr>
                                      <p:tavLst>
                                        <p:tav tm="0">
                                          <p:val>
                                            <p:strVal val="#ppt_x"/>
                                          </p:val>
                                        </p:tav>
                                        <p:tav tm="100000">
                                          <p:val>
                                            <p:strVal val="#ppt_x"/>
                                          </p:val>
                                        </p:tav>
                                      </p:tavLst>
                                    </p:anim>
                                    <p:anim calcmode="lin" valueType="num">
                                      <p:cBhvr>
                                        <p:cTn id="57" dur="250" fill="hold"/>
                                        <p:tgtEl>
                                          <p:spTgt spid="36"/>
                                        </p:tgtEl>
                                        <p:attrNameLst>
                                          <p:attrName>ppt_y</p:attrName>
                                        </p:attrNameLst>
                                      </p:cBhvr>
                                      <p:tavLst>
                                        <p:tav tm="0">
                                          <p:val>
                                            <p:strVal val="0-#ppt_h/2"/>
                                          </p:val>
                                        </p:tav>
                                        <p:tav tm="100000">
                                          <p:val>
                                            <p:strVal val="#ppt_y"/>
                                          </p:val>
                                        </p:tav>
                                      </p:tavLst>
                                    </p:anim>
                                  </p:childTnLst>
                                </p:cTn>
                              </p:par>
                              <p:par>
                                <p:cTn id="58" presetID="10" presetClass="entr" presetSubtype="0" fill="hold" grpId="0" nodeType="withEffect">
                                  <p:stCondLst>
                                    <p:cond delay="45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250" fill="hold"/>
                                        <p:tgtEl>
                                          <p:spTgt spid="27"/>
                                        </p:tgtEl>
                                        <p:attrNameLst>
                                          <p:attrName>ppt_w</p:attrName>
                                        </p:attrNameLst>
                                      </p:cBhvr>
                                      <p:tavLst>
                                        <p:tav tm="0">
                                          <p:val>
                                            <p:fltVal val="0"/>
                                          </p:val>
                                        </p:tav>
                                        <p:tav tm="100000">
                                          <p:val>
                                            <p:strVal val="#ppt_w"/>
                                          </p:val>
                                        </p:tav>
                                      </p:tavLst>
                                    </p:anim>
                                    <p:anim calcmode="lin" valueType="num">
                                      <p:cBhvr>
                                        <p:cTn id="61" dur="250" fill="hold"/>
                                        <p:tgtEl>
                                          <p:spTgt spid="27"/>
                                        </p:tgtEl>
                                        <p:attrNameLst>
                                          <p:attrName>ppt_h</p:attrName>
                                        </p:attrNameLst>
                                      </p:cBhvr>
                                      <p:tavLst>
                                        <p:tav tm="0">
                                          <p:val>
                                            <p:fltVal val="0"/>
                                          </p:val>
                                        </p:tav>
                                        <p:tav tm="100000">
                                          <p:val>
                                            <p:strVal val="#ppt_h"/>
                                          </p:val>
                                        </p:tav>
                                      </p:tavLst>
                                    </p:anim>
                                    <p:animEffect>
                                      <p:cBhvr>
                                        <p:cTn id="62" dur="250"/>
                                        <p:tgtEl>
                                          <p:spTgt spid="27"/>
                                        </p:tgtEl>
                                      </p:cBhvr>
                                    </p:animEffect>
                                  </p:childTnLst>
                                </p:cTn>
                              </p:par>
                              <p:par>
                                <p:cTn id="63" presetID="14" presetClass="entr" presetSubtype="10" fill="hold" grpId="0" nodeType="withEffect">
                                  <p:stCondLst>
                                    <p:cond delay="5000"/>
                                  </p:stCondLst>
                                  <p:childTnLst>
                                    <p:set>
                                      <p:cBhvr>
                                        <p:cTn id="64" dur="1" fill="hold">
                                          <p:stCondLst>
                                            <p:cond delay="0"/>
                                          </p:stCondLst>
                                        </p:cTn>
                                        <p:tgtEl>
                                          <p:spTgt spid="56"/>
                                        </p:tgtEl>
                                        <p:attrNameLst>
                                          <p:attrName>style.visibility</p:attrName>
                                        </p:attrNameLst>
                                      </p:cBhvr>
                                      <p:to>
                                        <p:strVal val="visible"/>
                                      </p:to>
                                    </p:set>
                                    <p:animEffect>
                                      <p:cBhvr>
                                        <p:cTn id="65" dur="400"/>
                                        <p:tgtEl>
                                          <p:spTgt spid="56"/>
                                        </p:tgtEl>
                                      </p:cBhvr>
                                    </p:animEffect>
                                  </p:childTnLst>
                                </p:cTn>
                              </p:par>
                              <p:par>
                                <p:cTn id="66" presetID="14" presetClass="entr" presetSubtype="10" fill="hold" grpId="0" nodeType="withEffect">
                                  <p:stCondLst>
                                    <p:cond delay="5000"/>
                                  </p:stCondLst>
                                  <p:childTnLst>
                                    <p:set>
                                      <p:cBhvr>
                                        <p:cTn id="67" dur="1" fill="hold">
                                          <p:stCondLst>
                                            <p:cond delay="0"/>
                                          </p:stCondLst>
                                        </p:cTn>
                                        <p:tgtEl>
                                          <p:spTgt spid="57"/>
                                        </p:tgtEl>
                                        <p:attrNameLst>
                                          <p:attrName>style.visibility</p:attrName>
                                        </p:attrNameLst>
                                      </p:cBhvr>
                                      <p:to>
                                        <p:strVal val="visible"/>
                                      </p:to>
                                    </p:set>
                                    <p:animEffect>
                                      <p:cBhvr>
                                        <p:cTn id="68" dur="400"/>
                                        <p:tgtEl>
                                          <p:spTgt spid="57"/>
                                        </p:tgtEl>
                                      </p:cBhvr>
                                    </p:animEffect>
                                  </p:childTnLst>
                                </p:cTn>
                              </p:par>
                              <p:par>
                                <p:cTn id="69" presetID="2" presetClass="entr" presetSubtype="1" fill="hold" nodeType="withEffect">
                                  <p:stCondLst>
                                    <p:cond delay="5650"/>
                                  </p:stCondLst>
                                  <p:childTnLst>
                                    <p:set>
                                      <p:cBhvr>
                                        <p:cTn id="70" dur="1" fill="hold">
                                          <p:stCondLst>
                                            <p:cond delay="0"/>
                                          </p:stCondLst>
                                        </p:cTn>
                                        <p:tgtEl>
                                          <p:spTgt spid="34"/>
                                        </p:tgtEl>
                                        <p:attrNameLst>
                                          <p:attrName>style.visibility</p:attrName>
                                        </p:attrNameLst>
                                      </p:cBhvr>
                                      <p:to>
                                        <p:strVal val="visible"/>
                                      </p:to>
                                    </p:set>
                                    <p:anim calcmode="lin" valueType="num">
                                      <p:cBhvr>
                                        <p:cTn id="71" dur="250" fill="hold"/>
                                        <p:tgtEl>
                                          <p:spTgt spid="34"/>
                                        </p:tgtEl>
                                        <p:attrNameLst>
                                          <p:attrName>ppt_x</p:attrName>
                                        </p:attrNameLst>
                                      </p:cBhvr>
                                      <p:tavLst>
                                        <p:tav tm="0">
                                          <p:val>
                                            <p:strVal val="#ppt_x"/>
                                          </p:val>
                                        </p:tav>
                                        <p:tav tm="100000">
                                          <p:val>
                                            <p:strVal val="#ppt_x"/>
                                          </p:val>
                                        </p:tav>
                                      </p:tavLst>
                                    </p:anim>
                                    <p:anim calcmode="lin" valueType="num">
                                      <p:cBhvr>
                                        <p:cTn id="72" dur="250" fill="hold"/>
                                        <p:tgtEl>
                                          <p:spTgt spid="34"/>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6050"/>
                                  </p:stCondLst>
                                  <p:childTnLst>
                                    <p:set>
                                      <p:cBhvr>
                                        <p:cTn id="74" dur="1" fill="hold">
                                          <p:stCondLst>
                                            <p:cond delay="0"/>
                                          </p:stCondLst>
                                        </p:cTn>
                                        <p:tgtEl>
                                          <p:spTgt spid="28"/>
                                        </p:tgtEl>
                                        <p:attrNameLst>
                                          <p:attrName>style.visibility</p:attrName>
                                        </p:attrNameLst>
                                      </p:cBhvr>
                                      <p:to>
                                        <p:strVal val="visible"/>
                                      </p:to>
                                    </p:set>
                                    <p:anim calcmode="lin" valueType="num">
                                      <p:cBhvr>
                                        <p:cTn id="75" dur="250" fill="hold"/>
                                        <p:tgtEl>
                                          <p:spTgt spid="28"/>
                                        </p:tgtEl>
                                        <p:attrNameLst>
                                          <p:attrName>ppt_w</p:attrName>
                                        </p:attrNameLst>
                                      </p:cBhvr>
                                      <p:tavLst>
                                        <p:tav tm="0">
                                          <p:val>
                                            <p:fltVal val="0"/>
                                          </p:val>
                                        </p:tav>
                                        <p:tav tm="100000">
                                          <p:val>
                                            <p:strVal val="#ppt_w"/>
                                          </p:val>
                                        </p:tav>
                                      </p:tavLst>
                                    </p:anim>
                                    <p:anim calcmode="lin" valueType="num">
                                      <p:cBhvr>
                                        <p:cTn id="76" dur="250" fill="hold"/>
                                        <p:tgtEl>
                                          <p:spTgt spid="28"/>
                                        </p:tgtEl>
                                        <p:attrNameLst>
                                          <p:attrName>ppt_h</p:attrName>
                                        </p:attrNameLst>
                                      </p:cBhvr>
                                      <p:tavLst>
                                        <p:tav tm="0">
                                          <p:val>
                                            <p:fltVal val="0"/>
                                          </p:val>
                                        </p:tav>
                                        <p:tav tm="100000">
                                          <p:val>
                                            <p:strVal val="#ppt_h"/>
                                          </p:val>
                                        </p:tav>
                                      </p:tavLst>
                                    </p:anim>
                                    <p:animEffect>
                                      <p:cBhvr>
                                        <p:cTn id="77" dur="250"/>
                                        <p:tgtEl>
                                          <p:spTgt spid="28"/>
                                        </p:tgtEl>
                                      </p:cBhvr>
                                    </p:animEffect>
                                  </p:childTnLst>
                                </p:cTn>
                              </p:par>
                              <p:par>
                                <p:cTn id="78" presetID="14" presetClass="entr" presetSubtype="10" fill="hold" grpId="0" nodeType="withEffect">
                                  <p:stCondLst>
                                    <p:cond delay="6500"/>
                                  </p:stCondLst>
                                  <p:childTnLst>
                                    <p:set>
                                      <p:cBhvr>
                                        <p:cTn id="79" dur="1" fill="hold">
                                          <p:stCondLst>
                                            <p:cond delay="0"/>
                                          </p:stCondLst>
                                        </p:cTn>
                                        <p:tgtEl>
                                          <p:spTgt spid="58"/>
                                        </p:tgtEl>
                                        <p:attrNameLst>
                                          <p:attrName>style.visibility</p:attrName>
                                        </p:attrNameLst>
                                      </p:cBhvr>
                                      <p:to>
                                        <p:strVal val="visible"/>
                                      </p:to>
                                    </p:set>
                                    <p:animEffect>
                                      <p:cBhvr>
                                        <p:cTn id="80" dur="400"/>
                                        <p:tgtEl>
                                          <p:spTgt spid="58"/>
                                        </p:tgtEl>
                                      </p:cBhvr>
                                    </p:animEffect>
                                  </p:childTnLst>
                                </p:cTn>
                              </p:par>
                              <p:par>
                                <p:cTn id="81" presetID="14" presetClass="entr" presetSubtype="10" fill="hold" grpId="0" nodeType="withEffect">
                                  <p:stCondLst>
                                    <p:cond delay="6500"/>
                                  </p:stCondLst>
                                  <p:childTnLst>
                                    <p:set>
                                      <p:cBhvr>
                                        <p:cTn id="82" dur="1" fill="hold">
                                          <p:stCondLst>
                                            <p:cond delay="0"/>
                                          </p:stCondLst>
                                        </p:cTn>
                                        <p:tgtEl>
                                          <p:spTgt spid="59"/>
                                        </p:tgtEl>
                                        <p:attrNameLst>
                                          <p:attrName>style.visibility</p:attrName>
                                        </p:attrNameLst>
                                      </p:cBhvr>
                                      <p:to>
                                        <p:strVal val="visible"/>
                                      </p:to>
                                    </p:set>
                                    <p:animEffect>
                                      <p:cBhvr>
                                        <p:cTn id="83" dur="400"/>
                                        <p:tgtEl>
                                          <p:spTgt spid="59"/>
                                        </p:tgtEl>
                                      </p:cBhvr>
                                    </p:animEffect>
                                  </p:childTnLst>
                                </p:cTn>
                              </p:par>
                            </p:childTnLst>
                          </p:cTn>
                        </p:par>
                        <p:par>
                          <p:cTn id="84" fill="hold">
                            <p:stCondLst>
                              <p:cond delay="2250"/>
                            </p:stCondLst>
                            <p:childTnLst>
                              <p:par>
                                <p:cTn id="85" presetID="16" presetClass="entr" presetSubtype="37"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p:cBhvr>
                                        <p:cTn id="8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51" grpId="0" bldLvl="0" autoUpdateAnimBg="0"/>
      <p:bldP spid="52" grpId="0" bldLvl="0" autoUpdateAnimBg="0"/>
      <p:bldP spid="53"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积分">
  <a:themeElements>
    <a:clrScheme name="积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积分">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积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3605</Words>
  <Application>Microsoft Office PowerPoint</Application>
  <PresentationFormat>全屏显示(16:9)</PresentationFormat>
  <Paragraphs>530</Paragraphs>
  <Slides>36</Slides>
  <Notes>36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Source Han Sans ExtraLight</vt:lpstr>
      <vt:lpstr>方正兰亭粗黑简体</vt:lpstr>
      <vt:lpstr>华文仿宋</vt:lpstr>
      <vt:lpstr>微软雅黑</vt:lpstr>
      <vt:lpstr>Arial</vt:lpstr>
      <vt:lpstr>Calibri</vt:lpstr>
      <vt:lpstr>Impact</vt:lpstr>
      <vt:lpstr>Tw Cen MT</vt:lpstr>
      <vt:lpstr>Tw Cen MT Condensed</vt:lpstr>
      <vt:lpstr>Wingdings 3</vt:lpstr>
      <vt:lpstr>积分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107</cp:revision>
  <dcterms:created xsi:type="dcterms:W3CDTF">2016-05-19T02:31:00Z</dcterms:created>
  <dcterms:modified xsi:type="dcterms:W3CDTF">2021-01-06T04:41:04Z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